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adland One"/>
      <p:regular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GwUrgnZcQSmI94QCni689hDv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636DD-F2FE-409B-92FE-970BBA22B122}">
  <a:tblStyle styleId="{5A1636DD-F2FE-409B-92FE-970BBA22B1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T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Barlow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font" Target="fonts/Headland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84" name="Google Shape;8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91" name="Google Shape;91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96" name="Google Shape;96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06" name="Google Shape;106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120" name="Google Shape;120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125" name="Google Shape;125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35" name="Google Shape;135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46" name="Google Shape;146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60" name="Google Shape;16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65" name="Google Shape;165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74" name="Google Shape;174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83" name="Google Shape;183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4" name="Google Shape;1114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20" name="Google Shape;1120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22" name="Google Shape;1122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Afrocentric (African) Crop Dataset: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 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XML files with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rotating,  blurring, adding noise to images 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pre-trained model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  <a:endParaRPr/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0" name="Google Shape;10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09" y="1272209"/>
            <a:ext cx="2308671" cy="2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80" y="3377456"/>
            <a:ext cx="2562007" cy="17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Fine-Tuning on the Afrocentric (African) Crop Dataset</a:t>
            </a:r>
            <a:endParaRPr/>
          </a:p>
        </p:txBody>
      </p:sp>
      <p:sp>
        <p:nvSpPr>
          <p:cNvPr id="1067" name="Google Shape;1067;p3"/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 array and scaling the pixel intensities to the range [0, 1]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8" name="Google Shape;10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7" y="3675812"/>
            <a:ext cx="5184251" cy="13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3" y="1616091"/>
            <a:ext cx="2223707" cy="315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5" name="Google Shape;107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76" name="Google Shape;107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Afrocentric Crop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Multi-Class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1" name="Google Shape;1081;p6"/>
          <p:cNvCxnSpPr>
            <a:stCxn id="1076" idx="3"/>
          </p:cNvCxnSpPr>
          <p:nvPr/>
        </p:nvCxnSpPr>
        <p:spPr>
          <a:xfrm flipH="1" rot="10800000">
            <a:off x="1381312" y="1742394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6"/>
          <p:cNvCxnSpPr>
            <a:endCxn id="1077" idx="1"/>
          </p:cNvCxnSpPr>
          <p:nvPr/>
        </p:nvCxnSpPr>
        <p:spPr>
          <a:xfrm>
            <a:off x="5763964" y="31656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6"/>
          <p:cNvCxnSpPr>
            <a:stCxn id="107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5" name="Google Shape;108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270949" y="2870815"/>
            <a:ext cx="1152000" cy="7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boxes  resizing 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9" name="Google Shape;108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92" name="Google Shape;1092;p6"/>
          <p:cNvCxnSpPr>
            <a:endCxn id="1074" idx="2"/>
          </p:cNvCxnSpPr>
          <p:nvPr/>
        </p:nvCxnSpPr>
        <p:spPr>
          <a:xfrm>
            <a:off x="1381309" y="3974741"/>
            <a:ext cx="3480900" cy="851700"/>
          </a:xfrm>
          <a:prstGeom prst="bentConnector4">
            <a:avLst>
              <a:gd fmla="val 11005" name="adj1"/>
              <a:gd fmla="val 12684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98" name="Google Shape;1098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{5A1636DD-F2FE-409B-92FE-970BBA22B122}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63.9%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 Score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9" name="Google Shape;1099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0" name="Google Shape;1100;g2a2435c33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6" name="Google Shape;1106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{5A1636DD-F2FE-409B-92FE-970BBA22B122}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52.62%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Mean Squared Error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6.53%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7" name="Google Shape;1107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g2a2435c33e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