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Headland One"/>
      <p:regular r:id="rId17"/>
    </p:embeddedFont>
    <p:embeddedFont>
      <p:font typeface="Raleway"/>
      <p:regular r:id="rId18"/>
      <p:bold r:id="rId19"/>
      <p:italic r:id="rId20"/>
      <p:boldItalic r:id="rId21"/>
    </p:embeddedFont>
    <p:embeddedFont>
      <p:font typeface="Bebas Neue"/>
      <p:regular r:id="rId22"/>
    </p:embeddedFont>
    <p:embeddedFont>
      <p:font typeface="PT Sans"/>
      <p:regular r:id="rId23"/>
      <p:bold r:id="rId24"/>
      <p:italic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hVs52ukVK6ZPW+lU3GpvWeyJie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98412D-127E-401E-B304-7151219AC18A}">
  <a:tblStyle styleId="{5D98412D-127E-401E-B304-7151219AC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BebasNeue-regular.fntdata"/><Relationship Id="rId21" Type="http://schemas.openxmlformats.org/officeDocument/2006/relationships/font" Target="fonts/Raleway-boldItalic.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boldItalic.fntdata"/><Relationship Id="rId25" Type="http://schemas.openxmlformats.org/officeDocument/2006/relationships/font" Target="fonts/PTSans-italic.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Barlow-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adlandOne-regular.fntdata"/><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2" name="Google Shape;10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8" name="Google Shape;10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a2435c33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2a2435c33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a2435c33e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3" name="Google Shape;1093;g2a2435c33e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1"/>
          <p:cNvSpPr txBox="1"/>
          <p:nvPr>
            <p:ph type="ctrTitle"/>
          </p:nvPr>
        </p:nvSpPr>
        <p:spPr>
          <a:xfrm>
            <a:off x="1934250" y="1432275"/>
            <a:ext cx="52755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4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1"/>
          <p:cNvSpPr txBox="1"/>
          <p:nvPr>
            <p:ph idx="1" type="subTitle"/>
          </p:nvPr>
        </p:nvSpPr>
        <p:spPr>
          <a:xfrm>
            <a:off x="1934250" y="3235425"/>
            <a:ext cx="52755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11"/>
          <p:cNvGrpSpPr/>
          <p:nvPr/>
        </p:nvGrpSpPr>
        <p:grpSpPr>
          <a:xfrm>
            <a:off x="8291525" y="1372287"/>
            <a:ext cx="559774" cy="595751"/>
            <a:chOff x="2524500" y="3210375"/>
            <a:chExt cx="559774" cy="595751"/>
          </a:xfrm>
        </p:grpSpPr>
        <p:sp>
          <p:nvSpPr>
            <p:cNvPr id="12" name="Google Shape;12;p11"/>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11"/>
          <p:cNvGrpSpPr/>
          <p:nvPr/>
        </p:nvGrpSpPr>
        <p:grpSpPr>
          <a:xfrm>
            <a:off x="8691630" y="2197627"/>
            <a:ext cx="1429041" cy="1827937"/>
            <a:chOff x="3496700" y="369900"/>
            <a:chExt cx="975521" cy="1247824"/>
          </a:xfrm>
        </p:grpSpPr>
        <p:sp>
          <p:nvSpPr>
            <p:cNvPr id="20" name="Google Shape;20;p1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p11"/>
          <p:cNvSpPr/>
          <p:nvPr/>
        </p:nvSpPr>
        <p:spPr>
          <a:xfrm rot="4744147">
            <a:off x="7655039" y="-12583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1"/>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11"/>
          <p:cNvGrpSpPr/>
          <p:nvPr/>
        </p:nvGrpSpPr>
        <p:grpSpPr>
          <a:xfrm>
            <a:off x="-749982" y="-853873"/>
            <a:ext cx="1429041" cy="1827937"/>
            <a:chOff x="3496700" y="369900"/>
            <a:chExt cx="975521" cy="1247824"/>
          </a:xfrm>
        </p:grpSpPr>
        <p:sp>
          <p:nvSpPr>
            <p:cNvPr id="27" name="Google Shape;27;p1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11"/>
          <p:cNvSpPr/>
          <p:nvPr/>
        </p:nvSpPr>
        <p:spPr>
          <a:xfrm>
            <a:off x="6726600" y="-272550"/>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1"/>
          <p:cNvGrpSpPr/>
          <p:nvPr/>
        </p:nvGrpSpPr>
        <p:grpSpPr>
          <a:xfrm>
            <a:off x="188264" y="1432263"/>
            <a:ext cx="443831" cy="475781"/>
            <a:chOff x="3721050" y="4481275"/>
            <a:chExt cx="593198" cy="635900"/>
          </a:xfrm>
        </p:grpSpPr>
        <p:sp>
          <p:nvSpPr>
            <p:cNvPr id="33" name="Google Shape;33;p1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11"/>
          <p:cNvSpPr/>
          <p:nvPr/>
        </p:nvSpPr>
        <p:spPr>
          <a:xfrm>
            <a:off x="-1097475" y="19587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
          <p:cNvSpPr/>
          <p:nvPr/>
        </p:nvSpPr>
        <p:spPr>
          <a:xfrm rot="10800000">
            <a:off x="1079071" y="-1195026"/>
            <a:ext cx="2721389" cy="154234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1"/>
          <p:cNvSpPr/>
          <p:nvPr/>
        </p:nvSpPr>
        <p:spPr>
          <a:xfrm>
            <a:off x="5366550"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p:nvPr/>
        </p:nvSpPr>
        <p:spPr>
          <a:xfrm rot="3066189">
            <a:off x="-1804488" y="3540156"/>
            <a:ext cx="3538092" cy="305834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6" name="Shape 296"/>
        <p:cNvGrpSpPr/>
        <p:nvPr/>
      </p:nvGrpSpPr>
      <p:grpSpPr>
        <a:xfrm>
          <a:off x="0" y="0"/>
          <a:ext cx="0" cy="0"/>
          <a:chOff x="0" y="0"/>
          <a:chExt cx="0" cy="0"/>
        </a:xfrm>
      </p:grpSpPr>
      <p:sp>
        <p:nvSpPr>
          <p:cNvPr id="297" name="Google Shape;297;p20"/>
          <p:cNvSpPr txBox="1"/>
          <p:nvPr>
            <p:ph hasCustomPrompt="1" type="title"/>
          </p:nvPr>
        </p:nvSpPr>
        <p:spPr>
          <a:xfrm>
            <a:off x="1284000" y="1554900"/>
            <a:ext cx="6576000" cy="148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b="1"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98" name="Google Shape;298;p20"/>
          <p:cNvSpPr txBox="1"/>
          <p:nvPr>
            <p:ph idx="1" type="subTitle"/>
          </p:nvPr>
        </p:nvSpPr>
        <p:spPr>
          <a:xfrm>
            <a:off x="1284000" y="3091500"/>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99" name="Google Shape;299;p20"/>
          <p:cNvSpPr/>
          <p:nvPr/>
        </p:nvSpPr>
        <p:spPr>
          <a:xfrm flipH="1">
            <a:off x="-1931048" y="-285278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0"/>
          <p:cNvSpPr/>
          <p:nvPr/>
        </p:nvSpPr>
        <p:spPr>
          <a:xfrm flipH="1" rot="-4744147">
            <a:off x="4955086" y="-25771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flipH="1" rot="890737">
            <a:off x="-2540079"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0"/>
          <p:cNvGrpSpPr/>
          <p:nvPr/>
        </p:nvGrpSpPr>
        <p:grpSpPr>
          <a:xfrm flipH="1" rot="10151965">
            <a:off x="8447762" y="-822800"/>
            <a:ext cx="1428992" cy="1827874"/>
            <a:chOff x="3496700" y="369900"/>
            <a:chExt cx="975521" cy="1247824"/>
          </a:xfrm>
        </p:grpSpPr>
        <p:sp>
          <p:nvSpPr>
            <p:cNvPr id="303" name="Google Shape;303;p2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20"/>
          <p:cNvGrpSpPr/>
          <p:nvPr/>
        </p:nvGrpSpPr>
        <p:grpSpPr>
          <a:xfrm flipH="1">
            <a:off x="7860011" y="3715088"/>
            <a:ext cx="443831" cy="475781"/>
            <a:chOff x="3721050" y="4481275"/>
            <a:chExt cx="593198" cy="635900"/>
          </a:xfrm>
        </p:grpSpPr>
        <p:sp>
          <p:nvSpPr>
            <p:cNvPr id="308" name="Google Shape;308;p20"/>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0"/>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0"/>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0"/>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20"/>
          <p:cNvSpPr/>
          <p:nvPr/>
        </p:nvSpPr>
        <p:spPr>
          <a:xfrm flipH="1">
            <a:off x="8803983" y="13822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20"/>
          <p:cNvGrpSpPr/>
          <p:nvPr/>
        </p:nvGrpSpPr>
        <p:grpSpPr>
          <a:xfrm flipH="1">
            <a:off x="492432" y="539500"/>
            <a:ext cx="559774" cy="595751"/>
            <a:chOff x="2524500" y="3210375"/>
            <a:chExt cx="559774" cy="595751"/>
          </a:xfrm>
        </p:grpSpPr>
        <p:sp>
          <p:nvSpPr>
            <p:cNvPr id="318" name="Google Shape;318;p20"/>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20"/>
          <p:cNvSpPr/>
          <p:nvPr/>
        </p:nvSpPr>
        <p:spPr>
          <a:xfrm flipH="1" rot="8346680">
            <a:off x="7141179" y="418132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flipH="1">
            <a:off x="3526590" y="-611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flipH="1" rot="-4744147">
            <a:off x="3045123" y="468864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20"/>
          <p:cNvGrpSpPr/>
          <p:nvPr/>
        </p:nvGrpSpPr>
        <p:grpSpPr>
          <a:xfrm flipH="1">
            <a:off x="-936616" y="1382227"/>
            <a:ext cx="1429041" cy="1827937"/>
            <a:chOff x="3496700" y="369900"/>
            <a:chExt cx="975521" cy="1247824"/>
          </a:xfrm>
        </p:grpSpPr>
        <p:sp>
          <p:nvSpPr>
            <p:cNvPr id="329" name="Google Shape;329;p2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3" name="Shape 3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4" name="Shape 334"/>
        <p:cNvGrpSpPr/>
        <p:nvPr/>
      </p:nvGrpSpPr>
      <p:grpSpPr>
        <a:xfrm>
          <a:off x="0" y="0"/>
          <a:ext cx="0" cy="0"/>
          <a:chOff x="0" y="0"/>
          <a:chExt cx="0" cy="0"/>
        </a:xfrm>
      </p:grpSpPr>
      <p:sp>
        <p:nvSpPr>
          <p:cNvPr id="335" name="Google Shape;335;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6" name="Google Shape;336;p22"/>
          <p:cNvSpPr txBox="1"/>
          <p:nvPr>
            <p:ph idx="2" type="title"/>
          </p:nvPr>
        </p:nvSpPr>
        <p:spPr>
          <a:xfrm>
            <a:off x="4004100" y="1306645"/>
            <a:ext cx="7347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7" name="Google Shape;337;p22"/>
          <p:cNvSpPr txBox="1"/>
          <p:nvPr>
            <p:ph idx="3" type="title"/>
          </p:nvPr>
        </p:nvSpPr>
        <p:spPr>
          <a:xfrm>
            <a:off x="4004100" y="2440818"/>
            <a:ext cx="7347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8" name="Google Shape;338;p22"/>
          <p:cNvSpPr txBox="1"/>
          <p:nvPr>
            <p:ph idx="4" type="title"/>
          </p:nvPr>
        </p:nvSpPr>
        <p:spPr>
          <a:xfrm>
            <a:off x="4004100" y="3574991"/>
            <a:ext cx="7347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9" name="Google Shape;339;p22"/>
          <p:cNvSpPr txBox="1"/>
          <p:nvPr>
            <p:ph idx="1" type="subTitle"/>
          </p:nvPr>
        </p:nvSpPr>
        <p:spPr>
          <a:xfrm>
            <a:off x="4004100" y="1775725"/>
            <a:ext cx="4419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0" name="Google Shape;340;p22"/>
          <p:cNvSpPr txBox="1"/>
          <p:nvPr>
            <p:ph idx="5" type="subTitle"/>
          </p:nvPr>
        </p:nvSpPr>
        <p:spPr>
          <a:xfrm>
            <a:off x="4004100" y="2909937"/>
            <a:ext cx="4419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22"/>
          <p:cNvSpPr txBox="1"/>
          <p:nvPr>
            <p:ph idx="6" type="subTitle"/>
          </p:nvPr>
        </p:nvSpPr>
        <p:spPr>
          <a:xfrm>
            <a:off x="4004100" y="4044150"/>
            <a:ext cx="4419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22"/>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2"/>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22"/>
          <p:cNvGrpSpPr/>
          <p:nvPr/>
        </p:nvGrpSpPr>
        <p:grpSpPr>
          <a:xfrm>
            <a:off x="118589" y="2780000"/>
            <a:ext cx="276490" cy="296393"/>
            <a:chOff x="3721050" y="4481275"/>
            <a:chExt cx="593198" cy="635900"/>
          </a:xfrm>
        </p:grpSpPr>
        <p:sp>
          <p:nvSpPr>
            <p:cNvPr id="345" name="Google Shape;345;p2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22"/>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 name="Google Shape;354;p22"/>
          <p:cNvGrpSpPr/>
          <p:nvPr/>
        </p:nvGrpSpPr>
        <p:grpSpPr>
          <a:xfrm>
            <a:off x="8493776" y="1263578"/>
            <a:ext cx="433825" cy="461707"/>
            <a:chOff x="2524500" y="3210375"/>
            <a:chExt cx="559774" cy="595751"/>
          </a:xfrm>
        </p:grpSpPr>
        <p:sp>
          <p:nvSpPr>
            <p:cNvPr id="355" name="Google Shape;355;p2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2" name="Google Shape;362;p22"/>
          <p:cNvSpPr/>
          <p:nvPr/>
        </p:nvSpPr>
        <p:spPr>
          <a:xfrm flipH="1" rot="-5730366">
            <a:off x="-506208" y="3307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2"/>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4" name="Shape 364"/>
        <p:cNvGrpSpPr/>
        <p:nvPr/>
      </p:nvGrpSpPr>
      <p:grpSpPr>
        <a:xfrm>
          <a:off x="0" y="0"/>
          <a:ext cx="0" cy="0"/>
          <a:chOff x="0" y="0"/>
          <a:chExt cx="0" cy="0"/>
        </a:xfrm>
      </p:grpSpPr>
      <p:sp>
        <p:nvSpPr>
          <p:cNvPr id="365" name="Google Shape;365;p23"/>
          <p:cNvSpPr txBox="1"/>
          <p:nvPr>
            <p:ph type="title"/>
          </p:nvPr>
        </p:nvSpPr>
        <p:spPr>
          <a:xfrm>
            <a:off x="2724325" y="3227788"/>
            <a:ext cx="5378400" cy="66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b="1"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6" name="Google Shape;366;p23"/>
          <p:cNvSpPr txBox="1"/>
          <p:nvPr>
            <p:ph idx="1" type="subTitle"/>
          </p:nvPr>
        </p:nvSpPr>
        <p:spPr>
          <a:xfrm>
            <a:off x="1041250" y="1253913"/>
            <a:ext cx="7061400" cy="186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367" name="Google Shape;367;p23"/>
          <p:cNvGrpSpPr/>
          <p:nvPr/>
        </p:nvGrpSpPr>
        <p:grpSpPr>
          <a:xfrm rot="5186781">
            <a:off x="2306759" y="-1144296"/>
            <a:ext cx="1429058" cy="1827958"/>
            <a:chOff x="3496700" y="369900"/>
            <a:chExt cx="975521" cy="1247824"/>
          </a:xfrm>
        </p:grpSpPr>
        <p:sp>
          <p:nvSpPr>
            <p:cNvPr id="368" name="Google Shape;368;p2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23"/>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3"/>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 name="Google Shape;374;p23"/>
          <p:cNvGrpSpPr/>
          <p:nvPr/>
        </p:nvGrpSpPr>
        <p:grpSpPr>
          <a:xfrm>
            <a:off x="2165643" y="4604002"/>
            <a:ext cx="1429041" cy="1827937"/>
            <a:chOff x="3496700" y="369900"/>
            <a:chExt cx="975521" cy="1247824"/>
          </a:xfrm>
        </p:grpSpPr>
        <p:sp>
          <p:nvSpPr>
            <p:cNvPr id="375" name="Google Shape;375;p2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23"/>
          <p:cNvGrpSpPr/>
          <p:nvPr/>
        </p:nvGrpSpPr>
        <p:grpSpPr>
          <a:xfrm>
            <a:off x="98414" y="1269038"/>
            <a:ext cx="443831" cy="475781"/>
            <a:chOff x="3721050" y="4481275"/>
            <a:chExt cx="593198" cy="635900"/>
          </a:xfrm>
        </p:grpSpPr>
        <p:sp>
          <p:nvSpPr>
            <p:cNvPr id="380" name="Google Shape;380;p2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23"/>
          <p:cNvSpPr/>
          <p:nvPr/>
        </p:nvSpPr>
        <p:spPr>
          <a:xfrm>
            <a:off x="-1115425" y="161584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p23"/>
          <p:cNvGrpSpPr/>
          <p:nvPr/>
        </p:nvGrpSpPr>
        <p:grpSpPr>
          <a:xfrm>
            <a:off x="8150888" y="673300"/>
            <a:ext cx="559774" cy="595751"/>
            <a:chOff x="2524500" y="3210375"/>
            <a:chExt cx="559774" cy="595751"/>
          </a:xfrm>
        </p:grpSpPr>
        <p:sp>
          <p:nvSpPr>
            <p:cNvPr id="390" name="Google Shape;390;p2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23"/>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3"/>
          <p:cNvSpPr/>
          <p:nvPr/>
        </p:nvSpPr>
        <p:spPr>
          <a:xfrm rot="140">
            <a:off x="-1245249" y="-2385329"/>
            <a:ext cx="3538124" cy="305854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3"/>
          <p:cNvSpPr/>
          <p:nvPr/>
        </p:nvSpPr>
        <p:spPr>
          <a:xfrm rot="5848199">
            <a:off x="6034962" y="-1143284"/>
            <a:ext cx="1549853" cy="1364654"/>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00" name="Shape 400"/>
        <p:cNvGrpSpPr/>
        <p:nvPr/>
      </p:nvGrpSpPr>
      <p:grpSpPr>
        <a:xfrm>
          <a:off x="0" y="0"/>
          <a:ext cx="0" cy="0"/>
          <a:chOff x="0" y="0"/>
          <a:chExt cx="0" cy="0"/>
        </a:xfrm>
      </p:grpSpPr>
      <p:sp>
        <p:nvSpPr>
          <p:cNvPr id="401" name="Google Shape;401;p24"/>
          <p:cNvSpPr txBox="1"/>
          <p:nvPr>
            <p:ph type="title"/>
          </p:nvPr>
        </p:nvSpPr>
        <p:spPr>
          <a:xfrm>
            <a:off x="835338" y="1266525"/>
            <a:ext cx="3519600" cy="165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2" name="Google Shape;402;p24"/>
          <p:cNvSpPr txBox="1"/>
          <p:nvPr>
            <p:ph idx="1" type="subTitle"/>
          </p:nvPr>
        </p:nvSpPr>
        <p:spPr>
          <a:xfrm>
            <a:off x="835338" y="3036825"/>
            <a:ext cx="3519600" cy="8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3" name="Google Shape;403;p24"/>
          <p:cNvSpPr/>
          <p:nvPr>
            <p:ph idx="2" type="pic"/>
          </p:nvPr>
        </p:nvSpPr>
        <p:spPr>
          <a:xfrm>
            <a:off x="4946488" y="1072650"/>
            <a:ext cx="3162000" cy="3162000"/>
          </a:xfrm>
          <a:prstGeom prst="ellipse">
            <a:avLst/>
          </a:prstGeom>
          <a:noFill/>
          <a:ln>
            <a:noFill/>
          </a:ln>
        </p:spPr>
      </p:sp>
      <p:sp>
        <p:nvSpPr>
          <p:cNvPr id="404" name="Google Shape;404;p24"/>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24"/>
          <p:cNvGrpSpPr/>
          <p:nvPr/>
        </p:nvGrpSpPr>
        <p:grpSpPr>
          <a:xfrm rot="2700000">
            <a:off x="-876263" y="-374428"/>
            <a:ext cx="1428985" cy="1827866"/>
            <a:chOff x="3496700" y="369900"/>
            <a:chExt cx="975521" cy="1247824"/>
          </a:xfrm>
        </p:grpSpPr>
        <p:sp>
          <p:nvSpPr>
            <p:cNvPr id="407" name="Google Shape;407;p2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24"/>
          <p:cNvSpPr/>
          <p:nvPr/>
        </p:nvSpPr>
        <p:spPr>
          <a:xfrm>
            <a:off x="3371875" y="-54742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24"/>
          <p:cNvGrpSpPr/>
          <p:nvPr/>
        </p:nvGrpSpPr>
        <p:grpSpPr>
          <a:xfrm>
            <a:off x="713214" y="4685875"/>
            <a:ext cx="276490" cy="296393"/>
            <a:chOff x="3721050" y="4481275"/>
            <a:chExt cx="593198" cy="635900"/>
          </a:xfrm>
        </p:grpSpPr>
        <p:sp>
          <p:nvSpPr>
            <p:cNvPr id="413" name="Google Shape;413;p2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p24"/>
          <p:cNvSpPr/>
          <p:nvPr/>
        </p:nvSpPr>
        <p:spPr>
          <a:xfrm rot="8999879">
            <a:off x="8904551" y="24921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p24"/>
          <p:cNvGrpSpPr/>
          <p:nvPr/>
        </p:nvGrpSpPr>
        <p:grpSpPr>
          <a:xfrm>
            <a:off x="8493776" y="1263578"/>
            <a:ext cx="433825" cy="461707"/>
            <a:chOff x="2524500" y="3210375"/>
            <a:chExt cx="559774" cy="595751"/>
          </a:xfrm>
        </p:grpSpPr>
        <p:sp>
          <p:nvSpPr>
            <p:cNvPr id="423" name="Google Shape;423;p2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24"/>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rot="4744147">
            <a:off x="-2199886" y="35581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2" name="Google Shape;432;p24"/>
          <p:cNvGrpSpPr/>
          <p:nvPr/>
        </p:nvGrpSpPr>
        <p:grpSpPr>
          <a:xfrm>
            <a:off x="3857480" y="4792664"/>
            <a:ext cx="1429041" cy="1827937"/>
            <a:chOff x="3496700" y="369900"/>
            <a:chExt cx="975521" cy="1247824"/>
          </a:xfrm>
        </p:grpSpPr>
        <p:sp>
          <p:nvSpPr>
            <p:cNvPr id="433" name="Google Shape;433;p2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37" name="Shape 437"/>
        <p:cNvGrpSpPr/>
        <p:nvPr/>
      </p:nvGrpSpPr>
      <p:grpSpPr>
        <a:xfrm>
          <a:off x="0" y="0"/>
          <a:ext cx="0" cy="0"/>
          <a:chOff x="0" y="0"/>
          <a:chExt cx="0" cy="0"/>
        </a:xfrm>
      </p:grpSpPr>
      <p:sp>
        <p:nvSpPr>
          <p:cNvPr id="438" name="Google Shape;438;p25"/>
          <p:cNvSpPr txBox="1"/>
          <p:nvPr>
            <p:ph type="title"/>
          </p:nvPr>
        </p:nvSpPr>
        <p:spPr>
          <a:xfrm>
            <a:off x="720000" y="1637550"/>
            <a:ext cx="33396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9" name="Google Shape;439;p25"/>
          <p:cNvSpPr txBox="1"/>
          <p:nvPr>
            <p:ph idx="1" type="subTitle"/>
          </p:nvPr>
        </p:nvSpPr>
        <p:spPr>
          <a:xfrm>
            <a:off x="720000" y="2700750"/>
            <a:ext cx="33396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0" name="Google Shape;440;p25"/>
          <p:cNvSpPr/>
          <p:nvPr/>
        </p:nvSpPr>
        <p:spPr>
          <a:xfrm flipH="1" rot="-4744147">
            <a:off x="-2219486" y="-16456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flipH="1" rot="-720687">
            <a:off x="-3022347" y="38628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25"/>
          <p:cNvGrpSpPr/>
          <p:nvPr/>
        </p:nvGrpSpPr>
        <p:grpSpPr>
          <a:xfrm flipH="1" rot="-2700000">
            <a:off x="8562786" y="-526828"/>
            <a:ext cx="1428985" cy="1827866"/>
            <a:chOff x="3496700" y="369900"/>
            <a:chExt cx="975521" cy="1247824"/>
          </a:xfrm>
        </p:grpSpPr>
        <p:sp>
          <p:nvSpPr>
            <p:cNvPr id="443" name="Google Shape;443;p2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7" name="Google Shape;447;p25"/>
          <p:cNvSpPr/>
          <p:nvPr/>
        </p:nvSpPr>
        <p:spPr>
          <a:xfrm flipH="1">
            <a:off x="4258644" y="-41297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8" name="Google Shape;448;p25"/>
          <p:cNvGrpSpPr/>
          <p:nvPr/>
        </p:nvGrpSpPr>
        <p:grpSpPr>
          <a:xfrm flipH="1">
            <a:off x="8125805" y="4533475"/>
            <a:ext cx="276490" cy="296393"/>
            <a:chOff x="3721050" y="4481275"/>
            <a:chExt cx="593198" cy="635900"/>
          </a:xfrm>
        </p:grpSpPr>
        <p:sp>
          <p:nvSpPr>
            <p:cNvPr id="449" name="Google Shape;449;p2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25"/>
          <p:cNvSpPr/>
          <p:nvPr/>
        </p:nvSpPr>
        <p:spPr>
          <a:xfrm flipH="1" rot="-8999879">
            <a:off x="-1338884" y="23397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8" name="Google Shape;458;p25"/>
          <p:cNvGrpSpPr/>
          <p:nvPr/>
        </p:nvGrpSpPr>
        <p:grpSpPr>
          <a:xfrm flipH="1">
            <a:off x="187907" y="1111178"/>
            <a:ext cx="433825" cy="461707"/>
            <a:chOff x="2524500" y="3210375"/>
            <a:chExt cx="559774" cy="595751"/>
          </a:xfrm>
        </p:grpSpPr>
        <p:sp>
          <p:nvSpPr>
            <p:cNvPr id="459" name="Google Shape;459;p2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6" name="Google Shape;466;p25"/>
          <p:cNvSpPr/>
          <p:nvPr/>
        </p:nvSpPr>
        <p:spPr>
          <a:xfrm rot="5730366">
            <a:off x="9016198" y="22510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flipH="1" rot="-4744147">
            <a:off x="7777289" y="34057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8" name="Google Shape;468;p25"/>
          <p:cNvGrpSpPr/>
          <p:nvPr/>
        </p:nvGrpSpPr>
        <p:grpSpPr>
          <a:xfrm flipH="1">
            <a:off x="4281612" y="4603989"/>
            <a:ext cx="1429041" cy="1827937"/>
            <a:chOff x="3496700" y="369900"/>
            <a:chExt cx="975521" cy="1247824"/>
          </a:xfrm>
        </p:grpSpPr>
        <p:sp>
          <p:nvSpPr>
            <p:cNvPr id="469" name="Google Shape;469;p2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73" name="Shape 473"/>
        <p:cNvGrpSpPr/>
        <p:nvPr/>
      </p:nvGrpSpPr>
      <p:grpSpPr>
        <a:xfrm>
          <a:off x="0" y="0"/>
          <a:ext cx="0" cy="0"/>
          <a:chOff x="0" y="0"/>
          <a:chExt cx="0" cy="0"/>
        </a:xfrm>
      </p:grpSpPr>
      <p:sp>
        <p:nvSpPr>
          <p:cNvPr id="474" name="Google Shape;474;p26"/>
          <p:cNvSpPr txBox="1"/>
          <p:nvPr>
            <p:ph type="title"/>
          </p:nvPr>
        </p:nvSpPr>
        <p:spPr>
          <a:xfrm>
            <a:off x="5317801" y="1639950"/>
            <a:ext cx="3020700" cy="106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5" name="Google Shape;475;p26"/>
          <p:cNvSpPr txBox="1"/>
          <p:nvPr>
            <p:ph idx="1" type="subTitle"/>
          </p:nvPr>
        </p:nvSpPr>
        <p:spPr>
          <a:xfrm>
            <a:off x="5317944" y="2700750"/>
            <a:ext cx="3020700" cy="108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6" name="Google Shape;476;p26"/>
          <p:cNvSpPr/>
          <p:nvPr/>
        </p:nvSpPr>
        <p:spPr>
          <a:xfrm flipH="1" rot="-4744147">
            <a:off x="-1652661"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flipH="1" rot="-720687">
            <a:off x="-3072397"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p26"/>
          <p:cNvGrpSpPr/>
          <p:nvPr/>
        </p:nvGrpSpPr>
        <p:grpSpPr>
          <a:xfrm flipH="1" rot="-4573478">
            <a:off x="8508694" y="-938910"/>
            <a:ext cx="1428976" cy="1827854"/>
            <a:chOff x="3496700" y="369900"/>
            <a:chExt cx="975521" cy="1247824"/>
          </a:xfrm>
        </p:grpSpPr>
        <p:sp>
          <p:nvSpPr>
            <p:cNvPr id="479" name="Google Shape;479;p2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26"/>
          <p:cNvGrpSpPr/>
          <p:nvPr/>
        </p:nvGrpSpPr>
        <p:grpSpPr>
          <a:xfrm flipH="1">
            <a:off x="8803930" y="2780000"/>
            <a:ext cx="276490" cy="296393"/>
            <a:chOff x="3721050" y="4481275"/>
            <a:chExt cx="593198" cy="635900"/>
          </a:xfrm>
        </p:grpSpPr>
        <p:sp>
          <p:nvSpPr>
            <p:cNvPr id="484" name="Google Shape;484;p2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p26"/>
          <p:cNvSpPr/>
          <p:nvPr/>
        </p:nvSpPr>
        <p:spPr>
          <a:xfrm flipH="1" rot="-8999879">
            <a:off x="-1388934"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3" name="Google Shape;493;p26"/>
          <p:cNvGrpSpPr/>
          <p:nvPr/>
        </p:nvGrpSpPr>
        <p:grpSpPr>
          <a:xfrm flipH="1">
            <a:off x="271407" y="1263578"/>
            <a:ext cx="433825" cy="461707"/>
            <a:chOff x="2524500" y="3210375"/>
            <a:chExt cx="559774" cy="595751"/>
          </a:xfrm>
        </p:grpSpPr>
        <p:sp>
          <p:nvSpPr>
            <p:cNvPr id="494" name="Google Shape;494;p2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26"/>
          <p:cNvSpPr/>
          <p:nvPr/>
        </p:nvSpPr>
        <p:spPr>
          <a:xfrm rot="-210517">
            <a:off x="2638525" y="-623204"/>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6"/>
          <p:cNvSpPr/>
          <p:nvPr/>
        </p:nvSpPr>
        <p:spPr>
          <a:xfrm flipH="1" rot="-4744147">
            <a:off x="8139439"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3" name="Google Shape;503;p26"/>
          <p:cNvGrpSpPr/>
          <p:nvPr/>
        </p:nvGrpSpPr>
        <p:grpSpPr>
          <a:xfrm flipH="1">
            <a:off x="2917412" y="4841464"/>
            <a:ext cx="1429041" cy="1827937"/>
            <a:chOff x="3496700" y="369900"/>
            <a:chExt cx="975521" cy="1247824"/>
          </a:xfrm>
        </p:grpSpPr>
        <p:sp>
          <p:nvSpPr>
            <p:cNvPr id="504" name="Google Shape;504;p2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8" name="Google Shape;508;p26"/>
          <p:cNvSpPr/>
          <p:nvPr/>
        </p:nvSpPr>
        <p:spPr>
          <a:xfrm flipH="1" rot="-720657">
            <a:off x="3986952" y="-1669275"/>
            <a:ext cx="2303159" cy="199093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509" name="Shape 509"/>
        <p:cNvGrpSpPr/>
        <p:nvPr/>
      </p:nvGrpSpPr>
      <p:grpSpPr>
        <a:xfrm>
          <a:off x="0" y="0"/>
          <a:ext cx="0" cy="0"/>
          <a:chOff x="0" y="0"/>
          <a:chExt cx="0" cy="0"/>
        </a:xfrm>
      </p:grpSpPr>
      <p:sp>
        <p:nvSpPr>
          <p:cNvPr id="510" name="Google Shape;510;p27"/>
          <p:cNvSpPr txBox="1"/>
          <p:nvPr>
            <p:ph type="title"/>
          </p:nvPr>
        </p:nvSpPr>
        <p:spPr>
          <a:xfrm>
            <a:off x="720000" y="1637550"/>
            <a:ext cx="30327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1" name="Google Shape;511;p27"/>
          <p:cNvSpPr txBox="1"/>
          <p:nvPr>
            <p:ph idx="1" type="subTitle"/>
          </p:nvPr>
        </p:nvSpPr>
        <p:spPr>
          <a:xfrm>
            <a:off x="720000" y="2700750"/>
            <a:ext cx="30327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2" name="Google Shape;512;p27"/>
          <p:cNvSpPr/>
          <p:nvPr/>
        </p:nvSpPr>
        <p:spPr>
          <a:xfrm rot="8231660">
            <a:off x="7749436" y="4503231"/>
            <a:ext cx="2271258" cy="1287231"/>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27"/>
          <p:cNvGrpSpPr/>
          <p:nvPr/>
        </p:nvGrpSpPr>
        <p:grpSpPr>
          <a:xfrm>
            <a:off x="8632605" y="1640239"/>
            <a:ext cx="1429041" cy="1827937"/>
            <a:chOff x="3496700" y="369900"/>
            <a:chExt cx="975521" cy="1247824"/>
          </a:xfrm>
        </p:grpSpPr>
        <p:sp>
          <p:nvSpPr>
            <p:cNvPr id="514" name="Google Shape;514;p2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27"/>
          <p:cNvGrpSpPr/>
          <p:nvPr/>
        </p:nvGrpSpPr>
        <p:grpSpPr>
          <a:xfrm flipH="1" rot="-2700000">
            <a:off x="-28493" y="3350898"/>
            <a:ext cx="559769" cy="595745"/>
            <a:chOff x="2524500" y="3210375"/>
            <a:chExt cx="559774" cy="595751"/>
          </a:xfrm>
        </p:grpSpPr>
        <p:sp>
          <p:nvSpPr>
            <p:cNvPr id="519" name="Google Shape;519;p2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27"/>
          <p:cNvGrpSpPr/>
          <p:nvPr/>
        </p:nvGrpSpPr>
        <p:grpSpPr>
          <a:xfrm flipH="1">
            <a:off x="5735224" y="-1466236"/>
            <a:ext cx="1429041" cy="1827937"/>
            <a:chOff x="3496700" y="369900"/>
            <a:chExt cx="975521" cy="1247824"/>
          </a:xfrm>
        </p:grpSpPr>
        <p:sp>
          <p:nvSpPr>
            <p:cNvPr id="527" name="Google Shape;527;p2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27"/>
          <p:cNvSpPr/>
          <p:nvPr/>
        </p:nvSpPr>
        <p:spPr>
          <a:xfrm flipH="1" rot="824702">
            <a:off x="-1270763" y="4279479"/>
            <a:ext cx="3538089" cy="305832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7"/>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27"/>
          <p:cNvGrpSpPr/>
          <p:nvPr/>
        </p:nvGrpSpPr>
        <p:grpSpPr>
          <a:xfrm>
            <a:off x="8092136" y="361698"/>
            <a:ext cx="331716" cy="355595"/>
            <a:chOff x="3721050" y="4481275"/>
            <a:chExt cx="593198" cy="635900"/>
          </a:xfrm>
        </p:grpSpPr>
        <p:sp>
          <p:nvSpPr>
            <p:cNvPr id="534" name="Google Shape;534;p2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2" name="Google Shape;542;p27"/>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1">
    <p:spTree>
      <p:nvGrpSpPr>
        <p:cNvPr id="543" name="Shape 543"/>
        <p:cNvGrpSpPr/>
        <p:nvPr/>
      </p:nvGrpSpPr>
      <p:grpSpPr>
        <a:xfrm>
          <a:off x="0" y="0"/>
          <a:ext cx="0" cy="0"/>
          <a:chOff x="0" y="0"/>
          <a:chExt cx="0" cy="0"/>
        </a:xfrm>
      </p:grpSpPr>
      <p:sp>
        <p:nvSpPr>
          <p:cNvPr id="544" name="Google Shape;544;p28"/>
          <p:cNvSpPr txBox="1"/>
          <p:nvPr>
            <p:ph type="title"/>
          </p:nvPr>
        </p:nvSpPr>
        <p:spPr>
          <a:xfrm>
            <a:off x="720000" y="445025"/>
            <a:ext cx="4294800" cy="10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5" name="Google Shape;545;p28"/>
          <p:cNvSpPr txBox="1"/>
          <p:nvPr>
            <p:ph idx="1" type="subTitle"/>
          </p:nvPr>
        </p:nvSpPr>
        <p:spPr>
          <a:xfrm>
            <a:off x="720000" y="1646325"/>
            <a:ext cx="4294800" cy="295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SzPts val="1200"/>
              <a:buFont typeface="Nunito Light"/>
              <a:buChar char="○"/>
              <a:defRPr/>
            </a:lvl2pPr>
            <a:lvl3pPr lvl="2" algn="ctr">
              <a:lnSpc>
                <a:spcPct val="100000"/>
              </a:lnSpc>
              <a:spcBef>
                <a:spcPts val="0"/>
              </a:spcBef>
              <a:spcAft>
                <a:spcPts val="0"/>
              </a:spcAft>
              <a:buSzPts val="1200"/>
              <a:buFont typeface="Nunito Light"/>
              <a:buChar char="■"/>
              <a:defRPr/>
            </a:lvl3pPr>
            <a:lvl4pPr lvl="3" algn="ctr">
              <a:lnSpc>
                <a:spcPct val="100000"/>
              </a:lnSpc>
              <a:spcBef>
                <a:spcPts val="0"/>
              </a:spcBef>
              <a:spcAft>
                <a:spcPts val="0"/>
              </a:spcAft>
              <a:buSzPts val="1200"/>
              <a:buFont typeface="Nunito Light"/>
              <a:buChar char="●"/>
              <a:defRPr/>
            </a:lvl4pPr>
            <a:lvl5pPr lvl="4" algn="ctr">
              <a:lnSpc>
                <a:spcPct val="100000"/>
              </a:lnSpc>
              <a:spcBef>
                <a:spcPts val="0"/>
              </a:spcBef>
              <a:spcAft>
                <a:spcPts val="0"/>
              </a:spcAft>
              <a:buSzPts val="1200"/>
              <a:buFont typeface="Nunito Light"/>
              <a:buChar char="○"/>
              <a:defRPr/>
            </a:lvl5pPr>
            <a:lvl6pPr lvl="5" algn="ctr">
              <a:lnSpc>
                <a:spcPct val="100000"/>
              </a:lnSpc>
              <a:spcBef>
                <a:spcPts val="0"/>
              </a:spcBef>
              <a:spcAft>
                <a:spcPts val="0"/>
              </a:spcAft>
              <a:buSzPts val="1200"/>
              <a:buFont typeface="Nunito Light"/>
              <a:buChar char="■"/>
              <a:defRPr/>
            </a:lvl6pPr>
            <a:lvl7pPr lvl="6" algn="ctr">
              <a:lnSpc>
                <a:spcPct val="100000"/>
              </a:lnSpc>
              <a:spcBef>
                <a:spcPts val="0"/>
              </a:spcBef>
              <a:spcAft>
                <a:spcPts val="0"/>
              </a:spcAft>
              <a:buSzPts val="1200"/>
              <a:buFont typeface="Nunito Light"/>
              <a:buChar char="●"/>
              <a:defRPr/>
            </a:lvl7pPr>
            <a:lvl8pPr lvl="7" algn="ctr">
              <a:lnSpc>
                <a:spcPct val="100000"/>
              </a:lnSpc>
              <a:spcBef>
                <a:spcPts val="0"/>
              </a:spcBef>
              <a:spcAft>
                <a:spcPts val="0"/>
              </a:spcAft>
              <a:buSzPts val="1200"/>
              <a:buFont typeface="Nunito Light"/>
              <a:buChar char="○"/>
              <a:defRPr/>
            </a:lvl8pPr>
            <a:lvl9pPr lvl="8" algn="ctr">
              <a:lnSpc>
                <a:spcPct val="100000"/>
              </a:lnSpc>
              <a:spcBef>
                <a:spcPts val="0"/>
              </a:spcBef>
              <a:spcAft>
                <a:spcPts val="0"/>
              </a:spcAft>
              <a:buSzPts val="1200"/>
              <a:buFont typeface="Nunito Light"/>
              <a:buChar char="■"/>
              <a:defRPr/>
            </a:lvl9pPr>
          </a:lstStyle>
          <a:p/>
        </p:txBody>
      </p:sp>
      <p:sp>
        <p:nvSpPr>
          <p:cNvPr id="546" name="Google Shape;546;p28"/>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8"/>
          <p:cNvSpPr/>
          <p:nvPr/>
        </p:nvSpPr>
        <p:spPr>
          <a:xfrm rot="-890737">
            <a:off x="6727235"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28"/>
          <p:cNvGrpSpPr/>
          <p:nvPr/>
        </p:nvGrpSpPr>
        <p:grpSpPr>
          <a:xfrm>
            <a:off x="19939" y="177609"/>
            <a:ext cx="337589" cy="361891"/>
            <a:chOff x="3721050" y="4481275"/>
            <a:chExt cx="593198" cy="635900"/>
          </a:xfrm>
        </p:grpSpPr>
        <p:sp>
          <p:nvSpPr>
            <p:cNvPr id="549" name="Google Shape;549;p2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7" name="Google Shape;557;p28"/>
          <p:cNvSpPr/>
          <p:nvPr/>
        </p:nvSpPr>
        <p:spPr>
          <a:xfrm rot="-8346680">
            <a:off x="-1171965" y="420117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8"/>
          <p:cNvSpPr/>
          <p:nvPr/>
        </p:nvSpPr>
        <p:spPr>
          <a:xfrm>
            <a:off x="4289975" y="-6440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8"/>
          <p:cNvSpPr/>
          <p:nvPr/>
        </p:nvSpPr>
        <p:spPr>
          <a:xfrm rot="4744147">
            <a:off x="2883327" y="46693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0" name="Google Shape;560;p28"/>
          <p:cNvGrpSpPr/>
          <p:nvPr/>
        </p:nvGrpSpPr>
        <p:grpSpPr>
          <a:xfrm>
            <a:off x="5713980" y="4627602"/>
            <a:ext cx="1429041" cy="1827937"/>
            <a:chOff x="3496700" y="369900"/>
            <a:chExt cx="975521" cy="1247824"/>
          </a:xfrm>
        </p:grpSpPr>
        <p:sp>
          <p:nvSpPr>
            <p:cNvPr id="561" name="Google Shape;561;p2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5" name="Google Shape;565;p28"/>
          <p:cNvSpPr/>
          <p:nvPr/>
        </p:nvSpPr>
        <p:spPr>
          <a:xfrm rot="-5400000">
            <a:off x="8599025"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6" name="Shape 566"/>
        <p:cNvGrpSpPr/>
        <p:nvPr/>
      </p:nvGrpSpPr>
      <p:grpSpPr>
        <a:xfrm>
          <a:off x="0" y="0"/>
          <a:ext cx="0" cy="0"/>
          <a:chOff x="0" y="0"/>
          <a:chExt cx="0" cy="0"/>
        </a:xfrm>
      </p:grpSpPr>
      <p:sp>
        <p:nvSpPr>
          <p:cNvPr id="567" name="Google Shape;567;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8" name="Google Shape;568;p29"/>
          <p:cNvSpPr txBox="1"/>
          <p:nvPr>
            <p:ph idx="1" type="subTitle"/>
          </p:nvPr>
        </p:nvSpPr>
        <p:spPr>
          <a:xfrm>
            <a:off x="4891975" y="3107775"/>
            <a:ext cx="2964000" cy="13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69" name="Google Shape;569;p29"/>
          <p:cNvSpPr txBox="1"/>
          <p:nvPr>
            <p:ph idx="2" type="subTitle"/>
          </p:nvPr>
        </p:nvSpPr>
        <p:spPr>
          <a:xfrm>
            <a:off x="1288000" y="3107775"/>
            <a:ext cx="2964000" cy="13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0" name="Google Shape;570;p29"/>
          <p:cNvSpPr txBox="1"/>
          <p:nvPr>
            <p:ph idx="3" type="subTitle"/>
          </p:nvPr>
        </p:nvSpPr>
        <p:spPr>
          <a:xfrm>
            <a:off x="1288000" y="2548875"/>
            <a:ext cx="2964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1" name="Google Shape;571;p29"/>
          <p:cNvSpPr txBox="1"/>
          <p:nvPr>
            <p:ph idx="4" type="subTitle"/>
          </p:nvPr>
        </p:nvSpPr>
        <p:spPr>
          <a:xfrm>
            <a:off x="4892004" y="2548875"/>
            <a:ext cx="2964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2" name="Google Shape;572;p29"/>
          <p:cNvSpPr/>
          <p:nvPr/>
        </p:nvSpPr>
        <p:spPr>
          <a:xfrm flipH="1" rot="-8888218">
            <a:off x="6974904" y="-1684700"/>
            <a:ext cx="3538149" cy="305838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9"/>
          <p:cNvSpPr/>
          <p:nvPr/>
        </p:nvSpPr>
        <p:spPr>
          <a:xfrm flipH="1" rot="487336">
            <a:off x="-1745149" y="404266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29"/>
          <p:cNvGrpSpPr/>
          <p:nvPr/>
        </p:nvGrpSpPr>
        <p:grpSpPr>
          <a:xfrm flipH="1">
            <a:off x="67372" y="3031050"/>
            <a:ext cx="559774" cy="595751"/>
            <a:chOff x="2524500" y="3210375"/>
            <a:chExt cx="559774" cy="595751"/>
          </a:xfrm>
        </p:grpSpPr>
        <p:sp>
          <p:nvSpPr>
            <p:cNvPr id="575" name="Google Shape;575;p29"/>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9"/>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9"/>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9"/>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9"/>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9"/>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9"/>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29"/>
          <p:cNvSpPr/>
          <p:nvPr/>
        </p:nvSpPr>
        <p:spPr>
          <a:xfrm flipH="1" rot="10127843">
            <a:off x="7070067" y="4509055"/>
            <a:ext cx="2721417" cy="1542358"/>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9"/>
          <p:cNvSpPr/>
          <p:nvPr/>
        </p:nvSpPr>
        <p:spPr>
          <a:xfrm flipH="1">
            <a:off x="-282558" y="-5678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4" name="Google Shape;584;p29"/>
          <p:cNvGrpSpPr/>
          <p:nvPr/>
        </p:nvGrpSpPr>
        <p:grpSpPr>
          <a:xfrm flipH="1">
            <a:off x="-696575" y="1967093"/>
            <a:ext cx="1138824" cy="1456710"/>
            <a:chOff x="3496700" y="369900"/>
            <a:chExt cx="975521" cy="1247824"/>
          </a:xfrm>
        </p:grpSpPr>
        <p:sp>
          <p:nvSpPr>
            <p:cNvPr id="585" name="Google Shape;585;p2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9" name="Google Shape;589;p29"/>
          <p:cNvSpPr/>
          <p:nvPr/>
        </p:nvSpPr>
        <p:spPr>
          <a:xfrm rot="10039660">
            <a:off x="8685498" y="1633029"/>
            <a:ext cx="939487" cy="1012834"/>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9"/>
          <p:cNvSpPr/>
          <p:nvPr/>
        </p:nvSpPr>
        <p:spPr>
          <a:xfrm rot="10039472">
            <a:off x="6709118" y="-188400"/>
            <a:ext cx="461001" cy="496992"/>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1" name="Google Shape;591;p29"/>
          <p:cNvGrpSpPr/>
          <p:nvPr/>
        </p:nvGrpSpPr>
        <p:grpSpPr>
          <a:xfrm>
            <a:off x="8625883" y="4095682"/>
            <a:ext cx="236212" cy="253215"/>
            <a:chOff x="3721050" y="4481275"/>
            <a:chExt cx="593198" cy="635900"/>
          </a:xfrm>
        </p:grpSpPr>
        <p:sp>
          <p:nvSpPr>
            <p:cNvPr id="592" name="Google Shape;592;p29"/>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9"/>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9"/>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9"/>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9"/>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9"/>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9"/>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9"/>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 name="Google Shape;47;p12"/>
          <p:cNvSpPr txBox="1"/>
          <p:nvPr>
            <p:ph idx="1" type="body"/>
          </p:nvPr>
        </p:nvSpPr>
        <p:spPr>
          <a:xfrm>
            <a:off x="720000" y="1215746"/>
            <a:ext cx="7704000" cy="3388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Barlow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
        <p:nvSpPr>
          <p:cNvPr id="48" name="Google Shape;48;p12"/>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12"/>
          <p:cNvGrpSpPr/>
          <p:nvPr/>
        </p:nvGrpSpPr>
        <p:grpSpPr>
          <a:xfrm rot="2700000">
            <a:off x="-876263" y="-374428"/>
            <a:ext cx="1428985" cy="1827866"/>
            <a:chOff x="3496700" y="369900"/>
            <a:chExt cx="975521" cy="1247824"/>
          </a:xfrm>
        </p:grpSpPr>
        <p:sp>
          <p:nvSpPr>
            <p:cNvPr id="51" name="Google Shape;51;p1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12"/>
          <p:cNvSpPr/>
          <p:nvPr/>
        </p:nvSpPr>
        <p:spPr>
          <a:xfrm>
            <a:off x="7587175" y="-26057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2"/>
          <p:cNvGrpSpPr/>
          <p:nvPr/>
        </p:nvGrpSpPr>
        <p:grpSpPr>
          <a:xfrm>
            <a:off x="713214" y="4685875"/>
            <a:ext cx="276490" cy="296393"/>
            <a:chOff x="3721050" y="4481275"/>
            <a:chExt cx="593198" cy="635900"/>
          </a:xfrm>
        </p:grpSpPr>
        <p:sp>
          <p:nvSpPr>
            <p:cNvPr id="57" name="Google Shape;57;p1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2"/>
          <p:cNvSpPr/>
          <p:nvPr/>
        </p:nvSpPr>
        <p:spPr>
          <a:xfrm rot="8999879">
            <a:off x="8904551"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12"/>
          <p:cNvGrpSpPr/>
          <p:nvPr/>
        </p:nvGrpSpPr>
        <p:grpSpPr>
          <a:xfrm>
            <a:off x="8493776" y="1263578"/>
            <a:ext cx="433825" cy="461707"/>
            <a:chOff x="2524500" y="3210375"/>
            <a:chExt cx="559774" cy="595751"/>
          </a:xfrm>
        </p:grpSpPr>
        <p:sp>
          <p:nvSpPr>
            <p:cNvPr id="67" name="Google Shape;67;p1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12"/>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rot="4744147">
            <a:off x="-2199886" y="35581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12"/>
          <p:cNvGrpSpPr/>
          <p:nvPr/>
        </p:nvGrpSpPr>
        <p:grpSpPr>
          <a:xfrm>
            <a:off x="3857480" y="4792664"/>
            <a:ext cx="1429041" cy="1827937"/>
            <a:chOff x="3496700" y="369900"/>
            <a:chExt cx="975521" cy="1247824"/>
          </a:xfrm>
        </p:grpSpPr>
        <p:sp>
          <p:nvSpPr>
            <p:cNvPr id="77" name="Google Shape;77;p1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00" name="Shape 600"/>
        <p:cNvGrpSpPr/>
        <p:nvPr/>
      </p:nvGrpSpPr>
      <p:grpSpPr>
        <a:xfrm>
          <a:off x="0" y="0"/>
          <a:ext cx="0" cy="0"/>
          <a:chOff x="0" y="0"/>
          <a:chExt cx="0" cy="0"/>
        </a:xfrm>
      </p:grpSpPr>
      <p:sp>
        <p:nvSpPr>
          <p:cNvPr id="601" name="Google Shape;601;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02" name="Google Shape;602;p30"/>
          <p:cNvSpPr txBox="1"/>
          <p:nvPr>
            <p:ph idx="1" type="subTitle"/>
          </p:nvPr>
        </p:nvSpPr>
        <p:spPr>
          <a:xfrm>
            <a:off x="4947750" y="2228500"/>
            <a:ext cx="3476400" cy="19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3" name="Google Shape;603;p30"/>
          <p:cNvSpPr txBox="1"/>
          <p:nvPr>
            <p:ph idx="2" type="subTitle"/>
          </p:nvPr>
        </p:nvSpPr>
        <p:spPr>
          <a:xfrm>
            <a:off x="720000" y="2228500"/>
            <a:ext cx="3476400" cy="19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4" name="Google Shape;604;p30"/>
          <p:cNvSpPr txBox="1"/>
          <p:nvPr>
            <p:ph idx="3" type="subTitle"/>
          </p:nvPr>
        </p:nvSpPr>
        <p:spPr>
          <a:xfrm>
            <a:off x="720000" y="1472500"/>
            <a:ext cx="3476400" cy="48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5" name="Google Shape;605;p30"/>
          <p:cNvSpPr/>
          <p:nvPr/>
        </p:nvSpPr>
        <p:spPr>
          <a:xfrm rot="9676380">
            <a:off x="6920426" y="4717715"/>
            <a:ext cx="2271234" cy="1287217"/>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6" name="Google Shape;606;p30"/>
          <p:cNvGrpSpPr/>
          <p:nvPr/>
        </p:nvGrpSpPr>
        <p:grpSpPr>
          <a:xfrm>
            <a:off x="8632605" y="2668677"/>
            <a:ext cx="1429041" cy="1827937"/>
            <a:chOff x="3496700" y="369900"/>
            <a:chExt cx="975521" cy="1247824"/>
          </a:xfrm>
        </p:grpSpPr>
        <p:sp>
          <p:nvSpPr>
            <p:cNvPr id="607" name="Google Shape;607;p3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30"/>
          <p:cNvGrpSpPr/>
          <p:nvPr/>
        </p:nvGrpSpPr>
        <p:grpSpPr>
          <a:xfrm flipH="1" rot="-2700000">
            <a:off x="-28493" y="4306123"/>
            <a:ext cx="559769" cy="595745"/>
            <a:chOff x="2524500" y="3210375"/>
            <a:chExt cx="559774" cy="595751"/>
          </a:xfrm>
        </p:grpSpPr>
        <p:sp>
          <p:nvSpPr>
            <p:cNvPr id="612" name="Google Shape;612;p30"/>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0"/>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0"/>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0"/>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0"/>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0"/>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0"/>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30"/>
          <p:cNvSpPr/>
          <p:nvPr/>
        </p:nvSpPr>
        <p:spPr>
          <a:xfrm flipH="1" rot="-927478">
            <a:off x="1127073" y="4308563"/>
            <a:ext cx="3538120" cy="305834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0"/>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1" name="Google Shape;621;p30"/>
          <p:cNvGrpSpPr/>
          <p:nvPr/>
        </p:nvGrpSpPr>
        <p:grpSpPr>
          <a:xfrm>
            <a:off x="8092136" y="361698"/>
            <a:ext cx="331716" cy="355595"/>
            <a:chOff x="3721050" y="4481275"/>
            <a:chExt cx="593198" cy="635900"/>
          </a:xfrm>
        </p:grpSpPr>
        <p:sp>
          <p:nvSpPr>
            <p:cNvPr id="622" name="Google Shape;622;p30"/>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0"/>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0"/>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0"/>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0"/>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0"/>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0"/>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0"/>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30"/>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0"/>
          <p:cNvSpPr txBox="1"/>
          <p:nvPr>
            <p:ph idx="4" type="subTitle"/>
          </p:nvPr>
        </p:nvSpPr>
        <p:spPr>
          <a:xfrm>
            <a:off x="4947750" y="1472500"/>
            <a:ext cx="3476400" cy="48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32" name="Shape 632"/>
        <p:cNvGrpSpPr/>
        <p:nvPr/>
      </p:nvGrpSpPr>
      <p:grpSpPr>
        <a:xfrm>
          <a:off x="0" y="0"/>
          <a:ext cx="0" cy="0"/>
          <a:chOff x="0" y="0"/>
          <a:chExt cx="0" cy="0"/>
        </a:xfrm>
      </p:grpSpPr>
      <p:sp>
        <p:nvSpPr>
          <p:cNvPr id="633" name="Google Shape;633;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4" name="Google Shape;634;p31"/>
          <p:cNvSpPr txBox="1"/>
          <p:nvPr>
            <p:ph idx="1" type="subTitle"/>
          </p:nvPr>
        </p:nvSpPr>
        <p:spPr>
          <a:xfrm>
            <a:off x="720000" y="3686901"/>
            <a:ext cx="2237400" cy="91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5" name="Google Shape;635;p31"/>
          <p:cNvSpPr txBox="1"/>
          <p:nvPr>
            <p:ph idx="2" type="subTitle"/>
          </p:nvPr>
        </p:nvSpPr>
        <p:spPr>
          <a:xfrm>
            <a:off x="3453298" y="3686903"/>
            <a:ext cx="2237400" cy="91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6" name="Google Shape;636;p31"/>
          <p:cNvSpPr txBox="1"/>
          <p:nvPr>
            <p:ph idx="3" type="subTitle"/>
          </p:nvPr>
        </p:nvSpPr>
        <p:spPr>
          <a:xfrm>
            <a:off x="6186600" y="3686900"/>
            <a:ext cx="2237400" cy="91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7" name="Google Shape;637;p31"/>
          <p:cNvSpPr txBox="1"/>
          <p:nvPr>
            <p:ph idx="4" type="subTitle"/>
          </p:nvPr>
        </p:nvSpPr>
        <p:spPr>
          <a:xfrm>
            <a:off x="720000" y="3231750"/>
            <a:ext cx="2237400" cy="45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8" name="Google Shape;638;p31"/>
          <p:cNvSpPr txBox="1"/>
          <p:nvPr>
            <p:ph idx="5" type="subTitle"/>
          </p:nvPr>
        </p:nvSpPr>
        <p:spPr>
          <a:xfrm>
            <a:off x="3453302" y="3231750"/>
            <a:ext cx="2237400" cy="45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9" name="Google Shape;639;p31"/>
          <p:cNvSpPr txBox="1"/>
          <p:nvPr>
            <p:ph idx="6" type="subTitle"/>
          </p:nvPr>
        </p:nvSpPr>
        <p:spPr>
          <a:xfrm>
            <a:off x="6186600" y="3231750"/>
            <a:ext cx="2237400" cy="45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0" name="Google Shape;640;p31"/>
          <p:cNvSpPr/>
          <p:nvPr/>
        </p:nvSpPr>
        <p:spPr>
          <a:xfrm rot="8231660">
            <a:off x="7749436" y="4503231"/>
            <a:ext cx="2271258" cy="1287231"/>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1" name="Google Shape;641;p31"/>
          <p:cNvGrpSpPr/>
          <p:nvPr/>
        </p:nvGrpSpPr>
        <p:grpSpPr>
          <a:xfrm>
            <a:off x="8632605" y="1640239"/>
            <a:ext cx="1429041" cy="1827937"/>
            <a:chOff x="3496700" y="369900"/>
            <a:chExt cx="975521" cy="1247824"/>
          </a:xfrm>
        </p:grpSpPr>
        <p:sp>
          <p:nvSpPr>
            <p:cNvPr id="642" name="Google Shape;642;p3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6" name="Google Shape;646;p31"/>
          <p:cNvGrpSpPr/>
          <p:nvPr/>
        </p:nvGrpSpPr>
        <p:grpSpPr>
          <a:xfrm flipH="1" rot="-2700000">
            <a:off x="-28493" y="1128398"/>
            <a:ext cx="559769" cy="595745"/>
            <a:chOff x="2524500" y="3210375"/>
            <a:chExt cx="559774" cy="595751"/>
          </a:xfrm>
        </p:grpSpPr>
        <p:sp>
          <p:nvSpPr>
            <p:cNvPr id="647" name="Google Shape;647;p31"/>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1"/>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1"/>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1"/>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1"/>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1"/>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1"/>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4" name="Google Shape;654;p31"/>
          <p:cNvSpPr/>
          <p:nvPr/>
        </p:nvSpPr>
        <p:spPr>
          <a:xfrm flipH="1" rot="824702">
            <a:off x="-1270763" y="4279479"/>
            <a:ext cx="3538089" cy="305832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1"/>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6" name="Google Shape;656;p31"/>
          <p:cNvGrpSpPr/>
          <p:nvPr/>
        </p:nvGrpSpPr>
        <p:grpSpPr>
          <a:xfrm>
            <a:off x="8092136" y="361698"/>
            <a:ext cx="331716" cy="355595"/>
            <a:chOff x="3721050" y="4481275"/>
            <a:chExt cx="593198" cy="635900"/>
          </a:xfrm>
        </p:grpSpPr>
        <p:sp>
          <p:nvSpPr>
            <p:cNvPr id="657" name="Google Shape;657;p3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31"/>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66" name="Shape 666"/>
        <p:cNvGrpSpPr/>
        <p:nvPr/>
      </p:nvGrpSpPr>
      <p:grpSpPr>
        <a:xfrm>
          <a:off x="0" y="0"/>
          <a:ext cx="0" cy="0"/>
          <a:chOff x="0" y="0"/>
          <a:chExt cx="0" cy="0"/>
        </a:xfrm>
      </p:grpSpPr>
      <p:sp>
        <p:nvSpPr>
          <p:cNvPr id="667" name="Google Shape;667;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68" name="Google Shape;668;p32"/>
          <p:cNvSpPr txBox="1"/>
          <p:nvPr>
            <p:ph idx="1" type="subTitle"/>
          </p:nvPr>
        </p:nvSpPr>
        <p:spPr>
          <a:xfrm>
            <a:off x="1888862"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9" name="Google Shape;669;p32"/>
          <p:cNvSpPr txBox="1"/>
          <p:nvPr>
            <p:ph idx="2" type="subTitle"/>
          </p:nvPr>
        </p:nvSpPr>
        <p:spPr>
          <a:xfrm>
            <a:off x="5613001"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0" name="Google Shape;670;p32"/>
          <p:cNvSpPr txBox="1"/>
          <p:nvPr>
            <p:ph idx="3" type="subTitle"/>
          </p:nvPr>
        </p:nvSpPr>
        <p:spPr>
          <a:xfrm>
            <a:off x="1888862" y="34856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1" name="Google Shape;671;p32"/>
          <p:cNvSpPr txBox="1"/>
          <p:nvPr>
            <p:ph idx="4" type="subTitle"/>
          </p:nvPr>
        </p:nvSpPr>
        <p:spPr>
          <a:xfrm>
            <a:off x="5613001" y="34856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2" name="Google Shape;672;p32"/>
          <p:cNvSpPr txBox="1"/>
          <p:nvPr>
            <p:ph idx="5" type="subTitle"/>
          </p:nvPr>
        </p:nvSpPr>
        <p:spPr>
          <a:xfrm>
            <a:off x="1888862"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3" name="Google Shape;673;p32"/>
          <p:cNvSpPr txBox="1"/>
          <p:nvPr>
            <p:ph idx="6" type="subTitle"/>
          </p:nvPr>
        </p:nvSpPr>
        <p:spPr>
          <a:xfrm>
            <a:off x="1888862"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4" name="Google Shape;674;p32"/>
          <p:cNvSpPr txBox="1"/>
          <p:nvPr>
            <p:ph idx="7" type="subTitle"/>
          </p:nvPr>
        </p:nvSpPr>
        <p:spPr>
          <a:xfrm>
            <a:off x="5612974"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5" name="Google Shape;675;p32"/>
          <p:cNvSpPr txBox="1"/>
          <p:nvPr>
            <p:ph idx="8" type="subTitle"/>
          </p:nvPr>
        </p:nvSpPr>
        <p:spPr>
          <a:xfrm>
            <a:off x="5612974"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6" name="Google Shape;676;p32"/>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2"/>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8" name="Google Shape;678;p32"/>
          <p:cNvGrpSpPr/>
          <p:nvPr/>
        </p:nvGrpSpPr>
        <p:grpSpPr>
          <a:xfrm rot="2700000">
            <a:off x="-876263" y="-374428"/>
            <a:ext cx="1428985" cy="1827866"/>
            <a:chOff x="3496700" y="369900"/>
            <a:chExt cx="975521" cy="1247824"/>
          </a:xfrm>
        </p:grpSpPr>
        <p:sp>
          <p:nvSpPr>
            <p:cNvPr id="679" name="Google Shape;679;p3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32"/>
          <p:cNvGrpSpPr/>
          <p:nvPr/>
        </p:nvGrpSpPr>
        <p:grpSpPr>
          <a:xfrm>
            <a:off x="118589" y="2780000"/>
            <a:ext cx="276490" cy="296393"/>
            <a:chOff x="3721050" y="4481275"/>
            <a:chExt cx="593198" cy="635900"/>
          </a:xfrm>
        </p:grpSpPr>
        <p:sp>
          <p:nvSpPr>
            <p:cNvPr id="684" name="Google Shape;684;p3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2" name="Google Shape;692;p32"/>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3" name="Google Shape;693;p32"/>
          <p:cNvGrpSpPr/>
          <p:nvPr/>
        </p:nvGrpSpPr>
        <p:grpSpPr>
          <a:xfrm>
            <a:off x="8493776" y="1263578"/>
            <a:ext cx="433825" cy="461707"/>
            <a:chOff x="2524500" y="3210375"/>
            <a:chExt cx="559774" cy="595751"/>
          </a:xfrm>
        </p:grpSpPr>
        <p:sp>
          <p:nvSpPr>
            <p:cNvPr id="694" name="Google Shape;694;p3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1" name="Google Shape;701;p32"/>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702" name="Shape 702"/>
        <p:cNvGrpSpPr/>
        <p:nvPr/>
      </p:nvGrpSpPr>
      <p:grpSpPr>
        <a:xfrm>
          <a:off x="0" y="0"/>
          <a:ext cx="0" cy="0"/>
          <a:chOff x="0" y="0"/>
          <a:chExt cx="0" cy="0"/>
        </a:xfrm>
      </p:grpSpPr>
      <p:sp>
        <p:nvSpPr>
          <p:cNvPr id="703" name="Google Shape;703;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4" name="Google Shape;704;p33"/>
          <p:cNvSpPr txBox="1"/>
          <p:nvPr>
            <p:ph idx="1" type="subTitle"/>
          </p:nvPr>
        </p:nvSpPr>
        <p:spPr>
          <a:xfrm>
            <a:off x="1425450" y="1825100"/>
            <a:ext cx="28734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5" name="Google Shape;705;p33"/>
          <p:cNvSpPr txBox="1"/>
          <p:nvPr>
            <p:ph idx="2" type="subTitle"/>
          </p:nvPr>
        </p:nvSpPr>
        <p:spPr>
          <a:xfrm>
            <a:off x="5550602" y="1825100"/>
            <a:ext cx="28734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6" name="Google Shape;706;p33"/>
          <p:cNvSpPr txBox="1"/>
          <p:nvPr>
            <p:ph idx="3" type="subTitle"/>
          </p:nvPr>
        </p:nvSpPr>
        <p:spPr>
          <a:xfrm>
            <a:off x="1425450" y="3485675"/>
            <a:ext cx="28734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7" name="Google Shape;707;p33"/>
          <p:cNvSpPr txBox="1"/>
          <p:nvPr>
            <p:ph idx="4" type="subTitle"/>
          </p:nvPr>
        </p:nvSpPr>
        <p:spPr>
          <a:xfrm>
            <a:off x="5550602" y="3485675"/>
            <a:ext cx="28734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8" name="Google Shape;708;p33"/>
          <p:cNvSpPr txBox="1"/>
          <p:nvPr>
            <p:ph idx="5" type="subTitle"/>
          </p:nvPr>
        </p:nvSpPr>
        <p:spPr>
          <a:xfrm>
            <a:off x="1425450" y="1259950"/>
            <a:ext cx="2873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09" name="Google Shape;709;p33"/>
          <p:cNvSpPr txBox="1"/>
          <p:nvPr>
            <p:ph idx="6" type="subTitle"/>
          </p:nvPr>
        </p:nvSpPr>
        <p:spPr>
          <a:xfrm>
            <a:off x="1425450" y="2920600"/>
            <a:ext cx="2873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0" name="Google Shape;710;p33"/>
          <p:cNvSpPr txBox="1"/>
          <p:nvPr>
            <p:ph idx="7" type="subTitle"/>
          </p:nvPr>
        </p:nvSpPr>
        <p:spPr>
          <a:xfrm>
            <a:off x="5550575" y="1259950"/>
            <a:ext cx="2873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1" name="Google Shape;711;p33"/>
          <p:cNvSpPr txBox="1"/>
          <p:nvPr>
            <p:ph idx="8" type="subTitle"/>
          </p:nvPr>
        </p:nvSpPr>
        <p:spPr>
          <a:xfrm>
            <a:off x="5550575" y="2920600"/>
            <a:ext cx="2873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2" name="Google Shape;712;p33"/>
          <p:cNvSpPr/>
          <p:nvPr/>
        </p:nvSpPr>
        <p:spPr>
          <a:xfrm rot="-8722918">
            <a:off x="7169244" y="-1960009"/>
            <a:ext cx="3538092" cy="305837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3"/>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4" name="Google Shape;714;p33"/>
          <p:cNvGrpSpPr/>
          <p:nvPr/>
        </p:nvGrpSpPr>
        <p:grpSpPr>
          <a:xfrm>
            <a:off x="-124753" y="3074124"/>
            <a:ext cx="534175" cy="572692"/>
            <a:chOff x="3721050" y="4481275"/>
            <a:chExt cx="593198" cy="635900"/>
          </a:xfrm>
        </p:grpSpPr>
        <p:sp>
          <p:nvSpPr>
            <p:cNvPr id="715" name="Google Shape;715;p3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3" name="Google Shape;723;p33"/>
          <p:cNvSpPr/>
          <p:nvPr/>
        </p:nvSpPr>
        <p:spPr>
          <a:xfrm rot="8999879">
            <a:off x="-539249" y="-842439"/>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4" name="Google Shape;724;p33"/>
          <p:cNvGrpSpPr/>
          <p:nvPr/>
        </p:nvGrpSpPr>
        <p:grpSpPr>
          <a:xfrm>
            <a:off x="8613164" y="3748559"/>
            <a:ext cx="650234" cy="692024"/>
            <a:chOff x="2524500" y="3210375"/>
            <a:chExt cx="559774" cy="595751"/>
          </a:xfrm>
        </p:grpSpPr>
        <p:sp>
          <p:nvSpPr>
            <p:cNvPr id="725" name="Google Shape;725;p3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33"/>
          <p:cNvGrpSpPr/>
          <p:nvPr/>
        </p:nvGrpSpPr>
        <p:grpSpPr>
          <a:xfrm>
            <a:off x="-776595" y="4165414"/>
            <a:ext cx="1429041" cy="1827937"/>
            <a:chOff x="3496700" y="369900"/>
            <a:chExt cx="975521" cy="1247824"/>
          </a:xfrm>
        </p:grpSpPr>
        <p:sp>
          <p:nvSpPr>
            <p:cNvPr id="733" name="Google Shape;733;p3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37" name="Shape 737"/>
        <p:cNvGrpSpPr/>
        <p:nvPr/>
      </p:nvGrpSpPr>
      <p:grpSpPr>
        <a:xfrm>
          <a:off x="0" y="0"/>
          <a:ext cx="0" cy="0"/>
          <a:chOff x="0" y="0"/>
          <a:chExt cx="0" cy="0"/>
        </a:xfrm>
      </p:grpSpPr>
      <p:sp>
        <p:nvSpPr>
          <p:cNvPr id="738" name="Google Shape;738;p34"/>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0" name="Google Shape;740;p34"/>
          <p:cNvSpPr txBox="1"/>
          <p:nvPr>
            <p:ph idx="1" type="subTitle"/>
          </p:nvPr>
        </p:nvSpPr>
        <p:spPr>
          <a:xfrm>
            <a:off x="720000" y="1633975"/>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1" name="Google Shape;741;p34"/>
          <p:cNvSpPr txBox="1"/>
          <p:nvPr>
            <p:ph idx="2" type="subTitle"/>
          </p:nvPr>
        </p:nvSpPr>
        <p:spPr>
          <a:xfrm>
            <a:off x="3394800" y="1633975"/>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2" name="Google Shape;742;p34"/>
          <p:cNvSpPr txBox="1"/>
          <p:nvPr>
            <p:ph idx="3" type="subTitle"/>
          </p:nvPr>
        </p:nvSpPr>
        <p:spPr>
          <a:xfrm>
            <a:off x="720000" y="3675201"/>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3" name="Google Shape;743;p34"/>
          <p:cNvSpPr txBox="1"/>
          <p:nvPr>
            <p:ph idx="4" type="subTitle"/>
          </p:nvPr>
        </p:nvSpPr>
        <p:spPr>
          <a:xfrm>
            <a:off x="3394800" y="3675201"/>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4" name="Google Shape;744;p34"/>
          <p:cNvSpPr txBox="1"/>
          <p:nvPr>
            <p:ph idx="5" type="subTitle"/>
          </p:nvPr>
        </p:nvSpPr>
        <p:spPr>
          <a:xfrm>
            <a:off x="6069600" y="1633975"/>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5" name="Google Shape;745;p34"/>
          <p:cNvSpPr txBox="1"/>
          <p:nvPr>
            <p:ph idx="6" type="subTitle"/>
          </p:nvPr>
        </p:nvSpPr>
        <p:spPr>
          <a:xfrm>
            <a:off x="6069600" y="3675201"/>
            <a:ext cx="2354400" cy="9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6" name="Google Shape;746;p34"/>
          <p:cNvSpPr txBox="1"/>
          <p:nvPr>
            <p:ph idx="7" type="subTitle"/>
          </p:nvPr>
        </p:nvSpPr>
        <p:spPr>
          <a:xfrm>
            <a:off x="724630" y="133627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7" name="Google Shape;747;p34"/>
          <p:cNvSpPr txBox="1"/>
          <p:nvPr>
            <p:ph idx="8" type="subTitle"/>
          </p:nvPr>
        </p:nvSpPr>
        <p:spPr>
          <a:xfrm>
            <a:off x="3399425" y="133627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8" name="Google Shape;748;p34"/>
          <p:cNvSpPr txBox="1"/>
          <p:nvPr>
            <p:ph idx="9" type="subTitle"/>
          </p:nvPr>
        </p:nvSpPr>
        <p:spPr>
          <a:xfrm>
            <a:off x="6074221" y="133627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9" name="Google Shape;749;p34"/>
          <p:cNvSpPr txBox="1"/>
          <p:nvPr>
            <p:ph idx="13" type="subTitle"/>
          </p:nvPr>
        </p:nvSpPr>
        <p:spPr>
          <a:xfrm>
            <a:off x="724630" y="337430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50" name="Google Shape;750;p34"/>
          <p:cNvSpPr txBox="1"/>
          <p:nvPr>
            <p:ph idx="14" type="subTitle"/>
          </p:nvPr>
        </p:nvSpPr>
        <p:spPr>
          <a:xfrm>
            <a:off x="3399425" y="337430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51" name="Google Shape;751;p34"/>
          <p:cNvSpPr txBox="1"/>
          <p:nvPr>
            <p:ph idx="15" type="subTitle"/>
          </p:nvPr>
        </p:nvSpPr>
        <p:spPr>
          <a:xfrm>
            <a:off x="6074221" y="3374305"/>
            <a:ext cx="2345100" cy="37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752" name="Google Shape;752;p34"/>
          <p:cNvGrpSpPr/>
          <p:nvPr/>
        </p:nvGrpSpPr>
        <p:grpSpPr>
          <a:xfrm rot="3456318">
            <a:off x="-800068" y="-831542"/>
            <a:ext cx="1429008" cy="1827895"/>
            <a:chOff x="3496700" y="369900"/>
            <a:chExt cx="975521" cy="1247824"/>
          </a:xfrm>
        </p:grpSpPr>
        <p:sp>
          <p:nvSpPr>
            <p:cNvPr id="753" name="Google Shape;753;p3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34"/>
          <p:cNvGrpSpPr/>
          <p:nvPr/>
        </p:nvGrpSpPr>
        <p:grpSpPr>
          <a:xfrm>
            <a:off x="118589" y="2780000"/>
            <a:ext cx="276490" cy="296393"/>
            <a:chOff x="3721050" y="4481275"/>
            <a:chExt cx="593198" cy="635900"/>
          </a:xfrm>
        </p:grpSpPr>
        <p:sp>
          <p:nvSpPr>
            <p:cNvPr id="758" name="Google Shape;758;p3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6" name="Google Shape;766;p34"/>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7" name="Google Shape;767;p34"/>
          <p:cNvGrpSpPr/>
          <p:nvPr/>
        </p:nvGrpSpPr>
        <p:grpSpPr>
          <a:xfrm>
            <a:off x="8493776" y="1263578"/>
            <a:ext cx="433825" cy="461707"/>
            <a:chOff x="2524500" y="3210375"/>
            <a:chExt cx="559774" cy="595751"/>
          </a:xfrm>
        </p:grpSpPr>
        <p:sp>
          <p:nvSpPr>
            <p:cNvPr id="768" name="Google Shape;768;p3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p34"/>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76" name="Shape 776"/>
        <p:cNvGrpSpPr/>
        <p:nvPr/>
      </p:nvGrpSpPr>
      <p:grpSpPr>
        <a:xfrm>
          <a:off x="0" y="0"/>
          <a:ext cx="0" cy="0"/>
          <a:chOff x="0" y="0"/>
          <a:chExt cx="0" cy="0"/>
        </a:xfrm>
      </p:grpSpPr>
      <p:sp>
        <p:nvSpPr>
          <p:cNvPr id="777" name="Google Shape;777;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8" name="Google Shape;778;p35"/>
          <p:cNvSpPr/>
          <p:nvPr/>
        </p:nvSpPr>
        <p:spPr>
          <a:xfrm flipH="1" rot="-4744147">
            <a:off x="-1811411" y="-20595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9" name="Google Shape;779;p35"/>
          <p:cNvGrpSpPr/>
          <p:nvPr/>
        </p:nvGrpSpPr>
        <p:grpSpPr>
          <a:xfrm flipH="1" rot="-4573478">
            <a:off x="8508694" y="-938910"/>
            <a:ext cx="1428976" cy="1827854"/>
            <a:chOff x="3496700" y="369900"/>
            <a:chExt cx="975521" cy="1247824"/>
          </a:xfrm>
        </p:grpSpPr>
        <p:sp>
          <p:nvSpPr>
            <p:cNvPr id="780" name="Google Shape;780;p3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35"/>
          <p:cNvGrpSpPr/>
          <p:nvPr/>
        </p:nvGrpSpPr>
        <p:grpSpPr>
          <a:xfrm flipH="1">
            <a:off x="8803930" y="2780000"/>
            <a:ext cx="276490" cy="296393"/>
            <a:chOff x="3721050" y="4481275"/>
            <a:chExt cx="593198" cy="635900"/>
          </a:xfrm>
        </p:grpSpPr>
        <p:sp>
          <p:nvSpPr>
            <p:cNvPr id="785" name="Google Shape;785;p3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3" name="Google Shape;793;p35"/>
          <p:cNvSpPr/>
          <p:nvPr/>
        </p:nvSpPr>
        <p:spPr>
          <a:xfrm flipH="1" rot="-8999879">
            <a:off x="-1388934"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4" name="Google Shape;794;p35"/>
          <p:cNvGrpSpPr/>
          <p:nvPr/>
        </p:nvGrpSpPr>
        <p:grpSpPr>
          <a:xfrm flipH="1">
            <a:off x="7" y="1131678"/>
            <a:ext cx="433825" cy="461707"/>
            <a:chOff x="2524500" y="3210375"/>
            <a:chExt cx="559774" cy="595751"/>
          </a:xfrm>
        </p:grpSpPr>
        <p:sp>
          <p:nvSpPr>
            <p:cNvPr id="795" name="Google Shape;795;p3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2" name="Google Shape;802;p35"/>
          <p:cNvSpPr/>
          <p:nvPr/>
        </p:nvSpPr>
        <p:spPr>
          <a:xfrm rot="5730366">
            <a:off x="8998360" y="1729063"/>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5"/>
          <p:cNvSpPr/>
          <p:nvPr/>
        </p:nvSpPr>
        <p:spPr>
          <a:xfrm flipH="1" rot="-4744147">
            <a:off x="8139439"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04" name="Shape 804"/>
        <p:cNvGrpSpPr/>
        <p:nvPr/>
      </p:nvGrpSpPr>
      <p:grpSpPr>
        <a:xfrm>
          <a:off x="0" y="0"/>
          <a:ext cx="0" cy="0"/>
          <a:chOff x="0" y="0"/>
          <a:chExt cx="0" cy="0"/>
        </a:xfrm>
      </p:grpSpPr>
      <p:sp>
        <p:nvSpPr>
          <p:cNvPr id="805" name="Google Shape;805;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806" name="Google Shape;806;p36"/>
          <p:cNvGrpSpPr/>
          <p:nvPr/>
        </p:nvGrpSpPr>
        <p:grpSpPr>
          <a:xfrm>
            <a:off x="8853343" y="3215627"/>
            <a:ext cx="1429041" cy="1827937"/>
            <a:chOff x="3496700" y="369900"/>
            <a:chExt cx="975521" cy="1247824"/>
          </a:xfrm>
        </p:grpSpPr>
        <p:sp>
          <p:nvSpPr>
            <p:cNvPr id="807" name="Google Shape;807;p3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36"/>
          <p:cNvSpPr/>
          <p:nvPr/>
        </p:nvSpPr>
        <p:spPr>
          <a:xfrm rot="4744147">
            <a:off x="6918177" y="-228566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6"/>
          <p:cNvSpPr/>
          <p:nvPr/>
        </p:nvSpPr>
        <p:spPr>
          <a:xfrm rot="-203259">
            <a:off x="6321378" y="410408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3" name="Google Shape;813;p36"/>
          <p:cNvGrpSpPr/>
          <p:nvPr/>
        </p:nvGrpSpPr>
        <p:grpSpPr>
          <a:xfrm>
            <a:off x="-519982" y="-1382923"/>
            <a:ext cx="1429041" cy="1827937"/>
            <a:chOff x="3496700" y="369900"/>
            <a:chExt cx="975521" cy="1247824"/>
          </a:xfrm>
        </p:grpSpPr>
        <p:sp>
          <p:nvSpPr>
            <p:cNvPr id="814" name="Google Shape;814;p3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36"/>
          <p:cNvGrpSpPr/>
          <p:nvPr/>
        </p:nvGrpSpPr>
        <p:grpSpPr>
          <a:xfrm>
            <a:off x="-27386" y="1270513"/>
            <a:ext cx="443831" cy="475781"/>
            <a:chOff x="3721050" y="4481275"/>
            <a:chExt cx="593198" cy="635900"/>
          </a:xfrm>
        </p:grpSpPr>
        <p:sp>
          <p:nvSpPr>
            <p:cNvPr id="819" name="Google Shape;819;p3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7" name="Google Shape;827;p36"/>
          <p:cNvSpPr/>
          <p:nvPr/>
        </p:nvSpPr>
        <p:spPr>
          <a:xfrm>
            <a:off x="-1346000" y="174629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8" name="Google Shape;828;p36"/>
          <p:cNvGrpSpPr/>
          <p:nvPr/>
        </p:nvGrpSpPr>
        <p:grpSpPr>
          <a:xfrm>
            <a:off x="8584238" y="817225"/>
            <a:ext cx="559774" cy="595751"/>
            <a:chOff x="2524500" y="3210375"/>
            <a:chExt cx="559774" cy="595751"/>
          </a:xfrm>
        </p:grpSpPr>
        <p:sp>
          <p:nvSpPr>
            <p:cNvPr id="829" name="Google Shape;829;p3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6" name="Google Shape;836;p36"/>
          <p:cNvSpPr/>
          <p:nvPr/>
        </p:nvSpPr>
        <p:spPr>
          <a:xfrm rot="4744147">
            <a:off x="-2340123" y="329749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837" name="Shape 837"/>
        <p:cNvGrpSpPr/>
        <p:nvPr/>
      </p:nvGrpSpPr>
      <p:grpSpPr>
        <a:xfrm>
          <a:off x="0" y="0"/>
          <a:ext cx="0" cy="0"/>
          <a:chOff x="0" y="0"/>
          <a:chExt cx="0" cy="0"/>
        </a:xfrm>
      </p:grpSpPr>
      <p:sp>
        <p:nvSpPr>
          <p:cNvPr id="838" name="Google Shape;838;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39" name="Google Shape;839;p37"/>
          <p:cNvSpPr/>
          <p:nvPr/>
        </p:nvSpPr>
        <p:spPr>
          <a:xfrm rot="-8722918">
            <a:off x="7169244" y="-1960009"/>
            <a:ext cx="3538092" cy="305837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7"/>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1" name="Google Shape;841;p37"/>
          <p:cNvGrpSpPr/>
          <p:nvPr/>
        </p:nvGrpSpPr>
        <p:grpSpPr>
          <a:xfrm>
            <a:off x="-124753" y="3074124"/>
            <a:ext cx="534175" cy="572692"/>
            <a:chOff x="3721050" y="4481275"/>
            <a:chExt cx="593198" cy="635900"/>
          </a:xfrm>
        </p:grpSpPr>
        <p:sp>
          <p:nvSpPr>
            <p:cNvPr id="842" name="Google Shape;842;p3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0" name="Google Shape;850;p37"/>
          <p:cNvSpPr/>
          <p:nvPr/>
        </p:nvSpPr>
        <p:spPr>
          <a:xfrm rot="8999879">
            <a:off x="-539249" y="-842439"/>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1" name="Google Shape;851;p37"/>
          <p:cNvGrpSpPr/>
          <p:nvPr/>
        </p:nvGrpSpPr>
        <p:grpSpPr>
          <a:xfrm>
            <a:off x="8613164" y="1017734"/>
            <a:ext cx="650234" cy="692024"/>
            <a:chOff x="2524500" y="3210375"/>
            <a:chExt cx="559774" cy="595751"/>
          </a:xfrm>
        </p:grpSpPr>
        <p:sp>
          <p:nvSpPr>
            <p:cNvPr id="852" name="Google Shape;852;p3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37"/>
          <p:cNvGrpSpPr/>
          <p:nvPr/>
        </p:nvGrpSpPr>
        <p:grpSpPr>
          <a:xfrm>
            <a:off x="-776595" y="4165414"/>
            <a:ext cx="1429041" cy="1827937"/>
            <a:chOff x="3496700" y="369900"/>
            <a:chExt cx="975521" cy="1247824"/>
          </a:xfrm>
        </p:grpSpPr>
        <p:sp>
          <p:nvSpPr>
            <p:cNvPr id="860" name="Google Shape;860;p3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64" name="Shape 864"/>
        <p:cNvGrpSpPr/>
        <p:nvPr/>
      </p:nvGrpSpPr>
      <p:grpSpPr>
        <a:xfrm>
          <a:off x="0" y="0"/>
          <a:ext cx="0" cy="0"/>
          <a:chOff x="0" y="0"/>
          <a:chExt cx="0" cy="0"/>
        </a:xfrm>
      </p:grpSpPr>
      <p:sp>
        <p:nvSpPr>
          <p:cNvPr id="865" name="Google Shape;865;p38"/>
          <p:cNvSpPr txBox="1"/>
          <p:nvPr>
            <p:ph type="title"/>
          </p:nvPr>
        </p:nvSpPr>
        <p:spPr>
          <a:xfrm>
            <a:off x="2501250" y="552100"/>
            <a:ext cx="41415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36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66" name="Google Shape;866;p38"/>
          <p:cNvSpPr txBox="1"/>
          <p:nvPr>
            <p:ph idx="1" type="subTitle"/>
          </p:nvPr>
        </p:nvSpPr>
        <p:spPr>
          <a:xfrm>
            <a:off x="2501250" y="1288069"/>
            <a:ext cx="41415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67" name="Google Shape;867;p38"/>
          <p:cNvSpPr txBox="1"/>
          <p:nvPr>
            <p:ph idx="2" type="title"/>
          </p:nvPr>
        </p:nvSpPr>
        <p:spPr>
          <a:xfrm>
            <a:off x="2501250" y="1904364"/>
            <a:ext cx="41415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36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68" name="Google Shape;868;p38"/>
          <p:cNvSpPr txBox="1"/>
          <p:nvPr>
            <p:ph idx="3" type="subTitle"/>
          </p:nvPr>
        </p:nvSpPr>
        <p:spPr>
          <a:xfrm>
            <a:off x="2501250" y="2640333"/>
            <a:ext cx="41415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69" name="Google Shape;869;p38"/>
          <p:cNvSpPr txBox="1"/>
          <p:nvPr>
            <p:ph idx="4" type="title"/>
          </p:nvPr>
        </p:nvSpPr>
        <p:spPr>
          <a:xfrm>
            <a:off x="2501250" y="3256628"/>
            <a:ext cx="41415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36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70" name="Google Shape;870;p38"/>
          <p:cNvSpPr txBox="1"/>
          <p:nvPr>
            <p:ph idx="5" type="subTitle"/>
          </p:nvPr>
        </p:nvSpPr>
        <p:spPr>
          <a:xfrm>
            <a:off x="2501250" y="3992597"/>
            <a:ext cx="41415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71" name="Google Shape;871;p38"/>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8"/>
          <p:cNvSpPr/>
          <p:nvPr/>
        </p:nvSpPr>
        <p:spPr>
          <a:xfrm rot="-890746">
            <a:off x="7278553" y="4243765"/>
            <a:ext cx="3002868" cy="259563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3" name="Google Shape;873;p38"/>
          <p:cNvGrpSpPr/>
          <p:nvPr/>
        </p:nvGrpSpPr>
        <p:grpSpPr>
          <a:xfrm>
            <a:off x="143414" y="265809"/>
            <a:ext cx="337589" cy="361891"/>
            <a:chOff x="3721050" y="4481275"/>
            <a:chExt cx="593198" cy="635900"/>
          </a:xfrm>
        </p:grpSpPr>
        <p:sp>
          <p:nvSpPr>
            <p:cNvPr id="874" name="Google Shape;874;p3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2" name="Google Shape;882;p38"/>
          <p:cNvSpPr/>
          <p:nvPr/>
        </p:nvSpPr>
        <p:spPr>
          <a:xfrm>
            <a:off x="1291350" y="-6440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8"/>
          <p:cNvSpPr/>
          <p:nvPr/>
        </p:nvSpPr>
        <p:spPr>
          <a:xfrm rot="6065537">
            <a:off x="-2514163" y="336268"/>
            <a:ext cx="3538138" cy="305843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38"/>
          <p:cNvGrpSpPr/>
          <p:nvPr/>
        </p:nvGrpSpPr>
        <p:grpSpPr>
          <a:xfrm>
            <a:off x="8430780" y="1784577"/>
            <a:ext cx="1429041" cy="1827937"/>
            <a:chOff x="3496700" y="369900"/>
            <a:chExt cx="975521" cy="1247824"/>
          </a:xfrm>
        </p:grpSpPr>
        <p:sp>
          <p:nvSpPr>
            <p:cNvPr id="885" name="Google Shape;885;p3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9" name="Google Shape;889;p38"/>
          <p:cNvSpPr/>
          <p:nvPr/>
        </p:nvSpPr>
        <p:spPr>
          <a:xfrm rot="-5400000">
            <a:off x="-61700" y="48592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890" name="Shape 890"/>
        <p:cNvGrpSpPr/>
        <p:nvPr/>
      </p:nvGrpSpPr>
      <p:grpSpPr>
        <a:xfrm>
          <a:off x="0" y="0"/>
          <a:ext cx="0" cy="0"/>
          <a:chOff x="0" y="0"/>
          <a:chExt cx="0" cy="0"/>
        </a:xfrm>
      </p:grpSpPr>
      <p:sp>
        <p:nvSpPr>
          <p:cNvPr id="891" name="Google Shape;891;p39"/>
          <p:cNvSpPr txBox="1"/>
          <p:nvPr>
            <p:ph idx="1" type="subTitle"/>
          </p:nvPr>
        </p:nvSpPr>
        <p:spPr>
          <a:xfrm>
            <a:off x="721466" y="3904700"/>
            <a:ext cx="26436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2" name="Google Shape;892;p39"/>
          <p:cNvSpPr txBox="1"/>
          <p:nvPr>
            <p:ph idx="2" type="subTitle"/>
          </p:nvPr>
        </p:nvSpPr>
        <p:spPr>
          <a:xfrm>
            <a:off x="721466" y="3406825"/>
            <a:ext cx="2643600" cy="50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3" name="Google Shape;893;p39"/>
          <p:cNvSpPr txBox="1"/>
          <p:nvPr>
            <p:ph type="title"/>
          </p:nvPr>
        </p:nvSpPr>
        <p:spPr>
          <a:xfrm>
            <a:off x="4078200" y="3701800"/>
            <a:ext cx="9876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94" name="Google Shape;894;p39"/>
          <p:cNvSpPr txBox="1"/>
          <p:nvPr>
            <p:ph idx="3" type="subTitle"/>
          </p:nvPr>
        </p:nvSpPr>
        <p:spPr>
          <a:xfrm>
            <a:off x="5778925" y="1972050"/>
            <a:ext cx="26517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5" name="Google Shape;895;p39"/>
          <p:cNvSpPr txBox="1"/>
          <p:nvPr>
            <p:ph idx="4" type="subTitle"/>
          </p:nvPr>
        </p:nvSpPr>
        <p:spPr>
          <a:xfrm>
            <a:off x="5778925" y="1474175"/>
            <a:ext cx="2651700" cy="50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6" name="Google Shape;896;p39"/>
          <p:cNvSpPr txBox="1"/>
          <p:nvPr>
            <p:ph idx="5" type="title"/>
          </p:nvPr>
        </p:nvSpPr>
        <p:spPr>
          <a:xfrm>
            <a:off x="4078200" y="1861175"/>
            <a:ext cx="9876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97" name="Google Shape;897;p39"/>
          <p:cNvSpPr txBox="1"/>
          <p:nvPr>
            <p:ph idx="6" type="subTitle"/>
          </p:nvPr>
        </p:nvSpPr>
        <p:spPr>
          <a:xfrm>
            <a:off x="713225" y="1972050"/>
            <a:ext cx="26436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8" name="Google Shape;898;p39"/>
          <p:cNvSpPr txBox="1"/>
          <p:nvPr>
            <p:ph idx="7" type="subTitle"/>
          </p:nvPr>
        </p:nvSpPr>
        <p:spPr>
          <a:xfrm>
            <a:off x="713225" y="1474175"/>
            <a:ext cx="2643600" cy="50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9" name="Google Shape;899;p39"/>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00" name="Google Shape;900;p39"/>
          <p:cNvSpPr txBox="1"/>
          <p:nvPr>
            <p:ph idx="9" type="subTitle"/>
          </p:nvPr>
        </p:nvSpPr>
        <p:spPr>
          <a:xfrm>
            <a:off x="5778925" y="3904700"/>
            <a:ext cx="26517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01" name="Google Shape;901;p39"/>
          <p:cNvSpPr txBox="1"/>
          <p:nvPr>
            <p:ph idx="13" type="subTitle"/>
          </p:nvPr>
        </p:nvSpPr>
        <p:spPr>
          <a:xfrm>
            <a:off x="5778925" y="3406825"/>
            <a:ext cx="2651700" cy="50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2" name="Google Shape;902;p39"/>
          <p:cNvSpPr/>
          <p:nvPr/>
        </p:nvSpPr>
        <p:spPr>
          <a:xfrm rot="720657">
            <a:off x="8138972" y="-1470075"/>
            <a:ext cx="2303159" cy="199093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39"/>
          <p:cNvGrpSpPr/>
          <p:nvPr/>
        </p:nvGrpSpPr>
        <p:grpSpPr>
          <a:xfrm rot="3456318">
            <a:off x="-800068" y="-831542"/>
            <a:ext cx="1429008" cy="1827895"/>
            <a:chOff x="3496700" y="369900"/>
            <a:chExt cx="975521" cy="1247824"/>
          </a:xfrm>
        </p:grpSpPr>
        <p:sp>
          <p:nvSpPr>
            <p:cNvPr id="904" name="Google Shape;904;p3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8" name="Google Shape;908;p39"/>
          <p:cNvGrpSpPr/>
          <p:nvPr/>
        </p:nvGrpSpPr>
        <p:grpSpPr>
          <a:xfrm>
            <a:off x="8761664" y="3904700"/>
            <a:ext cx="276490" cy="296393"/>
            <a:chOff x="3721050" y="4481275"/>
            <a:chExt cx="593198" cy="635900"/>
          </a:xfrm>
        </p:grpSpPr>
        <p:sp>
          <p:nvSpPr>
            <p:cNvPr id="909" name="Google Shape;909;p39"/>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9"/>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9"/>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9"/>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9"/>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9"/>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9"/>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9"/>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7" name="Google Shape;917;p39"/>
          <p:cNvSpPr/>
          <p:nvPr/>
        </p:nvSpPr>
        <p:spPr>
          <a:xfrm rot="5730366">
            <a:off x="8998729" y="159387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9"/>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9" name="Google Shape;919;p39"/>
          <p:cNvGrpSpPr/>
          <p:nvPr/>
        </p:nvGrpSpPr>
        <p:grpSpPr>
          <a:xfrm>
            <a:off x="8646618" y="4374527"/>
            <a:ext cx="1429041" cy="1827937"/>
            <a:chOff x="3496700" y="369900"/>
            <a:chExt cx="975521" cy="1247824"/>
          </a:xfrm>
        </p:grpSpPr>
        <p:sp>
          <p:nvSpPr>
            <p:cNvPr id="920" name="Google Shape;920;p3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3"/>
          <p:cNvSpPr txBox="1"/>
          <p:nvPr>
            <p:ph type="title"/>
          </p:nvPr>
        </p:nvSpPr>
        <p:spPr>
          <a:xfrm>
            <a:off x="2038200" y="2615000"/>
            <a:ext cx="5067600" cy="107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3" name="Google Shape;83;p13"/>
          <p:cNvSpPr txBox="1"/>
          <p:nvPr>
            <p:ph idx="2" type="title"/>
          </p:nvPr>
        </p:nvSpPr>
        <p:spPr>
          <a:xfrm>
            <a:off x="3979500" y="1655800"/>
            <a:ext cx="1185000" cy="91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4" name="Google Shape;84;p13"/>
          <p:cNvSpPr/>
          <p:nvPr/>
        </p:nvSpPr>
        <p:spPr>
          <a:xfrm flipH="1" rot="-4744147">
            <a:off x="5232364" y="-24085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flipH="1" rot="487336">
            <a:off x="-1177349" y="395281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13"/>
          <p:cNvGrpSpPr/>
          <p:nvPr/>
        </p:nvGrpSpPr>
        <p:grpSpPr>
          <a:xfrm flipH="1" rot="9123809">
            <a:off x="8329152" y="-566770"/>
            <a:ext cx="1429051" cy="1827950"/>
            <a:chOff x="3496700" y="369900"/>
            <a:chExt cx="975521" cy="1247824"/>
          </a:xfrm>
        </p:grpSpPr>
        <p:sp>
          <p:nvSpPr>
            <p:cNvPr id="87" name="Google Shape;87;p1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3"/>
          <p:cNvGrpSpPr/>
          <p:nvPr/>
        </p:nvGrpSpPr>
        <p:grpSpPr>
          <a:xfrm flipH="1">
            <a:off x="7661164" y="301600"/>
            <a:ext cx="443831" cy="475781"/>
            <a:chOff x="3721050" y="4481275"/>
            <a:chExt cx="593198" cy="635900"/>
          </a:xfrm>
        </p:grpSpPr>
        <p:sp>
          <p:nvSpPr>
            <p:cNvPr id="92" name="Google Shape;92;p1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3"/>
          <p:cNvSpPr/>
          <p:nvPr/>
        </p:nvSpPr>
        <p:spPr>
          <a:xfrm flipH="1">
            <a:off x="3681735" y="459825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13"/>
          <p:cNvGrpSpPr/>
          <p:nvPr/>
        </p:nvGrpSpPr>
        <p:grpSpPr>
          <a:xfrm flipH="1">
            <a:off x="300034" y="2891950"/>
            <a:ext cx="559774" cy="595751"/>
            <a:chOff x="2524500" y="3210375"/>
            <a:chExt cx="559774" cy="595751"/>
          </a:xfrm>
        </p:grpSpPr>
        <p:sp>
          <p:nvSpPr>
            <p:cNvPr id="102" name="Google Shape;102;p1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3"/>
          <p:cNvSpPr/>
          <p:nvPr/>
        </p:nvSpPr>
        <p:spPr>
          <a:xfrm flipH="1" rot="10282293">
            <a:off x="811861" y="-1171150"/>
            <a:ext cx="2721283" cy="154228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flipH="1">
            <a:off x="4209592"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flipH="1" rot="-4744147">
            <a:off x="7166801" y="375137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3"/>
          <p:cNvGrpSpPr/>
          <p:nvPr/>
        </p:nvGrpSpPr>
        <p:grpSpPr>
          <a:xfrm flipH="1">
            <a:off x="-679738" y="1567964"/>
            <a:ext cx="1429041" cy="1827937"/>
            <a:chOff x="3496700" y="369900"/>
            <a:chExt cx="975521" cy="1247824"/>
          </a:xfrm>
        </p:grpSpPr>
        <p:sp>
          <p:nvSpPr>
            <p:cNvPr id="113" name="Google Shape;113;p1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3"/>
          <p:cNvSpPr/>
          <p:nvPr/>
        </p:nvSpPr>
        <p:spPr>
          <a:xfrm>
            <a:off x="8838325" y="1372487"/>
            <a:ext cx="724805" cy="557619"/>
          </a:xfrm>
          <a:custGeom>
            <a:rect b="b" l="l" r="r" t="t"/>
            <a:pathLst>
              <a:path extrusionOk="0" h="3949" w="5133">
                <a:moveTo>
                  <a:pt x="4141" y="1568"/>
                </a:moveTo>
                <a:cubicBezTo>
                  <a:pt x="5133" y="757"/>
                  <a:pt x="4258" y="394"/>
                  <a:pt x="3191" y="192"/>
                </a:cubicBezTo>
                <a:cubicBezTo>
                  <a:pt x="2188" y="0"/>
                  <a:pt x="619" y="640"/>
                  <a:pt x="342" y="1760"/>
                </a:cubicBezTo>
                <a:cubicBezTo>
                  <a:pt x="1" y="3147"/>
                  <a:pt x="2166" y="3948"/>
                  <a:pt x="3138" y="3159"/>
                </a:cubicBezTo>
                <a:cubicBezTo>
                  <a:pt x="3681" y="2710"/>
                  <a:pt x="3564" y="2028"/>
                  <a:pt x="4141" y="15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24" name="Shape 924"/>
        <p:cNvGrpSpPr/>
        <p:nvPr/>
      </p:nvGrpSpPr>
      <p:grpSpPr>
        <a:xfrm>
          <a:off x="0" y="0"/>
          <a:ext cx="0" cy="0"/>
          <a:chOff x="0" y="0"/>
          <a:chExt cx="0" cy="0"/>
        </a:xfrm>
      </p:grpSpPr>
      <p:sp>
        <p:nvSpPr>
          <p:cNvPr id="925" name="Google Shape;925;p40"/>
          <p:cNvSpPr txBox="1"/>
          <p:nvPr>
            <p:ph type="title"/>
          </p:nvPr>
        </p:nvSpPr>
        <p:spPr>
          <a:xfrm>
            <a:off x="2347969" y="67752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26" name="Google Shape;926;p40"/>
          <p:cNvSpPr txBox="1"/>
          <p:nvPr>
            <p:ph idx="1" type="subTitle"/>
          </p:nvPr>
        </p:nvSpPr>
        <p:spPr>
          <a:xfrm>
            <a:off x="2347931" y="1765250"/>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27" name="Google Shape;927;p40"/>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Barlow"/>
                <a:ea typeface="Barlow"/>
                <a:cs typeface="Barlow"/>
                <a:sym typeface="Barlow"/>
              </a:rPr>
              <a:t>CREDITS:</a:t>
            </a:r>
            <a:r>
              <a:rPr b="0" i="0" lang="en" sz="1000" u="none" cap="none" strike="noStrike">
                <a:solidFill>
                  <a:schemeClr val="dk1"/>
                </a:solidFill>
                <a:latin typeface="Barlow"/>
                <a:ea typeface="Barlow"/>
                <a:cs typeface="Barlow"/>
                <a:sym typeface="Barlow"/>
              </a:rPr>
              <a:t> This presentation template was created by </a:t>
            </a:r>
            <a:r>
              <a:rPr b="1" i="0" lang="en" sz="1000" u="sng" cap="none" strike="noStrike">
                <a:solidFill>
                  <a:schemeClr val="dk1"/>
                </a:solidFill>
                <a:latin typeface="Barlow"/>
                <a:ea typeface="Barlow"/>
                <a:cs typeface="Barlow"/>
                <a:sym typeface="Barlow"/>
                <a:hlinkClick r:id="rId2">
                  <a:extLst>
                    <a:ext uri="{A12FA001-AC4F-418D-AE19-62706E023703}">
                      <ahyp:hlinkClr val="tx"/>
                    </a:ext>
                  </a:extLst>
                </a:hlinkClick>
              </a:rPr>
              <a:t>Slidesgo</a:t>
            </a:r>
            <a:r>
              <a:rPr b="0" i="0" lang="en" sz="1000" u="none" cap="none" strike="noStrike">
                <a:solidFill>
                  <a:schemeClr val="dk1"/>
                </a:solidFill>
                <a:latin typeface="Barlow"/>
                <a:ea typeface="Barlow"/>
                <a:cs typeface="Barlow"/>
                <a:sym typeface="Barlow"/>
              </a:rPr>
              <a:t>, and includes icons by </a:t>
            </a:r>
            <a:r>
              <a:rPr b="1" i="0" lang="en" sz="1000" u="sng" cap="none" strike="noStrike">
                <a:solidFill>
                  <a:schemeClr val="dk1"/>
                </a:solidFill>
                <a:latin typeface="Barlow"/>
                <a:ea typeface="Barlow"/>
                <a:cs typeface="Barlow"/>
                <a:sym typeface="Barlow"/>
                <a:hlinkClick r:id="rId3">
                  <a:extLst>
                    <a:ext uri="{A12FA001-AC4F-418D-AE19-62706E023703}">
                      <ahyp:hlinkClr val="tx"/>
                    </a:ext>
                  </a:extLst>
                </a:hlinkClick>
              </a:rPr>
              <a:t>Flaticon</a:t>
            </a:r>
            <a:r>
              <a:rPr b="0" i="0" lang="en" sz="1000" u="none" cap="none" strike="noStrike">
                <a:solidFill>
                  <a:schemeClr val="dk1"/>
                </a:solidFill>
                <a:latin typeface="Barlow"/>
                <a:ea typeface="Barlow"/>
                <a:cs typeface="Barlow"/>
                <a:sym typeface="Barlow"/>
              </a:rPr>
              <a:t>, and infographics &amp; images by </a:t>
            </a:r>
            <a:r>
              <a:rPr b="1" i="0" lang="en" sz="1000" u="sng" cap="none" strike="noStrike">
                <a:solidFill>
                  <a:schemeClr val="dk1"/>
                </a:solidFill>
                <a:latin typeface="Barlow"/>
                <a:ea typeface="Barlow"/>
                <a:cs typeface="Barlow"/>
                <a:sym typeface="Barlow"/>
                <a:hlinkClick r:id="rId4">
                  <a:extLst>
                    <a:ext uri="{A12FA001-AC4F-418D-AE19-62706E023703}">
                      <ahyp:hlinkClr val="tx"/>
                    </a:ext>
                  </a:extLst>
                </a:hlinkClick>
              </a:rPr>
              <a:t>Freepik</a:t>
            </a:r>
            <a:r>
              <a:rPr b="0" i="0" lang="en" sz="1000" u="sng" cap="none" strike="noStrike">
                <a:solidFill>
                  <a:schemeClr val="dk1"/>
                </a:solidFill>
                <a:latin typeface="Barlow"/>
                <a:ea typeface="Barlow"/>
                <a:cs typeface="Barlow"/>
                <a:sym typeface="Barlow"/>
              </a:rPr>
              <a:t> </a:t>
            </a:r>
            <a:endParaRPr b="1" i="0" sz="1000" u="sng" cap="none" strike="noStrike">
              <a:solidFill>
                <a:schemeClr val="dk1"/>
              </a:solidFill>
              <a:latin typeface="Barlow"/>
              <a:ea typeface="Barlow"/>
              <a:cs typeface="Barlow"/>
              <a:sym typeface="Barlow"/>
            </a:endParaRPr>
          </a:p>
        </p:txBody>
      </p:sp>
      <p:sp>
        <p:nvSpPr>
          <p:cNvPr id="928" name="Google Shape;928;p40"/>
          <p:cNvSpPr/>
          <p:nvPr/>
        </p:nvSpPr>
        <p:spPr>
          <a:xfrm flipH="1">
            <a:off x="-1807745"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0"/>
          <p:cNvSpPr/>
          <p:nvPr/>
        </p:nvSpPr>
        <p:spPr>
          <a:xfrm flipH="1" rot="890737">
            <a:off x="-2529364"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0" name="Google Shape;930;p40"/>
          <p:cNvGrpSpPr/>
          <p:nvPr/>
        </p:nvGrpSpPr>
        <p:grpSpPr>
          <a:xfrm flipH="1">
            <a:off x="8757143" y="177609"/>
            <a:ext cx="337589" cy="361891"/>
            <a:chOff x="3721050" y="4481275"/>
            <a:chExt cx="593198" cy="635900"/>
          </a:xfrm>
        </p:grpSpPr>
        <p:sp>
          <p:nvSpPr>
            <p:cNvPr id="931" name="Google Shape;931;p40"/>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0"/>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0"/>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0"/>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0"/>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0"/>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0"/>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0"/>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9" name="Google Shape;939;p40"/>
          <p:cNvSpPr/>
          <p:nvPr/>
        </p:nvSpPr>
        <p:spPr>
          <a:xfrm flipH="1" rot="8346680">
            <a:off x="7565244" y="420117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0"/>
          <p:cNvSpPr/>
          <p:nvPr/>
        </p:nvSpPr>
        <p:spPr>
          <a:xfrm flipH="1">
            <a:off x="6392955" y="-57347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0"/>
          <p:cNvSpPr/>
          <p:nvPr/>
        </p:nvSpPr>
        <p:spPr>
          <a:xfrm flipH="1" rot="-4744147">
            <a:off x="8249488" y="41834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2" name="Google Shape;942;p40"/>
          <p:cNvGrpSpPr/>
          <p:nvPr/>
        </p:nvGrpSpPr>
        <p:grpSpPr>
          <a:xfrm flipH="1">
            <a:off x="3857499" y="4733452"/>
            <a:ext cx="1429041" cy="1827937"/>
            <a:chOff x="3496700" y="369900"/>
            <a:chExt cx="975521" cy="1247824"/>
          </a:xfrm>
        </p:grpSpPr>
        <p:sp>
          <p:nvSpPr>
            <p:cNvPr id="943" name="Google Shape;943;p4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7" name="Google Shape;947;p40"/>
          <p:cNvSpPr/>
          <p:nvPr/>
        </p:nvSpPr>
        <p:spPr>
          <a:xfrm flipH="1" rot="5400000">
            <a:off x="-1034202"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48" name="Shape 948"/>
        <p:cNvGrpSpPr/>
        <p:nvPr/>
      </p:nvGrpSpPr>
      <p:grpSpPr>
        <a:xfrm>
          <a:off x="0" y="0"/>
          <a:ext cx="0" cy="0"/>
          <a:chOff x="0" y="0"/>
          <a:chExt cx="0" cy="0"/>
        </a:xfrm>
      </p:grpSpPr>
      <p:sp>
        <p:nvSpPr>
          <p:cNvPr id="949" name="Google Shape;949;p41"/>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1"/>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1" name="Google Shape;951;p41"/>
          <p:cNvGrpSpPr/>
          <p:nvPr/>
        </p:nvGrpSpPr>
        <p:grpSpPr>
          <a:xfrm rot="2700000">
            <a:off x="-876263" y="-374428"/>
            <a:ext cx="1428985" cy="1827866"/>
            <a:chOff x="3496700" y="369900"/>
            <a:chExt cx="975521" cy="1247824"/>
          </a:xfrm>
        </p:grpSpPr>
        <p:sp>
          <p:nvSpPr>
            <p:cNvPr id="952" name="Google Shape;952;p4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41"/>
          <p:cNvSpPr/>
          <p:nvPr/>
        </p:nvSpPr>
        <p:spPr>
          <a:xfrm>
            <a:off x="989700" y="-54742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7" name="Google Shape;957;p41"/>
          <p:cNvGrpSpPr/>
          <p:nvPr/>
        </p:nvGrpSpPr>
        <p:grpSpPr>
          <a:xfrm>
            <a:off x="574976" y="4455800"/>
            <a:ext cx="276490" cy="296393"/>
            <a:chOff x="3721050" y="4481275"/>
            <a:chExt cx="593198" cy="635900"/>
          </a:xfrm>
        </p:grpSpPr>
        <p:sp>
          <p:nvSpPr>
            <p:cNvPr id="958" name="Google Shape;958;p4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6" name="Google Shape;966;p41"/>
          <p:cNvSpPr/>
          <p:nvPr/>
        </p:nvSpPr>
        <p:spPr>
          <a:xfrm rot="8999879">
            <a:off x="8904551" y="24921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7" name="Google Shape;967;p41"/>
          <p:cNvGrpSpPr/>
          <p:nvPr/>
        </p:nvGrpSpPr>
        <p:grpSpPr>
          <a:xfrm>
            <a:off x="8493776" y="1263578"/>
            <a:ext cx="433825" cy="461707"/>
            <a:chOff x="2524500" y="3210375"/>
            <a:chExt cx="559774" cy="595751"/>
          </a:xfrm>
        </p:grpSpPr>
        <p:sp>
          <p:nvSpPr>
            <p:cNvPr id="968" name="Google Shape;968;p41"/>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1"/>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1"/>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1"/>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1"/>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1"/>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1"/>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5" name="Google Shape;975;p41"/>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1"/>
          <p:cNvSpPr/>
          <p:nvPr/>
        </p:nvSpPr>
        <p:spPr>
          <a:xfrm rot="4010105">
            <a:off x="-2199864" y="3558114"/>
            <a:ext cx="3538018" cy="305841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7" name="Google Shape;977;p41"/>
          <p:cNvGrpSpPr/>
          <p:nvPr/>
        </p:nvGrpSpPr>
        <p:grpSpPr>
          <a:xfrm>
            <a:off x="6145705" y="4792664"/>
            <a:ext cx="1429041" cy="1827937"/>
            <a:chOff x="3496700" y="369900"/>
            <a:chExt cx="975521" cy="1247824"/>
          </a:xfrm>
        </p:grpSpPr>
        <p:sp>
          <p:nvSpPr>
            <p:cNvPr id="978" name="Google Shape;978;p4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2" name="Google Shape;982;p41"/>
          <p:cNvGrpSpPr/>
          <p:nvPr/>
        </p:nvGrpSpPr>
        <p:grpSpPr>
          <a:xfrm>
            <a:off x="7574739" y="243100"/>
            <a:ext cx="276490" cy="296393"/>
            <a:chOff x="3721050" y="4481275"/>
            <a:chExt cx="593198" cy="635900"/>
          </a:xfrm>
        </p:grpSpPr>
        <p:sp>
          <p:nvSpPr>
            <p:cNvPr id="983" name="Google Shape;983;p4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1" name="Google Shape;991;p41"/>
          <p:cNvSpPr/>
          <p:nvPr/>
        </p:nvSpPr>
        <p:spPr>
          <a:xfrm rot="720687">
            <a:off x="3362045" y="-3451465"/>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92" name="Shape 992"/>
        <p:cNvGrpSpPr/>
        <p:nvPr/>
      </p:nvGrpSpPr>
      <p:grpSpPr>
        <a:xfrm>
          <a:off x="0" y="0"/>
          <a:ext cx="0" cy="0"/>
          <a:chOff x="0" y="0"/>
          <a:chExt cx="0" cy="0"/>
        </a:xfrm>
      </p:grpSpPr>
      <p:sp>
        <p:nvSpPr>
          <p:cNvPr id="993" name="Google Shape;993;p42"/>
          <p:cNvSpPr/>
          <p:nvPr/>
        </p:nvSpPr>
        <p:spPr>
          <a:xfrm flipH="1" rot="-8888218">
            <a:off x="6974904" y="-1684700"/>
            <a:ext cx="3538149" cy="305838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2"/>
          <p:cNvSpPr/>
          <p:nvPr/>
        </p:nvSpPr>
        <p:spPr>
          <a:xfrm flipH="1" rot="487336">
            <a:off x="-1745149" y="404266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5" name="Google Shape;995;p42"/>
          <p:cNvGrpSpPr/>
          <p:nvPr/>
        </p:nvGrpSpPr>
        <p:grpSpPr>
          <a:xfrm flipH="1">
            <a:off x="67372" y="3031050"/>
            <a:ext cx="559774" cy="595751"/>
            <a:chOff x="2524500" y="3210375"/>
            <a:chExt cx="559774" cy="595751"/>
          </a:xfrm>
        </p:grpSpPr>
        <p:sp>
          <p:nvSpPr>
            <p:cNvPr id="996" name="Google Shape;996;p4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3" name="Google Shape;1003;p42"/>
          <p:cNvSpPr/>
          <p:nvPr/>
        </p:nvSpPr>
        <p:spPr>
          <a:xfrm flipH="1" rot="10127843">
            <a:off x="7070067" y="4509055"/>
            <a:ext cx="2721417" cy="1542358"/>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2"/>
          <p:cNvSpPr/>
          <p:nvPr/>
        </p:nvSpPr>
        <p:spPr>
          <a:xfrm flipH="1">
            <a:off x="5629367" y="-661950"/>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5" name="Google Shape;1005;p42"/>
          <p:cNvGrpSpPr/>
          <p:nvPr/>
        </p:nvGrpSpPr>
        <p:grpSpPr>
          <a:xfrm flipH="1">
            <a:off x="-696575" y="1967093"/>
            <a:ext cx="1138824" cy="1456710"/>
            <a:chOff x="3496700" y="369900"/>
            <a:chExt cx="975521" cy="1247824"/>
          </a:xfrm>
        </p:grpSpPr>
        <p:sp>
          <p:nvSpPr>
            <p:cNvPr id="1006" name="Google Shape;1006;p4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0" name="Google Shape;1010;p42"/>
          <p:cNvSpPr/>
          <p:nvPr/>
        </p:nvSpPr>
        <p:spPr>
          <a:xfrm rot="10039660">
            <a:off x="3546823" y="-661946"/>
            <a:ext cx="939487" cy="1012834"/>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2"/>
          <p:cNvSpPr/>
          <p:nvPr/>
        </p:nvSpPr>
        <p:spPr>
          <a:xfrm rot="10039472">
            <a:off x="6709118" y="-188400"/>
            <a:ext cx="461001" cy="496992"/>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2" name="Google Shape;1012;p42"/>
          <p:cNvGrpSpPr/>
          <p:nvPr/>
        </p:nvGrpSpPr>
        <p:grpSpPr>
          <a:xfrm>
            <a:off x="8625883" y="4095682"/>
            <a:ext cx="236212" cy="253215"/>
            <a:chOff x="3721050" y="4481275"/>
            <a:chExt cx="593198" cy="635900"/>
          </a:xfrm>
        </p:grpSpPr>
        <p:sp>
          <p:nvSpPr>
            <p:cNvPr id="1013" name="Google Shape;1013;p4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1" name="Google Shape;1021;p42"/>
          <p:cNvSpPr/>
          <p:nvPr/>
        </p:nvSpPr>
        <p:spPr>
          <a:xfrm flipH="1" rot="-10536277">
            <a:off x="-757476" y="-1104914"/>
            <a:ext cx="2721468" cy="1542387"/>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2" name="Google Shape;1022;p42"/>
          <p:cNvGrpSpPr/>
          <p:nvPr/>
        </p:nvGrpSpPr>
        <p:grpSpPr>
          <a:xfrm flipH="1">
            <a:off x="8776550" y="2600568"/>
            <a:ext cx="1138824" cy="1456710"/>
            <a:chOff x="3496700" y="369900"/>
            <a:chExt cx="975521" cy="1247824"/>
          </a:xfrm>
        </p:grpSpPr>
        <p:sp>
          <p:nvSpPr>
            <p:cNvPr id="1023" name="Google Shape;1023;p4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0" name="Google Shape;120;p14"/>
          <p:cNvSpPr txBox="1"/>
          <p:nvPr>
            <p:ph idx="1" type="subTitle"/>
          </p:nvPr>
        </p:nvSpPr>
        <p:spPr>
          <a:xfrm>
            <a:off x="5055284" y="403129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1" name="Google Shape;121;p14"/>
          <p:cNvSpPr txBox="1"/>
          <p:nvPr>
            <p:ph idx="2" type="subTitle"/>
          </p:nvPr>
        </p:nvSpPr>
        <p:spPr>
          <a:xfrm>
            <a:off x="1583300" y="403129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2" name="Google Shape;122;p14"/>
          <p:cNvSpPr txBox="1"/>
          <p:nvPr>
            <p:ph idx="3" type="subTitle"/>
          </p:nvPr>
        </p:nvSpPr>
        <p:spPr>
          <a:xfrm>
            <a:off x="5055275" y="3458600"/>
            <a:ext cx="2505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14"/>
          <p:cNvSpPr txBox="1"/>
          <p:nvPr>
            <p:ph idx="4" type="subTitle"/>
          </p:nvPr>
        </p:nvSpPr>
        <p:spPr>
          <a:xfrm>
            <a:off x="1583075" y="3458600"/>
            <a:ext cx="2505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14"/>
          <p:cNvSpPr/>
          <p:nvPr/>
        </p:nvSpPr>
        <p:spPr>
          <a:xfrm flipH="1" rot="-4744147">
            <a:off x="-1364586" y="-22673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flipH="1" rot="-3201109">
            <a:off x="7917880" y="3872110"/>
            <a:ext cx="2954223" cy="255358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4"/>
          <p:cNvGrpSpPr/>
          <p:nvPr/>
        </p:nvGrpSpPr>
        <p:grpSpPr>
          <a:xfrm flipH="1" rot="9815038">
            <a:off x="8680420" y="917749"/>
            <a:ext cx="1429058" cy="1827959"/>
            <a:chOff x="3496700" y="369900"/>
            <a:chExt cx="975521" cy="1247824"/>
          </a:xfrm>
        </p:grpSpPr>
        <p:sp>
          <p:nvSpPr>
            <p:cNvPr id="127" name="Google Shape;127;p1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14"/>
          <p:cNvGrpSpPr/>
          <p:nvPr/>
        </p:nvGrpSpPr>
        <p:grpSpPr>
          <a:xfrm flipH="1">
            <a:off x="8208851" y="160500"/>
            <a:ext cx="443831" cy="475781"/>
            <a:chOff x="3721050" y="4481275"/>
            <a:chExt cx="593198" cy="635900"/>
          </a:xfrm>
        </p:grpSpPr>
        <p:sp>
          <p:nvSpPr>
            <p:cNvPr id="132" name="Google Shape;132;p1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4"/>
          <p:cNvGrpSpPr/>
          <p:nvPr/>
        </p:nvGrpSpPr>
        <p:grpSpPr>
          <a:xfrm flipH="1">
            <a:off x="300034" y="4525650"/>
            <a:ext cx="559774" cy="595751"/>
            <a:chOff x="2524500" y="3210375"/>
            <a:chExt cx="559774" cy="595751"/>
          </a:xfrm>
        </p:grpSpPr>
        <p:sp>
          <p:nvSpPr>
            <p:cNvPr id="141" name="Google Shape;141;p1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4"/>
          <p:cNvSpPr/>
          <p:nvPr/>
        </p:nvSpPr>
        <p:spPr>
          <a:xfrm flipH="1" rot="10282293">
            <a:off x="5609211" y="-1292650"/>
            <a:ext cx="2721283" cy="154228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4"/>
          <p:cNvGrpSpPr/>
          <p:nvPr/>
        </p:nvGrpSpPr>
        <p:grpSpPr>
          <a:xfrm flipH="1">
            <a:off x="-812563" y="3201664"/>
            <a:ext cx="1429041" cy="1827937"/>
            <a:chOff x="3496700" y="369900"/>
            <a:chExt cx="975521" cy="1247824"/>
          </a:xfrm>
        </p:grpSpPr>
        <p:sp>
          <p:nvSpPr>
            <p:cNvPr id="150" name="Google Shape;150;p1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56" name="Google Shape;156;p15"/>
          <p:cNvGrpSpPr/>
          <p:nvPr/>
        </p:nvGrpSpPr>
        <p:grpSpPr>
          <a:xfrm>
            <a:off x="8709568" y="2213577"/>
            <a:ext cx="1429041" cy="1827937"/>
            <a:chOff x="3496700" y="369900"/>
            <a:chExt cx="975521" cy="1247824"/>
          </a:xfrm>
        </p:grpSpPr>
        <p:sp>
          <p:nvSpPr>
            <p:cNvPr id="157" name="Google Shape;157;p1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5"/>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15"/>
          <p:cNvGrpSpPr/>
          <p:nvPr/>
        </p:nvGrpSpPr>
        <p:grpSpPr>
          <a:xfrm>
            <a:off x="-976670" y="-374473"/>
            <a:ext cx="1429041" cy="1827937"/>
            <a:chOff x="3496700" y="369900"/>
            <a:chExt cx="975521" cy="1247824"/>
          </a:xfrm>
        </p:grpSpPr>
        <p:sp>
          <p:nvSpPr>
            <p:cNvPr id="164" name="Google Shape;164;p1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5"/>
          <p:cNvGrpSpPr/>
          <p:nvPr/>
        </p:nvGrpSpPr>
        <p:grpSpPr>
          <a:xfrm>
            <a:off x="98414" y="1737788"/>
            <a:ext cx="443831" cy="475781"/>
            <a:chOff x="3721050" y="4481275"/>
            <a:chExt cx="593198" cy="635900"/>
          </a:xfrm>
        </p:grpSpPr>
        <p:sp>
          <p:nvSpPr>
            <p:cNvPr id="169" name="Google Shape;169;p1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5"/>
          <p:cNvSpPr/>
          <p:nvPr/>
        </p:nvSpPr>
        <p:spPr>
          <a:xfrm>
            <a:off x="-1115425" y="208459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15"/>
          <p:cNvGrpSpPr/>
          <p:nvPr/>
        </p:nvGrpSpPr>
        <p:grpSpPr>
          <a:xfrm>
            <a:off x="8150888" y="673300"/>
            <a:ext cx="559774" cy="595751"/>
            <a:chOff x="2524500" y="3210375"/>
            <a:chExt cx="559774" cy="595751"/>
          </a:xfrm>
        </p:grpSpPr>
        <p:sp>
          <p:nvSpPr>
            <p:cNvPr id="179" name="Google Shape;179;p1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15"/>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16"/>
          <p:cNvSpPr txBox="1"/>
          <p:nvPr>
            <p:ph type="title"/>
          </p:nvPr>
        </p:nvSpPr>
        <p:spPr>
          <a:xfrm>
            <a:off x="720000" y="445025"/>
            <a:ext cx="4294800" cy="10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9" name="Google Shape;189;p16"/>
          <p:cNvSpPr txBox="1"/>
          <p:nvPr>
            <p:ph idx="1" type="subTitle"/>
          </p:nvPr>
        </p:nvSpPr>
        <p:spPr>
          <a:xfrm>
            <a:off x="720000" y="1776500"/>
            <a:ext cx="4294800" cy="186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grpSp>
        <p:nvGrpSpPr>
          <p:cNvPr id="190" name="Google Shape;190;p16"/>
          <p:cNvGrpSpPr/>
          <p:nvPr/>
        </p:nvGrpSpPr>
        <p:grpSpPr>
          <a:xfrm>
            <a:off x="8556580" y="3474377"/>
            <a:ext cx="1429041" cy="1827937"/>
            <a:chOff x="3496700" y="369900"/>
            <a:chExt cx="975521" cy="1247824"/>
          </a:xfrm>
        </p:grpSpPr>
        <p:sp>
          <p:nvSpPr>
            <p:cNvPr id="191" name="Google Shape;191;p1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16"/>
          <p:cNvSpPr/>
          <p:nvPr/>
        </p:nvSpPr>
        <p:spPr>
          <a:xfrm rot="4744147">
            <a:off x="7655039" y="-12583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16"/>
          <p:cNvGrpSpPr/>
          <p:nvPr/>
        </p:nvGrpSpPr>
        <p:grpSpPr>
          <a:xfrm>
            <a:off x="4422080" y="-1382911"/>
            <a:ext cx="1429041" cy="1827937"/>
            <a:chOff x="3496700" y="369900"/>
            <a:chExt cx="975521" cy="1247824"/>
          </a:xfrm>
        </p:grpSpPr>
        <p:sp>
          <p:nvSpPr>
            <p:cNvPr id="198" name="Google Shape;198;p1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16"/>
          <p:cNvGrpSpPr/>
          <p:nvPr/>
        </p:nvGrpSpPr>
        <p:grpSpPr>
          <a:xfrm>
            <a:off x="71891" y="2863818"/>
            <a:ext cx="331420" cy="355277"/>
            <a:chOff x="3721050" y="4481275"/>
            <a:chExt cx="593198" cy="635900"/>
          </a:xfrm>
        </p:grpSpPr>
        <p:sp>
          <p:nvSpPr>
            <p:cNvPr id="203" name="Google Shape;203;p1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16"/>
          <p:cNvGrpSpPr/>
          <p:nvPr/>
        </p:nvGrpSpPr>
        <p:grpSpPr>
          <a:xfrm>
            <a:off x="7368163" y="241612"/>
            <a:ext cx="559774" cy="595751"/>
            <a:chOff x="2524500" y="3210375"/>
            <a:chExt cx="559774" cy="595751"/>
          </a:xfrm>
        </p:grpSpPr>
        <p:sp>
          <p:nvSpPr>
            <p:cNvPr id="212" name="Google Shape;212;p1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6"/>
          <p:cNvSpPr/>
          <p:nvPr/>
        </p:nvSpPr>
        <p:spPr>
          <a:xfrm>
            <a:off x="-420350" y="-235512"/>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rot="4744147">
            <a:off x="-2091598" y="32795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17"/>
          <p:cNvSpPr txBox="1"/>
          <p:nvPr>
            <p:ph type="title"/>
          </p:nvPr>
        </p:nvSpPr>
        <p:spPr>
          <a:xfrm>
            <a:off x="1768550" y="1307100"/>
            <a:ext cx="56070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23" name="Google Shape;223;p17"/>
          <p:cNvGrpSpPr/>
          <p:nvPr/>
        </p:nvGrpSpPr>
        <p:grpSpPr>
          <a:xfrm rot="7688326">
            <a:off x="5712490" y="-1078065"/>
            <a:ext cx="1429080" cy="1827986"/>
            <a:chOff x="3496700" y="369900"/>
            <a:chExt cx="975521" cy="1247824"/>
          </a:xfrm>
        </p:grpSpPr>
        <p:sp>
          <p:nvSpPr>
            <p:cNvPr id="224" name="Google Shape;224;p1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17"/>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17"/>
          <p:cNvGrpSpPr/>
          <p:nvPr/>
        </p:nvGrpSpPr>
        <p:grpSpPr>
          <a:xfrm>
            <a:off x="-976670" y="-374473"/>
            <a:ext cx="1429041" cy="1827937"/>
            <a:chOff x="3496700" y="369900"/>
            <a:chExt cx="975521" cy="1247824"/>
          </a:xfrm>
        </p:grpSpPr>
        <p:sp>
          <p:nvSpPr>
            <p:cNvPr id="231" name="Google Shape;231;p1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7"/>
          <p:cNvGrpSpPr/>
          <p:nvPr/>
        </p:nvGrpSpPr>
        <p:grpSpPr>
          <a:xfrm>
            <a:off x="592289" y="301600"/>
            <a:ext cx="443831" cy="475781"/>
            <a:chOff x="3721050" y="4481275"/>
            <a:chExt cx="593198" cy="635900"/>
          </a:xfrm>
        </p:grpSpPr>
        <p:sp>
          <p:nvSpPr>
            <p:cNvPr id="236" name="Google Shape;236;p1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17"/>
          <p:cNvSpPr/>
          <p:nvPr/>
        </p:nvSpPr>
        <p:spPr>
          <a:xfrm>
            <a:off x="1953725" y="48362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17"/>
          <p:cNvGrpSpPr/>
          <p:nvPr/>
        </p:nvGrpSpPr>
        <p:grpSpPr>
          <a:xfrm>
            <a:off x="8150888" y="673300"/>
            <a:ext cx="559774" cy="595751"/>
            <a:chOff x="2524500" y="3210375"/>
            <a:chExt cx="559774" cy="595751"/>
          </a:xfrm>
        </p:grpSpPr>
        <p:sp>
          <p:nvSpPr>
            <p:cNvPr id="246" name="Google Shape;246;p1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17"/>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7"/>
          <p:cNvSpPr/>
          <p:nvPr/>
        </p:nvSpPr>
        <p:spPr>
          <a:xfrm rot="-6053066">
            <a:off x="8709698" y="2201256"/>
            <a:ext cx="1549866" cy="1364665"/>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sp>
        <p:nvSpPr>
          <p:cNvPr id="256" name="Google Shape;256;p18"/>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rot="4744147">
            <a:off x="781089" y="-24646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rot="-890737">
            <a:off x="6727235"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18"/>
          <p:cNvGrpSpPr/>
          <p:nvPr/>
        </p:nvGrpSpPr>
        <p:grpSpPr>
          <a:xfrm>
            <a:off x="-502045" y="-611336"/>
            <a:ext cx="1429041" cy="1827937"/>
            <a:chOff x="3496700" y="369900"/>
            <a:chExt cx="975521" cy="1247824"/>
          </a:xfrm>
        </p:grpSpPr>
        <p:sp>
          <p:nvSpPr>
            <p:cNvPr id="260" name="Google Shape;260;p1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18"/>
          <p:cNvGrpSpPr/>
          <p:nvPr/>
        </p:nvGrpSpPr>
        <p:grpSpPr>
          <a:xfrm>
            <a:off x="8539" y="1349763"/>
            <a:ext cx="443831" cy="475781"/>
            <a:chOff x="3721050" y="4481275"/>
            <a:chExt cx="593198" cy="635900"/>
          </a:xfrm>
        </p:grpSpPr>
        <p:sp>
          <p:nvSpPr>
            <p:cNvPr id="265" name="Google Shape;265;p1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18"/>
          <p:cNvSpPr/>
          <p:nvPr/>
        </p:nvSpPr>
        <p:spPr>
          <a:xfrm>
            <a:off x="-1097475" y="19587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18"/>
          <p:cNvGrpSpPr/>
          <p:nvPr/>
        </p:nvGrpSpPr>
        <p:grpSpPr>
          <a:xfrm>
            <a:off x="6213175" y="383275"/>
            <a:ext cx="559774" cy="595751"/>
            <a:chOff x="2524500" y="3210375"/>
            <a:chExt cx="559774" cy="595751"/>
          </a:xfrm>
        </p:grpSpPr>
        <p:sp>
          <p:nvSpPr>
            <p:cNvPr id="275" name="Google Shape;275;p18"/>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 name="Google Shape;282;p18"/>
          <p:cNvSpPr/>
          <p:nvPr/>
        </p:nvSpPr>
        <p:spPr>
          <a:xfrm rot="-8346680">
            <a:off x="-758615" y="418132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5028925"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rot="4744147">
            <a:off x="2802952" y="454579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p18"/>
          <p:cNvGrpSpPr/>
          <p:nvPr/>
        </p:nvGrpSpPr>
        <p:grpSpPr>
          <a:xfrm>
            <a:off x="7716255" y="4627602"/>
            <a:ext cx="1429041" cy="1827937"/>
            <a:chOff x="3496700" y="369900"/>
            <a:chExt cx="975521" cy="1247824"/>
          </a:xfrm>
        </p:grpSpPr>
        <p:sp>
          <p:nvSpPr>
            <p:cNvPr id="286" name="Google Shape;286;p1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p18"/>
          <p:cNvSpPr/>
          <p:nvPr/>
        </p:nvSpPr>
        <p:spPr>
          <a:xfrm rot="-5400000">
            <a:off x="8599025"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txBox="1"/>
          <p:nvPr>
            <p:ph type="title"/>
          </p:nvPr>
        </p:nvSpPr>
        <p:spPr>
          <a:xfrm>
            <a:off x="2135550" y="1551300"/>
            <a:ext cx="4872900" cy="13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72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92" name="Google Shape;292;p18"/>
          <p:cNvSpPr txBox="1"/>
          <p:nvPr>
            <p:ph idx="1" type="subTitle"/>
          </p:nvPr>
        </p:nvSpPr>
        <p:spPr>
          <a:xfrm>
            <a:off x="2135550" y="29211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19"/>
          <p:cNvSpPr/>
          <p:nvPr>
            <p:ph idx="2" type="pic"/>
          </p:nvPr>
        </p:nvSpPr>
        <p:spPr>
          <a:xfrm>
            <a:off x="0" y="0"/>
            <a:ext cx="9144000" cy="5143500"/>
          </a:xfrm>
          <a:prstGeom prst="rect">
            <a:avLst/>
          </a:prstGeom>
          <a:noFill/>
          <a:ln>
            <a:noFill/>
          </a:ln>
        </p:spPr>
      </p:sp>
      <p:sp>
        <p:nvSpPr>
          <p:cNvPr id="295" name="Google Shape;295;p19"/>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Headland One"/>
              <a:buNone/>
              <a:defRPr b="0" i="0" sz="3000" u="none" cap="none" strike="noStrike">
                <a:solidFill>
                  <a:schemeClr val="dk1"/>
                </a:solidFill>
                <a:latin typeface="Headland One"/>
                <a:ea typeface="Headland One"/>
                <a:cs typeface="Headland One"/>
                <a:sym typeface="Headland One"/>
              </a:defRPr>
            </a:lvl1pPr>
            <a:lvl2pPr lvl="1"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2pPr>
            <a:lvl3pPr lvl="2"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3pPr>
            <a:lvl4pPr lvl="3"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4pPr>
            <a:lvl5pPr lvl="4"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5pPr>
            <a:lvl6pPr lvl="5"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6pPr>
            <a:lvl7pPr lvl="6"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7pPr>
            <a:lvl8pPr lvl="7"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8pPr>
            <a:lvl9pPr lvl="8" marR="0" rtl="0" algn="l">
              <a:lnSpc>
                <a:spcPct val="100000"/>
              </a:lnSpc>
              <a:spcBef>
                <a:spcPts val="0"/>
              </a:spcBef>
              <a:spcAft>
                <a:spcPts val="0"/>
              </a:spcAft>
              <a:buClr>
                <a:schemeClr val="dk1"/>
              </a:buClr>
              <a:buSzPts val="3500"/>
              <a:buFont typeface="Headland One"/>
              <a:buNone/>
              <a:defRPr b="0" i="0" sz="3500" u="none" cap="none" strike="noStrike">
                <a:solidFill>
                  <a:schemeClr val="dk1"/>
                </a:solidFill>
                <a:latin typeface="Headland One"/>
                <a:ea typeface="Headland One"/>
                <a:cs typeface="Headland One"/>
                <a:sym typeface="Headland One"/>
              </a:defRPr>
            </a:lvl9pPr>
          </a:lstStyle>
          <a:p/>
        </p:txBody>
      </p:sp>
      <p:sp>
        <p:nvSpPr>
          <p:cNvPr id="7" name="Google Shape;7;p1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1pPr>
            <a:lvl2pPr indent="-304800" lvl="1" marL="914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2pPr>
            <a:lvl3pPr indent="-304800" lvl="2" marL="1371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3pPr>
            <a:lvl4pPr indent="-304800" lvl="3" marL="1828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4pPr>
            <a:lvl5pPr indent="-304800" lvl="4" marL="22860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5pPr>
            <a:lvl6pPr indent="-304800" lvl="5" marL="2743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6pPr>
            <a:lvl7pPr indent="-304800" lvl="6" marL="3200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7pPr>
            <a:lvl8pPr indent="-304800" lvl="7" marL="3657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8pPr>
            <a:lvl9pPr indent="-304800" lvl="8" marL="4114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
          <p:cNvSpPr txBox="1"/>
          <p:nvPr>
            <p:ph type="ctrTitle"/>
          </p:nvPr>
        </p:nvSpPr>
        <p:spPr>
          <a:xfrm>
            <a:off x="1140300" y="1242025"/>
            <a:ext cx="6863400" cy="182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HarvestGuard: Leaf Disease Classification</a:t>
            </a:r>
            <a:endParaRPr/>
          </a:p>
        </p:txBody>
      </p:sp>
      <p:sp>
        <p:nvSpPr>
          <p:cNvPr id="1032" name="Google Shape;1032;p1"/>
          <p:cNvSpPr txBox="1"/>
          <p:nvPr>
            <p:ph idx="1" type="subTitle"/>
          </p:nvPr>
        </p:nvSpPr>
        <p:spPr>
          <a:xfrm>
            <a:off x="2091300" y="3224700"/>
            <a:ext cx="4961400" cy="960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a:t>Presented By:</a:t>
            </a:r>
            <a:endParaRPr/>
          </a:p>
          <a:p>
            <a:pPr indent="0" lvl="0" marL="0" rtl="0" algn="ctr">
              <a:lnSpc>
                <a:spcPct val="115000"/>
              </a:lnSpc>
              <a:spcBef>
                <a:spcPts val="0"/>
              </a:spcBef>
              <a:spcAft>
                <a:spcPts val="0"/>
              </a:spcAft>
              <a:buSzPts val="1200"/>
              <a:buNone/>
            </a:pPr>
            <a:r>
              <a:rPr lang="en">
                <a:solidFill>
                  <a:srgbClr val="000000"/>
                </a:solidFill>
              </a:rPr>
              <a:t>Lauren Taylor, Prachi Khanna, Ryan Laxamana</a:t>
            </a:r>
            <a:endParaRPr>
              <a:solidFill>
                <a:srgbClr val="000000"/>
              </a:solidFill>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Individual Contributions</a:t>
            </a:r>
            <a:endParaRPr/>
          </a:p>
        </p:txBody>
      </p:sp>
      <p:sp>
        <p:nvSpPr>
          <p:cNvPr id="1110" name="Google Shape;1110;p9"/>
          <p:cNvSpPr txBox="1"/>
          <p:nvPr>
            <p:ph idx="1" type="body"/>
          </p:nvPr>
        </p:nvSpPr>
        <p:spPr>
          <a:xfrm>
            <a:off x="6143625" y="1368150"/>
            <a:ext cx="2630700" cy="338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1400"/>
              <a:t>Ryan:</a:t>
            </a:r>
            <a:endParaRPr/>
          </a:p>
          <a:p>
            <a:pPr indent="-317500" lvl="0" marL="457200" rtl="0" algn="l">
              <a:lnSpc>
                <a:spcPct val="100000"/>
              </a:lnSpc>
              <a:spcBef>
                <a:spcPts val="0"/>
              </a:spcBef>
              <a:spcAft>
                <a:spcPts val="0"/>
              </a:spcAft>
              <a:buSzPts val="1400"/>
              <a:buChar char="●"/>
            </a:pPr>
            <a:r>
              <a:rPr lang="en" sz="1400"/>
              <a:t>XX</a:t>
            </a:r>
            <a:endParaRPr/>
          </a:p>
          <a:p>
            <a:pPr indent="-317500" lvl="0" marL="457200" rtl="0" algn="l">
              <a:lnSpc>
                <a:spcPct val="100000"/>
              </a:lnSpc>
              <a:spcBef>
                <a:spcPts val="0"/>
              </a:spcBef>
              <a:spcAft>
                <a:spcPts val="0"/>
              </a:spcAft>
              <a:buSzPts val="1400"/>
              <a:buChar char="●"/>
            </a:pPr>
            <a:r>
              <a:rPr lang="en" sz="1400"/>
              <a:t>XX</a:t>
            </a:r>
            <a:endParaRPr/>
          </a:p>
        </p:txBody>
      </p:sp>
      <p:sp>
        <p:nvSpPr>
          <p:cNvPr id="1111" name="Google Shape;1111;p9"/>
          <p:cNvSpPr txBox="1"/>
          <p:nvPr>
            <p:ph idx="1" type="body"/>
          </p:nvPr>
        </p:nvSpPr>
        <p:spPr>
          <a:xfrm>
            <a:off x="563125" y="1368150"/>
            <a:ext cx="2630700" cy="338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1400"/>
              <a:t>Lauren:</a:t>
            </a:r>
            <a:endParaRPr b="1" sz="1400"/>
          </a:p>
          <a:p>
            <a:pPr indent="-317500" lvl="0" marL="457200" rtl="0" algn="l">
              <a:lnSpc>
                <a:spcPct val="100000"/>
              </a:lnSpc>
              <a:spcBef>
                <a:spcPts val="0"/>
              </a:spcBef>
              <a:spcAft>
                <a:spcPts val="0"/>
              </a:spcAft>
              <a:buSzPts val="1400"/>
              <a:buChar char="●"/>
            </a:pPr>
            <a:r>
              <a:rPr lang="en" sz="1400"/>
              <a:t>Data Preprocessing</a:t>
            </a:r>
            <a:endParaRPr sz="1400"/>
          </a:p>
          <a:p>
            <a:pPr indent="-317500" lvl="0" marL="457200" rtl="0" algn="l">
              <a:lnSpc>
                <a:spcPct val="100000"/>
              </a:lnSpc>
              <a:spcBef>
                <a:spcPts val="0"/>
              </a:spcBef>
              <a:spcAft>
                <a:spcPts val="0"/>
              </a:spcAft>
              <a:buSzPts val="1400"/>
              <a:buChar char="●"/>
            </a:pPr>
            <a:r>
              <a:rPr lang="en" sz="1400"/>
              <a:t>Data augmentation</a:t>
            </a:r>
            <a:endParaRPr sz="1400"/>
          </a:p>
          <a:p>
            <a:pPr indent="-317500" lvl="0" marL="457200" rtl="0" algn="l">
              <a:lnSpc>
                <a:spcPct val="100000"/>
              </a:lnSpc>
              <a:spcBef>
                <a:spcPts val="0"/>
              </a:spcBef>
              <a:spcAft>
                <a:spcPts val="0"/>
              </a:spcAft>
              <a:buSzPts val="1400"/>
              <a:buChar char="●"/>
            </a:pPr>
            <a:r>
              <a:rPr lang="en" sz="1400"/>
              <a:t>Writing report</a:t>
            </a:r>
            <a:endParaRPr sz="1400"/>
          </a:p>
          <a:p>
            <a:pPr indent="-317500" lvl="0" marL="457200" rtl="0" algn="l">
              <a:lnSpc>
                <a:spcPct val="100000"/>
              </a:lnSpc>
              <a:spcBef>
                <a:spcPts val="0"/>
              </a:spcBef>
              <a:spcAft>
                <a:spcPts val="0"/>
              </a:spcAft>
              <a:buSzPts val="1400"/>
              <a:buChar char="●"/>
            </a:pPr>
            <a:r>
              <a:rPr lang="en" sz="1400"/>
              <a:t>Creating slides</a:t>
            </a:r>
            <a:endParaRPr sz="1400"/>
          </a:p>
          <a:p>
            <a:pPr indent="-228600" lvl="0" marL="457200" rtl="0" algn="l">
              <a:lnSpc>
                <a:spcPct val="100000"/>
              </a:lnSpc>
              <a:spcBef>
                <a:spcPts val="0"/>
              </a:spcBef>
              <a:spcAft>
                <a:spcPts val="0"/>
              </a:spcAft>
              <a:buSzPts val="1400"/>
              <a:buNone/>
            </a:pPr>
            <a:r>
              <a:t/>
            </a:r>
            <a:endParaRPr sz="1400"/>
          </a:p>
        </p:txBody>
      </p:sp>
      <p:sp>
        <p:nvSpPr>
          <p:cNvPr id="1112" name="Google Shape;1112;p9"/>
          <p:cNvSpPr txBox="1"/>
          <p:nvPr>
            <p:ph idx="1" type="body"/>
          </p:nvPr>
        </p:nvSpPr>
        <p:spPr>
          <a:xfrm>
            <a:off x="3353363" y="1368150"/>
            <a:ext cx="2630700" cy="338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1400"/>
              <a:t>Prachi:</a:t>
            </a:r>
            <a:endParaRPr b="1" sz="1400"/>
          </a:p>
          <a:p>
            <a:pPr indent="-317500" lvl="0" marL="457200" rtl="0" algn="l">
              <a:lnSpc>
                <a:spcPct val="100000"/>
              </a:lnSpc>
              <a:spcBef>
                <a:spcPts val="0"/>
              </a:spcBef>
              <a:spcAft>
                <a:spcPts val="0"/>
              </a:spcAft>
              <a:buSzPts val="1400"/>
              <a:buChar char="●"/>
            </a:pPr>
            <a:r>
              <a:rPr lang="en" sz="1400"/>
              <a:t>Design model </a:t>
            </a:r>
            <a:endParaRPr/>
          </a:p>
          <a:p>
            <a:pPr indent="-317500" lvl="0" marL="457200" rtl="0" algn="l">
              <a:lnSpc>
                <a:spcPct val="100000"/>
              </a:lnSpc>
              <a:spcBef>
                <a:spcPts val="0"/>
              </a:spcBef>
              <a:spcAft>
                <a:spcPts val="0"/>
              </a:spcAft>
              <a:buSzPts val="1400"/>
              <a:buChar char="●"/>
            </a:pPr>
            <a:r>
              <a:rPr lang="en" sz="1400"/>
              <a:t>Training model</a:t>
            </a:r>
            <a:endParaRPr/>
          </a:p>
          <a:p>
            <a:pPr indent="-317500" lvl="0" marL="457200" rtl="0" algn="l">
              <a:lnSpc>
                <a:spcPct val="100000"/>
              </a:lnSpc>
              <a:spcBef>
                <a:spcPts val="0"/>
              </a:spcBef>
              <a:spcAft>
                <a:spcPts val="0"/>
              </a:spcAft>
              <a:buSzPts val="1400"/>
              <a:buChar char="●"/>
            </a:pPr>
            <a:r>
              <a:rPr lang="en" sz="1400"/>
              <a:t>Model evaluation</a:t>
            </a:r>
            <a:endParaRPr/>
          </a:p>
          <a:p>
            <a:pPr indent="-317500" lvl="0" marL="457200" rtl="0" algn="l">
              <a:lnSpc>
                <a:spcPct val="100000"/>
              </a:lnSpc>
              <a:spcBef>
                <a:spcPts val="0"/>
              </a:spcBef>
              <a:spcAft>
                <a:spcPts val="0"/>
              </a:spcAft>
              <a:buSzPts val="1400"/>
              <a:buChar char="●"/>
            </a:pPr>
            <a:r>
              <a:rPr lang="en" sz="1400"/>
              <a:t>Creating slides</a:t>
            </a:r>
            <a:endParaRPr/>
          </a:p>
          <a:p>
            <a:pPr indent="-317500" lvl="0" marL="457200" rtl="0" algn="l">
              <a:lnSpc>
                <a:spcPct val="100000"/>
              </a:lnSpc>
              <a:spcBef>
                <a:spcPts val="0"/>
              </a:spcBef>
              <a:spcAft>
                <a:spcPts val="0"/>
              </a:spcAft>
              <a:buSzPts val="1400"/>
              <a:buChar char="●"/>
            </a:pPr>
            <a:r>
              <a:rPr lang="en" sz="1400"/>
              <a:t>Writing report</a:t>
            </a:r>
            <a:endParaRPr sz="1400"/>
          </a:p>
          <a:p>
            <a:pPr indent="0" lvl="0" marL="457200" rtl="0" algn="l">
              <a:lnSpc>
                <a:spcPct val="100000"/>
              </a:lnSpc>
              <a:spcBef>
                <a:spcPts val="0"/>
              </a:spcBef>
              <a:spcAft>
                <a:spcPts val="0"/>
              </a:spcAft>
              <a:buSzPts val="12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HarvestGuard?</a:t>
            </a:r>
            <a:endParaRPr/>
          </a:p>
        </p:txBody>
      </p:sp>
      <p:sp>
        <p:nvSpPr>
          <p:cNvPr id="1038" name="Google Shape;1038;p2"/>
          <p:cNvSpPr txBox="1"/>
          <p:nvPr>
            <p:ph idx="1" type="body"/>
          </p:nvPr>
        </p:nvSpPr>
        <p:spPr>
          <a:xfrm>
            <a:off x="298899" y="1215751"/>
            <a:ext cx="4877399" cy="36471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b="1" lang="en" sz="1400"/>
              <a:t>Computer Vision Defined: </a:t>
            </a:r>
            <a:r>
              <a:rPr lang="en" sz="1400"/>
              <a:t>Computer vision aims to replicate human vision capabilities by developing techniques for image formation, which involves simulating the human sensory system, and machine perception, which entails emulating the human cognitive system. This enable machines to interpret and understand visual information, similar to how humans perceive and comprehend the visual world. </a:t>
            </a:r>
            <a:endParaRPr/>
          </a:p>
          <a:p>
            <a:pPr indent="-228600" lvl="0" marL="457200" rtl="0" algn="just">
              <a:lnSpc>
                <a:spcPct val="100000"/>
              </a:lnSpc>
              <a:spcBef>
                <a:spcPts val="0"/>
              </a:spcBef>
              <a:spcAft>
                <a:spcPts val="0"/>
              </a:spcAft>
              <a:buSzPts val="1400"/>
              <a:buNone/>
            </a:pPr>
            <a:r>
              <a:t/>
            </a:r>
            <a:endParaRPr sz="1400"/>
          </a:p>
          <a:p>
            <a:pPr indent="-317500" lvl="0" marL="457200" rtl="0" algn="just">
              <a:lnSpc>
                <a:spcPct val="100000"/>
              </a:lnSpc>
              <a:spcBef>
                <a:spcPts val="0"/>
              </a:spcBef>
              <a:spcAft>
                <a:spcPts val="0"/>
              </a:spcAft>
              <a:buSzPts val="1400"/>
              <a:buChar char="●"/>
            </a:pPr>
            <a:r>
              <a:rPr b="1" lang="en" sz="1400"/>
              <a:t>HarvestGaurd Defined:</a:t>
            </a:r>
            <a:r>
              <a:rPr lang="en" sz="1400"/>
              <a:t> Harvest Guard is Multi-class object detection and bounding box regression system which aims to identify classes of diseases on leaves and bounding boxes on it. Afrocentric (African) Crop Dataset is used to design the system.</a:t>
            </a:r>
            <a:endParaRPr sz="1400"/>
          </a:p>
        </p:txBody>
      </p:sp>
      <p:pic>
        <p:nvPicPr>
          <p:cNvPr id="1039" name="Google Shape;1039;p2"/>
          <p:cNvPicPr preferRelativeResize="0"/>
          <p:nvPr/>
        </p:nvPicPr>
        <p:blipFill rotWithShape="1">
          <a:blip r:embed="rId3">
            <a:alphaModFix/>
          </a:blip>
          <a:srcRect b="0" l="0" r="0" t="0"/>
          <a:stretch/>
        </p:blipFill>
        <p:spPr>
          <a:xfrm>
            <a:off x="5831589" y="1355825"/>
            <a:ext cx="2334401" cy="3212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Dataset</a:t>
            </a:r>
            <a:endParaRPr/>
          </a:p>
        </p:txBody>
      </p:sp>
      <p:sp>
        <p:nvSpPr>
          <p:cNvPr id="1045" name="Google Shape;1045;p3"/>
          <p:cNvSpPr txBox="1"/>
          <p:nvPr>
            <p:ph idx="1" type="body"/>
          </p:nvPr>
        </p:nvSpPr>
        <p:spPr>
          <a:xfrm>
            <a:off x="119271" y="1170125"/>
            <a:ext cx="4177046" cy="3388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a:buChar char="●"/>
            </a:pPr>
            <a:r>
              <a:rPr b="1" lang="en" sz="1400"/>
              <a:t>Afrocentric (African) Crop Dataset:</a:t>
            </a:r>
            <a:endParaRPr b="1" sz="1400"/>
          </a:p>
          <a:p>
            <a:pPr indent="-317500" lvl="1" marL="914400" rtl="0" algn="l">
              <a:lnSpc>
                <a:spcPct val="100000"/>
              </a:lnSpc>
              <a:spcBef>
                <a:spcPts val="0"/>
              </a:spcBef>
              <a:spcAft>
                <a:spcPts val="0"/>
              </a:spcAft>
              <a:buSzPts val="1400"/>
              <a:buChar char="○"/>
            </a:pPr>
            <a:r>
              <a:rPr lang="en" sz="1400"/>
              <a:t>The dataset was created and published by a research group at  Kwame Nkrumah University of Science and Technology in Ghana</a:t>
            </a:r>
            <a:endParaRPr/>
          </a:p>
          <a:p>
            <a:pPr indent="-317500" lvl="1" marL="914400" rtl="0" algn="l">
              <a:lnSpc>
                <a:spcPct val="100000"/>
              </a:lnSpc>
              <a:spcBef>
                <a:spcPts val="0"/>
              </a:spcBef>
              <a:spcAft>
                <a:spcPts val="0"/>
              </a:spcAft>
              <a:buSzPts val="1400"/>
              <a:buChar char="○"/>
            </a:pPr>
            <a:r>
              <a:rPr lang="en" sz="1400"/>
              <a:t>The dataset represent diverse agricultural scenarios across various African regions. It comprises annotated photos of leaves from a variety of crops, showcasing both healthy specimens and those affected by diseases</a:t>
            </a:r>
            <a:endParaRPr/>
          </a:p>
          <a:p>
            <a:pPr indent="-317500" lvl="1" marL="914400" rtl="0" algn="l">
              <a:lnSpc>
                <a:spcPct val="100000"/>
              </a:lnSpc>
              <a:spcBef>
                <a:spcPts val="0"/>
              </a:spcBef>
              <a:spcAft>
                <a:spcPts val="0"/>
              </a:spcAft>
              <a:buSzPts val="1400"/>
              <a:buChar char="○"/>
            </a:pPr>
            <a:r>
              <a:rPr lang="en" sz="1400"/>
              <a:t>The "Afrocentric" dataset is a tailored collection emphasizing the significance of region-specific data for technological solutions.</a:t>
            </a:r>
            <a:endParaRPr sz="1400"/>
          </a:p>
        </p:txBody>
      </p:sp>
      <p:pic>
        <p:nvPicPr>
          <p:cNvPr id="1046" name="Google Shape;1046;p3"/>
          <p:cNvPicPr preferRelativeResize="0"/>
          <p:nvPr/>
        </p:nvPicPr>
        <p:blipFill rotWithShape="1">
          <a:blip r:embed="rId3">
            <a:alphaModFix/>
          </a:blip>
          <a:srcRect b="0" l="0" r="0" t="0"/>
          <a:stretch/>
        </p:blipFill>
        <p:spPr>
          <a:xfrm>
            <a:off x="4585975" y="1363441"/>
            <a:ext cx="4558025" cy="1025719"/>
          </a:xfrm>
          <a:prstGeom prst="rect">
            <a:avLst/>
          </a:prstGeom>
          <a:noFill/>
          <a:ln>
            <a:noFill/>
          </a:ln>
        </p:spPr>
      </p:pic>
      <p:pic>
        <p:nvPicPr>
          <p:cNvPr id="1047" name="Google Shape;1047;p3"/>
          <p:cNvPicPr preferRelativeResize="0"/>
          <p:nvPr/>
        </p:nvPicPr>
        <p:blipFill rotWithShape="1">
          <a:blip r:embed="rId4">
            <a:alphaModFix/>
          </a:blip>
          <a:srcRect b="0" l="0" r="0" t="0"/>
          <a:stretch/>
        </p:blipFill>
        <p:spPr>
          <a:xfrm>
            <a:off x="4472987" y="2554979"/>
            <a:ext cx="2230397" cy="848179"/>
          </a:xfrm>
          <a:prstGeom prst="rect">
            <a:avLst/>
          </a:prstGeom>
          <a:noFill/>
          <a:ln>
            <a:noFill/>
          </a:ln>
        </p:spPr>
      </p:pic>
      <p:pic>
        <p:nvPicPr>
          <p:cNvPr id="1048" name="Google Shape;1048;p3"/>
          <p:cNvPicPr preferRelativeResize="0"/>
          <p:nvPr/>
        </p:nvPicPr>
        <p:blipFill rotWithShape="1">
          <a:blip r:embed="rId5">
            <a:alphaModFix/>
          </a:blip>
          <a:srcRect b="0" l="0" r="0" t="0"/>
          <a:stretch/>
        </p:blipFill>
        <p:spPr>
          <a:xfrm>
            <a:off x="6880055" y="2488758"/>
            <a:ext cx="1969747" cy="2010430"/>
          </a:xfrm>
          <a:prstGeom prst="rect">
            <a:avLst/>
          </a:prstGeom>
          <a:noFill/>
          <a:ln>
            <a:noFill/>
          </a:ln>
        </p:spPr>
      </p:pic>
      <p:pic>
        <p:nvPicPr>
          <p:cNvPr id="1049" name="Google Shape;1049;p3"/>
          <p:cNvPicPr preferRelativeResize="0"/>
          <p:nvPr/>
        </p:nvPicPr>
        <p:blipFill rotWithShape="1">
          <a:blip r:embed="rId6">
            <a:alphaModFix/>
          </a:blip>
          <a:srcRect b="0" l="0" r="0" t="0"/>
          <a:stretch/>
        </p:blipFill>
        <p:spPr>
          <a:xfrm>
            <a:off x="4472987" y="3493973"/>
            <a:ext cx="2293573" cy="12649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EDA, Data Augmentation</a:t>
            </a:r>
            <a:endParaRPr/>
          </a:p>
        </p:txBody>
      </p:sp>
      <p:sp>
        <p:nvSpPr>
          <p:cNvPr id="1055" name="Google Shape;1055;p4"/>
          <p:cNvSpPr txBox="1"/>
          <p:nvPr>
            <p:ph idx="1" type="body"/>
          </p:nvPr>
        </p:nvSpPr>
        <p:spPr>
          <a:xfrm>
            <a:off x="720000" y="1215746"/>
            <a:ext cx="7704000" cy="33882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 sz="1400"/>
              <a:t>EDA: </a:t>
            </a:r>
            <a:r>
              <a:rPr lang="en" sz="1400"/>
              <a:t>Summarized main characteristics of dataset using statistical and graphical visualization. Dataset showcased class imbalance issue among various diseases. </a:t>
            </a:r>
            <a:endParaRPr/>
          </a:p>
          <a:p>
            <a:pPr indent="-152400" lvl="0" marL="381000" rtl="0" algn="l">
              <a:lnSpc>
                <a:spcPct val="100000"/>
              </a:lnSpc>
              <a:spcBef>
                <a:spcPts val="0"/>
              </a:spcBef>
              <a:spcAft>
                <a:spcPts val="0"/>
              </a:spcAft>
              <a:buSzPts val="1200"/>
              <a:buNone/>
            </a:pPr>
            <a:r>
              <a:t/>
            </a:r>
            <a:endParaRPr/>
          </a:p>
          <a:p>
            <a:pPr indent="0" lvl="0" marL="152400" rtl="0" algn="l">
              <a:lnSpc>
                <a:spcPct val="100000"/>
              </a:lnSpc>
              <a:spcBef>
                <a:spcPts val="0"/>
              </a:spcBef>
              <a:spcAft>
                <a:spcPts val="0"/>
              </a:spcAft>
              <a:buSzPts val="1200"/>
              <a:buNone/>
            </a:pPr>
            <a:r>
              <a:rPr b="1" lang="en" sz="1400"/>
              <a:t>Addressing Class Imbalance: </a:t>
            </a:r>
            <a:r>
              <a:rPr lang="en" sz="1400"/>
              <a:t>Resampling and data augmentation techniques are used. Resampling ensures that each class is represented adequately, while data augmentation introduces variations to the dataset, promoting a more balanced and diverse representation of each class.</a:t>
            </a:r>
            <a:endParaRPr/>
          </a:p>
          <a:p>
            <a:pPr indent="0" lvl="0" marL="152400" rtl="0" algn="l">
              <a:lnSpc>
                <a:spcPct val="100000"/>
              </a:lnSpc>
              <a:spcBef>
                <a:spcPts val="0"/>
              </a:spcBef>
              <a:spcAft>
                <a:spcPts val="0"/>
              </a:spcAft>
              <a:buSzPts val="1200"/>
              <a:buNone/>
            </a:pPr>
            <a:r>
              <a:t/>
            </a:r>
            <a:endParaRPr sz="1400"/>
          </a:p>
          <a:p>
            <a:pPr indent="0" lvl="0" marL="152400" rtl="0" algn="l">
              <a:lnSpc>
                <a:spcPct val="100000"/>
              </a:lnSpc>
              <a:spcBef>
                <a:spcPts val="0"/>
              </a:spcBef>
              <a:spcAft>
                <a:spcPts val="0"/>
              </a:spcAft>
              <a:buSzPts val="1200"/>
              <a:buNone/>
            </a:pPr>
            <a:r>
              <a:rPr b="1" lang="en" sz="1400"/>
              <a:t>Augmentation Techniques</a:t>
            </a:r>
            <a:r>
              <a:rPr lang="en" sz="1400"/>
              <a:t>: Augmentation techniques, including flipping, rotation, blur, and noise, are applied to generate a more varied dataset. </a:t>
            </a:r>
            <a:endParaRPr/>
          </a:p>
          <a:p>
            <a:pPr indent="0" lvl="0" marL="152400" rtl="0" algn="l">
              <a:lnSpc>
                <a:spcPct val="100000"/>
              </a:lnSpc>
              <a:spcBef>
                <a:spcPts val="0"/>
              </a:spcBef>
              <a:spcAft>
                <a:spcPts val="0"/>
              </a:spcAft>
              <a:buSzPts val="1200"/>
              <a:buNone/>
            </a:pPr>
            <a:r>
              <a:t/>
            </a:r>
            <a:endParaRPr sz="1400"/>
          </a:p>
          <a:p>
            <a:pPr indent="0" lvl="0" marL="152400" rtl="0" algn="l">
              <a:lnSpc>
                <a:spcPct val="100000"/>
              </a:lnSpc>
              <a:spcBef>
                <a:spcPts val="0"/>
              </a:spcBef>
              <a:spcAft>
                <a:spcPts val="0"/>
              </a:spcAft>
              <a:buSzPts val="1200"/>
              <a:buNone/>
            </a:pPr>
            <a:r>
              <a:rPr b="1" lang="en" sz="1400"/>
              <a:t>Balanced Dataset Creation</a:t>
            </a:r>
            <a:r>
              <a:rPr lang="en" sz="1400"/>
              <a:t>: The creation of a final balanced dataset aims to ensure equal representation of different classes for model training. This step is pivotal in preventing the model from being biased towards classes with larger representations, fostering fairness in the training process.</a:t>
            </a:r>
            <a:endParaRPr/>
          </a:p>
          <a:p>
            <a:pPr indent="0" lvl="0" marL="152400" rtl="0" algn="l">
              <a:lnSpc>
                <a:spcPct val="100000"/>
              </a:lnSpc>
              <a:spcBef>
                <a:spcPts val="0"/>
              </a:spcBef>
              <a:spcAft>
                <a:spcPts val="0"/>
              </a:spcAft>
              <a:buSzPts val="1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5"/>
          <p:cNvSpPr txBox="1"/>
          <p:nvPr>
            <p:ph type="title"/>
          </p:nvPr>
        </p:nvSpPr>
        <p:spPr>
          <a:xfrm>
            <a:off x="632534" y="158778"/>
            <a:ext cx="8431953"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Multi-class object detection and bounding box regression</a:t>
            </a:r>
            <a:endParaRPr/>
          </a:p>
        </p:txBody>
      </p:sp>
      <p:sp>
        <p:nvSpPr>
          <p:cNvPr id="1061" name="Google Shape;1061;p5"/>
          <p:cNvSpPr txBox="1"/>
          <p:nvPr>
            <p:ph idx="1" type="body"/>
          </p:nvPr>
        </p:nvSpPr>
        <p:spPr>
          <a:xfrm>
            <a:off x="720000" y="1478138"/>
            <a:ext cx="7779944" cy="350658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sz="1400"/>
              <a:t>A State-of-the-Art Pretrained Language Model: </a:t>
            </a:r>
            <a:endParaRPr b="1" sz="1400"/>
          </a:p>
          <a:p>
            <a:pPr indent="-317500" lvl="1" marL="914400" rtl="0" algn="l">
              <a:lnSpc>
                <a:spcPct val="100000"/>
              </a:lnSpc>
              <a:spcBef>
                <a:spcPts val="0"/>
              </a:spcBef>
              <a:spcAft>
                <a:spcPts val="0"/>
              </a:spcAft>
              <a:buSzPts val="1400"/>
              <a:buChar char="○"/>
            </a:pPr>
            <a:r>
              <a:rPr lang="en" sz="1400"/>
              <a:t>VGG16 is object detection and classification algorithm which is able to classify with 92.7% accuracy. It is one of the popular algorithms for image classification and is easy to use with transfer learning.</a:t>
            </a:r>
            <a:endParaRPr/>
          </a:p>
          <a:p>
            <a:pPr indent="-228600" lvl="1" marL="914400" rtl="0" algn="l">
              <a:lnSpc>
                <a:spcPct val="100000"/>
              </a:lnSpc>
              <a:spcBef>
                <a:spcPts val="0"/>
              </a:spcBef>
              <a:spcAft>
                <a:spcPts val="0"/>
              </a:spcAft>
              <a:buSzPts val="1400"/>
              <a:buNone/>
            </a:pPr>
            <a:r>
              <a:t/>
            </a:r>
            <a:endParaRPr sz="1400"/>
          </a:p>
          <a:p>
            <a:pPr indent="-317500" lvl="0" marL="457200" rtl="0" algn="l">
              <a:lnSpc>
                <a:spcPct val="100000"/>
              </a:lnSpc>
              <a:spcBef>
                <a:spcPts val="0"/>
              </a:spcBef>
              <a:spcAft>
                <a:spcPts val="0"/>
              </a:spcAft>
              <a:buSzPts val="1400"/>
              <a:buChar char="●"/>
            </a:pPr>
            <a:r>
              <a:rPr b="1" lang="en" sz="1400"/>
              <a:t>A Compact and Efficient Iteration of VGG16:</a:t>
            </a:r>
            <a:endParaRPr/>
          </a:p>
          <a:p>
            <a:pPr indent="-317500" lvl="1" marL="914400" rtl="0" algn="l">
              <a:lnSpc>
                <a:spcPct val="100000"/>
              </a:lnSpc>
              <a:spcBef>
                <a:spcPts val="0"/>
              </a:spcBef>
              <a:spcAft>
                <a:spcPts val="0"/>
              </a:spcAft>
              <a:buSzPts val="1400"/>
              <a:buChar char="○"/>
            </a:pPr>
            <a:r>
              <a:rPr lang="en" sz="1400"/>
              <a:t> VGG16 network is loaded with weights pre-trained on the ImageNet dataset. We leave off the fully-connected layer head , freeze the body such that weight will not be updates during fine tuning and flatten the output of the network</a:t>
            </a:r>
            <a:endParaRPr/>
          </a:p>
          <a:p>
            <a:pPr indent="-317500" lvl="1" marL="914400" rtl="0" algn="l">
              <a:lnSpc>
                <a:spcPct val="100000"/>
              </a:lnSpc>
              <a:spcBef>
                <a:spcPts val="0"/>
              </a:spcBef>
              <a:spcAft>
                <a:spcPts val="0"/>
              </a:spcAft>
              <a:buSzPts val="1400"/>
              <a:buChar char="○"/>
            </a:pPr>
            <a:r>
              <a:rPr lang="en" sz="1400"/>
              <a:t>We created a new layer head responsible for multi-output prediction (i.e., class label and bounding box location).</a:t>
            </a:r>
            <a:endParaRPr/>
          </a:p>
          <a:p>
            <a:pPr indent="-228600" lvl="1" marL="914400" rtl="0" algn="l">
              <a:lnSpc>
                <a:spcPct val="100000"/>
              </a:lnSpc>
              <a:spcBef>
                <a:spcPts val="0"/>
              </a:spcBef>
              <a:spcAft>
                <a:spcPts val="0"/>
              </a:spcAft>
              <a:buSzPts val="1400"/>
              <a:buNone/>
            </a:pPr>
            <a:r>
              <a:t/>
            </a:r>
            <a:endParaRPr sz="1400"/>
          </a:p>
          <a:p>
            <a:pPr indent="-317500" lvl="0" marL="457200" rtl="0" algn="l">
              <a:lnSpc>
                <a:spcPct val="100000"/>
              </a:lnSpc>
              <a:spcBef>
                <a:spcPts val="0"/>
              </a:spcBef>
              <a:spcAft>
                <a:spcPts val="0"/>
              </a:spcAft>
              <a:buSzPts val="1400"/>
              <a:buChar char="●"/>
            </a:pPr>
            <a:r>
              <a:rPr b="1" lang="en" sz="1400"/>
              <a:t>Fine-Tuned on the Afrocentric (African) Crop Dataset:</a:t>
            </a:r>
            <a:endParaRPr b="1" sz="1400"/>
          </a:p>
          <a:p>
            <a:pPr indent="-317500" lvl="1" marL="914400" rtl="0" algn="l">
              <a:lnSpc>
                <a:spcPct val="100000"/>
              </a:lnSpc>
              <a:spcBef>
                <a:spcPts val="0"/>
              </a:spcBef>
              <a:spcAft>
                <a:spcPts val="0"/>
              </a:spcAft>
              <a:buSzPts val="1400"/>
              <a:buChar char="○"/>
            </a:pPr>
            <a:r>
              <a:rPr lang="en" sz="1400"/>
              <a:t>By training on images of corp with various diseases and annotations, HarvestGuard becomes an expert in identifying classes of disease on leaves and bounding box on it.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
          <p:cNvSpPr/>
          <p:nvPr/>
        </p:nvSpPr>
        <p:spPr>
          <a:xfrm>
            <a:off x="3960393" y="1243849"/>
            <a:ext cx="1803631" cy="38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rlow"/>
                <a:ea typeface="Barlow"/>
                <a:cs typeface="Barlow"/>
                <a:sym typeface="Barlow"/>
              </a:rPr>
              <a:t>Training Loop</a:t>
            </a:r>
            <a:endParaRPr b="0" i="0" sz="1400" u="none" cap="none" strike="noStrike">
              <a:solidFill>
                <a:srgbClr val="000000"/>
              </a:solidFill>
              <a:latin typeface="Barlow"/>
              <a:ea typeface="Barlow"/>
              <a:cs typeface="Barlow"/>
              <a:sym typeface="Barlow"/>
            </a:endParaRPr>
          </a:p>
        </p:txBody>
      </p:sp>
      <p:sp>
        <p:nvSpPr>
          <p:cNvPr id="1067" name="Google Shape;1067;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HarvestGuard Overall Architecture</a:t>
            </a:r>
            <a:endParaRPr/>
          </a:p>
        </p:txBody>
      </p:sp>
      <p:sp>
        <p:nvSpPr>
          <p:cNvPr id="1068" name="Google Shape;1068;p6"/>
          <p:cNvSpPr/>
          <p:nvPr/>
        </p:nvSpPr>
        <p:spPr>
          <a:xfrm>
            <a:off x="55148" y="2690836"/>
            <a:ext cx="1326164"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rlow"/>
                <a:ea typeface="Barlow"/>
                <a:cs typeface="Barlow"/>
                <a:sym typeface="Barlow"/>
              </a:rPr>
              <a:t>Afrocentric Crop Dataset</a:t>
            </a:r>
            <a:endParaRPr b="0" i="0" sz="1400" u="none" cap="none" strike="noStrike">
              <a:solidFill>
                <a:srgbClr val="000000"/>
              </a:solidFill>
              <a:latin typeface="Barlow"/>
              <a:ea typeface="Barlow"/>
              <a:cs typeface="Barlow"/>
              <a:sym typeface="Barlow"/>
            </a:endParaRPr>
          </a:p>
        </p:txBody>
      </p:sp>
      <p:sp>
        <p:nvSpPr>
          <p:cNvPr id="1069" name="Google Shape;1069;p6"/>
          <p:cNvSpPr/>
          <p:nvPr/>
        </p:nvSpPr>
        <p:spPr>
          <a:xfrm>
            <a:off x="6228664" y="2538050"/>
            <a:ext cx="1118341"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Barlow"/>
                <a:ea typeface="Barlow"/>
                <a:cs typeface="Barlow"/>
                <a:sym typeface="Barlow"/>
              </a:rPr>
              <a:t>Fine Tuned Multi</a:t>
            </a:r>
            <a:r>
              <a:rPr lang="en" sz="1300">
                <a:latin typeface="Barlow"/>
                <a:ea typeface="Barlow"/>
                <a:cs typeface="Barlow"/>
                <a:sym typeface="Barlow"/>
              </a:rPr>
              <a:t>-</a:t>
            </a:r>
            <a:r>
              <a:rPr b="0" i="0" lang="en" sz="1300" u="none" cap="none" strike="noStrike">
                <a:solidFill>
                  <a:srgbClr val="000000"/>
                </a:solidFill>
                <a:latin typeface="Barlow"/>
                <a:ea typeface="Barlow"/>
                <a:cs typeface="Barlow"/>
                <a:sym typeface="Barlow"/>
              </a:rPr>
              <a:t>Class Model</a:t>
            </a:r>
            <a:endParaRPr b="0" i="0" sz="1300" u="none" cap="none" strike="noStrike">
              <a:solidFill>
                <a:srgbClr val="000000"/>
              </a:solidFill>
              <a:latin typeface="Barlow"/>
              <a:ea typeface="Barlow"/>
              <a:cs typeface="Barlow"/>
              <a:sym typeface="Barlow"/>
            </a:endParaRPr>
          </a:p>
        </p:txBody>
      </p:sp>
      <p:sp>
        <p:nvSpPr>
          <p:cNvPr id="1070" name="Google Shape;1070;p6"/>
          <p:cNvSpPr/>
          <p:nvPr/>
        </p:nvSpPr>
        <p:spPr>
          <a:xfrm>
            <a:off x="4357854" y="2958395"/>
            <a:ext cx="1064935"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Barlow"/>
                <a:ea typeface="Barlow"/>
                <a:cs typeface="Barlow"/>
                <a:sym typeface="Barlow"/>
              </a:rPr>
              <a:t>Trainer</a:t>
            </a:r>
            <a:endParaRPr b="0" i="0" sz="1400" u="none" cap="none" strike="noStrike">
              <a:solidFill>
                <a:schemeClr val="lt1"/>
              </a:solidFill>
              <a:latin typeface="Barlow"/>
              <a:ea typeface="Barlow"/>
              <a:cs typeface="Barlow"/>
              <a:sym typeface="Barlow"/>
            </a:endParaRPr>
          </a:p>
        </p:txBody>
      </p:sp>
      <p:sp>
        <p:nvSpPr>
          <p:cNvPr id="1071" name="Google Shape;1071;p6"/>
          <p:cNvSpPr/>
          <p:nvPr/>
        </p:nvSpPr>
        <p:spPr>
          <a:xfrm>
            <a:off x="4251154" y="1942020"/>
            <a:ext cx="1171636"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Barlow"/>
                <a:ea typeface="Barlow"/>
                <a:cs typeface="Barlow"/>
                <a:sym typeface="Barlow"/>
              </a:rPr>
              <a:t>Training Arguments</a:t>
            </a:r>
            <a:endParaRPr b="0" i="0" sz="1400" u="none" cap="none" strike="noStrike">
              <a:solidFill>
                <a:schemeClr val="lt1"/>
              </a:solidFill>
              <a:latin typeface="Barlow"/>
              <a:ea typeface="Barlow"/>
              <a:cs typeface="Barlow"/>
              <a:sym typeface="Barlow"/>
            </a:endParaRPr>
          </a:p>
        </p:txBody>
      </p:sp>
      <p:sp>
        <p:nvSpPr>
          <p:cNvPr id="1072" name="Google Shape;1072;p6"/>
          <p:cNvSpPr/>
          <p:nvPr/>
        </p:nvSpPr>
        <p:spPr>
          <a:xfrm>
            <a:off x="4357854" y="3974770"/>
            <a:ext cx="1064935"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chemeClr val="lt1"/>
                </a:solidFill>
                <a:latin typeface="Barlow"/>
                <a:ea typeface="Barlow"/>
                <a:cs typeface="Barlow"/>
                <a:sym typeface="Barlow"/>
              </a:rPr>
              <a:t>Evaluation</a:t>
            </a:r>
            <a:endParaRPr b="0" i="0" sz="1300" u="none" cap="none" strike="noStrike">
              <a:solidFill>
                <a:schemeClr val="lt1"/>
              </a:solidFill>
              <a:latin typeface="Barlow"/>
              <a:ea typeface="Barlow"/>
              <a:cs typeface="Barlow"/>
              <a:sym typeface="Barlow"/>
            </a:endParaRPr>
          </a:p>
        </p:txBody>
      </p:sp>
      <p:cxnSp>
        <p:nvCxnSpPr>
          <p:cNvPr id="1073" name="Google Shape;1073;p6"/>
          <p:cNvCxnSpPr>
            <a:stCxn id="1068" idx="3"/>
          </p:cNvCxnSpPr>
          <p:nvPr/>
        </p:nvCxnSpPr>
        <p:spPr>
          <a:xfrm flipH="1" rot="10800000">
            <a:off x="1381312" y="2985136"/>
            <a:ext cx="583500" cy="333300"/>
          </a:xfrm>
          <a:prstGeom prst="bentConnector3">
            <a:avLst>
              <a:gd fmla="val 49987" name="adj1"/>
            </a:avLst>
          </a:prstGeom>
          <a:noFill/>
          <a:ln cap="flat" cmpd="sng" w="9525">
            <a:solidFill>
              <a:srgbClr val="000000"/>
            </a:solidFill>
            <a:prstDash val="solid"/>
            <a:round/>
            <a:headEnd len="sm" w="sm" type="none"/>
            <a:tailEnd len="med" w="med" type="triangle"/>
          </a:ln>
        </p:spPr>
      </p:cxnSp>
      <p:cxnSp>
        <p:nvCxnSpPr>
          <p:cNvPr id="1074" name="Google Shape;1074;p6"/>
          <p:cNvCxnSpPr/>
          <p:nvPr/>
        </p:nvCxnSpPr>
        <p:spPr>
          <a:xfrm flipH="1" rot="5400000">
            <a:off x="4469902" y="1831100"/>
            <a:ext cx="1921800" cy="747300"/>
          </a:xfrm>
          <a:prstGeom prst="bentConnector4">
            <a:avLst>
              <a:gd fmla="val 0" name="adj1"/>
              <a:gd fmla="val 0" name="adj2"/>
            </a:avLst>
          </a:prstGeom>
          <a:noFill/>
          <a:ln cap="flat" cmpd="sng" w="9525">
            <a:solidFill>
              <a:srgbClr val="000000"/>
            </a:solidFill>
            <a:prstDash val="solid"/>
            <a:round/>
            <a:headEnd len="sm" w="sm" type="none"/>
            <a:tailEnd len="med" w="med" type="triangle"/>
          </a:ln>
        </p:spPr>
      </p:cxnSp>
      <p:cxnSp>
        <p:nvCxnSpPr>
          <p:cNvPr id="1075" name="Google Shape;1075;p6"/>
          <p:cNvCxnSpPr>
            <a:stCxn id="1066" idx="3"/>
            <a:endCxn id="1069" idx="1"/>
          </p:cNvCxnSpPr>
          <p:nvPr/>
        </p:nvCxnSpPr>
        <p:spPr>
          <a:xfrm>
            <a:off x="5764024" y="3165649"/>
            <a:ext cx="464700" cy="0"/>
          </a:xfrm>
          <a:prstGeom prst="straightConnector1">
            <a:avLst/>
          </a:prstGeom>
          <a:noFill/>
          <a:ln cap="flat" cmpd="sng" w="9525">
            <a:solidFill>
              <a:srgbClr val="000000"/>
            </a:solidFill>
            <a:prstDash val="solid"/>
            <a:round/>
            <a:headEnd len="sm" w="sm" type="none"/>
            <a:tailEnd len="med" w="med" type="triangle"/>
          </a:ln>
        </p:spPr>
      </p:cxnSp>
      <p:cxnSp>
        <p:nvCxnSpPr>
          <p:cNvPr id="1076" name="Google Shape;1076;p6"/>
          <p:cNvCxnSpPr>
            <a:stCxn id="1069" idx="3"/>
          </p:cNvCxnSpPr>
          <p:nvPr/>
        </p:nvCxnSpPr>
        <p:spPr>
          <a:xfrm>
            <a:off x="7347005" y="3165650"/>
            <a:ext cx="629700" cy="0"/>
          </a:xfrm>
          <a:prstGeom prst="straightConnector1">
            <a:avLst/>
          </a:prstGeom>
          <a:noFill/>
          <a:ln cap="flat" cmpd="sng" w="9525">
            <a:solidFill>
              <a:srgbClr val="000000"/>
            </a:solidFill>
            <a:prstDash val="solid"/>
            <a:round/>
            <a:headEnd len="sm" w="sm" type="none"/>
            <a:tailEnd len="med" w="med" type="triangle"/>
          </a:ln>
        </p:spPr>
      </p:cxnSp>
      <p:sp>
        <p:nvSpPr>
          <p:cNvPr id="1077" name="Google Shape;1077;p6"/>
          <p:cNvSpPr/>
          <p:nvPr/>
        </p:nvSpPr>
        <p:spPr>
          <a:xfrm>
            <a:off x="1922624" y="1243849"/>
            <a:ext cx="1803631" cy="38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rlow"/>
                <a:ea typeface="Barlow"/>
                <a:cs typeface="Barlow"/>
                <a:sym typeface="Barlow"/>
              </a:rPr>
              <a:t>Data Processing</a:t>
            </a:r>
            <a:endParaRPr b="0" i="0" sz="1400" u="none" cap="none" strike="noStrike">
              <a:solidFill>
                <a:srgbClr val="000000"/>
              </a:solidFill>
              <a:latin typeface="Barlow"/>
              <a:ea typeface="Barlow"/>
              <a:cs typeface="Barlow"/>
              <a:sym typeface="Barlow"/>
            </a:endParaRPr>
          </a:p>
        </p:txBody>
      </p:sp>
      <p:sp>
        <p:nvSpPr>
          <p:cNvPr id="1078" name="Google Shape;1078;p6"/>
          <p:cNvSpPr/>
          <p:nvPr/>
        </p:nvSpPr>
        <p:spPr>
          <a:xfrm>
            <a:off x="2269624" y="1887182"/>
            <a:ext cx="1151976"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Barlow"/>
                <a:ea typeface="Barlow"/>
                <a:cs typeface="Barlow"/>
                <a:sym typeface="Barlow"/>
              </a:rPr>
              <a:t>EDA</a:t>
            </a:r>
            <a:endParaRPr b="0" i="0" sz="1400" u="none" cap="none" strike="noStrike">
              <a:solidFill>
                <a:schemeClr val="lt1"/>
              </a:solidFill>
              <a:latin typeface="Barlow"/>
              <a:ea typeface="Barlow"/>
              <a:cs typeface="Barlow"/>
              <a:sym typeface="Barlow"/>
            </a:endParaRPr>
          </a:p>
        </p:txBody>
      </p:sp>
      <p:sp>
        <p:nvSpPr>
          <p:cNvPr id="1079" name="Google Shape;1079;p6"/>
          <p:cNvSpPr/>
          <p:nvPr/>
        </p:nvSpPr>
        <p:spPr>
          <a:xfrm>
            <a:off x="2270949" y="2942376"/>
            <a:ext cx="1151976"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chemeClr val="lt1"/>
                </a:solidFill>
                <a:latin typeface="Barlow"/>
                <a:ea typeface="Barlow"/>
                <a:cs typeface="Barlow"/>
                <a:sym typeface="Barlow"/>
              </a:rPr>
              <a:t>Image Dataset </a:t>
            </a:r>
            <a:r>
              <a:rPr lang="en" sz="1100">
                <a:solidFill>
                  <a:schemeClr val="lt1"/>
                </a:solidFill>
                <a:latin typeface="Barlow"/>
                <a:ea typeface="Barlow"/>
                <a:cs typeface="Barlow"/>
                <a:sym typeface="Barlow"/>
              </a:rPr>
              <a:t>Augmentation</a:t>
            </a:r>
            <a:endParaRPr b="0" i="0" sz="1100" u="none" cap="none" strike="noStrike">
              <a:solidFill>
                <a:schemeClr val="lt1"/>
              </a:solidFill>
              <a:latin typeface="Barlow"/>
              <a:ea typeface="Barlow"/>
              <a:cs typeface="Barlow"/>
              <a:sym typeface="Barlow"/>
            </a:endParaRPr>
          </a:p>
        </p:txBody>
      </p:sp>
      <p:sp>
        <p:nvSpPr>
          <p:cNvPr id="1080" name="Google Shape;1080;p6"/>
          <p:cNvSpPr/>
          <p:nvPr/>
        </p:nvSpPr>
        <p:spPr>
          <a:xfrm>
            <a:off x="2292283" y="4014912"/>
            <a:ext cx="1151976"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chemeClr val="lt1"/>
                </a:solidFill>
                <a:latin typeface="Barlow"/>
                <a:ea typeface="Barlow"/>
                <a:cs typeface="Barlow"/>
                <a:sym typeface="Barlow"/>
              </a:rPr>
              <a:t>Images and bounding </a:t>
            </a:r>
            <a:r>
              <a:rPr lang="en" sz="1100">
                <a:solidFill>
                  <a:schemeClr val="lt1"/>
                </a:solidFill>
                <a:latin typeface="Barlow"/>
                <a:ea typeface="Barlow"/>
                <a:cs typeface="Barlow"/>
                <a:sym typeface="Barlow"/>
              </a:rPr>
              <a:t>boxes</a:t>
            </a:r>
            <a:r>
              <a:rPr b="0" i="0" lang="en" sz="1100" u="none" cap="none" strike="noStrike">
                <a:solidFill>
                  <a:schemeClr val="lt1"/>
                </a:solidFill>
                <a:latin typeface="Barlow"/>
                <a:ea typeface="Barlow"/>
                <a:cs typeface="Barlow"/>
                <a:sym typeface="Barlow"/>
              </a:rPr>
              <a:t>  resizing </a:t>
            </a:r>
            <a:endParaRPr b="0" i="0" sz="1100" u="none" cap="none" strike="noStrike">
              <a:solidFill>
                <a:schemeClr val="lt1"/>
              </a:solidFill>
              <a:latin typeface="Barlow"/>
              <a:ea typeface="Barlow"/>
              <a:cs typeface="Barlow"/>
              <a:sym typeface="Barlow"/>
            </a:endParaRPr>
          </a:p>
        </p:txBody>
      </p:sp>
      <p:cxnSp>
        <p:nvCxnSpPr>
          <p:cNvPr id="1081" name="Google Shape;1081;p6"/>
          <p:cNvCxnSpPr/>
          <p:nvPr/>
        </p:nvCxnSpPr>
        <p:spPr>
          <a:xfrm>
            <a:off x="3715228" y="3144152"/>
            <a:ext cx="245165" cy="0"/>
          </a:xfrm>
          <a:prstGeom prst="straightConnector1">
            <a:avLst/>
          </a:prstGeom>
          <a:noFill/>
          <a:ln cap="flat" cmpd="sng" w="9525">
            <a:solidFill>
              <a:srgbClr val="000000"/>
            </a:solidFill>
            <a:prstDash val="solid"/>
            <a:round/>
            <a:headEnd len="sm" w="sm" type="none"/>
            <a:tailEnd len="med" w="med" type="triangle"/>
          </a:ln>
        </p:spPr>
      </p:cxnSp>
      <p:sp>
        <p:nvSpPr>
          <p:cNvPr id="1082" name="Google Shape;1082;p6"/>
          <p:cNvSpPr/>
          <p:nvPr/>
        </p:nvSpPr>
        <p:spPr>
          <a:xfrm>
            <a:off x="7978500" y="2571750"/>
            <a:ext cx="1118341"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Barlow"/>
                <a:ea typeface="Barlow"/>
                <a:cs typeface="Barlow"/>
                <a:sym typeface="Barlow"/>
              </a:rPr>
              <a:t>Results Prediction</a:t>
            </a:r>
            <a:endParaRPr b="0" i="0" sz="1300" u="none" cap="none" strike="noStrike">
              <a:solidFill>
                <a:srgbClr val="000000"/>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g2a2435c33e7_0_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Results-Classification Model</a:t>
            </a:r>
            <a:endParaRPr/>
          </a:p>
        </p:txBody>
      </p:sp>
      <p:graphicFrame>
        <p:nvGraphicFramePr>
          <p:cNvPr id="1088" name="Google Shape;1088;g2a2435c33e7_0_0"/>
          <p:cNvGraphicFramePr/>
          <p:nvPr/>
        </p:nvGraphicFramePr>
        <p:xfrm>
          <a:off x="952500" y="1074250"/>
          <a:ext cx="3000000" cy="3000000"/>
        </p:xfrm>
        <a:graphic>
          <a:graphicData uri="http://schemas.openxmlformats.org/drawingml/2006/table">
            <a:tbl>
              <a:tblPr>
                <a:noFill/>
                <a:tableStyleId>{5D98412D-127E-401E-B304-7151219AC18A}</a:tableStyleId>
              </a:tblPr>
              <a:tblGrid>
                <a:gridCol w="1618650"/>
                <a:gridCol w="1618650"/>
              </a:tblGrid>
              <a:tr h="336775">
                <a:tc>
                  <a:txBody>
                    <a:bodyPr/>
                    <a:lstStyle/>
                    <a:p>
                      <a:pPr indent="0" lvl="0" marL="0" rtl="0" algn="l">
                        <a:spcBef>
                          <a:spcPts val="0"/>
                        </a:spcBef>
                        <a:spcAft>
                          <a:spcPts val="0"/>
                        </a:spcAft>
                        <a:buNone/>
                      </a:pPr>
                      <a:r>
                        <a:rPr b="1" lang="en"/>
                        <a:t>Metric</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3367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59.2%</a:t>
                      </a:r>
                      <a:endParaRPr/>
                    </a:p>
                  </a:txBody>
                  <a:tcPr marT="91425" marB="91425" marR="91425" marL="91425"/>
                </a:tc>
              </a:tr>
              <a:tr h="336775">
                <a:tc>
                  <a:txBody>
                    <a:bodyPr/>
                    <a:lstStyle/>
                    <a:p>
                      <a:pPr indent="0" lvl="0" marL="0" rtl="0" algn="l">
                        <a:spcBef>
                          <a:spcPts val="0"/>
                        </a:spcBef>
                        <a:spcAft>
                          <a:spcPts val="0"/>
                        </a:spcAft>
                        <a:buNone/>
                      </a:pPr>
                      <a:r>
                        <a:rPr lang="en"/>
                        <a:t>Precision (Micro)</a:t>
                      </a:r>
                      <a:endParaRPr/>
                    </a:p>
                  </a:txBody>
                  <a:tcPr marT="91425" marB="91425" marR="91425" marL="91425"/>
                </a:tc>
                <a:tc>
                  <a:txBody>
                    <a:bodyPr/>
                    <a:lstStyle/>
                    <a:p>
                      <a:pPr indent="0" lvl="0" marL="0" rtl="0" algn="l">
                        <a:spcBef>
                          <a:spcPts val="0"/>
                        </a:spcBef>
                        <a:spcAft>
                          <a:spcPts val="0"/>
                        </a:spcAft>
                        <a:buNone/>
                      </a:pPr>
                      <a:r>
                        <a:rPr lang="en"/>
                        <a:t>81.2%</a:t>
                      </a:r>
                      <a:endParaRPr/>
                    </a:p>
                  </a:txBody>
                  <a:tcPr marT="91425" marB="91425" marR="91425" marL="91425"/>
                </a:tc>
              </a:tr>
              <a:tr h="336775">
                <a:tc>
                  <a:txBody>
                    <a:bodyPr/>
                    <a:lstStyle/>
                    <a:p>
                      <a:pPr indent="0" lvl="0" marL="0" rtl="0" algn="l">
                        <a:spcBef>
                          <a:spcPts val="0"/>
                        </a:spcBef>
                        <a:spcAft>
                          <a:spcPts val="0"/>
                        </a:spcAft>
                        <a:buNone/>
                      </a:pPr>
                      <a:r>
                        <a:rPr lang="en"/>
                        <a:t>Recall (Micro)</a:t>
                      </a:r>
                      <a:endParaRPr/>
                    </a:p>
                  </a:txBody>
                  <a:tcPr marT="91425" marB="91425" marR="91425" marL="91425"/>
                </a:tc>
                <a:tc>
                  <a:txBody>
                    <a:bodyPr/>
                    <a:lstStyle/>
                    <a:p>
                      <a:pPr indent="0" lvl="0" marL="0" rtl="0" algn="l">
                        <a:spcBef>
                          <a:spcPts val="0"/>
                        </a:spcBef>
                        <a:spcAft>
                          <a:spcPts val="0"/>
                        </a:spcAft>
                        <a:buNone/>
                      </a:pPr>
                      <a:r>
                        <a:rPr lang="en"/>
                        <a:t>40.9%</a:t>
                      </a:r>
                      <a:endParaRPr/>
                    </a:p>
                  </a:txBody>
                  <a:tcPr marT="91425" marB="91425" marR="91425" marL="91425"/>
                </a:tc>
              </a:tr>
              <a:tr h="336775">
                <a:tc>
                  <a:txBody>
                    <a:bodyPr/>
                    <a:lstStyle/>
                    <a:p>
                      <a:pPr indent="0" lvl="0" marL="0" rtl="0" algn="l">
                        <a:spcBef>
                          <a:spcPts val="0"/>
                        </a:spcBef>
                        <a:spcAft>
                          <a:spcPts val="0"/>
                        </a:spcAft>
                        <a:buNone/>
                      </a:pPr>
                      <a:r>
                        <a:rPr lang="en"/>
                        <a:t>F1 Score (Micro)</a:t>
                      </a:r>
                      <a:endParaRPr/>
                    </a:p>
                  </a:txBody>
                  <a:tcPr marT="91425" marB="91425" marR="91425" marL="91425"/>
                </a:tc>
                <a:tc>
                  <a:txBody>
                    <a:bodyPr/>
                    <a:lstStyle/>
                    <a:p>
                      <a:pPr indent="0" lvl="0" marL="0" rtl="0" algn="l">
                        <a:spcBef>
                          <a:spcPts val="0"/>
                        </a:spcBef>
                        <a:spcAft>
                          <a:spcPts val="0"/>
                        </a:spcAft>
                        <a:buNone/>
                      </a:pPr>
                      <a:r>
                        <a:rPr lang="en"/>
                        <a:t>54.42%</a:t>
                      </a:r>
                      <a:endParaRPr/>
                    </a:p>
                  </a:txBody>
                  <a:tcPr marT="91425" marB="91425" marR="91425" marL="91425"/>
                </a:tc>
              </a:tr>
            </a:tbl>
          </a:graphicData>
        </a:graphic>
      </p:graphicFrame>
      <p:pic>
        <p:nvPicPr>
          <p:cNvPr id="1089" name="Google Shape;1089;g2a2435c33e7_0_0"/>
          <p:cNvPicPr preferRelativeResize="0"/>
          <p:nvPr/>
        </p:nvPicPr>
        <p:blipFill>
          <a:blip r:embed="rId3">
            <a:alphaModFix/>
          </a:blip>
          <a:stretch>
            <a:fillRect/>
          </a:stretch>
        </p:blipFill>
        <p:spPr>
          <a:xfrm>
            <a:off x="4494600" y="1430425"/>
            <a:ext cx="4649400" cy="3713063"/>
          </a:xfrm>
          <a:prstGeom prst="rect">
            <a:avLst/>
          </a:prstGeom>
          <a:noFill/>
          <a:ln>
            <a:noFill/>
          </a:ln>
        </p:spPr>
      </p:pic>
      <p:sp>
        <p:nvSpPr>
          <p:cNvPr id="1090" name="Google Shape;1090;g2a2435c33e7_0_0"/>
          <p:cNvSpPr txBox="1"/>
          <p:nvPr/>
        </p:nvSpPr>
        <p:spPr>
          <a:xfrm>
            <a:off x="463475" y="3346100"/>
            <a:ext cx="3809700" cy="1424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Barlow"/>
              <a:buChar char="-"/>
            </a:pPr>
            <a:r>
              <a:rPr lang="en" sz="1600">
                <a:solidFill>
                  <a:schemeClr val="dk1"/>
                </a:solidFill>
                <a:latin typeface="Barlow"/>
                <a:ea typeface="Barlow"/>
                <a:cs typeface="Barlow"/>
                <a:sym typeface="Barlow"/>
              </a:rPr>
              <a:t>High Precision, low recall →Low false </a:t>
            </a:r>
            <a:r>
              <a:rPr lang="en" sz="1600">
                <a:solidFill>
                  <a:schemeClr val="dk1"/>
                </a:solidFill>
                <a:latin typeface="Barlow"/>
                <a:ea typeface="Barlow"/>
                <a:cs typeface="Barlow"/>
                <a:sym typeface="Barlow"/>
              </a:rPr>
              <a:t>positive, high false negative</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Char char="-"/>
            </a:pPr>
            <a:r>
              <a:rPr lang="en" sz="1600">
                <a:solidFill>
                  <a:schemeClr val="dk1"/>
                </a:solidFill>
                <a:latin typeface="Barlow"/>
                <a:ea typeface="Barlow"/>
                <a:cs typeface="Barlow"/>
                <a:sym typeface="Barlow"/>
              </a:rPr>
              <a:t>Evidence of model under fitting </a:t>
            </a:r>
            <a:endParaRPr sz="1600">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g2a2435c33e7_0_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Results-Bounding Boxes</a:t>
            </a:r>
            <a:endParaRPr/>
          </a:p>
        </p:txBody>
      </p:sp>
      <p:graphicFrame>
        <p:nvGraphicFramePr>
          <p:cNvPr id="1096" name="Google Shape;1096;g2a2435c33e7_0_9"/>
          <p:cNvGraphicFramePr/>
          <p:nvPr/>
        </p:nvGraphicFramePr>
        <p:xfrm>
          <a:off x="952500" y="1695550"/>
          <a:ext cx="3000000" cy="3000000"/>
        </p:xfrm>
        <a:graphic>
          <a:graphicData uri="http://schemas.openxmlformats.org/drawingml/2006/table">
            <a:tbl>
              <a:tblPr>
                <a:noFill/>
                <a:tableStyleId>{5D98412D-127E-401E-B304-7151219AC18A}</a:tableStyleId>
              </a:tblPr>
              <a:tblGrid>
                <a:gridCol w="1618650"/>
                <a:gridCol w="1618650"/>
              </a:tblGrid>
              <a:tr h="336775">
                <a:tc>
                  <a:txBody>
                    <a:bodyPr/>
                    <a:lstStyle/>
                    <a:p>
                      <a:pPr indent="0" lvl="0" marL="0" rtl="0" algn="l">
                        <a:spcBef>
                          <a:spcPts val="0"/>
                        </a:spcBef>
                        <a:spcAft>
                          <a:spcPts val="0"/>
                        </a:spcAft>
                        <a:buNone/>
                      </a:pPr>
                      <a:r>
                        <a:rPr b="1" lang="en"/>
                        <a:t>Metric</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46402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50.8%</a:t>
                      </a:r>
                      <a:endParaRPr/>
                    </a:p>
                  </a:txBody>
                  <a:tcPr marT="91425" marB="91425" marR="91425" marL="91425"/>
                </a:tc>
              </a:tr>
              <a:tr h="336775">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spcBef>
                          <a:spcPts val="0"/>
                        </a:spcBef>
                        <a:spcAft>
                          <a:spcPts val="0"/>
                        </a:spcAft>
                        <a:buNone/>
                      </a:pPr>
                      <a:r>
                        <a:rPr lang="en"/>
                        <a:t>6.37%</a:t>
                      </a:r>
                      <a:endParaRPr/>
                    </a:p>
                  </a:txBody>
                  <a:tcPr marT="91425" marB="91425" marR="91425" marL="91425"/>
                </a:tc>
              </a:tr>
            </a:tbl>
          </a:graphicData>
        </a:graphic>
      </p:graphicFrame>
      <p:pic>
        <p:nvPicPr>
          <p:cNvPr id="1097" name="Google Shape;1097;g2a2435c33e7_0_9"/>
          <p:cNvPicPr preferRelativeResize="0"/>
          <p:nvPr/>
        </p:nvPicPr>
        <p:blipFill>
          <a:blip r:embed="rId3">
            <a:alphaModFix/>
          </a:blip>
          <a:stretch>
            <a:fillRect/>
          </a:stretch>
        </p:blipFill>
        <p:spPr>
          <a:xfrm>
            <a:off x="4494600" y="1487550"/>
            <a:ext cx="4649400" cy="3655939"/>
          </a:xfrm>
          <a:prstGeom prst="rect">
            <a:avLst/>
          </a:prstGeom>
          <a:noFill/>
          <a:ln>
            <a:noFill/>
          </a:ln>
        </p:spPr>
      </p:pic>
      <p:sp>
        <p:nvSpPr>
          <p:cNvPr id="1098" name="Google Shape;1098;g2a2435c33e7_0_9"/>
          <p:cNvSpPr txBox="1"/>
          <p:nvPr/>
        </p:nvSpPr>
        <p:spPr>
          <a:xfrm>
            <a:off x="813300" y="3720175"/>
            <a:ext cx="3515700" cy="96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Barlow"/>
              <a:buChar char="-"/>
            </a:pPr>
            <a:r>
              <a:rPr lang="en" sz="1600">
                <a:solidFill>
                  <a:schemeClr val="dk1"/>
                </a:solidFill>
                <a:latin typeface="Barlow"/>
                <a:ea typeface="Barlow"/>
                <a:cs typeface="Barlow"/>
                <a:sym typeface="Barlow"/>
              </a:rPr>
              <a:t>Evidence of model overfitting</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Char char="-"/>
            </a:pPr>
            <a:r>
              <a:rPr lang="en" sz="1600">
                <a:solidFill>
                  <a:schemeClr val="dk1"/>
                </a:solidFill>
                <a:latin typeface="Barlow"/>
                <a:ea typeface="Barlow"/>
                <a:cs typeface="Barlow"/>
                <a:sym typeface="Barlow"/>
              </a:rPr>
              <a:t>Instability in validation performance</a:t>
            </a:r>
            <a:endParaRPr sz="16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Findings and Feedback</a:t>
            </a:r>
            <a:endParaRPr/>
          </a:p>
        </p:txBody>
      </p:sp>
      <p:sp>
        <p:nvSpPr>
          <p:cNvPr id="1104" name="Google Shape;1104;p8"/>
          <p:cNvSpPr txBox="1"/>
          <p:nvPr>
            <p:ph idx="1" type="body"/>
          </p:nvPr>
        </p:nvSpPr>
        <p:spPr>
          <a:xfrm>
            <a:off x="369800" y="1215750"/>
            <a:ext cx="8449200" cy="3388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a:buChar char="●"/>
            </a:pPr>
            <a:r>
              <a:rPr b="1" lang="en" sz="1400"/>
              <a:t>Precision and Recall Improvement:</a:t>
            </a:r>
            <a:endParaRPr/>
          </a:p>
          <a:p>
            <a:pPr indent="-317500" lvl="1" marL="914400" rtl="0" algn="l">
              <a:lnSpc>
                <a:spcPct val="100000"/>
              </a:lnSpc>
              <a:spcBef>
                <a:spcPts val="0"/>
              </a:spcBef>
              <a:spcAft>
                <a:spcPts val="0"/>
              </a:spcAft>
              <a:buSzPts val="1400"/>
              <a:buChar char="○"/>
            </a:pPr>
            <a:r>
              <a:rPr lang="en" sz="1400"/>
              <a:t>Due to limited hardware capacity the model is trained on small sample of images in each disease categories. There's room for enhancing precision by providing more data for model training.</a:t>
            </a:r>
            <a:endParaRPr/>
          </a:p>
          <a:p>
            <a:pPr indent="-317500" lvl="1" marL="914400" rtl="0" algn="l">
              <a:lnSpc>
                <a:spcPct val="100000"/>
              </a:lnSpc>
              <a:spcBef>
                <a:spcPts val="0"/>
              </a:spcBef>
              <a:spcAft>
                <a:spcPts val="0"/>
              </a:spcAft>
              <a:buSzPts val="1400"/>
              <a:buChar char="○"/>
            </a:pPr>
            <a:r>
              <a:rPr lang="en" sz="1400"/>
              <a:t>Collect additional samples for underrepresented classes to create a more balanced dataset.</a:t>
            </a:r>
            <a:endParaRPr/>
          </a:p>
          <a:p>
            <a:pPr indent="-228600" lvl="1" marL="914400" rtl="0" algn="l">
              <a:lnSpc>
                <a:spcPct val="100000"/>
              </a:lnSpc>
              <a:spcBef>
                <a:spcPts val="0"/>
              </a:spcBef>
              <a:spcAft>
                <a:spcPts val="0"/>
              </a:spcAft>
              <a:buSzPts val="1400"/>
              <a:buNone/>
            </a:pPr>
            <a:r>
              <a:t/>
            </a:r>
            <a:endParaRPr sz="1400"/>
          </a:p>
          <a:p>
            <a:pPr indent="-317500" lvl="0" marL="457200" rtl="0" algn="l">
              <a:lnSpc>
                <a:spcPct val="100000"/>
              </a:lnSpc>
              <a:spcBef>
                <a:spcPts val="0"/>
              </a:spcBef>
              <a:spcAft>
                <a:spcPts val="0"/>
              </a:spcAft>
              <a:buSzPts val="1400"/>
              <a:buFont typeface="Barlow"/>
              <a:buChar char="●"/>
            </a:pPr>
            <a:r>
              <a:rPr b="1" lang="en" sz="1400"/>
              <a:t>Regional Functionality Enhancement:</a:t>
            </a:r>
            <a:endParaRPr/>
          </a:p>
          <a:p>
            <a:pPr indent="-317500" lvl="1" marL="914400" rtl="0" algn="l">
              <a:lnSpc>
                <a:spcPct val="100000"/>
              </a:lnSpc>
              <a:spcBef>
                <a:spcPts val="0"/>
              </a:spcBef>
              <a:spcAft>
                <a:spcPts val="0"/>
              </a:spcAft>
              <a:buSzPts val="1400"/>
              <a:buChar char="○"/>
            </a:pPr>
            <a:r>
              <a:rPr lang="en" sz="1400"/>
              <a:t>HarvestGuard is trained on Afrocentric (African) Crop Dataset samples of which are collected in Ghana. Consider souring crop samples from other regions to improve regional performance</a:t>
            </a:r>
            <a:endParaRPr/>
          </a:p>
          <a:p>
            <a:pPr indent="-228600" lvl="1" marL="914400" rtl="0" algn="l">
              <a:lnSpc>
                <a:spcPct val="100000"/>
              </a:lnSpc>
              <a:spcBef>
                <a:spcPts val="0"/>
              </a:spcBef>
              <a:spcAft>
                <a:spcPts val="0"/>
              </a:spcAft>
              <a:buSzPts val="14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mp;A for Business Presentations">
  <a:themeElements>
    <a:clrScheme name="Simple Light">
      <a:dk1>
        <a:srgbClr val="0A243C"/>
      </a:dk1>
      <a:lt1>
        <a:srgbClr val="F1F1F1"/>
      </a:lt1>
      <a:dk2>
        <a:srgbClr val="E0DFDF"/>
      </a:dk2>
      <a:lt2>
        <a:srgbClr val="AA8F66"/>
      </a:lt2>
      <a:accent1>
        <a:srgbClr val="1E4E7A"/>
      </a:accent1>
      <a:accent2>
        <a:srgbClr val="FFFFFF"/>
      </a:accent2>
      <a:accent3>
        <a:srgbClr val="FFFFFF"/>
      </a:accent3>
      <a:accent4>
        <a:srgbClr val="FFFFFF"/>
      </a:accent4>
      <a:accent5>
        <a:srgbClr val="FFFFFF"/>
      </a:accent5>
      <a:accent6>
        <a:srgbClr val="FFFFFF"/>
      </a:accent6>
      <a:hlink>
        <a:srgbClr val="0A24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