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47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94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8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97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65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1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1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9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18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9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8F789C-7120-4D97-9345-65AA4F8D0C3C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0450B-C08E-453C-96F0-450336F978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4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freertos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Reyes García Mauricio </a:t>
            </a:r>
            <a:r>
              <a:rPr lang="es-MX" dirty="0" err="1" smtClean="0"/>
              <a:t>Itzae</a:t>
            </a:r>
            <a:endParaRPr lang="es-MX" dirty="0" smtClean="0"/>
          </a:p>
          <a:p>
            <a:r>
              <a:rPr lang="es-MX" dirty="0" smtClean="0"/>
              <a:t>Téllez Pérez Luis José</a:t>
            </a:r>
            <a:endParaRPr lang="es-MX" dirty="0"/>
          </a:p>
        </p:txBody>
      </p:sp>
      <p:pic>
        <p:nvPicPr>
          <p:cNvPr id="1026" name="Picture 2" descr="Resultado de imagen para freer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83" y="1915501"/>
            <a:ext cx="4955029" cy="188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1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 err="1" smtClean="0"/>
              <a:t>FreeTOS</a:t>
            </a:r>
            <a:r>
              <a:rPr lang="es-MX" sz="3200" dirty="0" smtClean="0"/>
              <a:t> implementa </a:t>
            </a:r>
            <a:r>
              <a:rPr lang="es-MX" sz="3200" dirty="0"/>
              <a:t>múltiples subprocesos haciendo que el programa anfitrión llame a un método de marcación de subprocesos a intervalos cortos y </a:t>
            </a:r>
            <a:r>
              <a:rPr lang="es-MX" sz="3200" dirty="0" smtClean="0"/>
              <a:t>regulares, esto por el método de </a:t>
            </a:r>
            <a:r>
              <a:rPr lang="es-MX" sz="3200" dirty="0"/>
              <a:t>marca de </a:t>
            </a:r>
            <a:r>
              <a:rPr lang="es-MX" sz="3200" dirty="0" smtClean="0"/>
              <a:t>hilo, que </a:t>
            </a:r>
            <a:r>
              <a:rPr lang="es-MX" sz="3200" dirty="0"/>
              <a:t>cambia las tareas en función de la prioridad y un esquema de programación de turno rotativo.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2905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/>
              <a:t>Es un sistema operativo de tiempo real </a:t>
            </a:r>
            <a:r>
              <a:rPr lang="es-MX" sz="3600" dirty="0" err="1"/>
              <a:t>kernel</a:t>
            </a:r>
            <a:r>
              <a:rPr lang="es-MX" sz="3600" dirty="0"/>
              <a:t> para dispositivos embebidos que ha sido portado a 35 plataformas de </a:t>
            </a:r>
            <a:r>
              <a:rPr lang="es-MX" sz="3600" dirty="0" smtClean="0"/>
              <a:t>microcontrolador.</a:t>
            </a:r>
            <a:r>
              <a:rPr lang="es-MX" sz="3600" baseline="30000" dirty="0"/>
              <a:t> </a:t>
            </a:r>
            <a:endParaRPr lang="es-MX" sz="3600" baseline="30000" dirty="0" smtClean="0"/>
          </a:p>
          <a:p>
            <a:pPr marL="0" indent="0" algn="just">
              <a:buNone/>
            </a:pPr>
            <a:endParaRPr lang="es-MX" sz="3600" baseline="30000" dirty="0"/>
          </a:p>
          <a:p>
            <a:pPr marL="0" indent="0" algn="just">
              <a:buNone/>
            </a:pPr>
            <a:r>
              <a:rPr lang="es-MX" sz="3600" dirty="0" smtClean="0"/>
              <a:t>Está </a:t>
            </a:r>
            <a:r>
              <a:rPr lang="es-MX" sz="3600" dirty="0"/>
              <a:t>distribuido bajo el MIT Licencia.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29113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212" y="1567617"/>
            <a:ext cx="10058400" cy="4050792"/>
          </a:xfrm>
        </p:spPr>
        <p:txBody>
          <a:bodyPr/>
          <a:lstStyle/>
          <a:p>
            <a:pPr algn="just"/>
            <a:r>
              <a:rPr lang="es-MX" sz="2800" dirty="0" err="1"/>
              <a:t>FreeRTOS</a:t>
            </a:r>
            <a:r>
              <a:rPr lang="es-MX" sz="2800" dirty="0"/>
              <a:t> está desarrollado en lenguaje ANSI-C, conformado por un conjunto de funciones que se ejecutan en momentos determinados del programa y distribuido gratuitamente bajo licencia "Open </a:t>
            </a:r>
            <a:r>
              <a:rPr lang="es-MX" sz="2800" dirty="0" err="1"/>
              <a:t>Source</a:t>
            </a:r>
            <a:r>
              <a:rPr lang="es-MX" sz="2800" dirty="0"/>
              <a:t>", incluyendo aplicaciones comerciales</a:t>
            </a:r>
            <a:r>
              <a:rPr lang="es-MX" sz="2800" dirty="0" smtClean="0"/>
              <a:t>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Actualmente </a:t>
            </a:r>
            <a:r>
              <a:rPr lang="es-MX" sz="2800" dirty="0" err="1"/>
              <a:t>FreeRTOS</a:t>
            </a:r>
            <a:r>
              <a:rPr lang="es-MX" sz="2800" dirty="0"/>
              <a:t> tiene puertos para procesadores, microcontroladores y </a:t>
            </a:r>
            <a:r>
              <a:rPr lang="es-MX" sz="2800" dirty="0" err="1"/>
              <a:t>softcore</a:t>
            </a:r>
            <a:r>
              <a:rPr lang="es-MX" sz="2800" dirty="0"/>
              <a:t> de diferentes arquitecturas y marcas.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13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 smtClean="0"/>
              <a:t>Está </a:t>
            </a:r>
            <a:r>
              <a:rPr lang="es-MX" sz="3200" dirty="0"/>
              <a:t>diseñado para ser pequeño y </a:t>
            </a:r>
            <a:r>
              <a:rPr lang="es-MX" sz="3200" dirty="0" smtClean="0"/>
              <a:t>simple, su </a:t>
            </a:r>
            <a:r>
              <a:rPr lang="es-MX" sz="3200" dirty="0"/>
              <a:t>núcleo en sí consta de sólo tres archivos implementados en C. </a:t>
            </a:r>
            <a:endParaRPr lang="es-MX" sz="3200" dirty="0" smtClean="0"/>
          </a:p>
          <a:p>
            <a:pPr algn="just"/>
            <a:r>
              <a:rPr lang="es-MX" sz="3200" dirty="0" smtClean="0"/>
              <a:t>También cuenta con funciones </a:t>
            </a:r>
            <a:r>
              <a:rPr lang="es-MX" sz="3200" dirty="0"/>
              <a:t>en </a:t>
            </a:r>
            <a:r>
              <a:rPr lang="es-MX" sz="3200" dirty="0" smtClean="0"/>
              <a:t>ensamblador </a:t>
            </a:r>
            <a:r>
              <a:rPr lang="es-MX" sz="3200" dirty="0"/>
              <a:t>que están incluidas en donde se necesitan principalmente en rutinas de planificación de arquitectura específica.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MX" dirty="0" smtClean="0"/>
              <a:t>Funcionalidades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69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3200" dirty="0"/>
              <a:t>Proporciona métodos para múltiples subprocesos o hilos </a:t>
            </a:r>
            <a:r>
              <a:rPr lang="es-MX" sz="3200" dirty="0" smtClean="0"/>
              <a:t>y</a:t>
            </a:r>
            <a:r>
              <a:rPr lang="es-MX" sz="3200" dirty="0"/>
              <a:t> temporizadores de software</a:t>
            </a:r>
            <a:r>
              <a:rPr lang="es-MX" sz="3200" dirty="0" smtClean="0"/>
              <a:t>.</a:t>
            </a:r>
          </a:p>
          <a:p>
            <a:pPr marL="0" indent="0" algn="just">
              <a:buNone/>
            </a:pPr>
            <a:endParaRPr lang="es-MX" sz="3200" dirty="0" smtClean="0"/>
          </a:p>
          <a:p>
            <a:pPr algn="just"/>
            <a:r>
              <a:rPr lang="es-MX" sz="3200" dirty="0"/>
              <a:t>Tiene un modo </a:t>
            </a:r>
            <a:r>
              <a:rPr lang="es-MX" sz="3200" dirty="0" err="1"/>
              <a:t>tickless</a:t>
            </a:r>
            <a:r>
              <a:rPr lang="es-MX" sz="3200" dirty="0"/>
              <a:t>  para reducir el consumo </a:t>
            </a:r>
            <a:r>
              <a:rPr lang="es-MX" sz="3200" dirty="0" smtClean="0"/>
              <a:t>energético.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L</a:t>
            </a:r>
            <a:r>
              <a:rPr lang="es-MX" sz="3200" dirty="0" smtClean="0"/>
              <a:t>as </a:t>
            </a:r>
            <a:r>
              <a:rPr lang="es-MX" sz="3200" dirty="0"/>
              <a:t>aplicaciones pueden ser  asignadas de manera completamente estáticas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991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643944"/>
            <a:ext cx="10058400" cy="5528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Si se quiere asignar objetos de manera dinámica, se puede emplear de la siguiente manera en la memoria:</a:t>
            </a:r>
          </a:p>
          <a:p>
            <a:pPr marL="0" indent="0" algn="just">
              <a:buNone/>
            </a:pPr>
            <a:endParaRPr lang="es-MX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/>
              <a:t>Solo Asignar.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Asignar con </a:t>
            </a:r>
            <a:r>
              <a:rPr lang="es-MX" sz="2800" dirty="0"/>
              <a:t>un algoritmo muy simple y rápido.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Asignar </a:t>
            </a:r>
            <a:r>
              <a:rPr lang="es-MX" sz="2800" dirty="0"/>
              <a:t>con un algoritmo más complejo pero rápido de asignación y liberación con coalescencia de </a:t>
            </a:r>
            <a:r>
              <a:rPr lang="es-MX" sz="2800" dirty="0" smtClean="0"/>
              <a:t>memoria.</a:t>
            </a:r>
            <a:endParaRPr lang="es-MX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/>
              <a:t>Asignar con una alternativa al esquema más complejo que incluye la coalescencia de memoria que permite dividir un montón en múltiples áreas de memoria.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2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Cuenta con libros </a:t>
            </a:r>
            <a:r>
              <a:rPr lang="es-MX" dirty="0"/>
              <a:t>y los manuales de </a:t>
            </a:r>
            <a:r>
              <a:rPr lang="es-MX" dirty="0" smtClean="0"/>
              <a:t>referencia abiertos.</a:t>
            </a:r>
            <a:endParaRPr lang="es-MX" dirty="0"/>
          </a:p>
          <a:p>
            <a:r>
              <a:rPr lang="es-MX" dirty="0"/>
              <a:t>Huella de memoria pequeña, </a:t>
            </a:r>
            <a:r>
              <a:rPr lang="es-MX" dirty="0" smtClean="0"/>
              <a:t>lo que implica gastos </a:t>
            </a:r>
            <a:r>
              <a:rPr lang="es-MX" dirty="0"/>
              <a:t>indirectos bajos y ejecución rápida.</a:t>
            </a:r>
          </a:p>
          <a:p>
            <a:r>
              <a:rPr lang="es-MX" dirty="0" smtClean="0"/>
              <a:t>Como opción, existe </a:t>
            </a:r>
            <a:r>
              <a:rPr lang="es-MX" dirty="0" err="1" smtClean="0"/>
              <a:t>Tickless</a:t>
            </a:r>
            <a:r>
              <a:rPr lang="es-MX" dirty="0" smtClean="0"/>
              <a:t> para </a:t>
            </a:r>
            <a:r>
              <a:rPr lang="es-MX" dirty="0"/>
              <a:t>utilizar baja potencia en aplicaciones.</a:t>
            </a:r>
          </a:p>
          <a:p>
            <a:r>
              <a:rPr lang="es-MX" dirty="0"/>
              <a:t>Destinado tanto para aficionados como para desarrolladores profesionales que trabajan en productos comerciales.</a:t>
            </a:r>
          </a:p>
          <a:p>
            <a:r>
              <a:rPr lang="es-MX" dirty="0"/>
              <a:t>El programador se puede configurar para operaciones tanto preventivas como cooperativas.</a:t>
            </a:r>
          </a:p>
          <a:p>
            <a:r>
              <a:rPr lang="es-MX" dirty="0"/>
              <a:t>Asistencia de </a:t>
            </a:r>
            <a:r>
              <a:rPr lang="es-MX" dirty="0" err="1"/>
              <a:t>Corutina</a:t>
            </a:r>
            <a:r>
              <a:rPr lang="es-MX" dirty="0"/>
              <a:t> ( las </a:t>
            </a:r>
            <a:r>
              <a:rPr lang="es-MX" dirty="0" err="1"/>
              <a:t>CorRutines</a:t>
            </a:r>
            <a:r>
              <a:rPr lang="es-MX" dirty="0"/>
              <a:t> en </a:t>
            </a:r>
            <a:r>
              <a:rPr lang="es-MX" dirty="0" err="1"/>
              <a:t>FreeRTOS</a:t>
            </a:r>
            <a:r>
              <a:rPr lang="es-MX" dirty="0"/>
              <a:t> son tareas simple y ligeras con un uso limitado de la pila de llamadas)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775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soportadas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9" y="2511381"/>
            <a:ext cx="11866837" cy="31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03962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Estructura en lenguaje C de una tarea en </a:t>
            </a:r>
            <a:r>
              <a:rPr lang="es-MX" b="1" dirty="0" err="1"/>
              <a:t>FreeRTOS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63" y="2164410"/>
            <a:ext cx="10486969" cy="37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30</TotalTime>
  <Words>315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Tipo de madera</vt:lpstr>
      <vt:lpstr>freertos</vt:lpstr>
      <vt:lpstr>¿Qué es?</vt:lpstr>
      <vt:lpstr>Presentación de PowerPoint</vt:lpstr>
      <vt:lpstr>Funcionalidades</vt:lpstr>
      <vt:lpstr>Presentación de PowerPoint</vt:lpstr>
      <vt:lpstr>Presentación de PowerPoint</vt:lpstr>
      <vt:lpstr>características</vt:lpstr>
      <vt:lpstr>Arquitecturas soportadas</vt:lpstr>
      <vt:lpstr>Estructura en lenguaje C de una tarea en FreeRTOS 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Mauricio Reyes</dc:creator>
  <cp:lastModifiedBy>Mauricio Reyes</cp:lastModifiedBy>
  <cp:revision>4</cp:revision>
  <dcterms:created xsi:type="dcterms:W3CDTF">2019-03-22T19:20:33Z</dcterms:created>
  <dcterms:modified xsi:type="dcterms:W3CDTF">2019-03-22T19:50:37Z</dcterms:modified>
</cp:coreProperties>
</file>