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00f89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00f89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Інтро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Представитись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Що ми тут всі робимо</a:t>
            </a:r>
            <a:br>
              <a:rPr lang="en"/>
            </a:br>
            <a:br>
              <a:rPr lang="en"/>
            </a:br>
            <a:r>
              <a:rPr lang="en"/>
              <a:t>Далі — навіщо фреймворки взагалі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17756f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17756f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лайфсайкли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17756f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17756f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апдейтінг лайфсайкли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17756f1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17756f1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анманутінг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17756f1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17756f1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внутрішнє арі компонента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17756f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17756f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статичні змінні класу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17756f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17756f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Статичні змінні класу</a:t>
            </a:r>
            <a:br>
              <a:rPr lang="en"/>
            </a:br>
            <a:br>
              <a:rPr lang="en"/>
            </a:br>
            <a:r>
              <a:rPr lang="en"/>
              <a:t>Далі — змінні класу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17756f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17756f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РеактДОМ АРІ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17756f1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17756f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РеактДОМСервер АРІ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17756f1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17756f1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як з цим всім жити і взагалі, ресурси і тд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17756f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17756f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домашка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00f89c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00f89c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Чому був створений реакт і всі фреймворки</a:t>
            </a:r>
            <a:br>
              <a:rPr lang="en"/>
            </a:br>
            <a:br>
              <a:rPr lang="en"/>
            </a:br>
            <a:r>
              <a:rPr lang="en"/>
              <a:t>Далі — що таке реакт — ліба чи фреймворк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17756f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17756f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Приклад реалізації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17756f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17756f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Кінець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7756f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7756f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Реакт ліба чи фреймворк?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перелічування існуючих фреймворків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17756f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17756f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перелічування сучасних відомих фреймворків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c197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c197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Всі вони так чи інакше юзають віртуальний дом</a:t>
            </a:r>
            <a:br>
              <a:rPr lang="en"/>
            </a:br>
            <a:br>
              <a:rPr lang="en"/>
            </a:br>
            <a:r>
              <a:rPr lang="en"/>
              <a:t>Далі — картинка про віртуальний дом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17756f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17756f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Віртуальний дом порівнюється з браузерним домом</a:t>
            </a:r>
            <a:br>
              <a:rPr lang="en"/>
            </a:br>
            <a:br>
              <a:rPr lang="en"/>
            </a:br>
            <a:r>
              <a:rPr lang="en"/>
              <a:t>Далі — приклад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17756f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17756f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топ левел Арі реакту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17756f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17756f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детальніше про компоненти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17756f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17756f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Далі — розумні та тупі компоненти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react.par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hyperlink" Target="https://github.com/facebook/create-react-app" TargetMode="External"/><Relationship Id="rId9" Type="http://schemas.openxmlformats.org/officeDocument/2006/relationships/hyperlink" Target="https://js.coach/" TargetMode="External"/><Relationship Id="rId5" Type="http://schemas.openxmlformats.org/officeDocument/2006/relationships/hyperlink" Target="https://chrome.google.com/webstore/detail/react-developer-tools/fmkadmapgofadopljbjfkapdkoienihi?hl=ru" TargetMode="External"/><Relationship Id="rId6" Type="http://schemas.openxmlformats.org/officeDocument/2006/relationships/hyperlink" Target="https://reactjs.org/" TargetMode="External"/><Relationship Id="rId7" Type="http://schemas.openxmlformats.org/officeDocument/2006/relationships/hyperlink" Target="http://devdocs.io/" TargetMode="External"/><Relationship Id="rId8" Type="http://schemas.openxmlformats.org/officeDocument/2006/relationships/hyperlink" Target="https://react.rock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hyperlink" Target="https://codesandbox.io/s/xr6orro5vp" TargetMode="External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codesandbox.io/s/xr6orro5vp" TargetMode="External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13" Type="http://schemas.openxmlformats.org/officeDocument/2006/relationships/image" Target="../media/image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5" Type="http://schemas.openxmlformats.org/officeDocument/2006/relationships/image" Target="../media/image5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codesandbox.io/s/mo520py4yj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7050" y="1396275"/>
            <a:ext cx="6472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1 - React Introduction</a:t>
            </a:r>
            <a:endParaRPr b="1" sz="4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Dumb And Smart Components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57350" y="976325"/>
            <a:ext cx="72447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components are stateful. They may have a state and lifecycles. So, the component will re-render every time you set the new state or receiving new props.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Dump components don’t have a state or lifecycles at all and will re-render every time then prop changes.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Lifecycles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57350" y="976325"/>
            <a:ext cx="64098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create a react class component, you will be able to use component’s lifecycle methods.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Mounting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constructor(props, context)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componentWillMount()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render()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componentDidMount()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Lifecycles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57350" y="976325"/>
            <a:ext cx="75129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create a react class component, you will be able to use component’s lifecycle methods.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Updating: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componentWillReceiveProps(nextProps, nextContext)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shouldComponentUpdate(nextProps, nextState, nextContext)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componentWillUpdate(nextProps, nextState, nextContext)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componentDidMount()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render()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componentDidUpdate(prevProps, prevState, prevContext)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Lifecycles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00175" y="1226200"/>
            <a:ext cx="6720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create a react class component, you will be able to use component’s lifecycle methods.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Unmounting: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componentWillUnmount()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componentDidCatch(error, info)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Component APIs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32975" y="1207925"/>
            <a:ext cx="67878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setState(updater[, callback])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updater: object || (prevState, props) =&gt; nextState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forceUpdate(callback)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Component Class Properties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51250" y="1745825"/>
            <a:ext cx="70923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defaultProps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displayName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propTypes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prop-types npm lib to define your properties types.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Component Instance Properties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48750" y="1549175"/>
            <a:ext cx="53385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state property should be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defined in the class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constructor or via class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properties.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700" y="1467850"/>
            <a:ext cx="4529600" cy="22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ReactDOM API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281725" y="1195725"/>
            <a:ext cx="59895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render(element, container[, callback])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findDOMNode(component)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createPortal(child, container)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hydrate(element, container[, callback])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unmountComponentAtNode(container)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ReactDOMServer API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312200" y="976325"/>
            <a:ext cx="62331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renderToString(element)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renderToStaticMarkup(element)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renderToNodeStream(element)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renderToStaticNodeStream(element)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How to deal with it?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12200" y="976325"/>
            <a:ext cx="72387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bootstrapping use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create-react-app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debugging use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React Devtools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docs are available on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reactjs.org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speed up finding docs skill use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DevDocs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examples –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react.rocks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react/react-native/webpack/postcss/ReactVR/babel libs –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js.coach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react libs – </a:t>
            </a:r>
            <a:r>
              <a:rPr lang="en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react.parts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1528525"/>
            <a:ext cx="8520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Homework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2133025" y="4339100"/>
            <a:ext cx="694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https://codesandbox.io/s/xr6orro5vp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125" y="857075"/>
            <a:ext cx="4917301" cy="332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Homework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2133025" y="4339100"/>
            <a:ext cx="694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https://codesandbox.io/s/xr6orro5vp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38" y="930000"/>
            <a:ext cx="6949281" cy="33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54375" y="1089750"/>
            <a:ext cx="8520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React?</a:t>
            </a:r>
            <a:endParaRPr b="1" sz="9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11700" y="20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Frameworks</a:t>
            </a:r>
            <a:endParaRPr b="1" sz="2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350" y="1214275"/>
            <a:ext cx="1754675" cy="47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50" y="2387075"/>
            <a:ext cx="1075575" cy="95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6375" y="2366440"/>
            <a:ext cx="1754675" cy="72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7325" y="1214275"/>
            <a:ext cx="820250" cy="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2750" y="1166532"/>
            <a:ext cx="1075575" cy="74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4850" y="988699"/>
            <a:ext cx="820250" cy="101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73025" y="2493238"/>
            <a:ext cx="1966875" cy="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43500" y="1015404"/>
            <a:ext cx="820250" cy="1009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50825" y="2262500"/>
            <a:ext cx="919472" cy="8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82350" y="3548438"/>
            <a:ext cx="3294245" cy="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57875" y="3373075"/>
            <a:ext cx="1173150" cy="11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81225" y="2185394"/>
            <a:ext cx="1173150" cy="112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11700" y="20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UI Libs</a:t>
            </a:r>
            <a:endParaRPr b="1" sz="2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00" y="1143200"/>
            <a:ext cx="1633175" cy="14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825" y="1144775"/>
            <a:ext cx="2694362" cy="13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1525" y="1038375"/>
            <a:ext cx="1583046" cy="14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525" y="2918702"/>
            <a:ext cx="1583050" cy="18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800" y="2817025"/>
            <a:ext cx="1971150" cy="1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езультат пошуку зображень за запитом &quot;virtual dom&quot;"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838" y="932100"/>
            <a:ext cx="5732325" cy="38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Example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2200" y="976325"/>
            <a:ext cx="53385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 sz="1800" u="sng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https://codesandbox.io/s/mo520py4yj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00175" y="13497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Top-Level API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2200" y="976325"/>
            <a:ext cx="62940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the API are available on the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.*.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PureComponent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createElement(type, [props], [...children])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cloneElement(element, [props], [...children])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createFactory(type)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isValidElement(object)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Children // map, forEach, count, only, toArray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Fragment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108200" y="1670725"/>
            <a:ext cx="65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A little bit more about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React Сomponents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