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6915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64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761488-CC9D-4779-A7D8-EBE64A61DEE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F291D5A-17BD-45E9-B655-927BC193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Buddies Status Report 2/11/2015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Djordje</a:t>
            </a:r>
            <a:r>
              <a:rPr lang="en-US" dirty="0" smtClean="0"/>
              <a:t> </a:t>
            </a:r>
            <a:r>
              <a:rPr lang="en-US" dirty="0" err="1" smtClean="0"/>
              <a:t>Ljubinkovic</a:t>
            </a:r>
            <a:endParaRPr lang="en-US" dirty="0" smtClean="0"/>
          </a:p>
          <a:p>
            <a:r>
              <a:rPr lang="en-US" dirty="0" smtClean="0"/>
              <a:t>Alex Moser</a:t>
            </a:r>
          </a:p>
          <a:p>
            <a:r>
              <a:rPr lang="en-US" dirty="0" smtClean="0"/>
              <a:t>Chris Reaper</a:t>
            </a:r>
          </a:p>
          <a:p>
            <a:r>
              <a:rPr lang="en-US" dirty="0" smtClean="0"/>
              <a:t>Baylee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5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with Dr. </a:t>
            </a:r>
            <a:r>
              <a:rPr lang="en-US" dirty="0" err="1" smtClean="0"/>
              <a:t>Geise</a:t>
            </a:r>
            <a:r>
              <a:rPr lang="en-US" dirty="0" smtClean="0"/>
              <a:t> on two occasions</a:t>
            </a:r>
          </a:p>
          <a:p>
            <a:pPr lvl="1"/>
            <a:r>
              <a:rPr lang="en-US" dirty="0" smtClean="0"/>
              <a:t>Discussed the details of the project to develop a better understanding</a:t>
            </a:r>
          </a:p>
          <a:p>
            <a:r>
              <a:rPr lang="en-US" dirty="0" smtClean="0"/>
              <a:t>Submitted our proposal to Dr. </a:t>
            </a:r>
            <a:r>
              <a:rPr lang="en-US" dirty="0" err="1" smtClean="0"/>
              <a:t>Ringenberg</a:t>
            </a:r>
            <a:endParaRPr lang="en-US" dirty="0" smtClean="0"/>
          </a:p>
          <a:p>
            <a:r>
              <a:rPr lang="en-US" dirty="0" smtClean="0"/>
              <a:t>Discussed general strategies on our approach for the project</a:t>
            </a:r>
          </a:p>
          <a:p>
            <a:r>
              <a:rPr lang="en-US" dirty="0" smtClean="0"/>
              <a:t>Discussed potential platforms to be used in the making of the project</a:t>
            </a:r>
          </a:p>
          <a:p>
            <a:r>
              <a:rPr lang="en-US" dirty="0" smtClean="0"/>
              <a:t>Completed our user stories </a:t>
            </a:r>
          </a:p>
        </p:txBody>
      </p:sp>
    </p:spTree>
    <p:extLst>
      <p:ext uri="{BB962C8B-B14F-4D97-AF65-F5344CB8AC3E}">
        <p14:creationId xmlns:p14="http://schemas.microsoft.com/office/powerpoint/2010/main" val="295441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Yet to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Firmly decide what platforms to use in our production</a:t>
            </a:r>
          </a:p>
          <a:p>
            <a:r>
              <a:rPr lang="en-US" dirty="0" smtClean="0"/>
              <a:t>Develop a main strategy for creating the product</a:t>
            </a:r>
          </a:p>
          <a:p>
            <a:r>
              <a:rPr lang="en-US" dirty="0" smtClean="0"/>
              <a:t>Meet again with Dr. </a:t>
            </a:r>
            <a:r>
              <a:rPr lang="en-US" dirty="0" err="1" smtClean="0"/>
              <a:t>Geise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727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</TotalTime>
  <Words>97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The Buddies Status Report 2/11/2015</vt:lpstr>
      <vt:lpstr>What We Have Accomplished</vt:lpstr>
      <vt:lpstr>What We Have Yet to Accomplish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Buddies Status Report 2/11/2015</dc:title>
  <dc:creator>Baylee A Smith</dc:creator>
  <cp:lastModifiedBy>Baylee A Smith</cp:lastModifiedBy>
  <cp:revision>2</cp:revision>
  <dcterms:created xsi:type="dcterms:W3CDTF">2015-02-11T00:28:41Z</dcterms:created>
  <dcterms:modified xsi:type="dcterms:W3CDTF">2015-02-11T00:30:23Z</dcterms:modified>
</cp:coreProperties>
</file>