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2761488-CC9D-4779-A7D8-EBE64A61DEE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F291D5A-17BD-45E9-B655-927BC19305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6915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1488-CC9D-4779-A7D8-EBE64A61DEE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1D5A-17BD-45E9-B655-927BC193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0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1488-CC9D-4779-A7D8-EBE64A61DEE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1D5A-17BD-45E9-B655-927BC193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5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1488-CC9D-4779-A7D8-EBE64A61DEE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1D5A-17BD-45E9-B655-927BC193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8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1488-CC9D-4779-A7D8-EBE64A61DEE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1D5A-17BD-45E9-B655-927BC19305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464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1488-CC9D-4779-A7D8-EBE64A61DEE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1D5A-17BD-45E9-B655-927BC193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4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1488-CC9D-4779-A7D8-EBE64A61DEE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1D5A-17BD-45E9-B655-927BC193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6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1488-CC9D-4779-A7D8-EBE64A61DEE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1D5A-17BD-45E9-B655-927BC193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8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1488-CC9D-4779-A7D8-EBE64A61DEE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1D5A-17BD-45E9-B655-927BC193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7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1488-CC9D-4779-A7D8-EBE64A61DEE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1D5A-17BD-45E9-B655-927BC193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3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1488-CC9D-4779-A7D8-EBE64A61DEE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1D5A-17BD-45E9-B655-927BC193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0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2761488-CC9D-4779-A7D8-EBE64A61DEE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F291D5A-17BD-45E9-B655-927BC193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5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Buddies Status Report 2/18/2015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Djordje</a:t>
            </a:r>
            <a:r>
              <a:rPr lang="en-US" dirty="0" smtClean="0"/>
              <a:t> </a:t>
            </a:r>
            <a:r>
              <a:rPr lang="en-US" dirty="0" err="1" smtClean="0"/>
              <a:t>Ljubinkovic</a:t>
            </a:r>
            <a:endParaRPr lang="en-US" dirty="0" smtClean="0"/>
          </a:p>
          <a:p>
            <a:r>
              <a:rPr lang="en-US" dirty="0" smtClean="0"/>
              <a:t>Alex Moser</a:t>
            </a:r>
          </a:p>
          <a:p>
            <a:r>
              <a:rPr lang="en-US" dirty="0" smtClean="0"/>
              <a:t>Chris Reaper</a:t>
            </a:r>
          </a:p>
          <a:p>
            <a:r>
              <a:rPr lang="en-US" dirty="0" smtClean="0"/>
              <a:t>Baylee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5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Accomplished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 with Dr. </a:t>
            </a:r>
            <a:r>
              <a:rPr lang="en-US" dirty="0" err="1" smtClean="0"/>
              <a:t>Geise</a:t>
            </a:r>
            <a:r>
              <a:rPr lang="en-US" dirty="0" smtClean="0"/>
              <a:t> on 3 occasions</a:t>
            </a:r>
          </a:p>
          <a:p>
            <a:pPr lvl="1"/>
            <a:r>
              <a:rPr lang="en-US" dirty="0" smtClean="0"/>
              <a:t>Clarified schedule to be a drag and drop interface</a:t>
            </a:r>
          </a:p>
          <a:p>
            <a:pPr lvl="1"/>
            <a:endParaRPr lang="en-US" dirty="0"/>
          </a:p>
          <a:p>
            <a:r>
              <a:rPr lang="en-US" dirty="0" smtClean="0"/>
              <a:t>Updated user stories</a:t>
            </a:r>
          </a:p>
          <a:p>
            <a:endParaRPr lang="en-US" dirty="0" smtClean="0"/>
          </a:p>
          <a:p>
            <a:r>
              <a:rPr lang="en-US" dirty="0" smtClean="0"/>
              <a:t>Completed first draft of prototypes and use cases</a:t>
            </a:r>
          </a:p>
          <a:p>
            <a:endParaRPr lang="en-US" dirty="0" smtClean="0"/>
          </a:p>
          <a:p>
            <a:r>
              <a:rPr lang="en-US" dirty="0" smtClean="0"/>
              <a:t>Strategized to use VB for the UI and SQL for the database</a:t>
            </a:r>
          </a:p>
          <a:p>
            <a:pPr lvl="1"/>
            <a:r>
              <a:rPr lang="en-US" dirty="0" smtClean="0"/>
              <a:t>Excel macros may be used to manipulate the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1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214636"/>
            <a:ext cx="4978400" cy="6643364"/>
          </a:xfr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905" y="214636"/>
            <a:ext cx="512379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71976"/>
            <a:ext cx="5618232" cy="6584424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454" y="712428"/>
            <a:ext cx="4410691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95" y="154632"/>
            <a:ext cx="5416898" cy="6487468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623" y="752122"/>
            <a:ext cx="4324954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21927" y="-551545"/>
            <a:ext cx="6382845" cy="786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8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64" y="290122"/>
            <a:ext cx="5344271" cy="5591955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935" y="290122"/>
            <a:ext cx="4749506" cy="60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4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Yet to Accomplish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 again with Dr. </a:t>
            </a:r>
            <a:r>
              <a:rPr lang="en-US" dirty="0" err="1" smtClean="0"/>
              <a:t>Geise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Update priority and estimated hours for user stories</a:t>
            </a:r>
          </a:p>
          <a:p>
            <a:endParaRPr lang="en-US" dirty="0"/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draft of prototypes and use cases</a:t>
            </a:r>
          </a:p>
        </p:txBody>
      </p:sp>
    </p:spTree>
    <p:extLst>
      <p:ext uri="{BB962C8B-B14F-4D97-AF65-F5344CB8AC3E}">
        <p14:creationId xmlns:p14="http://schemas.microsoft.com/office/powerpoint/2010/main" val="234027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42</TotalTime>
  <Words>93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The Buddies Status Report 2/18/2015</vt:lpstr>
      <vt:lpstr>What We Have Accomplished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We Have Yet to Accomplish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Buddies Status Report 2/11/2015</dc:title>
  <dc:creator>Baylee A Smith</dc:creator>
  <cp:lastModifiedBy>Alex Moser</cp:lastModifiedBy>
  <cp:revision>6</cp:revision>
  <dcterms:created xsi:type="dcterms:W3CDTF">2015-02-11T00:28:41Z</dcterms:created>
  <dcterms:modified xsi:type="dcterms:W3CDTF">2015-02-17T03:44:28Z</dcterms:modified>
</cp:coreProperties>
</file>