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09F4-6484-6562-CFDD-FFB32656F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58FC0-5159-1A1D-1446-20D392D00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5484-980C-50CC-C3BB-63A9B8A2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2DE0-AF63-9EAE-A5DE-9E60046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B916-ECC6-060C-8A8E-F7AB9DFC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D81-C210-4818-A75D-B6C717F1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7C966-6104-D05E-61BA-0EAAAD50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2492-3CE0-C4FC-C6E4-170B8C0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A800-DD05-ABEB-EDC0-3E1B48D3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83C4-93CC-0EF7-D1C2-2CD77822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1AF9A-9C3B-9F75-AB9E-A01A202D2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4051-7435-0717-F272-612C8AA0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2327-2BFA-8C4D-F830-5C89B5E9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004E-FDDC-81F4-E193-261DEF0C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593A-53E6-29BD-CE32-29047EC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DB37-9F68-2FA9-D662-EF5476C4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EBF5-C9C6-7E19-CE4B-092914B6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ED33-A35C-9F01-708E-B19CFB1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88C8-ADB0-63A3-3379-E6B82B5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D873-493E-16DD-17B8-B2D5AC6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80B2-B991-5CDC-396D-D84F5DD8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2B55-B783-7202-BB69-F056CDF2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9E4A-C7BC-E134-1826-37704888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363-7844-BC79-F1C6-932113DF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7B5D-8C8D-BDCD-5FB8-9F578EBE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7A80-8112-AA17-9435-DA9A8E38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766A-52E5-8405-C8BD-E7778F016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A9C1A-CD6B-5029-3AF2-E0796BB1B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7F90C-BF7A-24CB-FAAC-7AB855E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BBC26-F495-B6C2-6A15-A01462C1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00554-D299-3A9F-836C-E95C299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8415-FB5A-D986-C083-0C567F79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2A24F-7C63-17B9-8CED-1F84BA83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B2C2-666D-2BBD-4038-2346FB5C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5EA1-140B-A52F-3AA7-417978038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3067B-5DA3-44BF-9807-14196B55A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D9EDA-4ECE-0592-99E9-845F9BD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245C5-4E5E-8151-A5AE-D7525B4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8DF6B-C1C1-5635-AC4F-FA9303C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31CF-320A-7A7E-03BD-59C026B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738-B3F0-1105-5950-80E38D8E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86A2-5F1A-4BAA-0D12-FED91B97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6CF6E-8566-5958-5F38-B0E8B85F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694CD-53BB-A392-60C5-616939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A43EA-43F0-A466-1D20-7184A847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C69B-79E6-1DB0-08FF-EBEBDB6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3017-929F-F456-F81C-85015017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C68A-0D6C-DFCB-4C76-BA6FA76E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3ED2-6504-3608-8632-184B7C30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CBD5B-2704-664C-04BE-5EE727DA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00A5-9E8C-28C2-6F55-F50FCC7D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9519-78ED-0C60-6D48-CDE92F5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C828-424E-2114-62EA-69F2F511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ABDAA-C82C-38C5-3CCB-BEC3F7847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5394-7FE1-A8A2-9C47-B63EB337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308C-B5BA-D5D4-E3AB-37DFE1D4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01D7B-FEDF-8EBB-6B8D-68A2E42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8FFF-5733-6521-DD7B-8E7810D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5EEB2-7184-A801-9BA2-50131B55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5B1-9BEC-438A-89FB-F8A8C2F8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5AF1-33AB-8AB5-7669-FC5BB367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95BD2-0B41-41EE-8D7E-BB85CD4BB2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4A98-A927-9CEB-073C-C6C90A308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C407-2327-7C68-439C-8CC8D0484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9E063-66C3-4522-9461-CE7EA560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5D5F-19AA-B0C2-972B-3537256B0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How the news article sentiment analysis 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D0B31-8AB3-2665-521F-CA50F7F35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9BE18E6-35CC-5E3E-F0A6-2AFE0D99A71A}"/>
              </a:ext>
            </a:extLst>
          </p:cNvPr>
          <p:cNvSpPr/>
          <p:nvPr/>
        </p:nvSpPr>
        <p:spPr>
          <a:xfrm>
            <a:off x="1189408" y="749395"/>
            <a:ext cx="2413190" cy="1897552"/>
          </a:xfrm>
          <a:prstGeom prst="cloudCallout">
            <a:avLst>
              <a:gd name="adj1" fmla="val -47899"/>
              <a:gd name="adj2" fmla="val -58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Scraping recent relevant news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How the news article sentiment analysis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news article sentiment analysis works</dc:title>
  <dc:creator>Jasper Ulbrich</dc:creator>
  <cp:lastModifiedBy>Jasper Ulbrich</cp:lastModifiedBy>
  <cp:revision>1</cp:revision>
  <dcterms:created xsi:type="dcterms:W3CDTF">2024-03-28T10:29:45Z</dcterms:created>
  <dcterms:modified xsi:type="dcterms:W3CDTF">2024-03-28T10:33:28Z</dcterms:modified>
</cp:coreProperties>
</file>