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5F619-D813-2245-2B51-C805C84F4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B73A1E-B157-418A-6F91-B8E9B5776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0ED1BA-157D-673B-9132-3A4712B0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BB32-B62A-4B9C-8E6D-492F3CC71671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171FC2-5C64-7588-3CCB-2BFEB638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5E1DAE-729D-4A72-3B0B-11922006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9720-5823-4A51-8107-83443B2801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05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43DB13-5263-1337-941A-FEAB18F9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DF0DD9-F254-DE8A-1BB0-0AC07A3F4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3717D4-15C6-C4E0-A50D-A2673CE6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BB32-B62A-4B9C-8E6D-492F3CC71671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52BAC8-2EAF-C11D-AA8D-B23A5D21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AE21DF-F135-0053-34C9-D5249614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9720-5823-4A51-8107-83443B2801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85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4F602DE-C12D-7100-8E48-FBF4FD915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C520E7-AE31-71AF-B205-73D79F5E2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428EC9-A80A-0F38-9151-1229F5C62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BB32-B62A-4B9C-8E6D-492F3CC71671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340466-5FE8-428C-A739-442682E2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89AA81-4C41-60EF-5134-09FB0E04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9720-5823-4A51-8107-83443B2801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10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D17C4E-4742-720B-068B-43F88816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3EF822-6D1A-E492-4D01-7F0C1324F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1B771D-F8AC-D557-9308-28B3E274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BB32-B62A-4B9C-8E6D-492F3CC71671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75CA1F-DC20-FF1C-401B-EBE26D56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756F52-3F2F-DC72-CCEE-146D1713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9720-5823-4A51-8107-83443B2801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31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05939-727A-5C44-868F-A24B07C3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EE29D0-93B0-5691-C255-B6777906E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A01B26-CA3C-D415-AEE5-4C35B77F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BB32-B62A-4B9C-8E6D-492F3CC71671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75410B-D365-F981-EE0F-0AA79B75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752A68-F0D1-2265-6574-60780738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9720-5823-4A51-8107-83443B2801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61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9087E-B736-74F7-4666-B97CB347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7C9EA1-09B7-0775-08F7-CFAACE6EB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730E86-9DEB-B06A-8D98-F24F63572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268866-EC27-F9A8-6E12-B7CB3B85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BB32-B62A-4B9C-8E6D-492F3CC71671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3D122F-CA09-02DB-0BBD-06F56480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6C37FA-52EA-7221-2DC8-60C3960A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9720-5823-4A51-8107-83443B2801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45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75991E-BF30-8502-E39A-4BD4614A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6A166D-9AB4-79C5-004E-AD815C06D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B6CCF05-6258-FAE8-90A6-6401DF571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185FA5-361B-FF26-3EEF-DD30A29EB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FA998F0-D6E4-DF85-973D-2DB5344CF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CF752D-9EB8-DD0A-5B0A-CE6EA9FA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BB32-B62A-4B9C-8E6D-492F3CC71671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950E1F9-3C40-EF42-AADB-BB992695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F79BDC8-8555-64F4-A24C-C47895DE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9720-5823-4A51-8107-83443B2801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45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ACEEE9-0270-7F76-6944-94C451CD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D75088-2321-4766-6DE7-71C48FD0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BB32-B62A-4B9C-8E6D-492F3CC71671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DFB2E3-7B90-BBBC-49A4-AC3ACA3C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907219-234C-66A1-1DF3-5C08736C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9720-5823-4A51-8107-83443B2801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84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EDF30C-3C31-67B0-72DB-6246EAB7D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BB32-B62A-4B9C-8E6D-492F3CC71671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E94371-6BF9-E45C-6527-59070DE6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7FE04F-F218-22CB-AE9E-4BFC65F7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9720-5823-4A51-8107-83443B2801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46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D9F1C2-EF58-AB20-6CA8-261907C0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CA79F4-EFC9-8013-9710-6B6C0553C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9BED9D-0A21-11D3-51E6-18C298CDE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8E6571-9DFD-4D26-936A-27BAD8E38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BB32-B62A-4B9C-8E6D-492F3CC71671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9FA544-83C5-E5AE-D39F-3EDADC65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E34CAA-9CDE-33D8-1768-B15036CF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9720-5823-4A51-8107-83443B2801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05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5C22A-3D3E-BC26-D8F2-D13F7A87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B2C203A-F081-E80A-6FE0-52EAB9A2D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3177A2-5629-7533-BB5A-C693AC7B2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4D5794-F5FD-9644-5DDE-0237B682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BB32-B62A-4B9C-8E6D-492F3CC71671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8652E6-CA12-3415-0554-5AAEEE63E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4D2A53-7E28-D09A-755F-3A3B91B7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9720-5823-4A51-8107-83443B2801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80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4D12A48-4DBE-90F9-D0FE-53E013BC1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FB336D-C4EC-1771-8D1C-A6960FB81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6BB82E-A8CF-44DA-EC3C-129CB5B4C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2BB32-B62A-4B9C-8E6D-492F3CC71671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CE41C8-58A7-4B29-993C-EB719C2B7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10075A-44F8-DDE5-C8F2-90ADFED4C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E9720-5823-4A51-8107-83443B2801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80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213B66FE-8405-AD88-D82B-CEA2139AEA37}"/>
              </a:ext>
            </a:extLst>
          </p:cNvPr>
          <p:cNvGrpSpPr/>
          <p:nvPr/>
        </p:nvGrpSpPr>
        <p:grpSpPr>
          <a:xfrm>
            <a:off x="1285203" y="371048"/>
            <a:ext cx="9621593" cy="6115904"/>
            <a:chOff x="1285203" y="371048"/>
            <a:chExt cx="9621593" cy="6115904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650332AF-E84D-576F-DB79-7A1DF365C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5203" y="371048"/>
              <a:ext cx="9621593" cy="6115904"/>
            </a:xfrm>
            <a:prstGeom prst="rect">
              <a:avLst/>
            </a:prstGeom>
          </p:spPr>
        </p:pic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7CFEE4A6-2978-3294-1634-88D4F68E5339}"/>
                </a:ext>
              </a:extLst>
            </p:cNvPr>
            <p:cNvGrpSpPr/>
            <p:nvPr/>
          </p:nvGrpSpPr>
          <p:grpSpPr>
            <a:xfrm>
              <a:off x="9479665" y="868101"/>
              <a:ext cx="671332" cy="428264"/>
              <a:chOff x="9664861" y="995423"/>
              <a:chExt cx="671332" cy="428264"/>
            </a:xfr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grpSpPr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DAD74B8B-2EFD-A1CC-294D-37288604B5E5}"/>
                  </a:ext>
                </a:extLst>
              </p:cNvPr>
              <p:cNvSpPr/>
              <p:nvPr/>
            </p:nvSpPr>
            <p:spPr>
              <a:xfrm>
                <a:off x="9907929" y="995423"/>
                <a:ext cx="428264" cy="4282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9" name="Flèche : chevron 8">
                <a:extLst>
                  <a:ext uri="{FF2B5EF4-FFF2-40B4-BE49-F238E27FC236}">
                    <a16:creationId xmlns:a16="http://schemas.microsoft.com/office/drawing/2014/main" id="{07F51AC4-DD67-716B-AE84-6E3AEF9CA674}"/>
                  </a:ext>
                </a:extLst>
              </p:cNvPr>
              <p:cNvSpPr/>
              <p:nvPr/>
            </p:nvSpPr>
            <p:spPr>
              <a:xfrm rot="10800000">
                <a:off x="9664861" y="1093808"/>
                <a:ext cx="231493" cy="231493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000186A-0CE2-CC91-0683-69A01C1A1AD6}"/>
                </a:ext>
              </a:extLst>
            </p:cNvPr>
            <p:cNvGrpSpPr/>
            <p:nvPr/>
          </p:nvGrpSpPr>
          <p:grpSpPr>
            <a:xfrm>
              <a:off x="2280212" y="6000813"/>
              <a:ext cx="671332" cy="428264"/>
              <a:chOff x="9664861" y="995423"/>
              <a:chExt cx="671332" cy="428264"/>
            </a:xfr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grpSpPr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46B450FD-DE66-235A-F8BC-75D267C52B3D}"/>
                  </a:ext>
                </a:extLst>
              </p:cNvPr>
              <p:cNvSpPr/>
              <p:nvPr/>
            </p:nvSpPr>
            <p:spPr>
              <a:xfrm>
                <a:off x="9907929" y="995423"/>
                <a:ext cx="428264" cy="4282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13" name="Flèche : chevron 12">
                <a:extLst>
                  <a:ext uri="{FF2B5EF4-FFF2-40B4-BE49-F238E27FC236}">
                    <a16:creationId xmlns:a16="http://schemas.microsoft.com/office/drawing/2014/main" id="{7C5DBC05-1AB8-2590-14AE-B658575C9826}"/>
                  </a:ext>
                </a:extLst>
              </p:cNvPr>
              <p:cNvSpPr/>
              <p:nvPr/>
            </p:nvSpPr>
            <p:spPr>
              <a:xfrm rot="10800000">
                <a:off x="9664861" y="1093808"/>
                <a:ext cx="231493" cy="231493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D2B41276-6C04-98FB-ACED-3C8194EF6DD3}"/>
                </a:ext>
              </a:extLst>
            </p:cNvPr>
            <p:cNvGrpSpPr/>
            <p:nvPr/>
          </p:nvGrpSpPr>
          <p:grpSpPr>
            <a:xfrm>
              <a:off x="6412374" y="3871071"/>
              <a:ext cx="659757" cy="428264"/>
              <a:chOff x="9676436" y="995423"/>
              <a:chExt cx="659757" cy="428264"/>
            </a:xfr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grpSpPr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C6779073-AB97-FFE9-7216-98D3797EF8C7}"/>
                  </a:ext>
                </a:extLst>
              </p:cNvPr>
              <p:cNvSpPr/>
              <p:nvPr/>
            </p:nvSpPr>
            <p:spPr>
              <a:xfrm>
                <a:off x="9907929" y="995423"/>
                <a:ext cx="428264" cy="4282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16" name="Flèche : chevron 15">
                <a:extLst>
                  <a:ext uri="{FF2B5EF4-FFF2-40B4-BE49-F238E27FC236}">
                    <a16:creationId xmlns:a16="http://schemas.microsoft.com/office/drawing/2014/main" id="{736A57E1-9D0B-6730-7167-AE253730DA0A}"/>
                  </a:ext>
                </a:extLst>
              </p:cNvPr>
              <p:cNvSpPr/>
              <p:nvPr/>
            </p:nvSpPr>
            <p:spPr>
              <a:xfrm rot="10800000">
                <a:off x="9676436" y="1093808"/>
                <a:ext cx="231493" cy="231493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0ADE5A1C-10DC-753C-8751-A8D51C79BFE3}"/>
                </a:ext>
              </a:extLst>
            </p:cNvPr>
            <p:cNvGrpSpPr/>
            <p:nvPr/>
          </p:nvGrpSpPr>
          <p:grpSpPr>
            <a:xfrm>
              <a:off x="4919239" y="5202160"/>
              <a:ext cx="428264" cy="682907"/>
              <a:chOff x="9907929" y="740780"/>
              <a:chExt cx="428264" cy="682907"/>
            </a:xfr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grpSpPr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CFC1C92C-E675-0BE5-F7E6-B068C17F5E19}"/>
                  </a:ext>
                </a:extLst>
              </p:cNvPr>
              <p:cNvSpPr/>
              <p:nvPr/>
            </p:nvSpPr>
            <p:spPr>
              <a:xfrm>
                <a:off x="9907929" y="995423"/>
                <a:ext cx="428264" cy="4282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19" name="Flèche : chevron 18">
                <a:extLst>
                  <a:ext uri="{FF2B5EF4-FFF2-40B4-BE49-F238E27FC236}">
                    <a16:creationId xmlns:a16="http://schemas.microsoft.com/office/drawing/2014/main" id="{F15BB21B-D59B-376F-3666-00A1337D7C44}"/>
                  </a:ext>
                </a:extLst>
              </p:cNvPr>
              <p:cNvSpPr/>
              <p:nvPr/>
            </p:nvSpPr>
            <p:spPr>
              <a:xfrm rot="16200000">
                <a:off x="10017889" y="740780"/>
                <a:ext cx="231493" cy="231493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B355A33F-64B1-A311-31E7-115974BAB2E9}"/>
                </a:ext>
              </a:extLst>
            </p:cNvPr>
            <p:cNvGrpSpPr/>
            <p:nvPr/>
          </p:nvGrpSpPr>
          <p:grpSpPr>
            <a:xfrm>
              <a:off x="5984109" y="5202160"/>
              <a:ext cx="428264" cy="682907"/>
              <a:chOff x="9907929" y="740780"/>
              <a:chExt cx="428264" cy="682907"/>
            </a:xfr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grpSpPr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8A42331E-7842-8DFA-2396-921646C0C93D}"/>
                  </a:ext>
                </a:extLst>
              </p:cNvPr>
              <p:cNvSpPr/>
              <p:nvPr/>
            </p:nvSpPr>
            <p:spPr>
              <a:xfrm>
                <a:off x="9907929" y="995423"/>
                <a:ext cx="428264" cy="4282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4" name="Flèche : chevron 23">
                <a:extLst>
                  <a:ext uri="{FF2B5EF4-FFF2-40B4-BE49-F238E27FC236}">
                    <a16:creationId xmlns:a16="http://schemas.microsoft.com/office/drawing/2014/main" id="{0A019FC7-6527-5B4F-0E0E-09394840DB9D}"/>
                  </a:ext>
                </a:extLst>
              </p:cNvPr>
              <p:cNvSpPr/>
              <p:nvPr/>
            </p:nvSpPr>
            <p:spPr>
              <a:xfrm rot="16200000">
                <a:off x="10017889" y="740780"/>
                <a:ext cx="231493" cy="231493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C44269B1-FE6F-5C2B-35E1-D3F502EAF362}"/>
                </a:ext>
              </a:extLst>
            </p:cNvPr>
            <p:cNvGrpSpPr/>
            <p:nvPr/>
          </p:nvGrpSpPr>
          <p:grpSpPr>
            <a:xfrm>
              <a:off x="6844499" y="5202160"/>
              <a:ext cx="428264" cy="682907"/>
              <a:chOff x="9907929" y="740780"/>
              <a:chExt cx="428264" cy="682907"/>
            </a:xfr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grpSpPr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F1D31896-8A87-3134-2F6F-0D16E3BA4712}"/>
                  </a:ext>
                </a:extLst>
              </p:cNvPr>
              <p:cNvSpPr/>
              <p:nvPr/>
            </p:nvSpPr>
            <p:spPr>
              <a:xfrm>
                <a:off x="9907929" y="995423"/>
                <a:ext cx="428264" cy="4282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8" name="Flèche : chevron 27">
                <a:extLst>
                  <a:ext uri="{FF2B5EF4-FFF2-40B4-BE49-F238E27FC236}">
                    <a16:creationId xmlns:a16="http://schemas.microsoft.com/office/drawing/2014/main" id="{6860FC24-52F4-1EC1-8CAA-E4CF1AF91FE4}"/>
                  </a:ext>
                </a:extLst>
              </p:cNvPr>
              <p:cNvSpPr/>
              <p:nvPr/>
            </p:nvSpPr>
            <p:spPr>
              <a:xfrm rot="16200000">
                <a:off x="10017889" y="740780"/>
                <a:ext cx="231493" cy="231493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56152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JULES</dc:creator>
  <cp:lastModifiedBy>Laurent JULES</cp:lastModifiedBy>
  <cp:revision>1</cp:revision>
  <dcterms:created xsi:type="dcterms:W3CDTF">2023-06-20T18:54:46Z</dcterms:created>
  <dcterms:modified xsi:type="dcterms:W3CDTF">2023-06-20T19:03:11Z</dcterms:modified>
</cp:coreProperties>
</file>