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notesMasterIdLst>
    <p:notesMasterId r:id="rId2"/>
  </p:notesMasterIdLst>
  <p:sldIdLst>
    <p:sldId id="342" r:id="rId3"/>
    <p:sldId id="336" r:id="rId4"/>
    <p:sldId id="337" r:id="rId5"/>
    <p:sldId id="338" r:id="rId6"/>
    <p:sldId id="339" r:id="rId7"/>
    <p:sldId id="34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382" autoAdjust="0"/>
    <p:restoredTop sz="94714" autoAdjust="0"/>
  </p:normalViewPr>
  <p:slideViewPr>
    <p:cSldViewPr snapToGrid="0">
      <p:cViewPr varScale="1">
        <p:scale>
          <a:sx n="100" d="100"/>
          <a:sy n="100" d="100"/>
        </p:scale>
        <p:origin x="726" y="7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13EC97-2047-264E-8CC5-DACC6CAAA0C6}" type="datetime1">
              <a:rPr kumimoji="1" lang="ko-KR" altLang="en-US"/>
              <a:pPr lvl="0">
                <a:defRPr/>
              </a:pPr>
              <a:t>2022-01-04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AA7D68-11BA-DA44-971E-1CC9E3EE79DA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AA7D68-11BA-DA44-971E-1CC9E3EE79DA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AA7D68-11BA-DA44-971E-1CC9E3EE79DA}" type="slidenum">
              <a:rPr kumimoji="1" lang="en-US" altLang="en-US"/>
              <a:pPr lvl="0">
                <a:defRPr/>
              </a:pPr>
              <a:t>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AA7D68-11BA-DA44-971E-1CC9E3EE79DA}" type="slidenum">
              <a:rPr kumimoji="1" lang="en-US" altLang="en-US"/>
              <a:pPr lvl="0">
                <a:defRPr/>
              </a:pPr>
              <a:t>3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AA7D68-11BA-DA44-971E-1CC9E3EE79DA}" type="slidenum">
              <a:rPr kumimoji="1" lang="en-US" altLang="en-US"/>
              <a:pPr lvl="0">
                <a:defRPr/>
              </a:pPr>
              <a:t>4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AA7D68-11BA-DA44-971E-1CC9E3EE79DA}" type="slidenum">
              <a:rPr kumimoji="1" lang="en-US" altLang="en-US"/>
              <a:pPr lvl="0">
                <a:defRPr/>
              </a:pPr>
              <a:t>5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AA7D68-11BA-DA44-971E-1CC9E3EE79DA}" type="slidenum">
              <a:rPr kumimoji="1" lang="en-US" altLang="en-US"/>
              <a:pPr lvl="0">
                <a:defRPr/>
              </a:pPr>
              <a:t>6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3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6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0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3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8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5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7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9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172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/>
          <p:cNvSpPr/>
          <p:nvPr/>
        </p:nvSpPr>
        <p:spPr>
          <a:xfrm>
            <a:off x="258708" y="233264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0708" y="261874"/>
            <a:ext cx="6094427" cy="54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Main Page  </a:t>
            </a: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 rot="0">
            <a:off x="258707" y="233265"/>
            <a:ext cx="593889" cy="593888"/>
            <a:chOff x="0" y="0"/>
            <a:chExt cx="1428752" cy="1428750"/>
          </a:xfrm>
        </p:grpSpPr>
        <p:grpSp>
          <p:nvGrpSpPr>
            <p:cNvPr id="25" name="그룹 24"/>
            <p:cNvGrpSpPr/>
            <p:nvPr/>
          </p:nvGrpSpPr>
          <p:grpSpPr>
            <a:xfrm rot="0"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anchor="t"/>
              <a:lstStyle/>
              <a:p>
                <a:pPr algn="ctr">
                  <a:defRPr/>
                </a:pPr>
                <a:r>
                  <a:rPr lang="en-US" altLang="ko-KR" sz="1600" b="1">
                    <a:solidFill>
                      <a:prstClr val="white"/>
                    </a:solidFill>
                  </a:rPr>
                  <a:t>0</a:t>
                </a:r>
                <a:endParaRPr lang="en-US" altLang="ko-KR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80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>
                  <a:solidFill>
                    <a:prstClr val="white"/>
                  </a:solidFill>
                </a:rPr>
                <a:t>X</a:t>
              </a:r>
              <a:endParaRPr lang="ko-KR" altLang="en-US" sz="400">
                <a:solidFill>
                  <a:prstClr val="white"/>
                </a:solidFill>
              </a:endParaRPr>
            </a:p>
          </p:txBody>
        </p:sp>
      </p:grpSp>
      <p:sp>
        <p:nvSpPr>
          <p:cNvPr id="43" name=""/>
          <p:cNvSpPr txBox="1"/>
          <p:nvPr/>
        </p:nvSpPr>
        <p:spPr>
          <a:xfrm>
            <a:off x="1230779" y="1564462"/>
            <a:ext cx="4364069" cy="20150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추천 레시피</a:t>
            </a:r>
            <a:r>
              <a:rPr lang="en-US" altLang="ko-KR"/>
              <a:t>,</a:t>
            </a:r>
            <a:r>
              <a:rPr lang="ko-KR" altLang="en-US"/>
              <a:t> 마감임박 쿠킹클래스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최신등록상품을 메인페이지에서 확인 할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스크롤을 내리면 상단에 메뉴바도 같이 따라와서 다른페이지로 이동하기 쉽게 만들었습니다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85008" y="1024043"/>
            <a:ext cx="5420219" cy="4957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/>
          <p:cNvSpPr/>
          <p:nvPr/>
        </p:nvSpPr>
        <p:spPr>
          <a:xfrm>
            <a:off x="258708" y="233264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0708" y="261874"/>
            <a:ext cx="6094427" cy="54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Recipe List  </a:t>
            </a: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 rot="0">
            <a:off x="258707" y="233265"/>
            <a:ext cx="593889" cy="593888"/>
            <a:chOff x="0" y="0"/>
            <a:chExt cx="1428752" cy="1428750"/>
          </a:xfrm>
        </p:grpSpPr>
        <p:grpSp>
          <p:nvGrpSpPr>
            <p:cNvPr id="25" name="그룹 24"/>
            <p:cNvGrpSpPr/>
            <p:nvPr/>
          </p:nvGrpSpPr>
          <p:grpSpPr>
            <a:xfrm rot="0"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anchor="t"/>
              <a:lstStyle/>
              <a:p>
                <a:pPr algn="ctr">
                  <a:defRPr/>
                </a:pPr>
                <a:r>
                  <a:rPr lang="en-US" altLang="ko-KR" sz="1600" b="1">
                    <a:solidFill>
                      <a:prstClr val="white"/>
                    </a:solidFill>
                  </a:rPr>
                  <a:t>0</a:t>
                </a:r>
                <a:endParaRPr lang="en-US" altLang="ko-KR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80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>
                  <a:solidFill>
                    <a:prstClr val="white"/>
                  </a:solidFill>
                </a:rPr>
                <a:t>X</a:t>
              </a:r>
              <a:endParaRPr lang="ko-KR" altLang="en-US" sz="400">
                <a:solidFill>
                  <a:prstClr val="white"/>
                </a:solidFill>
              </a:endParaRPr>
            </a:p>
          </p:txBody>
        </p:sp>
      </p:grpSp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15708" y="974137"/>
            <a:ext cx="4461565" cy="5312747"/>
          </a:xfrm>
          <a:prstGeom prst="rect">
            <a:avLst/>
          </a:prstGeom>
        </p:spPr>
      </p:pic>
      <p:sp>
        <p:nvSpPr>
          <p:cNvPr id="43" name=""/>
          <p:cNvSpPr txBox="1"/>
          <p:nvPr/>
        </p:nvSpPr>
        <p:spPr>
          <a:xfrm>
            <a:off x="1230779" y="1564462"/>
            <a:ext cx="4364069" cy="42000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레시피 제목</a:t>
            </a:r>
            <a:r>
              <a:rPr lang="en-US" altLang="ko-KR"/>
              <a:t>,</a:t>
            </a:r>
            <a:r>
              <a:rPr lang="ko-KR" altLang="en-US"/>
              <a:t> 레시피 종류</a:t>
            </a:r>
            <a:r>
              <a:rPr lang="en-US" altLang="ko-KR"/>
              <a:t>,</a:t>
            </a:r>
            <a:r>
              <a:rPr lang="ko-KR" altLang="en-US"/>
              <a:t> 레시피 작성자</a:t>
            </a:r>
            <a:endParaRPr lang="ko-KR" altLang="en-US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를 선택하여 검색을 할수있다</a:t>
            </a:r>
            <a:r>
              <a:rPr lang="en-US" altLang="ko-KR"/>
              <a:t>.</a:t>
            </a:r>
            <a:endParaRPr lang="en-US" altLang="ko-KR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레시피 대표이미지</a:t>
            </a:r>
            <a:r>
              <a:rPr lang="en-US" altLang="ko-KR"/>
              <a:t>,</a:t>
            </a:r>
            <a:r>
              <a:rPr lang="ko-KR" altLang="en-US"/>
              <a:t> 레시피 제목</a:t>
            </a:r>
            <a:r>
              <a:rPr lang="en-US" altLang="ko-KR"/>
              <a:t>,</a:t>
            </a:r>
            <a:r>
              <a:rPr lang="ko-KR" altLang="en-US"/>
              <a:t> 작성자</a:t>
            </a:r>
            <a:r>
              <a:rPr lang="en-US" altLang="ko-KR"/>
              <a:t>,</a:t>
            </a:r>
            <a:r>
              <a:rPr lang="ko-KR" altLang="en-US"/>
              <a:t> 레시피 카테고리</a:t>
            </a:r>
            <a:r>
              <a:rPr lang="en-US" altLang="ko-KR"/>
              <a:t>,</a:t>
            </a:r>
            <a:r>
              <a:rPr lang="ko-KR" altLang="en-US"/>
              <a:t> 총 추천 개수를 </a:t>
            </a:r>
            <a:endParaRPr lang="ko-KR" altLang="en-US"/>
          </a:p>
          <a:p>
            <a:pPr>
              <a:defRPr/>
            </a:pPr>
            <a:r>
              <a:rPr lang="ko-KR" altLang="en-US"/>
              <a:t>확인할수있습니다</a:t>
            </a:r>
            <a:r>
              <a:rPr lang="en-US" altLang="ko-KR"/>
              <a:t>.</a:t>
            </a:r>
            <a:r>
              <a:rPr lang="ko-KR" altLang="en-US"/>
              <a:t> 레시피 제목이 </a:t>
            </a:r>
            <a:r>
              <a:rPr lang="en-US" altLang="ko-KR"/>
              <a:t>8</a:t>
            </a:r>
            <a:r>
              <a:rPr lang="ko-KR" altLang="en-US"/>
              <a:t>글자를 넘어가면 </a:t>
            </a:r>
            <a:r>
              <a:rPr lang="en-US" altLang="ko-KR"/>
              <a:t>8</a:t>
            </a:r>
            <a:r>
              <a:rPr lang="ko-KR" altLang="en-US"/>
              <a:t>글자 이후로는 </a:t>
            </a:r>
            <a:r>
              <a:rPr lang="en-US" altLang="ko-KR"/>
              <a:t>...</a:t>
            </a:r>
            <a:r>
              <a:rPr lang="ko-KR" altLang="en-US"/>
              <a:t>으로 표현해 주었습니다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레시피를 </a:t>
            </a:r>
            <a:r>
              <a:rPr lang="en-US" altLang="ko-KR"/>
              <a:t>12</a:t>
            </a:r>
            <a:r>
              <a:rPr lang="ko-KR" altLang="en-US"/>
              <a:t>개씩 페이징해서 레시피 리스트를 불러와 리스트의 값만큼 레시피가 출력됩니다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/>
          <p:cNvSpPr/>
          <p:nvPr/>
        </p:nvSpPr>
        <p:spPr>
          <a:xfrm>
            <a:off x="258708" y="233264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0708" y="261874"/>
            <a:ext cx="6094427" cy="54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Recipe Write </a:t>
            </a: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 rot="0">
            <a:off x="258707" y="233265"/>
            <a:ext cx="593889" cy="593888"/>
            <a:chOff x="0" y="0"/>
            <a:chExt cx="1428752" cy="1428750"/>
          </a:xfrm>
        </p:grpSpPr>
        <p:grpSp>
          <p:nvGrpSpPr>
            <p:cNvPr id="25" name="그룹 24"/>
            <p:cNvGrpSpPr/>
            <p:nvPr/>
          </p:nvGrpSpPr>
          <p:grpSpPr>
            <a:xfrm rot="0"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anchor="t"/>
              <a:lstStyle/>
              <a:p>
                <a:pPr algn="ctr">
                  <a:defRPr/>
                </a:pPr>
                <a:r>
                  <a:rPr lang="en-US" altLang="ko-KR" sz="1600" b="1">
                    <a:solidFill>
                      <a:prstClr val="white"/>
                    </a:solidFill>
                  </a:rPr>
                  <a:t>0</a:t>
                </a:r>
                <a:endParaRPr lang="en-US" altLang="ko-KR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80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>
                  <a:solidFill>
                    <a:prstClr val="white"/>
                  </a:solidFill>
                </a:rPr>
                <a:t>X</a:t>
              </a:r>
              <a:endParaRPr lang="ko-KR" altLang="en-US" sz="400">
                <a:solidFill>
                  <a:prstClr val="white"/>
                </a:solidFill>
              </a:endParaRPr>
            </a:p>
          </p:txBody>
        </p:sp>
      </p:grpSp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46364" y="940399"/>
            <a:ext cx="3083320" cy="1841149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64666" y="2843804"/>
            <a:ext cx="3105188" cy="3650286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527299" y="1166034"/>
            <a:ext cx="3990539" cy="28325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레시피 대표사진을 통해 레시피 대표사진을 업로드시 바로 확인하며 레시피를 작성할수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썸머노트를 이용해서 글과 사진을 유저가 자유롭게 작성할수있습니다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콜백함수를 이용하여 레시피 순서에 사진을 올리면 </a:t>
            </a:r>
            <a:r>
              <a:rPr lang="en-US" altLang="ko-KR"/>
              <a:t>AJAX</a:t>
            </a:r>
            <a:r>
              <a:rPr lang="ko-KR" altLang="en-US"/>
              <a:t>로 파일을 원하는 위치에 업로드 후 경로 값을 리턴해 줍니다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58214" y="987933"/>
            <a:ext cx="4253562" cy="1968601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20662" y="3140299"/>
            <a:ext cx="4362048" cy="3291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/>
          <p:cNvSpPr/>
          <p:nvPr/>
        </p:nvSpPr>
        <p:spPr>
          <a:xfrm>
            <a:off x="258708" y="233264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0708" y="261874"/>
            <a:ext cx="6094427" cy="54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Recipe Detail </a:t>
            </a: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 rot="0">
            <a:off x="258707" y="233265"/>
            <a:ext cx="593889" cy="593888"/>
            <a:chOff x="0" y="0"/>
            <a:chExt cx="1428752" cy="1428750"/>
          </a:xfrm>
        </p:grpSpPr>
        <p:grpSp>
          <p:nvGrpSpPr>
            <p:cNvPr id="25" name="그룹 24"/>
            <p:cNvGrpSpPr/>
            <p:nvPr/>
          </p:nvGrpSpPr>
          <p:grpSpPr>
            <a:xfrm rot="0"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anchor="t"/>
              <a:lstStyle/>
              <a:p>
                <a:pPr algn="ctr">
                  <a:defRPr/>
                </a:pPr>
                <a:r>
                  <a:rPr lang="en-US" altLang="ko-KR" sz="1600" b="1">
                    <a:solidFill>
                      <a:prstClr val="white"/>
                    </a:solidFill>
                  </a:rPr>
                  <a:t>0</a:t>
                </a:r>
                <a:endParaRPr lang="en-US" altLang="ko-KR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80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>
                  <a:solidFill>
                    <a:prstClr val="white"/>
                  </a:solidFill>
                </a:rPr>
                <a:t>X</a:t>
              </a:r>
              <a:endParaRPr lang="ko-KR" altLang="en-US" sz="400">
                <a:solidFill>
                  <a:prstClr val="white"/>
                </a:solidFill>
              </a:endParaRPr>
            </a:p>
          </p:txBody>
        </p:sp>
      </p:grpSp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65747" y="952420"/>
            <a:ext cx="3417677" cy="2014725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02116" y="2992516"/>
            <a:ext cx="3502223" cy="3462774"/>
          </a:xfrm>
          <a:prstGeom prst="rect">
            <a:avLst/>
          </a:prstGeom>
        </p:spPr>
      </p:pic>
      <p:sp>
        <p:nvSpPr>
          <p:cNvPr id="49" name=""/>
          <p:cNvSpPr txBox="1"/>
          <p:nvPr/>
        </p:nvSpPr>
        <p:spPr>
          <a:xfrm>
            <a:off x="763867" y="1222063"/>
            <a:ext cx="4364069" cy="3667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0" name=""/>
          <p:cNvSpPr txBox="1"/>
          <p:nvPr/>
        </p:nvSpPr>
        <p:spPr>
          <a:xfrm>
            <a:off x="1106269" y="1747015"/>
            <a:ext cx="4918138" cy="36503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레시피 등록시 저장된 요리제목</a:t>
            </a:r>
            <a:r>
              <a:rPr lang="en-US" altLang="ko-KR"/>
              <a:t>,</a:t>
            </a:r>
            <a:r>
              <a:rPr lang="ko-KR" altLang="en-US"/>
              <a:t> 대표이미지</a:t>
            </a:r>
            <a:r>
              <a:rPr lang="en-US" altLang="ko-KR"/>
              <a:t>,</a:t>
            </a:r>
            <a:r>
              <a:rPr lang="ko-KR" altLang="en-US"/>
              <a:t> 요리정보</a:t>
            </a:r>
            <a:r>
              <a:rPr lang="en-US" altLang="ko-KR"/>
              <a:t>,</a:t>
            </a:r>
            <a:r>
              <a:rPr lang="ko-KR" altLang="en-US"/>
              <a:t> 요리소개</a:t>
            </a:r>
            <a:r>
              <a:rPr lang="en-US" altLang="ko-KR"/>
              <a:t>,</a:t>
            </a:r>
            <a:r>
              <a:rPr lang="ko-KR" altLang="en-US"/>
              <a:t> 요리순서를 불러옵니다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레시피 작성자에게만 레시피 수정</a:t>
            </a:r>
            <a:r>
              <a:rPr lang="en-US" altLang="ko-KR"/>
              <a:t>,</a:t>
            </a:r>
            <a:r>
              <a:rPr lang="ko-KR" altLang="en-US"/>
              <a:t> 레시피 삭제 버튼이 표시됩니다</a:t>
            </a:r>
            <a:r>
              <a:rPr lang="en-US" altLang="ko-KR"/>
              <a:t>.</a:t>
            </a:r>
            <a:r>
              <a:rPr lang="ko-KR" altLang="en-US"/>
              <a:t> 목록버튼을 클릭하면 레시피 리시트 페이지로 이동합니다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유저가 추천버튼을 누르면 추천이 손이 따봉표시로 바뀌면서 추천수가 </a:t>
            </a:r>
            <a:r>
              <a:rPr lang="en-US" altLang="ko-KR"/>
              <a:t>1</a:t>
            </a:r>
            <a:r>
              <a:rPr lang="ko-KR" altLang="en-US"/>
              <a:t>올라간다</a:t>
            </a:r>
            <a:r>
              <a:rPr lang="en-US" altLang="ko-KR"/>
              <a:t>.</a:t>
            </a:r>
            <a:r>
              <a:rPr lang="ko-KR" altLang="en-US"/>
              <a:t> 추천버튼을 누른 상태에서 다시 한번더 누르면 따봉손가락이 내려가면서 추천수가 </a:t>
            </a:r>
            <a:r>
              <a:rPr lang="en-US" altLang="ko-KR"/>
              <a:t>1</a:t>
            </a:r>
            <a:r>
              <a:rPr lang="ko-KR" altLang="en-US"/>
              <a:t>내려간다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en-US" altLang="ko-KR"/>
              <a:t>Ajax</a:t>
            </a:r>
            <a:r>
              <a:rPr lang="ko-KR" altLang="en-US"/>
              <a:t>를 사용하여 새로고침을 하지 않아도 바뀌는 것을 볼수있습니다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/>
          <p:cNvSpPr/>
          <p:nvPr/>
        </p:nvSpPr>
        <p:spPr>
          <a:xfrm>
            <a:off x="258708" y="233264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0708" y="261874"/>
            <a:ext cx="6094427" cy="54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Recipe Detail_coment </a:t>
            </a: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 rot="0">
            <a:off x="258707" y="233265"/>
            <a:ext cx="593889" cy="593888"/>
            <a:chOff x="0" y="0"/>
            <a:chExt cx="1428752" cy="1428750"/>
          </a:xfrm>
        </p:grpSpPr>
        <p:grpSp>
          <p:nvGrpSpPr>
            <p:cNvPr id="25" name="그룹 24"/>
            <p:cNvGrpSpPr/>
            <p:nvPr/>
          </p:nvGrpSpPr>
          <p:grpSpPr>
            <a:xfrm rot="0"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anchor="t"/>
              <a:lstStyle/>
              <a:p>
                <a:pPr algn="ctr">
                  <a:defRPr/>
                </a:pPr>
                <a:r>
                  <a:rPr lang="en-US" altLang="ko-KR" sz="1600" b="1">
                    <a:solidFill>
                      <a:prstClr val="white"/>
                    </a:solidFill>
                  </a:rPr>
                  <a:t>0</a:t>
                </a:r>
                <a:endParaRPr lang="en-US" altLang="ko-KR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80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>
                  <a:solidFill>
                    <a:prstClr val="white"/>
                  </a:solidFill>
                </a:rPr>
                <a:t>X</a:t>
              </a:r>
              <a:endParaRPr lang="ko-KR" altLang="en-US" sz="400">
                <a:solidFill>
                  <a:prstClr val="white"/>
                </a:solidFill>
              </a:endParaRPr>
            </a:p>
          </p:txBody>
        </p:sp>
      </p:grpSp>
      <p:sp>
        <p:nvSpPr>
          <p:cNvPr id="45" name=""/>
          <p:cNvSpPr txBox="1"/>
          <p:nvPr/>
        </p:nvSpPr>
        <p:spPr>
          <a:xfrm>
            <a:off x="570877" y="1110004"/>
            <a:ext cx="4469903" cy="3921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댓글내용을 입력하고 등록버튼을 누르면</a:t>
            </a:r>
            <a:endParaRPr lang="ko-KR" altLang="en-US"/>
          </a:p>
          <a:p>
            <a:pPr>
              <a:defRPr/>
            </a:pPr>
            <a:r>
              <a:rPr lang="en-US" altLang="ko-KR"/>
              <a:t>Ajax</a:t>
            </a:r>
            <a:r>
              <a:rPr lang="ko-KR" altLang="en-US"/>
              <a:t>를 이용하여 새로고침없이 바로 댓글 리스트에 글이 올라갑니다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댓글에 답글을 클릭하면 내용이없고 </a:t>
            </a:r>
            <a:r>
              <a:rPr lang="en-US" altLang="ko-KR"/>
              <a:t>step</a:t>
            </a:r>
            <a:r>
              <a:rPr lang="ko-KR" altLang="en-US"/>
              <a:t>값이 </a:t>
            </a:r>
            <a:r>
              <a:rPr lang="en-US" altLang="ko-KR"/>
              <a:t>1</a:t>
            </a:r>
            <a:r>
              <a:rPr lang="ko-KR" altLang="en-US"/>
              <a:t>인 댓글이 만들어지고 댓글내용을 </a:t>
            </a:r>
            <a:endParaRPr lang="ko-KR" altLang="en-US"/>
          </a:p>
          <a:p>
            <a:pPr>
              <a:defRPr/>
            </a:pPr>
            <a:r>
              <a:rPr lang="ko-KR" altLang="en-US"/>
              <a:t>입력후 저장버튼을 누르면 대댓글이 만들어집니다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댓글 수정</a:t>
            </a:r>
            <a:r>
              <a:rPr lang="en-US" altLang="ko-KR"/>
              <a:t>,</a:t>
            </a:r>
            <a:r>
              <a:rPr lang="ko-KR" altLang="en-US"/>
              <a:t> 삭제버튼은 댓글을 작성한 본인에게만 버튼이 표시됩니다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18205" y="3943149"/>
            <a:ext cx="2635385" cy="2489095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82222" y="959933"/>
            <a:ext cx="6478579" cy="2957627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06346" y="3931576"/>
            <a:ext cx="3830436" cy="2499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/>
          <p:cNvSpPr/>
          <p:nvPr/>
        </p:nvSpPr>
        <p:spPr>
          <a:xfrm>
            <a:off x="258708" y="233264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0708" y="261874"/>
            <a:ext cx="6094427" cy="54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Recipe Update </a:t>
            </a: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 rot="0">
            <a:off x="258707" y="233265"/>
            <a:ext cx="593889" cy="593888"/>
            <a:chOff x="0" y="0"/>
            <a:chExt cx="1428752" cy="1428750"/>
          </a:xfrm>
        </p:grpSpPr>
        <p:grpSp>
          <p:nvGrpSpPr>
            <p:cNvPr id="25" name="그룹 24"/>
            <p:cNvGrpSpPr/>
            <p:nvPr/>
          </p:nvGrpSpPr>
          <p:grpSpPr>
            <a:xfrm rot="0"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anchor="t"/>
              <a:lstStyle/>
              <a:p>
                <a:pPr algn="ctr">
                  <a:defRPr/>
                </a:pPr>
                <a:r>
                  <a:rPr lang="en-US" altLang="ko-KR" sz="1600" b="1">
                    <a:solidFill>
                      <a:prstClr val="white"/>
                    </a:solidFill>
                  </a:rPr>
                  <a:t>0</a:t>
                </a:r>
                <a:endParaRPr lang="en-US" altLang="ko-KR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80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>
                  <a:solidFill>
                    <a:prstClr val="white"/>
                  </a:solidFill>
                </a:rPr>
                <a:t>X</a:t>
              </a:r>
              <a:endParaRPr lang="ko-KR" altLang="en-US" sz="400">
                <a:solidFill>
                  <a:prstClr val="white"/>
                </a:solidFill>
              </a:endParaRPr>
            </a:p>
          </p:txBody>
        </p:sp>
      </p:grpSp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18602" y="989245"/>
            <a:ext cx="3500085" cy="2302159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12350" y="3292038"/>
            <a:ext cx="3673717" cy="3241613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819896" y="1564465"/>
            <a:ext cx="4712697" cy="14573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레시피 등록시 저장된 요리제목</a:t>
            </a:r>
            <a:r>
              <a:rPr lang="en-US" altLang="ko-KR"/>
              <a:t>,</a:t>
            </a:r>
            <a:r>
              <a:rPr lang="ko-KR" altLang="en-US"/>
              <a:t> 대표이미지</a:t>
            </a:r>
            <a:r>
              <a:rPr lang="en-US" altLang="ko-KR"/>
              <a:t>,</a:t>
            </a:r>
            <a:r>
              <a:rPr lang="ko-KR" altLang="en-US"/>
              <a:t> 요리정보</a:t>
            </a:r>
            <a:r>
              <a:rPr lang="en-US" altLang="ko-KR"/>
              <a:t>,</a:t>
            </a:r>
            <a:r>
              <a:rPr lang="ko-KR" altLang="en-US"/>
              <a:t> 요리소개</a:t>
            </a:r>
            <a:r>
              <a:rPr lang="en-US" altLang="ko-KR"/>
              <a:t>,</a:t>
            </a:r>
            <a:r>
              <a:rPr lang="ko-KR" altLang="en-US"/>
              <a:t> 요리순서를 불러와서 정보들을 수정할수 있습니다</a:t>
            </a:r>
            <a:r>
              <a:rPr lang="en-US" altLang="ko-KR"/>
              <a:t>.</a:t>
            </a:r>
            <a:r>
              <a:rPr lang="ko-KR" altLang="en-US"/>
              <a:t> 실수로 빈칸인 상태에서 수정버튼을 누를시 경고창을 띄워</a:t>
            </a:r>
            <a:endParaRPr lang="ko-KR" altLang="en-US"/>
          </a:p>
          <a:p>
            <a:pPr>
              <a:defRPr/>
            </a:pPr>
            <a:r>
              <a:rPr lang="ko-KR" altLang="en-US"/>
              <a:t>다시 입력하도록 알려줍니다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223</ep:Words>
  <ep:PresentationFormat>와이드스크린</ep:PresentationFormat>
  <ep:Paragraphs>28</ep:Paragraphs>
  <ep:Slides>6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2021-07-20T03:00:32.000</dcterms:created>
  <dc:creator>조현석</dc:creator>
  <cp:lastModifiedBy>ljun0</cp:lastModifiedBy>
  <dcterms:modified xsi:type="dcterms:W3CDTF">2022-01-04T00:30:29.346</dcterms:modified>
  <cp:revision>196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