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1" r:id="rId1"/>
  </p:sldMasterIdLst>
  <p:notesMasterIdLst>
    <p:notesMasterId r:id="rId2"/>
  </p:notesMasterIdLst>
  <p:sldIdLst>
    <p:sldId id="342" r:id="rId3"/>
    <p:sldId id="336" r:id="rId4"/>
    <p:sldId id="337" r:id="rId5"/>
    <p:sldId id="338" r:id="rId6"/>
    <p:sldId id="339" r:id="rId7"/>
    <p:sldId id="34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382" autoAdjust="0"/>
    <p:restoredTop sz="94714" autoAdjust="0"/>
  </p:normalViewPr>
  <p:slideViewPr>
    <p:cSldViewPr snapToGrid="0">
      <p:cViewPr varScale="1">
        <p:scale>
          <a:sx n="100" d="100"/>
          <a:sy n="100" d="100"/>
        </p:scale>
        <p:origin x="726" y="78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13EC97-2047-264E-8CC5-DACC6CAAA0C6}" type="datetime1">
              <a:rPr kumimoji="1" lang="ko-KR" altLang="en-US"/>
              <a:pPr lvl="0">
                <a:defRPr/>
              </a:pPr>
              <a:t>2022-01-11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AA7D68-11BA-DA44-971E-1CC9E3EE79DA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AA7D68-11BA-DA44-971E-1CC9E3EE79DA}" type="slidenum">
              <a:rPr kumimoji="1" lang="en-US" altLang="en-US"/>
              <a:pPr lvl="0">
                <a:defRPr/>
              </a:pPr>
              <a:t>1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AA7D68-11BA-DA44-971E-1CC9E3EE79DA}" type="slidenum">
              <a:rPr kumimoji="1" lang="en-US" altLang="en-US"/>
              <a:pPr lvl="0">
                <a:defRPr/>
              </a:pPr>
              <a:t>2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AA7D68-11BA-DA44-971E-1CC9E3EE79DA}" type="slidenum">
              <a:rPr kumimoji="1" lang="en-US" altLang="en-US"/>
              <a:pPr lvl="0">
                <a:defRPr/>
              </a:pPr>
              <a:t>3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AA7D68-11BA-DA44-971E-1CC9E3EE79DA}" type="slidenum">
              <a:rPr kumimoji="1" lang="en-US" altLang="en-US"/>
              <a:pPr lvl="0">
                <a:defRPr/>
              </a:pPr>
              <a:t>4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AA7D68-11BA-DA44-971E-1CC9E3EE79DA}" type="slidenum">
              <a:rPr kumimoji="1" lang="en-US" altLang="en-US"/>
              <a:pPr lvl="0">
                <a:defRPr/>
              </a:pPr>
              <a:t>5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AA7D68-11BA-DA44-971E-1CC9E3EE79DA}" type="slidenum">
              <a:rPr kumimoji="1" lang="en-US" altLang="en-US"/>
              <a:pPr lvl="0">
                <a:defRPr/>
              </a:pPr>
              <a:t>6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3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6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7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60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3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8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85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7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9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1721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/>
          <p:cNvSpPr/>
          <p:nvPr/>
        </p:nvSpPr>
        <p:spPr>
          <a:xfrm>
            <a:off x="258708" y="233264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0708" y="261874"/>
            <a:ext cx="6094427" cy="54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Main Page  </a:t>
            </a: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 rot="0">
            <a:off x="258707" y="233265"/>
            <a:ext cx="593889" cy="593888"/>
            <a:chOff x="0" y="0"/>
            <a:chExt cx="1428752" cy="1428750"/>
          </a:xfrm>
        </p:grpSpPr>
        <p:grpSp>
          <p:nvGrpSpPr>
            <p:cNvPr id="25" name="그룹 24"/>
            <p:cNvGrpSpPr/>
            <p:nvPr/>
          </p:nvGrpSpPr>
          <p:grpSpPr>
            <a:xfrm rot="0"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anchor="t"/>
              <a:lstStyle/>
              <a:p>
                <a:pPr algn="ctr">
                  <a:defRPr/>
                </a:pPr>
                <a:r>
                  <a:rPr lang="en-US" altLang="ko-KR" sz="1600" b="1">
                    <a:solidFill>
                      <a:prstClr val="white"/>
                    </a:solidFill>
                  </a:rPr>
                  <a:t>0</a:t>
                </a:r>
                <a:endParaRPr lang="en-US" altLang="ko-KR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80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>
                  <a:solidFill>
                    <a:prstClr val="white"/>
                  </a:solidFill>
                </a:rPr>
                <a:t>X</a:t>
              </a:r>
              <a:endParaRPr lang="ko-KR" altLang="en-US" sz="400">
                <a:solidFill>
                  <a:prstClr val="white"/>
                </a:solidFill>
              </a:endParaRPr>
            </a:p>
          </p:txBody>
        </p:sp>
      </p:grpSp>
      <p:sp>
        <p:nvSpPr>
          <p:cNvPr id="43" name=""/>
          <p:cNvSpPr txBox="1"/>
          <p:nvPr/>
        </p:nvSpPr>
        <p:spPr>
          <a:xfrm>
            <a:off x="1230779" y="1564462"/>
            <a:ext cx="4364069" cy="20150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추천 레시피</a:t>
            </a:r>
            <a:r>
              <a:rPr lang="en-US" altLang="ko-KR"/>
              <a:t>,</a:t>
            </a:r>
            <a:r>
              <a:rPr lang="ko-KR" altLang="en-US"/>
              <a:t> 마감임박 쿠킹클래스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최신등록상품을 메인페이지에서 확인 할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스크롤을 내리면 상단에 메뉴바도 같이 따라와서 다른페이지로 이동하기 쉽게 만들었습니다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85008" y="1024043"/>
            <a:ext cx="5420219" cy="49573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/>
          <p:cNvSpPr/>
          <p:nvPr/>
        </p:nvSpPr>
        <p:spPr>
          <a:xfrm>
            <a:off x="258708" y="233264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0708" y="261874"/>
            <a:ext cx="6094427" cy="54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Recipe List  </a:t>
            </a: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 rot="0">
            <a:off x="258707" y="233265"/>
            <a:ext cx="593889" cy="593888"/>
            <a:chOff x="0" y="0"/>
            <a:chExt cx="1428752" cy="1428750"/>
          </a:xfrm>
        </p:grpSpPr>
        <p:grpSp>
          <p:nvGrpSpPr>
            <p:cNvPr id="25" name="그룹 24"/>
            <p:cNvGrpSpPr/>
            <p:nvPr/>
          </p:nvGrpSpPr>
          <p:grpSpPr>
            <a:xfrm rot="0"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anchor="t"/>
              <a:lstStyle/>
              <a:p>
                <a:pPr algn="ctr">
                  <a:defRPr/>
                </a:pPr>
                <a:r>
                  <a:rPr lang="en-US" altLang="ko-KR" sz="1600" b="1">
                    <a:solidFill>
                      <a:prstClr val="white"/>
                    </a:solidFill>
                  </a:rPr>
                  <a:t>0</a:t>
                </a:r>
                <a:endParaRPr lang="en-US" altLang="ko-KR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80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>
                  <a:solidFill>
                    <a:prstClr val="white"/>
                  </a:solidFill>
                </a:rPr>
                <a:t>X</a:t>
              </a:r>
              <a:endParaRPr lang="ko-KR" altLang="en-US" sz="400">
                <a:solidFill>
                  <a:prstClr val="white"/>
                </a:solidFill>
              </a:endParaRPr>
            </a:p>
          </p:txBody>
        </p:sp>
      </p:grpSp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15708" y="974137"/>
            <a:ext cx="4461565" cy="5312747"/>
          </a:xfrm>
          <a:prstGeom prst="rect">
            <a:avLst/>
          </a:prstGeom>
        </p:spPr>
      </p:pic>
      <p:sp>
        <p:nvSpPr>
          <p:cNvPr id="43" name=""/>
          <p:cNvSpPr txBox="1"/>
          <p:nvPr/>
        </p:nvSpPr>
        <p:spPr>
          <a:xfrm>
            <a:off x="1230779" y="1564462"/>
            <a:ext cx="4364069" cy="42057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레시피 제목</a:t>
            </a:r>
            <a:r>
              <a:rPr lang="en-US" altLang="ko-KR"/>
              <a:t>,</a:t>
            </a:r>
            <a:r>
              <a:rPr lang="ko-KR" altLang="en-US"/>
              <a:t> 레시피 종류</a:t>
            </a:r>
            <a:r>
              <a:rPr lang="en-US" altLang="ko-KR"/>
              <a:t>,</a:t>
            </a:r>
            <a:r>
              <a:rPr lang="ko-KR" altLang="en-US"/>
              <a:t> 레시피 작성자</a:t>
            </a:r>
            <a:endParaRPr lang="ko-KR" altLang="en-US"/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를 선택하여 검색을 할수있다</a:t>
            </a:r>
            <a:r>
              <a:rPr lang="en-US" altLang="ko-KR"/>
              <a:t>.</a:t>
            </a:r>
            <a:endParaRPr lang="en-US" altLang="ko-KR"/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레시피 대표이미지</a:t>
            </a:r>
            <a:r>
              <a:rPr lang="en-US" altLang="ko-KR"/>
              <a:t>,</a:t>
            </a:r>
            <a:r>
              <a:rPr lang="ko-KR" altLang="en-US"/>
              <a:t> 레시피 제목</a:t>
            </a:r>
            <a:r>
              <a:rPr lang="en-US" altLang="ko-KR"/>
              <a:t>,</a:t>
            </a:r>
            <a:r>
              <a:rPr lang="ko-KR" altLang="en-US"/>
              <a:t> 작성자</a:t>
            </a:r>
            <a:r>
              <a:rPr lang="en-US" altLang="ko-KR"/>
              <a:t>,</a:t>
            </a:r>
            <a:r>
              <a:rPr lang="ko-KR" altLang="en-US"/>
              <a:t> 레시피 카테고리</a:t>
            </a:r>
            <a:r>
              <a:rPr lang="en-US" altLang="ko-KR"/>
              <a:t>,</a:t>
            </a:r>
            <a:r>
              <a:rPr lang="ko-KR" altLang="en-US"/>
              <a:t> 총 추천 개수를 </a:t>
            </a:r>
            <a:endParaRPr lang="ko-KR" altLang="en-US"/>
          </a:p>
          <a:p>
            <a:pPr>
              <a:defRPr/>
            </a:pPr>
            <a:r>
              <a:rPr lang="ko-KR" altLang="en-US"/>
              <a:t>확인할수있습니다</a:t>
            </a:r>
            <a:r>
              <a:rPr lang="en-US" altLang="ko-KR"/>
              <a:t>.</a:t>
            </a:r>
            <a:r>
              <a:rPr lang="ko-KR" altLang="en-US"/>
              <a:t> 레시피 제목이 </a:t>
            </a:r>
            <a:r>
              <a:rPr lang="en-US" altLang="ko-KR"/>
              <a:t>8</a:t>
            </a:r>
            <a:r>
              <a:rPr lang="ko-KR" altLang="en-US"/>
              <a:t>글자를 넘어가면 </a:t>
            </a:r>
            <a:r>
              <a:rPr lang="en-US" altLang="ko-KR"/>
              <a:t>8</a:t>
            </a:r>
            <a:r>
              <a:rPr lang="ko-KR" altLang="en-US"/>
              <a:t>글자 이후로는 </a:t>
            </a:r>
            <a:r>
              <a:rPr lang="en-US" altLang="ko-KR"/>
              <a:t>...</a:t>
            </a:r>
            <a:r>
              <a:rPr lang="ko-KR" altLang="en-US"/>
              <a:t>으로 표현해 주었습니다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pagination</a:t>
            </a:r>
            <a:r>
              <a:rPr lang="ko-KR" altLang="en-US"/>
              <a:t>을 사용하여 총 글의 수</a:t>
            </a:r>
            <a:r>
              <a:rPr lang="en-US" altLang="ko-KR"/>
              <a:t>,</a:t>
            </a:r>
            <a:r>
              <a:rPr lang="ko-KR" altLang="en-US"/>
              <a:t> 현재 페이지를 취득해서 그 페이지에 맞는 글을 </a:t>
            </a:r>
            <a:r>
              <a:rPr lang="en-US" altLang="ko-KR"/>
              <a:t>12</a:t>
            </a:r>
            <a:r>
              <a:rPr lang="ko-KR" altLang="en-US"/>
              <a:t>개씩 보여줍니다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/>
          <p:cNvSpPr/>
          <p:nvPr/>
        </p:nvSpPr>
        <p:spPr>
          <a:xfrm>
            <a:off x="258708" y="233264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0708" y="261874"/>
            <a:ext cx="6094427" cy="54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Recipe Write </a:t>
            </a: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 rot="0">
            <a:off x="258707" y="233265"/>
            <a:ext cx="593889" cy="593888"/>
            <a:chOff x="0" y="0"/>
            <a:chExt cx="1428752" cy="1428750"/>
          </a:xfrm>
        </p:grpSpPr>
        <p:grpSp>
          <p:nvGrpSpPr>
            <p:cNvPr id="25" name="그룹 24"/>
            <p:cNvGrpSpPr/>
            <p:nvPr/>
          </p:nvGrpSpPr>
          <p:grpSpPr>
            <a:xfrm rot="0"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anchor="t"/>
              <a:lstStyle/>
              <a:p>
                <a:pPr algn="ctr">
                  <a:defRPr/>
                </a:pPr>
                <a:r>
                  <a:rPr lang="en-US" altLang="ko-KR" sz="1600" b="1">
                    <a:solidFill>
                      <a:prstClr val="white"/>
                    </a:solidFill>
                  </a:rPr>
                  <a:t>0</a:t>
                </a:r>
                <a:endParaRPr lang="en-US" altLang="ko-KR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80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>
                  <a:solidFill>
                    <a:prstClr val="white"/>
                  </a:solidFill>
                </a:rPr>
                <a:t>X</a:t>
              </a:r>
              <a:endParaRPr lang="ko-KR" altLang="en-US" sz="400">
                <a:solidFill>
                  <a:prstClr val="white"/>
                </a:solidFill>
              </a:endParaRPr>
            </a:p>
          </p:txBody>
        </p:sp>
      </p:grpSp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46364" y="940399"/>
            <a:ext cx="3083320" cy="1841149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64666" y="2843804"/>
            <a:ext cx="3105188" cy="3650286"/>
          </a:xfrm>
          <a:prstGeom prst="rect">
            <a:avLst/>
          </a:prstGeom>
        </p:spPr>
      </p:pic>
      <p:sp>
        <p:nvSpPr>
          <p:cNvPr id="44" name=""/>
          <p:cNvSpPr txBox="1"/>
          <p:nvPr/>
        </p:nvSpPr>
        <p:spPr>
          <a:xfrm>
            <a:off x="527299" y="1166034"/>
            <a:ext cx="3990539" cy="28325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레시피 대표사진을 통해 레시피 대표사진을 업로드시 바로 확인하며 레시피를 작성할수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썸머노트를 이용해서 글과 사진을 유저가 자유롭게 작성할수있습니다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콜백함수를 이용하여 레시피 순서에 이미지를 업로드하면 이미지가 저장된 위치를 데이터에 저장해서 불러옵니다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58214" y="987933"/>
            <a:ext cx="4253562" cy="1968601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520662" y="3140299"/>
            <a:ext cx="4362048" cy="3291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/>
          <p:cNvSpPr/>
          <p:nvPr/>
        </p:nvSpPr>
        <p:spPr>
          <a:xfrm>
            <a:off x="258708" y="233264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0708" y="261874"/>
            <a:ext cx="6094427" cy="54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Recipe Detail </a:t>
            </a: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 rot="0">
            <a:off x="258707" y="233265"/>
            <a:ext cx="593889" cy="593888"/>
            <a:chOff x="0" y="0"/>
            <a:chExt cx="1428752" cy="1428750"/>
          </a:xfrm>
        </p:grpSpPr>
        <p:grpSp>
          <p:nvGrpSpPr>
            <p:cNvPr id="25" name="그룹 24"/>
            <p:cNvGrpSpPr/>
            <p:nvPr/>
          </p:nvGrpSpPr>
          <p:grpSpPr>
            <a:xfrm rot="0"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anchor="t"/>
              <a:lstStyle/>
              <a:p>
                <a:pPr algn="ctr">
                  <a:defRPr/>
                </a:pPr>
                <a:r>
                  <a:rPr lang="en-US" altLang="ko-KR" sz="1600" b="1">
                    <a:solidFill>
                      <a:prstClr val="white"/>
                    </a:solidFill>
                  </a:rPr>
                  <a:t>0</a:t>
                </a:r>
                <a:endParaRPr lang="en-US" altLang="ko-KR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80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>
                  <a:solidFill>
                    <a:prstClr val="white"/>
                  </a:solidFill>
                </a:rPr>
                <a:t>X</a:t>
              </a:r>
              <a:endParaRPr lang="ko-KR" altLang="en-US" sz="400">
                <a:solidFill>
                  <a:prstClr val="white"/>
                </a:solidFill>
              </a:endParaRPr>
            </a:p>
          </p:txBody>
        </p:sp>
      </p:grpSp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65747" y="952420"/>
            <a:ext cx="3417677" cy="2014725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02116" y="2992516"/>
            <a:ext cx="3502223" cy="3462774"/>
          </a:xfrm>
          <a:prstGeom prst="rect">
            <a:avLst/>
          </a:prstGeom>
        </p:spPr>
      </p:pic>
      <p:sp>
        <p:nvSpPr>
          <p:cNvPr id="49" name=""/>
          <p:cNvSpPr txBox="1"/>
          <p:nvPr/>
        </p:nvSpPr>
        <p:spPr>
          <a:xfrm>
            <a:off x="763867" y="1222063"/>
            <a:ext cx="4364069" cy="3667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50" name=""/>
          <p:cNvSpPr txBox="1"/>
          <p:nvPr/>
        </p:nvSpPr>
        <p:spPr>
          <a:xfrm>
            <a:off x="1044817" y="1267691"/>
            <a:ext cx="4918138" cy="5299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레시피 등록시 저장된 요리제목</a:t>
            </a:r>
            <a:r>
              <a:rPr lang="en-US" altLang="ko-KR"/>
              <a:t>,</a:t>
            </a:r>
            <a:r>
              <a:rPr lang="ko-KR" altLang="en-US"/>
              <a:t> 대표이미지</a:t>
            </a:r>
            <a:r>
              <a:rPr lang="en-US" altLang="ko-KR"/>
              <a:t>,</a:t>
            </a:r>
            <a:r>
              <a:rPr lang="ko-KR" altLang="en-US"/>
              <a:t> 요리정보</a:t>
            </a:r>
            <a:r>
              <a:rPr lang="en-US" altLang="ko-KR"/>
              <a:t>,</a:t>
            </a:r>
            <a:r>
              <a:rPr lang="ko-KR" altLang="en-US"/>
              <a:t> 요리소개</a:t>
            </a:r>
            <a:r>
              <a:rPr lang="en-US" altLang="ko-KR"/>
              <a:t>,</a:t>
            </a:r>
            <a:r>
              <a:rPr lang="ko-KR" altLang="en-US"/>
              <a:t> 요리순서를 불러옵니다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레시피 작성자에게만 레시피 수정</a:t>
            </a:r>
            <a:r>
              <a:rPr lang="en-US" altLang="ko-KR"/>
              <a:t>,</a:t>
            </a:r>
            <a:r>
              <a:rPr lang="ko-KR" altLang="en-US"/>
              <a:t> 레시피 삭제 버튼이 표시됩니다</a:t>
            </a:r>
            <a:r>
              <a:rPr lang="en-US" altLang="ko-KR"/>
              <a:t>.</a:t>
            </a:r>
            <a:r>
              <a:rPr lang="ko-KR" altLang="en-US"/>
              <a:t> 목록버튼을 클릭하면 레시피 리시트 페이지로 이동합니다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레시피 디테일 게시글에 들어올때 게시글</a:t>
            </a:r>
            <a:r>
              <a:rPr lang="en-US" altLang="ko-KR"/>
              <a:t> seq</a:t>
            </a:r>
            <a:r>
              <a:rPr lang="ko-KR" altLang="en-US"/>
              <a:t>값으로 현재 디테일 게시글에 좋아요를 누른 유저 리스트를 가지고 와서 현재 로그인한 아이디가 리스트에 있는지 비교하여 있으면 좋아요 표시로 하고 리스트에 없으면 싫어요 표시를 보여준다</a:t>
            </a:r>
            <a:r>
              <a:rPr lang="en-US" altLang="ko-KR"/>
              <a:t>.</a:t>
            </a:r>
            <a:r>
              <a:rPr lang="ko-KR" altLang="en-US"/>
              <a:t> 좋아요가 표시된 상태에서 다시 한번 클릭하면 게시글 번호와 로그인된 아이디를 가지고 가서 삭제해준다</a:t>
            </a:r>
            <a:r>
              <a:rPr lang="en-US" altLang="ko-KR"/>
              <a:t>.</a:t>
            </a:r>
            <a:r>
              <a:rPr lang="ko-KR" altLang="en-US"/>
              <a:t> 반대로 싫어요 상태에서 클릭하면 게시글 번호와 로그인된 아이디를 가지고 좋아요 리스트에 정보를 생성해준다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/>
          <p:cNvSpPr/>
          <p:nvPr/>
        </p:nvSpPr>
        <p:spPr>
          <a:xfrm>
            <a:off x="258708" y="233264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0708" y="261874"/>
            <a:ext cx="6094427" cy="54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Recipe Detail_coment </a:t>
            </a: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 rot="0">
            <a:off x="258707" y="233265"/>
            <a:ext cx="593889" cy="593888"/>
            <a:chOff x="0" y="0"/>
            <a:chExt cx="1428752" cy="1428750"/>
          </a:xfrm>
        </p:grpSpPr>
        <p:grpSp>
          <p:nvGrpSpPr>
            <p:cNvPr id="25" name="그룹 24"/>
            <p:cNvGrpSpPr/>
            <p:nvPr/>
          </p:nvGrpSpPr>
          <p:grpSpPr>
            <a:xfrm rot="0"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anchor="t"/>
              <a:lstStyle/>
              <a:p>
                <a:pPr algn="ctr">
                  <a:defRPr/>
                </a:pPr>
                <a:r>
                  <a:rPr lang="en-US" altLang="ko-KR" sz="1600" b="1">
                    <a:solidFill>
                      <a:prstClr val="white"/>
                    </a:solidFill>
                  </a:rPr>
                  <a:t>0</a:t>
                </a:r>
                <a:endParaRPr lang="en-US" altLang="ko-KR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80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>
                  <a:solidFill>
                    <a:prstClr val="white"/>
                  </a:solidFill>
                </a:rPr>
                <a:t>X</a:t>
              </a:r>
              <a:endParaRPr lang="ko-KR" altLang="en-US" sz="400">
                <a:solidFill>
                  <a:prstClr val="white"/>
                </a:solidFill>
              </a:endParaRPr>
            </a:p>
          </p:txBody>
        </p:sp>
      </p:grpSp>
      <p:sp>
        <p:nvSpPr>
          <p:cNvPr id="45" name=""/>
          <p:cNvSpPr txBox="1"/>
          <p:nvPr/>
        </p:nvSpPr>
        <p:spPr>
          <a:xfrm>
            <a:off x="570877" y="1110003"/>
            <a:ext cx="4469903" cy="475549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게시글 번호를 가지고 게시글에 댓글이 있는지 확인 할수있다</a:t>
            </a:r>
            <a:r>
              <a:rPr lang="en-US" altLang="ko-KR"/>
              <a:t>.</a:t>
            </a:r>
            <a:r>
              <a:rPr lang="ko-KR" altLang="en-US"/>
              <a:t> 댓글이 있다면 반복문을 사용하여 만들어둔 </a:t>
            </a:r>
            <a:r>
              <a:rPr lang="en-US" altLang="ko-KR"/>
              <a:t>html</a:t>
            </a:r>
            <a:r>
              <a:rPr lang="ko-KR" altLang="en-US"/>
              <a:t>코드를 넣은 변수에 댓글 작성자와 내용을 넣어서 출력해준다</a:t>
            </a:r>
            <a:r>
              <a:rPr lang="en-US" altLang="ko-KR"/>
              <a:t>.</a:t>
            </a:r>
            <a:r>
              <a:rPr lang="ko-KR" altLang="en-US"/>
              <a:t> 로그인한 아이디와 댓글 작성자 아이디를 비교해서 수정</a:t>
            </a:r>
            <a:r>
              <a:rPr lang="en-US" altLang="ko-KR"/>
              <a:t>/</a:t>
            </a:r>
            <a:r>
              <a:rPr lang="ko-KR" altLang="en-US"/>
              <a:t>삭제 버튼을보여준다</a:t>
            </a:r>
            <a:r>
              <a:rPr lang="en-US" altLang="ko-KR"/>
              <a:t>.</a:t>
            </a:r>
            <a:r>
              <a:rPr lang="ko-KR" altLang="en-US"/>
              <a:t> 대댓글일 경우</a:t>
            </a:r>
            <a:r>
              <a:rPr lang="en-US" altLang="ko-KR"/>
              <a:t>(step</a:t>
            </a:r>
            <a:r>
              <a:rPr lang="ko-KR" altLang="en-US"/>
              <a:t>이 </a:t>
            </a:r>
            <a:r>
              <a:rPr lang="en-US" altLang="ko-KR"/>
              <a:t>0</a:t>
            </a:r>
            <a:r>
              <a:rPr lang="ko-KR" altLang="en-US"/>
              <a:t>이 아닌겨우</a:t>
            </a:r>
            <a:r>
              <a:rPr lang="en-US" altLang="ko-KR"/>
              <a:t>)</a:t>
            </a:r>
            <a:r>
              <a:rPr lang="ko-KR" altLang="en-US"/>
              <a:t>는 댓글보다 뒤로 밀려있다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댓글내용을 입력하고 등록버튼을 클릭하면 </a:t>
            </a:r>
            <a:r>
              <a:rPr lang="en-US" altLang="ko-KR"/>
              <a:t>ajax</a:t>
            </a:r>
            <a:r>
              <a:rPr lang="ko-KR" altLang="en-US"/>
              <a:t>를 이용하여 댓글내용</a:t>
            </a:r>
            <a:r>
              <a:rPr lang="en-US" altLang="ko-KR"/>
              <a:t>,</a:t>
            </a:r>
            <a:r>
              <a:rPr lang="ko-KR" altLang="en-US"/>
              <a:t> 작성자 아이디</a:t>
            </a:r>
            <a:r>
              <a:rPr lang="en-US" altLang="ko-KR"/>
              <a:t>,</a:t>
            </a:r>
            <a:r>
              <a:rPr lang="ko-KR" altLang="en-US"/>
              <a:t> 게시글 번호를 보내서 댓글을 생성해준다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r>
              <a:rPr lang="ko-KR" altLang="en-US"/>
              <a:t>댓글에 답글을 클릭하면 내용이 없고 </a:t>
            </a:r>
            <a:r>
              <a:rPr lang="en-US" altLang="ko-KR"/>
              <a:t>step</a:t>
            </a:r>
            <a:r>
              <a:rPr lang="ko-KR" altLang="en-US"/>
              <a:t>값이 </a:t>
            </a:r>
            <a:r>
              <a:rPr lang="en-US" altLang="ko-KR"/>
              <a:t>1</a:t>
            </a:r>
            <a:r>
              <a:rPr lang="ko-KR" altLang="en-US"/>
              <a:t>인 답글이 만들어 진다</a:t>
            </a:r>
            <a:r>
              <a:rPr lang="en-US" altLang="ko-KR"/>
              <a:t>.</a:t>
            </a:r>
            <a:r>
              <a:rPr lang="ko-KR" altLang="en-US"/>
              <a:t> 내용을 입력 후 저장버튼을 누르면 답글내용이 업데이트 되면서 답글이 만들어진다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18205" y="3943149"/>
            <a:ext cx="2635385" cy="2489095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82222" y="959933"/>
            <a:ext cx="6478579" cy="2957627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06346" y="3931576"/>
            <a:ext cx="3830436" cy="2499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/>
          <p:cNvSpPr/>
          <p:nvPr/>
        </p:nvSpPr>
        <p:spPr>
          <a:xfrm>
            <a:off x="258708" y="233264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0708" y="261874"/>
            <a:ext cx="6094427" cy="54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Recipe Update </a:t>
            </a: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 rot="0">
            <a:off x="258707" y="233265"/>
            <a:ext cx="593889" cy="593888"/>
            <a:chOff x="0" y="0"/>
            <a:chExt cx="1428752" cy="1428750"/>
          </a:xfrm>
        </p:grpSpPr>
        <p:grpSp>
          <p:nvGrpSpPr>
            <p:cNvPr id="25" name="그룹 24"/>
            <p:cNvGrpSpPr/>
            <p:nvPr/>
          </p:nvGrpSpPr>
          <p:grpSpPr>
            <a:xfrm rot="0"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anchor="t"/>
              <a:lstStyle/>
              <a:p>
                <a:pPr algn="ctr">
                  <a:defRPr/>
                </a:pPr>
                <a:r>
                  <a:rPr lang="en-US" altLang="ko-KR" sz="1600" b="1">
                    <a:solidFill>
                      <a:prstClr val="white"/>
                    </a:solidFill>
                  </a:rPr>
                  <a:t>0</a:t>
                </a:r>
                <a:endParaRPr lang="en-US" altLang="ko-KR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80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>
                  <a:solidFill>
                    <a:prstClr val="white"/>
                  </a:solidFill>
                </a:rPr>
                <a:t>X</a:t>
              </a:r>
              <a:endParaRPr lang="ko-KR" altLang="en-US" sz="400">
                <a:solidFill>
                  <a:prstClr val="white"/>
                </a:solidFill>
              </a:endParaRPr>
            </a:p>
          </p:txBody>
        </p:sp>
      </p:grpSp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18602" y="989245"/>
            <a:ext cx="3500085" cy="2302159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12350" y="3292038"/>
            <a:ext cx="3673717" cy="3241613"/>
          </a:xfrm>
          <a:prstGeom prst="rect">
            <a:avLst/>
          </a:prstGeom>
        </p:spPr>
      </p:pic>
      <p:sp>
        <p:nvSpPr>
          <p:cNvPr id="46" name=""/>
          <p:cNvSpPr txBox="1"/>
          <p:nvPr/>
        </p:nvSpPr>
        <p:spPr>
          <a:xfrm>
            <a:off x="819896" y="1564465"/>
            <a:ext cx="4712697" cy="14573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레시피 등록시 저장된 요리제목</a:t>
            </a:r>
            <a:r>
              <a:rPr lang="en-US" altLang="ko-KR"/>
              <a:t>,</a:t>
            </a:r>
            <a:r>
              <a:rPr lang="ko-KR" altLang="en-US"/>
              <a:t> 대표이미지</a:t>
            </a:r>
            <a:r>
              <a:rPr lang="en-US" altLang="ko-KR"/>
              <a:t>,</a:t>
            </a:r>
            <a:r>
              <a:rPr lang="ko-KR" altLang="en-US"/>
              <a:t> 요리정보</a:t>
            </a:r>
            <a:r>
              <a:rPr lang="en-US" altLang="ko-KR"/>
              <a:t>,</a:t>
            </a:r>
            <a:r>
              <a:rPr lang="ko-KR" altLang="en-US"/>
              <a:t> 요리소개</a:t>
            </a:r>
            <a:r>
              <a:rPr lang="en-US" altLang="ko-KR"/>
              <a:t>,</a:t>
            </a:r>
            <a:r>
              <a:rPr lang="ko-KR" altLang="en-US"/>
              <a:t> 요리순서를 불러와서 정보들을 수정할수 있습니다</a:t>
            </a:r>
            <a:r>
              <a:rPr lang="en-US" altLang="ko-KR"/>
              <a:t>.</a:t>
            </a:r>
            <a:r>
              <a:rPr lang="ko-KR" altLang="en-US"/>
              <a:t> 실수로 빈칸인 상태에서 수정버튼을 누를시 경고창을 띄워</a:t>
            </a:r>
            <a:endParaRPr lang="ko-KR" altLang="en-US"/>
          </a:p>
          <a:p>
            <a:pPr>
              <a:defRPr/>
            </a:pPr>
            <a:r>
              <a:rPr lang="ko-KR" altLang="en-US"/>
              <a:t>다시 입력하도록 알려줍니다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290</ep:Words>
  <ep:PresentationFormat>와이드스크린</ep:PresentationFormat>
  <ep:Paragraphs>25</ep:Paragraphs>
  <ep:Slides>6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2021-07-20T03:00:32.000</dcterms:created>
  <dc:creator>조현석</dc:creator>
  <cp:lastModifiedBy>ljun0</cp:lastModifiedBy>
  <dcterms:modified xsi:type="dcterms:W3CDTF">2022-01-11T03:47:39.409</dcterms:modified>
  <cp:revision>206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