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37-06B0-9DCD-812E-63C92046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B213-E5D4-B847-C749-16E7E9203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4181-B687-3AA2-118E-F2445009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959B-C2EB-764D-660E-A5AFCDA7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C708-C49C-34CB-822C-D5AE66BE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86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9B85-01E0-2175-EF22-6E38825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ED168-FE30-908C-175B-BE564538D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888F-3DDE-F6FB-7230-622EEFEA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C3E4-D307-F8E8-32EA-8C4870D9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AB74-C471-3871-5280-99DC34F1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28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B7BB1-DE44-3769-5512-C58F1EDBC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09DA-A891-2758-6E06-9A13C2B63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ADB8-7631-D354-F337-B675F02C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1E4E-E213-8604-EC66-F927D66A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9359-9B66-FCAE-3085-71E30EFE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556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07D1-4E05-F8AB-59C8-35D8030F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67E9-A8FD-E788-038B-1C68E4D4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1175-DCD4-F434-498F-62960350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9366-1454-43BF-45B3-A4115D69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1AC5-4182-61A4-0E71-AC6D3389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88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0F3C-6841-7120-9526-3E71949D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D96D-691D-6D1C-5336-02E53145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0C4E-3C57-A028-36FA-9F1A687F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CF1F-277B-7627-0C03-13696A19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AB69-452E-30AA-57A2-0E80CBDA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01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D5FE-07D2-1E39-AADD-7A47407E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4301-64F3-519B-5BF3-FCF831DB2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4E67A-DE08-CA49-2F71-0B4802E5C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0DAAF-F6A6-AECD-ED69-B3B5B3B1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99ACA-25D3-1838-787E-34BE47CB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084F8-9FB9-854A-32B5-5808F5C1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53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AA23-84B7-6482-5FEB-634E6935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B287-50EF-0690-1AE6-BA4256C9E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DF1C0-3E6B-12AC-D0CF-55D02CF8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7CBA8-2359-4E1C-715B-35CFBDE6F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6EAB6-7B29-9B17-A3E5-BE4A67509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D2D82-EAC5-E040-EFA4-937D6528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BBAF9-ABEB-0225-FBC6-EDCF8A87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6E5C4-0C1C-F867-5EE1-ED6D71FD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34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19C4-A5FD-2D62-77C1-5E88C5C4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C0686-11AE-D389-A967-BD18F708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06E99-3F3B-6457-8D00-FD161D00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6C2FB-93A5-7A08-ACF6-74BDFEF7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768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9BB64-16AB-FF3F-33D8-E8873A18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010D8-B702-3949-8289-2C760020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C757B-4A48-90DF-AD83-62F8539C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133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F44E-438A-AA74-5655-1375B7AF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C553-B497-307B-35F4-BEB26CD5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363FE-4FDD-4BFC-01C8-FAD0D0573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E696-8258-C3C5-F820-93680D65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C50D-65EC-1336-EA89-9CAB944C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E8EF0-52A3-D557-7B33-F25A8510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54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14DA-D8F9-FB69-DE80-8BBA536B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ACC8E-1960-D45A-69D8-72B290AB1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8F107-BB00-1F23-5E53-A38C7E9CD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31F5-68DF-D7B6-21F0-97D91CD9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76BDE-075C-2737-F597-94011665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07492-AE3A-0A97-A3F9-1897A590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30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9E2D-EAC1-C8B1-19F0-B55CF4E1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FFF8-28C3-6729-0B52-110CAF876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809E-9092-71CC-8962-1EB71A038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BF0AD-DC84-4D0D-BF3F-719B3C239DFC}" type="datetimeFigureOut">
              <a:rPr lang="en-MY" smtClean="0"/>
              <a:t>28/9/2025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9D48-A273-6845-DCEB-95CBDD2E6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6F90-87EB-654F-741A-BD09A452D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1C2E0-D9D2-4ADD-81EC-D145F4215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122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DB89-DD4E-2C51-146E-50159CC67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 dirty="0"/>
              <a:t>Working on NetCDF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E0B43-5F55-11A8-F346-407741595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285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8036C-EC6B-5339-0CBC-2A094626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329"/>
            <a:ext cx="10515600" cy="5398634"/>
          </a:xfrm>
        </p:spPr>
        <p:txBody>
          <a:bodyPr/>
          <a:lstStyle/>
          <a:p>
            <a:r>
              <a:rPr lang="en-MY" dirty="0"/>
              <a:t>Copy the </a:t>
            </a:r>
            <a:r>
              <a:rPr lang="en-MY" dirty="0" err="1"/>
              <a:t>subcatchment</a:t>
            </a:r>
            <a:r>
              <a:rPr lang="en-MY" dirty="0"/>
              <a:t> boundary file over to your working directory and run the following </a:t>
            </a:r>
            <a:r>
              <a:rPr lang="en-MY" dirty="0" err="1"/>
              <a:t>cdo</a:t>
            </a:r>
            <a:r>
              <a:rPr lang="en-MY" dirty="0"/>
              <a:t> command:</a:t>
            </a:r>
          </a:p>
          <a:p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fldmean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-maskregion,Subbasin-1.txt 2015112900WRF2HBV.CF.cropped.nc Subbasin-1-2015112900WRF.nc</a:t>
            </a:r>
          </a:p>
          <a:p>
            <a:r>
              <a:rPr lang="en-MY" dirty="0"/>
              <a:t>Copy the created file </a:t>
            </a:r>
            <a:r>
              <a:rPr lang="en-MY" dirty="0">
                <a:solidFill>
                  <a:srgbClr val="0070C0"/>
                </a:solidFill>
                <a:latin typeface="Amasis MT Pro" panose="02040504050005020304" pitchFamily="18" charset="0"/>
              </a:rPr>
              <a:t>Subbasin-1-2015112900WRF.nc </a:t>
            </a:r>
            <a:r>
              <a:rPr lang="en-MY" dirty="0"/>
              <a:t>will contain the sub-catchment averaged rainfall, considering all the points following under this polygon. </a:t>
            </a:r>
            <a:endParaRPr lang="en-MY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9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CD5F-2FD4-F2F6-053D-099100D1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814"/>
            <a:ext cx="10515600" cy="5540149"/>
          </a:xfrm>
        </p:spPr>
        <p:txBody>
          <a:bodyPr/>
          <a:lstStyle/>
          <a:p>
            <a:r>
              <a:rPr lang="en-MY" dirty="0"/>
              <a:t>Selecting and merging time-steps. </a:t>
            </a:r>
          </a:p>
          <a:p>
            <a:r>
              <a:rPr lang="en-MY"/>
              <a:t>Compute long-term statistics. 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917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1B43-4BF6-8A95-F990-FEBD0C31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471"/>
            <a:ext cx="10515600" cy="5507492"/>
          </a:xfrm>
        </p:spPr>
        <p:txBody>
          <a:bodyPr/>
          <a:lstStyle/>
          <a:p>
            <a:r>
              <a:rPr lang="en-MY" dirty="0"/>
              <a:t>We will work on the ubuntu via the </a:t>
            </a:r>
            <a:r>
              <a:rPr lang="en-MY" dirty="0" err="1"/>
              <a:t>MobaXterm</a:t>
            </a:r>
            <a:r>
              <a:rPr lang="en-MY" dirty="0"/>
              <a:t> terminal</a:t>
            </a:r>
          </a:p>
          <a:p>
            <a:r>
              <a:rPr lang="en-MY" dirty="0"/>
              <a:t>We first converted the NetCDF which is on projected grids to CF-compliant NetCDF.</a:t>
            </a:r>
          </a:p>
          <a:p>
            <a:pPr marL="0" indent="0">
              <a:buNone/>
            </a:pPr>
            <a:r>
              <a:rPr lang="en-MY" dirty="0"/>
              <a:t>For example: </a:t>
            </a:r>
          </a:p>
          <a:p>
            <a:pPr marL="0" indent="358775">
              <a:buNone/>
            </a:pP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$</a:t>
            </a:r>
            <a:r>
              <a:rPr lang="en-MY" dirty="0"/>
              <a:t> 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./convert_CF.sh -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i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2015112900WRF2HBV.nc -o 2015112900WRF2HBV.CF.nc</a:t>
            </a:r>
          </a:p>
          <a:p>
            <a:pPr marL="0" indent="0">
              <a:buNone/>
            </a:pPr>
            <a:endParaRPr lang="en-MY" sz="2000" dirty="0">
              <a:solidFill>
                <a:srgbClr val="0070C0"/>
              </a:solidFill>
              <a:latin typeface="Amasis MT Pro" panose="02040504050005020304" pitchFamily="18" charset="0"/>
            </a:endParaRPr>
          </a:p>
          <a:p>
            <a:r>
              <a:rPr lang="en-MY" dirty="0"/>
              <a:t>We can verify the created NetCDF </a:t>
            </a:r>
          </a:p>
          <a:p>
            <a:pPr marL="0" indent="358775">
              <a:buNone/>
            </a:pP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$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ncdump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– h 2015112900WRF2HBV.CF.nc</a:t>
            </a:r>
          </a:p>
        </p:txBody>
      </p:sp>
    </p:spTree>
    <p:extLst>
      <p:ext uri="{BB962C8B-B14F-4D97-AF65-F5344CB8AC3E}">
        <p14:creationId xmlns:p14="http://schemas.microsoft.com/office/powerpoint/2010/main" val="328802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FB9D-EA1D-4775-70DB-943AC295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072"/>
            <a:ext cx="10515600" cy="3200399"/>
          </a:xfrm>
        </p:spPr>
        <p:txBody>
          <a:bodyPr/>
          <a:lstStyle/>
          <a:p>
            <a:r>
              <a:rPr lang="en-MY" dirty="0"/>
              <a:t>Note that each file contents 73 time-steps (3 days forecast). </a:t>
            </a:r>
          </a:p>
          <a:p>
            <a:r>
              <a:rPr lang="en-MY" dirty="0"/>
              <a:t>Note that the first time-step (t=0) is the initialization and the precipitation is </a:t>
            </a:r>
            <a:r>
              <a:rPr lang="en-MY" b="1" dirty="0"/>
              <a:t>N/A</a:t>
            </a:r>
            <a:r>
              <a:rPr lang="en-MY" dirty="0"/>
              <a:t> and the temperature is interpolated from the coarse domain.  </a:t>
            </a:r>
          </a:p>
          <a:p>
            <a:r>
              <a:rPr lang="en-MY" dirty="0"/>
              <a:t>We can check this with a simple tool </a:t>
            </a:r>
            <a:r>
              <a:rPr lang="en-MY" b="1" i="1" dirty="0" err="1"/>
              <a:t>ncview</a:t>
            </a:r>
            <a:r>
              <a:rPr lang="en-MY" b="1" i="1" dirty="0"/>
              <a:t>. </a:t>
            </a:r>
            <a:r>
              <a:rPr lang="en-MY" dirty="0"/>
              <a:t>Or use the climate data operator:</a:t>
            </a:r>
          </a:p>
          <a:p>
            <a:pPr marL="358775" indent="0">
              <a:buNone/>
            </a:pPr>
            <a:r>
              <a:rPr lang="en-MY" dirty="0"/>
              <a:t> 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$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info  2015112900WRF2HBV.CF.nc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12162-1F53-210F-E6A7-53087F5A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58" y="3830502"/>
            <a:ext cx="9470571" cy="28141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1EC7A7-823F-B5EC-F1DA-FCF7EB12E3B3}"/>
              </a:ext>
            </a:extLst>
          </p:cNvPr>
          <p:cNvSpPr/>
          <p:nvPr/>
        </p:nvSpPr>
        <p:spPr>
          <a:xfrm>
            <a:off x="1202871" y="4190999"/>
            <a:ext cx="10259786" cy="3156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590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4055-D444-3F10-91AA-C1F606F9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544286"/>
            <a:ext cx="11021785" cy="6025243"/>
          </a:xfrm>
        </p:spPr>
        <p:txBody>
          <a:bodyPr>
            <a:normAutofit/>
          </a:bodyPr>
          <a:lstStyle/>
          <a:p>
            <a:r>
              <a:rPr lang="en-MY" dirty="0"/>
              <a:t>We can remove the first time-step with:</a:t>
            </a:r>
          </a:p>
          <a:p>
            <a:pPr marL="179388" indent="0">
              <a:buNone/>
            </a:pP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$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delete,timestep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=1 2015112900WRF2HBV.CF.nc 2015112900WRF2HBV.CF.cut.nc</a:t>
            </a:r>
          </a:p>
          <a:p>
            <a:pPr marL="0" indent="0">
              <a:buNone/>
            </a:pPr>
            <a:endParaRPr lang="en-MY" sz="2000" dirty="0">
              <a:solidFill>
                <a:srgbClr val="0070C0"/>
              </a:solidFill>
              <a:latin typeface="Amasis MT Pro" panose="02040504050005020304" pitchFamily="18" charset="0"/>
            </a:endParaRPr>
          </a:p>
          <a:p>
            <a:r>
              <a:rPr lang="en-MY" dirty="0"/>
              <a:t>And then check again with </a:t>
            </a:r>
            <a:r>
              <a:rPr lang="en-MY" b="1" dirty="0" err="1"/>
              <a:t>ncdump</a:t>
            </a:r>
            <a:r>
              <a:rPr lang="en-MY" b="1" dirty="0"/>
              <a:t> –h</a:t>
            </a:r>
            <a:r>
              <a:rPr lang="en-MY" dirty="0"/>
              <a:t>.</a:t>
            </a:r>
          </a:p>
          <a:p>
            <a:r>
              <a:rPr lang="en-MY" dirty="0"/>
              <a:t>Computing daily statistics can be done easily with </a:t>
            </a:r>
            <a:r>
              <a:rPr lang="en-MY" b="1" dirty="0"/>
              <a:t>CDO</a:t>
            </a:r>
            <a:r>
              <a:rPr lang="en-MY" dirty="0"/>
              <a:t>. </a:t>
            </a:r>
          </a:p>
          <a:p>
            <a:r>
              <a:rPr lang="en-MY" dirty="0"/>
              <a:t>Example:</a:t>
            </a:r>
          </a:p>
          <a:p>
            <a:pPr marL="179388" indent="0">
              <a:buNone/>
            </a:pP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$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daysum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-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selvar,precipitation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 2015112900WRF2HBV.CF.cut.nc  PRCP_2015112900WRF2HBV.CF.daysum.nc</a:t>
            </a:r>
          </a:p>
          <a:p>
            <a:pPr marL="179388" indent="0">
              <a:buNone/>
            </a:pP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$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daysum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-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selvar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, TMP_2maboveground   2015112900WRF2HBV.CF.cut.nc TMP2_2015112900WRF2HBV.CF.daymean.nc</a:t>
            </a:r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The daily statistics are computed based on the date/time stamp. 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823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DEF9-91E8-62D9-4295-5BA2CD5B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357"/>
            <a:ext cx="11049000" cy="5496606"/>
          </a:xfrm>
        </p:spPr>
        <p:txBody>
          <a:bodyPr/>
          <a:lstStyle/>
          <a:p>
            <a:r>
              <a:rPr lang="en-MY" dirty="0"/>
              <a:t>If we want to compute the statistics based  on time-steps instead of dates:</a:t>
            </a:r>
          </a:p>
          <a:p>
            <a:pPr marL="266700" indent="0">
              <a:buNone/>
            </a:pP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$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timsum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-seltimestep,1/24 -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selvar,precipitation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 2015112900WRF2HBV.CF.cut.nc PRCP_2015112900WRF2HBV.CF.01_24.nc</a:t>
            </a:r>
          </a:p>
          <a:p>
            <a:pPr marL="266700" indent="0">
              <a:buNone/>
            </a:pP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$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timsum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-seltimestep,25/48 -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selvar,precipitation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 2015112900WRF2HBV.CF.cut.nc PRCP_2015112900WRF2HBV.CF.25_48.nc</a:t>
            </a:r>
          </a:p>
          <a:p>
            <a:pPr marL="358775" indent="0">
              <a:buNone/>
            </a:pPr>
            <a:endParaRPr lang="en-MY" sz="2000" dirty="0">
              <a:solidFill>
                <a:srgbClr val="0070C0"/>
              </a:solidFill>
              <a:latin typeface="Amasis MT Pro" panose="02040504050005020304" pitchFamily="18" charset="0"/>
            </a:endParaRPr>
          </a:p>
          <a:p>
            <a:pPr marL="358775" indent="0">
              <a:buNone/>
            </a:pPr>
            <a:endParaRPr lang="en-MY" sz="2000" dirty="0">
              <a:solidFill>
                <a:srgbClr val="0070C0"/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7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BADC-18E4-184F-15C3-9BCACC63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Cropping into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48F8-6249-A174-6655-890D6BD3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We can select the data only over a specific box given the bounds of longitude and latitude.</a:t>
            </a:r>
          </a:p>
          <a:p>
            <a:pPr marL="0" indent="0">
              <a:buNone/>
            </a:pPr>
            <a:r>
              <a:rPr lang="en-MY" dirty="0" err="1"/>
              <a:t>e.g</a:t>
            </a:r>
            <a:endParaRPr lang="en-MY" dirty="0"/>
          </a:p>
          <a:p>
            <a:pPr marL="0" indent="0">
              <a:buNone/>
            </a:pP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$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sellonlatbox,89.1,89.9,26.6,27.9 2015112900WRF2HBV.CF.cut.nc 2015112900WRF2HBV.CF.cropped.nc</a:t>
            </a:r>
          </a:p>
          <a:p>
            <a:pPr marL="0" indent="0">
              <a:buNone/>
            </a:pPr>
            <a:endParaRPr lang="en-MY" sz="2000" dirty="0">
              <a:solidFill>
                <a:srgbClr val="0070C0"/>
              </a:solidFill>
              <a:latin typeface="Amasis MT Pro" panose="02040504050005020304" pitchFamily="18" charset="0"/>
            </a:endParaRPr>
          </a:p>
          <a:p>
            <a:r>
              <a:rPr lang="en-MY" dirty="0"/>
              <a:t>This will crop the region into the specified </a:t>
            </a:r>
            <a:r>
              <a:rPr lang="en-MY" dirty="0" err="1"/>
              <a:t>lon</a:t>
            </a:r>
            <a:r>
              <a:rPr lang="en-MY" dirty="0"/>
              <a:t>/</a:t>
            </a:r>
            <a:r>
              <a:rPr lang="en-MY" dirty="0" err="1"/>
              <a:t>lat</a:t>
            </a:r>
            <a:r>
              <a:rPr lang="en-MY" dirty="0"/>
              <a:t> box. 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sz="2000" dirty="0">
              <a:solidFill>
                <a:srgbClr val="0070C0"/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3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1367-F072-4DA9-CB48-73B4AD3F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Select single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C61C-631F-0403-C461-24E45C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2844849"/>
          </a:xfrm>
        </p:spPr>
        <p:txBody>
          <a:bodyPr>
            <a:normAutofit fontScale="92500"/>
          </a:bodyPr>
          <a:lstStyle/>
          <a:p>
            <a:r>
              <a:rPr lang="en-MY" dirty="0"/>
              <a:t>Use the following command to select specific point:</a:t>
            </a:r>
          </a:p>
          <a:p>
            <a:pPr marL="0" indent="0">
              <a:buNone/>
            </a:pP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 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remapnn,lon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=89.5/</a:t>
            </a:r>
            <a:r>
              <a:rPr lang="en-MY" sz="20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lat</a:t>
            </a:r>
            <a:r>
              <a:rPr lang="en-MY" sz="2000" dirty="0">
                <a:solidFill>
                  <a:srgbClr val="0070C0"/>
                </a:solidFill>
                <a:latin typeface="Amasis MT Pro" panose="02040504050005020304" pitchFamily="18" charset="0"/>
              </a:rPr>
              <a:t>=27.3 2015112900WRF2HBV.CF.cropped.nc 2015112900WRF2HBV.CF.lon89.5_lat27.3.nc</a:t>
            </a:r>
          </a:p>
          <a:p>
            <a:r>
              <a:rPr lang="en-MY" dirty="0"/>
              <a:t>If you have multiple points, we can put this points into a text file and write a simple shell script to loop through the lines. For instance we can use text editor to create a list of stations with longitude/latitude information.</a:t>
            </a:r>
            <a:endParaRPr lang="en-MY" dirty="0">
              <a:latin typeface="Amasis MT Pro" panose="02040504050005020304" pitchFamily="18" charset="0"/>
            </a:endParaRPr>
          </a:p>
          <a:p>
            <a:r>
              <a:rPr lang="en-MY" dirty="0">
                <a:latin typeface="+mj-lt"/>
              </a:rPr>
              <a:t>Create the script and run it on the prompt.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F6D86-4FF8-A406-13D7-9CAD2261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0" y="4871108"/>
            <a:ext cx="6466837" cy="1671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6381A-7C18-BAE7-3DBD-30CDA6BFD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10" y="5175233"/>
            <a:ext cx="3303058" cy="1062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BE93C-1256-0D34-501B-14686E5A76E5}"/>
              </a:ext>
            </a:extLst>
          </p:cNvPr>
          <p:cNvSpPr txBox="1"/>
          <p:nvPr/>
        </p:nvSpPr>
        <p:spPr>
          <a:xfrm>
            <a:off x="7064828" y="46207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Create a ASCII text file called “</a:t>
            </a:r>
            <a:r>
              <a:rPr lang="en-MY" i="1" dirty="0"/>
              <a:t>stations_list.dat</a:t>
            </a:r>
            <a:r>
              <a:rPr lang="en-MY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42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4478-9A8C-0C60-E8E7-01CACB6E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Output the values to ASCII text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2240-FA14-9C50-54EC-28B76461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en-MY" dirty="0"/>
              <a:t>We can write out the values in ASCII, so that we can use them in other program. Let’s output the precipitation and TMP_2maboveground into ASCII text:</a:t>
            </a:r>
          </a:p>
          <a:p>
            <a:pPr marL="358775" indent="0">
              <a:buNone/>
            </a:pPr>
            <a:r>
              <a:rPr lang="en-MY" sz="2200" dirty="0">
                <a:solidFill>
                  <a:srgbClr val="0070C0"/>
                </a:solidFill>
                <a:latin typeface="Amasis MT Pro" panose="02040504050005020304" pitchFamily="18" charset="0"/>
              </a:rPr>
              <a:t>$ </a:t>
            </a:r>
            <a:r>
              <a:rPr lang="en-MY" sz="22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200" dirty="0">
                <a:solidFill>
                  <a:srgbClr val="0070C0"/>
                </a:solidFill>
                <a:latin typeface="Amasis MT Pro" panose="02040504050005020304" pitchFamily="18" charset="0"/>
              </a:rPr>
              <a:t> </a:t>
            </a:r>
            <a:r>
              <a:rPr lang="en-MY" sz="22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outputtab,date,time,lon,lat,value</a:t>
            </a:r>
            <a:r>
              <a:rPr lang="en-MY" sz="2200" dirty="0">
                <a:solidFill>
                  <a:srgbClr val="0070C0"/>
                </a:solidFill>
                <a:latin typeface="Amasis MT Pro" panose="02040504050005020304" pitchFamily="18" charset="0"/>
              </a:rPr>
              <a:t> -selvar,TMP_2maboveground 2015112900WRF2HBV.CF.lon89.5_lat27.3.nc &gt;tm2_2015112900.dat</a:t>
            </a:r>
          </a:p>
          <a:p>
            <a:pPr marL="358775" indent="0">
              <a:buNone/>
            </a:pPr>
            <a:endParaRPr lang="en-MY" sz="2200" dirty="0">
              <a:solidFill>
                <a:srgbClr val="0070C0"/>
              </a:solidFill>
              <a:latin typeface="Amasis MT Pro" panose="02040504050005020304" pitchFamily="18" charset="0"/>
            </a:endParaRPr>
          </a:p>
          <a:p>
            <a:pPr marL="358775" indent="0">
              <a:buNone/>
            </a:pPr>
            <a:r>
              <a:rPr lang="en-MY" sz="2200" dirty="0">
                <a:solidFill>
                  <a:srgbClr val="0070C0"/>
                </a:solidFill>
                <a:latin typeface="Amasis MT Pro" panose="02040504050005020304" pitchFamily="18" charset="0"/>
              </a:rPr>
              <a:t>$ </a:t>
            </a:r>
            <a:r>
              <a:rPr lang="en-MY" sz="22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cdo</a:t>
            </a:r>
            <a:r>
              <a:rPr lang="en-MY" sz="2200" dirty="0">
                <a:solidFill>
                  <a:srgbClr val="0070C0"/>
                </a:solidFill>
                <a:latin typeface="Amasis MT Pro" panose="02040504050005020304" pitchFamily="18" charset="0"/>
              </a:rPr>
              <a:t> </a:t>
            </a:r>
            <a:r>
              <a:rPr lang="en-MY" sz="22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outputtab,date,time,lon,lat,value</a:t>
            </a:r>
            <a:r>
              <a:rPr lang="en-MY" sz="2200" dirty="0">
                <a:solidFill>
                  <a:srgbClr val="0070C0"/>
                </a:solidFill>
                <a:latin typeface="Amasis MT Pro" panose="02040504050005020304" pitchFamily="18" charset="0"/>
              </a:rPr>
              <a:t> -</a:t>
            </a:r>
            <a:r>
              <a:rPr lang="en-MY" sz="2200" dirty="0" err="1">
                <a:solidFill>
                  <a:srgbClr val="0070C0"/>
                </a:solidFill>
                <a:latin typeface="Amasis MT Pro" panose="02040504050005020304" pitchFamily="18" charset="0"/>
              </a:rPr>
              <a:t>selvar,precipitation</a:t>
            </a:r>
            <a:r>
              <a:rPr lang="en-MY" sz="2200" dirty="0">
                <a:solidFill>
                  <a:srgbClr val="0070C0"/>
                </a:solidFill>
                <a:latin typeface="Amasis MT Pro" panose="02040504050005020304" pitchFamily="18" charset="0"/>
              </a:rPr>
              <a:t> 2015112900WRF2HBV.CF.lon89.5_lat27.3.nc &gt;pr_2015112900.dat</a:t>
            </a:r>
          </a:p>
          <a:p>
            <a:pPr marL="358775" indent="0">
              <a:buNone/>
            </a:pPr>
            <a:endParaRPr lang="en-MY" sz="2200" dirty="0">
              <a:solidFill>
                <a:srgbClr val="0070C0"/>
              </a:solidFill>
              <a:latin typeface="Amasis MT Pro" panose="02040504050005020304" pitchFamily="18" charset="0"/>
            </a:endParaRPr>
          </a:p>
          <a:p>
            <a:pPr marL="358775" indent="0">
              <a:buNone/>
            </a:pPr>
            <a:r>
              <a:rPr lang="en-MY" sz="2400" dirty="0"/>
              <a:t>Then, check the two created files with your text editor. </a:t>
            </a:r>
            <a:endParaRPr lang="en-MY" sz="2200" dirty="0">
              <a:solidFill>
                <a:srgbClr val="0070C0"/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0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07C5-7451-2EB0-1B39-481FC935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 a region and create a areal-averaged values.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39DB-28CF-EF8E-AA53-358836EE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9846"/>
          </a:xfrm>
        </p:spPr>
        <p:txBody>
          <a:bodyPr>
            <a:normAutofit fontScale="92500" lnSpcReduction="20000"/>
          </a:bodyPr>
          <a:lstStyle/>
          <a:p>
            <a:r>
              <a:rPr lang="en-MY" dirty="0"/>
              <a:t>First we need to create masking boundary for the region we want. </a:t>
            </a:r>
          </a:p>
          <a:p>
            <a:r>
              <a:rPr lang="en-MY" dirty="0"/>
              <a:t>We can create this from the shapefile. These files were already created, and the files are named according to the attribute “name”: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45C78-6659-29BD-C167-A2439909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98" y="2840930"/>
            <a:ext cx="5762559" cy="38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4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699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Amasis MT Pro</vt:lpstr>
      <vt:lpstr>Aptos</vt:lpstr>
      <vt:lpstr>Aptos Display</vt:lpstr>
      <vt:lpstr>Arial</vt:lpstr>
      <vt:lpstr>Office Theme</vt:lpstr>
      <vt:lpstr>Working on NetCDF files</vt:lpstr>
      <vt:lpstr>PowerPoint Presentation</vt:lpstr>
      <vt:lpstr>PowerPoint Presentation</vt:lpstr>
      <vt:lpstr>PowerPoint Presentation</vt:lpstr>
      <vt:lpstr>PowerPoint Presentation</vt:lpstr>
      <vt:lpstr>Cropping into region</vt:lpstr>
      <vt:lpstr>Select single points </vt:lpstr>
      <vt:lpstr>Output the values to ASCII text</vt:lpstr>
      <vt:lpstr>Mask a region and create a areal-averaged values.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Juneng Liew</dc:creator>
  <cp:lastModifiedBy>Juneng Liew</cp:lastModifiedBy>
  <cp:revision>13</cp:revision>
  <dcterms:created xsi:type="dcterms:W3CDTF">2025-09-28T02:55:06Z</dcterms:created>
  <dcterms:modified xsi:type="dcterms:W3CDTF">2025-09-28T16:02:19Z</dcterms:modified>
</cp:coreProperties>
</file>