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8" r:id="rId2"/>
    <p:sldId id="335" r:id="rId3"/>
    <p:sldId id="359" r:id="rId4"/>
    <p:sldId id="336" r:id="rId5"/>
    <p:sldId id="292" r:id="rId6"/>
    <p:sldId id="337" r:id="rId7"/>
    <p:sldId id="338" r:id="rId8"/>
    <p:sldId id="319" r:id="rId9"/>
    <p:sldId id="339" r:id="rId10"/>
    <p:sldId id="340" r:id="rId11"/>
    <p:sldId id="341" r:id="rId12"/>
    <p:sldId id="349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50" r:id="rId21"/>
    <p:sldId id="351" r:id="rId22"/>
    <p:sldId id="352" r:id="rId23"/>
    <p:sldId id="353" r:id="rId24"/>
    <p:sldId id="354" r:id="rId25"/>
    <p:sldId id="33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A57F6-F7AC-423B-8712-BB3546FF538F}" v="12" dt="2024-07-03T02:19:51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9" autoAdjust="0"/>
    <p:restoredTop sz="95176" autoAdjust="0"/>
  </p:normalViewPr>
  <p:slideViewPr>
    <p:cSldViewPr snapToGrid="0">
      <p:cViewPr varScale="1">
        <p:scale>
          <a:sx n="106" d="100"/>
          <a:sy n="106" d="100"/>
        </p:scale>
        <p:origin x="3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hyek lee" userId="9a368f7ca038ca24" providerId="LiveId" clId="{062A57F6-F7AC-423B-8712-BB3546FF538F}"/>
    <pc:docChg chg="custSel addSld delSld modSld">
      <pc:chgData name="junhyek lee" userId="9a368f7ca038ca24" providerId="LiveId" clId="{062A57F6-F7AC-423B-8712-BB3546FF538F}" dt="2024-07-03T02:20:19.552" v="122" actId="47"/>
      <pc:docMkLst>
        <pc:docMk/>
      </pc:docMkLst>
      <pc:sldChg chg="del">
        <pc:chgData name="junhyek lee" userId="9a368f7ca038ca24" providerId="LiveId" clId="{062A57F6-F7AC-423B-8712-BB3546FF538F}" dt="2024-07-03T02:19:03.006" v="116" actId="47"/>
        <pc:sldMkLst>
          <pc:docMk/>
          <pc:sldMk cId="1618209231" sldId="298"/>
        </pc:sldMkLst>
      </pc:sldChg>
      <pc:sldChg chg="del">
        <pc:chgData name="junhyek lee" userId="9a368f7ca038ca24" providerId="LiveId" clId="{062A57F6-F7AC-423B-8712-BB3546FF538F}" dt="2024-07-03T02:20:19.552" v="122" actId="47"/>
        <pc:sldMkLst>
          <pc:docMk/>
          <pc:sldMk cId="3793821518" sldId="315"/>
        </pc:sldMkLst>
      </pc:sldChg>
      <pc:sldChg chg="del">
        <pc:chgData name="junhyek lee" userId="9a368f7ca038ca24" providerId="LiveId" clId="{062A57F6-F7AC-423B-8712-BB3546FF538F}" dt="2024-07-03T02:19:06.260" v="117" actId="47"/>
        <pc:sldMkLst>
          <pc:docMk/>
          <pc:sldMk cId="3330460545" sldId="330"/>
        </pc:sldMkLst>
      </pc:sldChg>
      <pc:sldChg chg="del">
        <pc:chgData name="junhyek lee" userId="9a368f7ca038ca24" providerId="LiveId" clId="{062A57F6-F7AC-423B-8712-BB3546FF538F}" dt="2024-07-03T02:19:40.383" v="120" actId="2696"/>
        <pc:sldMkLst>
          <pc:docMk/>
          <pc:sldMk cId="1439509460" sldId="332"/>
        </pc:sldMkLst>
      </pc:sldChg>
      <pc:sldChg chg="del">
        <pc:chgData name="junhyek lee" userId="9a368f7ca038ca24" providerId="LiveId" clId="{062A57F6-F7AC-423B-8712-BB3546FF538F}" dt="2024-07-03T02:20:10.462" v="121" actId="47"/>
        <pc:sldMkLst>
          <pc:docMk/>
          <pc:sldMk cId="676784628" sldId="355"/>
        </pc:sldMkLst>
      </pc:sldChg>
      <pc:sldChg chg="del">
        <pc:chgData name="junhyek lee" userId="9a368f7ca038ca24" providerId="LiveId" clId="{062A57F6-F7AC-423B-8712-BB3546FF538F}" dt="2024-07-03T02:19:30.894" v="118" actId="47"/>
        <pc:sldMkLst>
          <pc:docMk/>
          <pc:sldMk cId="1999611672" sldId="356"/>
        </pc:sldMkLst>
      </pc:sldChg>
      <pc:sldChg chg="del">
        <pc:chgData name="junhyek lee" userId="9a368f7ca038ca24" providerId="LiveId" clId="{062A57F6-F7AC-423B-8712-BB3546FF538F}" dt="2024-07-03T02:19:32.403" v="119" actId="47"/>
        <pc:sldMkLst>
          <pc:docMk/>
          <pc:sldMk cId="2263370557" sldId="357"/>
        </pc:sldMkLst>
      </pc:sldChg>
      <pc:sldChg chg="addSp delSp modSp new mod">
        <pc:chgData name="junhyek lee" userId="9a368f7ca038ca24" providerId="LiveId" clId="{062A57F6-F7AC-423B-8712-BB3546FF538F}" dt="2024-07-03T01:27:42.541" v="34" actId="6549"/>
        <pc:sldMkLst>
          <pc:docMk/>
          <pc:sldMk cId="3316742153" sldId="358"/>
        </pc:sldMkLst>
        <pc:spChg chg="del">
          <ac:chgData name="junhyek lee" userId="9a368f7ca038ca24" providerId="LiveId" clId="{062A57F6-F7AC-423B-8712-BB3546FF538F}" dt="2024-07-03T01:26:59.644" v="1" actId="478"/>
          <ac:spMkLst>
            <pc:docMk/>
            <pc:sldMk cId="3316742153" sldId="358"/>
            <ac:spMk id="2" creationId="{E651D676-BE8B-3C1D-6A59-088E6E62659D}"/>
          </ac:spMkLst>
        </pc:spChg>
        <pc:spChg chg="del">
          <ac:chgData name="junhyek lee" userId="9a368f7ca038ca24" providerId="LiveId" clId="{062A57F6-F7AC-423B-8712-BB3546FF538F}" dt="2024-07-03T01:27:01.859" v="2" actId="478"/>
          <ac:spMkLst>
            <pc:docMk/>
            <pc:sldMk cId="3316742153" sldId="358"/>
            <ac:spMk id="3" creationId="{433E211B-4B08-72FD-A310-F2859D158BDD}"/>
          </ac:spMkLst>
        </pc:spChg>
        <pc:spChg chg="add mod">
          <ac:chgData name="junhyek lee" userId="9a368f7ca038ca24" providerId="LiveId" clId="{062A57F6-F7AC-423B-8712-BB3546FF538F}" dt="2024-07-03T01:27:42.541" v="34" actId="6549"/>
          <ac:spMkLst>
            <pc:docMk/>
            <pc:sldMk cId="3316742153" sldId="358"/>
            <ac:spMk id="6" creationId="{6EE5B094-8200-8945-AFF5-4FFB0350FDA7}"/>
          </ac:spMkLst>
        </pc:spChg>
        <pc:picChg chg="add mod">
          <ac:chgData name="junhyek lee" userId="9a368f7ca038ca24" providerId="LiveId" clId="{062A57F6-F7AC-423B-8712-BB3546FF538F}" dt="2024-07-03T01:27:20.768" v="5" actId="962"/>
          <ac:picMkLst>
            <pc:docMk/>
            <pc:sldMk cId="3316742153" sldId="358"/>
            <ac:picMk id="5" creationId="{12ADAD88-B7F6-7262-C801-8D00847F02C7}"/>
          </ac:picMkLst>
        </pc:picChg>
      </pc:sldChg>
      <pc:sldChg chg="modSp mod">
        <pc:chgData name="junhyek lee" userId="9a368f7ca038ca24" providerId="LiveId" clId="{062A57F6-F7AC-423B-8712-BB3546FF538F}" dt="2024-07-03T01:49:20.323" v="115" actId="1076"/>
        <pc:sldMkLst>
          <pc:docMk/>
          <pc:sldMk cId="1156438323" sldId="359"/>
        </pc:sldMkLst>
        <pc:picChg chg="mod">
          <ac:chgData name="junhyek lee" userId="9a368f7ca038ca24" providerId="LiveId" clId="{062A57F6-F7AC-423B-8712-BB3546FF538F}" dt="2024-07-03T01:49:20.323" v="115" actId="1076"/>
          <ac:picMkLst>
            <pc:docMk/>
            <pc:sldMk cId="1156438323" sldId="359"/>
            <ac:picMk id="3" creationId="{D0D09236-F1EB-A554-D90C-15FE91446E4B}"/>
          </ac:picMkLst>
        </pc:picChg>
      </pc:sldChg>
      <pc:sldChg chg="addSp delSp modSp del mod">
        <pc:chgData name="junhyek lee" userId="9a368f7ca038ca24" providerId="LiveId" clId="{062A57F6-F7AC-423B-8712-BB3546FF538F}" dt="2024-07-03T01:49:07.565" v="114" actId="2696"/>
        <pc:sldMkLst>
          <pc:docMk/>
          <pc:sldMk cId="2727828800" sldId="359"/>
        </pc:sldMkLst>
        <pc:spChg chg="del mod">
          <ac:chgData name="junhyek lee" userId="9a368f7ca038ca24" providerId="LiveId" clId="{062A57F6-F7AC-423B-8712-BB3546FF538F}" dt="2024-07-03T01:47:22.376" v="42" actId="478"/>
          <ac:spMkLst>
            <pc:docMk/>
            <pc:sldMk cId="2727828800" sldId="359"/>
            <ac:spMk id="6" creationId="{439E3BE6-07CA-7318-3B61-A0BEFBA4F27D}"/>
          </ac:spMkLst>
        </pc:spChg>
        <pc:spChg chg="mod">
          <ac:chgData name="junhyek lee" userId="9a368f7ca038ca24" providerId="LiveId" clId="{062A57F6-F7AC-423B-8712-BB3546FF538F}" dt="2024-07-03T01:48:38.317" v="113" actId="14100"/>
          <ac:spMkLst>
            <pc:docMk/>
            <pc:sldMk cId="2727828800" sldId="359"/>
            <ac:spMk id="7" creationId="{1A09A885-05C8-916C-C995-25CD83168651}"/>
          </ac:spMkLst>
        </pc:spChg>
        <pc:spChg chg="del">
          <ac:chgData name="junhyek lee" userId="9a368f7ca038ca24" providerId="LiveId" clId="{062A57F6-F7AC-423B-8712-BB3546FF538F}" dt="2024-07-03T01:47:25.687" v="43" actId="478"/>
          <ac:spMkLst>
            <pc:docMk/>
            <pc:sldMk cId="2727828800" sldId="359"/>
            <ac:spMk id="9" creationId="{2306031F-298C-4877-6BC2-08146CA0A863}"/>
          </ac:spMkLst>
        </pc:spChg>
        <pc:spChg chg="del mod">
          <ac:chgData name="junhyek lee" userId="9a368f7ca038ca24" providerId="LiveId" clId="{062A57F6-F7AC-423B-8712-BB3546FF538F}" dt="2024-07-03T01:48:10.530" v="53" actId="478"/>
          <ac:spMkLst>
            <pc:docMk/>
            <pc:sldMk cId="2727828800" sldId="359"/>
            <ac:spMk id="10" creationId="{698AFFB3-47A7-5620-FB43-AD16FDEAF641}"/>
          </ac:spMkLst>
        </pc:spChg>
        <pc:spChg chg="del">
          <ac:chgData name="junhyek lee" userId="9a368f7ca038ca24" providerId="LiveId" clId="{062A57F6-F7AC-423B-8712-BB3546FF538F}" dt="2024-07-03T01:48:04.301" v="51" actId="478"/>
          <ac:spMkLst>
            <pc:docMk/>
            <pc:sldMk cId="2727828800" sldId="359"/>
            <ac:spMk id="11" creationId="{BE1CEEEF-8F39-827A-E549-68D7C2DAF8A3}"/>
          </ac:spMkLst>
        </pc:spChg>
        <pc:spChg chg="del mod">
          <ac:chgData name="junhyek lee" userId="9a368f7ca038ca24" providerId="LiveId" clId="{062A57F6-F7AC-423B-8712-BB3546FF538F}" dt="2024-07-03T01:48:08.949" v="52" actId="478"/>
          <ac:spMkLst>
            <pc:docMk/>
            <pc:sldMk cId="2727828800" sldId="359"/>
            <ac:spMk id="17" creationId="{390E23D0-F34A-E8B9-F5D8-FEF2B7CA26A0}"/>
          </ac:spMkLst>
        </pc:spChg>
        <pc:spChg chg="del mod">
          <ac:chgData name="junhyek lee" userId="9a368f7ca038ca24" providerId="LiveId" clId="{062A57F6-F7AC-423B-8712-BB3546FF538F}" dt="2024-07-03T01:48:08.949" v="52" actId="478"/>
          <ac:spMkLst>
            <pc:docMk/>
            <pc:sldMk cId="2727828800" sldId="359"/>
            <ac:spMk id="18" creationId="{D2D7D7DF-1CA8-1D13-DC39-498EFCF80B33}"/>
          </ac:spMkLst>
        </pc:spChg>
        <pc:spChg chg="del">
          <ac:chgData name="junhyek lee" userId="9a368f7ca038ca24" providerId="LiveId" clId="{062A57F6-F7AC-423B-8712-BB3546FF538F}" dt="2024-07-03T01:48:08.949" v="52" actId="478"/>
          <ac:spMkLst>
            <pc:docMk/>
            <pc:sldMk cId="2727828800" sldId="359"/>
            <ac:spMk id="20" creationId="{72E1627C-A526-A5A9-6586-6C4AC0593D8A}"/>
          </ac:spMkLst>
        </pc:spChg>
        <pc:picChg chg="add mod">
          <ac:chgData name="junhyek lee" userId="9a368f7ca038ca24" providerId="LiveId" clId="{062A57F6-F7AC-423B-8712-BB3546FF538F}" dt="2024-07-03T01:47:08.100" v="39" actId="1076"/>
          <ac:picMkLst>
            <pc:docMk/>
            <pc:sldMk cId="2727828800" sldId="359"/>
            <ac:picMk id="3" creationId="{D0D09236-F1EB-A554-D90C-15FE91446E4B}"/>
          </ac:picMkLst>
        </pc:picChg>
        <pc:picChg chg="del mod">
          <ac:chgData name="junhyek lee" userId="9a368f7ca038ca24" providerId="LiveId" clId="{062A57F6-F7AC-423B-8712-BB3546FF538F}" dt="2024-07-03T01:46:56.677" v="37" actId="478"/>
          <ac:picMkLst>
            <pc:docMk/>
            <pc:sldMk cId="2727828800" sldId="359"/>
            <ac:picMk id="5" creationId="{E4DA414F-94DE-9420-CBF7-6B3C9E9AB59E}"/>
          </ac:picMkLst>
        </pc:picChg>
        <pc:cxnChg chg="del mod">
          <ac:chgData name="junhyek lee" userId="9a368f7ca038ca24" providerId="LiveId" clId="{062A57F6-F7AC-423B-8712-BB3546FF538F}" dt="2024-07-03T01:48:11.519" v="54" actId="478"/>
          <ac:cxnSpMkLst>
            <pc:docMk/>
            <pc:sldMk cId="2727828800" sldId="359"/>
            <ac:cxnSpMk id="22" creationId="{41EBFF1D-EF39-6FB5-BE23-47D4509B1396}"/>
          </ac:cxnSpMkLst>
        </pc:cxnChg>
        <pc:cxnChg chg="del mod">
          <ac:chgData name="junhyek lee" userId="9a368f7ca038ca24" providerId="LiveId" clId="{062A57F6-F7AC-423B-8712-BB3546FF538F}" dt="2024-07-03T01:48:08.949" v="52" actId="478"/>
          <ac:cxnSpMkLst>
            <pc:docMk/>
            <pc:sldMk cId="2727828800" sldId="359"/>
            <ac:cxnSpMk id="23" creationId="{E1E58A49-26E3-67BB-BEA5-68FD3AA222A4}"/>
          </ac:cxnSpMkLst>
        </pc:cxnChg>
        <pc:cxnChg chg="del mod">
          <ac:chgData name="junhyek lee" userId="9a368f7ca038ca24" providerId="LiveId" clId="{062A57F6-F7AC-423B-8712-BB3546FF538F}" dt="2024-07-03T01:48:08.949" v="52" actId="478"/>
          <ac:cxnSpMkLst>
            <pc:docMk/>
            <pc:sldMk cId="2727828800" sldId="359"/>
            <ac:cxnSpMk id="24" creationId="{48F93BAB-94D4-6A50-4BB1-4135ED0410D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197C2-7F0A-46D6-BB78-01710AE5543F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6099-CFEB-4301-9D99-DBAA6609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3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E6099-CFEB-4301-9D99-DBAA6609B6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2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EAF2-BC24-25CF-D61E-6581E990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89932-C330-FE04-FD5B-74965A5F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96F83-F7CB-B1EC-38BB-6E60D64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F5676-ED1A-C77A-9608-5AAF78DE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665BC-FD10-D733-E3CF-F99B7463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16D3E-D375-6AC4-1019-2BD7F767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06769-EA28-A8C6-1D68-3C8414ACD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FC732-15EB-1EEE-6894-DB09ED51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C0AC7-1BD6-8B8B-A305-76B5D911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25945-45D3-EA46-7598-5430ABA7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4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0F8CA9-7B67-DF6F-AB5D-5F6EC7EAB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EC887-2665-553B-F00B-0F66BBE0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B86EE-DC86-460F-9867-D0C4BD22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AD18F-EE1E-658C-8949-EF9C73C5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A6DE-6FCE-8EAD-A4C7-EDF52885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6568A-A633-B793-2980-DD2B0B8A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138DB-A1E5-72EF-FD48-050D04F3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AB58A-9000-86C7-7653-FAEF0F9B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74B18-156E-54D6-690B-2BD13720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5723F-3EC9-B5E4-E57D-54D92DBA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9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06B4-7102-1048-F725-57195684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7AEEF-CBB7-5742-81AC-7E164E93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918C7-3BA9-6C8B-25E3-9ECA67EE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9CE4B-32D5-6704-FE09-B4AB905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A2D1D-7AFE-86C7-AC2A-4D96B7C7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8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A88F9-BD80-BE99-BD99-C1B8E183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F7408-1E6C-1F20-9D49-5216791F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70A75-B7DF-A494-9D9D-364091886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3355D-2334-9343-D8BB-9FB5A5EE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D92C0-E9F5-C7B4-2FF2-A1773662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DC07A-8F57-F9AF-41A4-B343EC26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1788-26C9-9E04-2866-3BE82690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555C3-FA8C-ECB3-AEF2-234C9E058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A131FE-5CD7-0421-4E1D-BD6335CD5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E96948-F48E-38B3-7CD3-3F6D5F3A3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A1E28B-24EB-51DF-3E96-E848C65F9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D4835-CED1-5459-F010-29BA514B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5BD398-1A65-D880-7DD6-69A10C1D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EBE71-4C3E-9A05-4C64-FADB78DE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0F1E8-2B66-2CC9-9B97-02D69D5A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1B551-792F-0C2E-AA98-909B8ABF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D49A4D-9D47-9C55-99F0-09A7621A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4C4D9-FDDA-0EB0-B8E5-86688A11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3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975C8D-EB3C-DE3B-8497-60CBC4FC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39E211-6099-9A1A-1B34-07B530F9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EFC7D-5A3E-990B-7DA1-2372E2E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5CF8-35D8-ABB6-4164-2868502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95AC7-DCCF-11BD-8DB5-B0EF65BF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5E04B-B840-D9CB-6D1C-00BA7906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D2B3E-95A6-09A4-1D74-50D8B3F3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D6B0E-2AED-E440-408D-7E09C0A4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03935-9E25-AA5E-33FC-599C5E92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1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06E76-49DE-ABFC-6D04-3A26F4EF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71DDC3-AB52-B4E1-E2A2-63EA81B1A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91AE24-4BC0-EAD0-514B-7F92EF3A6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C4050-BFAB-2A42-D2DF-41EAF3CD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3D59D-A46D-F0C2-5C1A-629D3B43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CB635-E273-935F-6970-1B704BD8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AE819-3FBD-A37F-446F-4C88883E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D3D30-9F50-D793-8124-CC0D13CF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3BDB1-B86D-121A-2BD2-E65FA7331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49A2D-EED1-4F04-BE8E-99ADBE82B05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6E2EB-79E6-F83A-EA06-F9A6AEAC4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EC109-91DF-1109-371B-8161C893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4D175-647B-4C5C-B7E4-C075CE192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ljunhyek@naver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ljunhyek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2ADAD88-B7F6-7262-C801-8D00847F0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16" y="0"/>
            <a:ext cx="232556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E5B094-8200-8945-AFF5-4FFB0350FDA7}"/>
              </a:ext>
            </a:extLst>
          </p:cNvPr>
          <p:cNvSpPr/>
          <p:nvPr/>
        </p:nvSpPr>
        <p:spPr>
          <a:xfrm>
            <a:off x="7506535" y="636728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dirty="0">
                <a:latin typeface="Calibri"/>
                <a:ea typeface="맑은 고딕"/>
                <a:cs typeface="Calibri"/>
              </a:rPr>
              <a:t>메인 페이지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74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DD71564-8DC4-0801-40CE-0C698237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134" y="-142103"/>
            <a:ext cx="10901083" cy="6131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6CF18-236E-47A1-CF72-E4C2B15A931E}"/>
              </a:ext>
            </a:extLst>
          </p:cNvPr>
          <p:cNvSpPr txBox="1"/>
          <p:nvPr/>
        </p:nvSpPr>
        <p:spPr>
          <a:xfrm>
            <a:off x="7534319" y="623008"/>
            <a:ext cx="4420118" cy="1724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(1)  PCT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마감일 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1)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출원일 또는 우선권 주장일로부터 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+ 1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년 계산하여 입력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2)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날짜가 현재 날짜 전이면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,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클릭가능할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수 있게 상태 표시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클릭하면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팝업창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띄움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(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뒷페이지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참고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)</a:t>
            </a: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3)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클릭하면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팝업창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띄움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(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옆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팝업창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)</a:t>
            </a: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4) </a:t>
            </a:r>
            <a:r>
              <a:rPr lang="ko-KR" altLang="en-US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팝업창의 문의하기 버튼 누르면</a:t>
            </a:r>
            <a:r>
              <a:rPr lang="en-US" altLang="ko-KR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, </a:t>
            </a:r>
            <a:r>
              <a:rPr lang="ko-KR" altLang="en-US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자동으로 이메일 발송</a:t>
            </a:r>
            <a:endParaRPr lang="en-US" altLang="ko-KR" sz="1200" b="1" dirty="0">
              <a:highlight>
                <a:srgbClr val="FFFF00"/>
              </a:highlight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22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D9271C07-4F4E-144F-E5CC-A213BB9F5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47"/>
            <a:ext cx="85725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9D292-0DC9-3511-9CF5-F80D645CF9E7}"/>
              </a:ext>
            </a:extLst>
          </p:cNvPr>
          <p:cNvSpPr txBox="1"/>
          <p:nvPr/>
        </p:nvSpPr>
        <p:spPr>
          <a:xfrm>
            <a:off x="8659906" y="779394"/>
            <a:ext cx="3388659" cy="14471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(2) 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의견제출통지사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–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클릭 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의견통지서 페이지 출력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- </a:t>
            </a:r>
            <a:r>
              <a:rPr lang="ko-KR" altLang="en-US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아래 작은 박스가 페이지 전체로 확대해서 표시</a:t>
            </a:r>
            <a:endParaRPr lang="en-US" altLang="ko-KR" sz="1200" b="1" dirty="0">
              <a:highlight>
                <a:srgbClr val="FFFF00"/>
              </a:highlight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-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의견제출통지서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,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인용문헌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1~4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개 클릭하면 화면 출력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75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8EBAFD-1774-A895-0DE8-0DC68FE7812E}"/>
              </a:ext>
            </a:extLst>
          </p:cNvPr>
          <p:cNvSpPr/>
          <p:nvPr/>
        </p:nvSpPr>
        <p:spPr>
          <a:xfrm>
            <a:off x="7450019" y="140216"/>
            <a:ext cx="3625875" cy="33855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1625552">
              <a:spcBef>
                <a:spcPct val="0"/>
              </a:spcBef>
              <a:defRPr/>
            </a:pPr>
            <a:r>
              <a:rPr lang="ko-KR" altLang="en-US" sz="20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의견제출통지서 출력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7C6941-F94E-31C6-6C7E-03C1153EFBD5}"/>
              </a:ext>
            </a:extLst>
          </p:cNvPr>
          <p:cNvSpPr/>
          <p:nvPr/>
        </p:nvSpPr>
        <p:spPr>
          <a:xfrm>
            <a:off x="229720" y="865326"/>
            <a:ext cx="9386048" cy="142067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1625552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ko-KR" sz="1400" b="1" dirty="0">
                <a:latin typeface="Calibri"/>
                <a:ea typeface="맑은 고딕"/>
                <a:cs typeface="Calibri"/>
              </a:rPr>
              <a:t>1. </a:t>
            </a:r>
            <a:r>
              <a:rPr lang="ko-KR" altLang="en-US" sz="1400" b="1" dirty="0">
                <a:latin typeface="Calibri"/>
                <a:ea typeface="맑은 고딕"/>
                <a:cs typeface="Calibri"/>
              </a:rPr>
              <a:t>의견통지서 </a:t>
            </a:r>
            <a:r>
              <a:rPr lang="ko-KR" altLang="en-US" sz="1400" b="1" dirty="0" err="1">
                <a:latin typeface="Calibri"/>
                <a:ea typeface="맑은 고딕"/>
                <a:cs typeface="Calibri"/>
              </a:rPr>
              <a:t>수신받은</a:t>
            </a:r>
            <a:r>
              <a:rPr lang="ko-KR" altLang="en-US" sz="1400" b="1" dirty="0">
                <a:latin typeface="Calibri"/>
                <a:ea typeface="맑은 고딕"/>
                <a:cs typeface="Calibri"/>
              </a:rPr>
              <a:t> 화면 그대로 띄움</a:t>
            </a:r>
            <a:endParaRPr lang="en-US" altLang="ko-KR" sz="1400" b="1" dirty="0">
              <a:latin typeface="Calibri"/>
              <a:ea typeface="맑은 고딕"/>
              <a:cs typeface="Calibri"/>
            </a:endParaRPr>
          </a:p>
          <a:p>
            <a:pPr algn="ctr" defTabSz="1625552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ko-KR" sz="1400" b="1" dirty="0">
                <a:latin typeface="Calibri"/>
                <a:ea typeface="맑은 고딕"/>
                <a:cs typeface="Calibri"/>
              </a:rPr>
              <a:t>2. </a:t>
            </a:r>
            <a:r>
              <a:rPr lang="ko-KR" altLang="en-US" sz="1400" b="1" dirty="0">
                <a:latin typeface="Calibri"/>
                <a:ea typeface="맑은 고딕"/>
                <a:cs typeface="Calibri"/>
              </a:rPr>
              <a:t>보통</a:t>
            </a:r>
            <a:r>
              <a:rPr lang="en-US" altLang="ko-KR" sz="1400" b="1" dirty="0">
                <a:latin typeface="Calibri"/>
                <a:ea typeface="맑은 고딕"/>
                <a:cs typeface="Calibri"/>
              </a:rPr>
              <a:t>, PDF </a:t>
            </a:r>
            <a:r>
              <a:rPr lang="ko-KR" altLang="en-US" sz="1400" b="1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400" b="1" dirty="0">
                <a:latin typeface="Calibri"/>
                <a:ea typeface="맑은 고딕"/>
                <a:cs typeface="Calibri"/>
              </a:rPr>
              <a:t>5~7</a:t>
            </a:r>
            <a:r>
              <a:rPr lang="ko-KR" altLang="en-US" sz="1400" b="1" dirty="0">
                <a:latin typeface="Calibri"/>
                <a:ea typeface="맑은 고딕"/>
                <a:cs typeface="Calibri"/>
              </a:rPr>
              <a:t>페이지 정도 분량임 </a:t>
            </a:r>
            <a:r>
              <a:rPr lang="en-US" altLang="ko-KR" sz="1400" b="1" dirty="0">
                <a:latin typeface="Calibri"/>
                <a:ea typeface="맑은 고딕"/>
                <a:cs typeface="Calibri"/>
              </a:rPr>
              <a:t>– </a:t>
            </a:r>
            <a:r>
              <a:rPr lang="ko-KR" altLang="en-US" sz="1400" b="1" dirty="0">
                <a:latin typeface="Calibri"/>
                <a:ea typeface="맑은 고딕"/>
                <a:cs typeface="Calibri"/>
              </a:rPr>
              <a:t>아래로 스크롤할 수 있도록  </a:t>
            </a:r>
            <a:endParaRPr lang="en-US" altLang="ko-KR" sz="1400" b="1" dirty="0">
              <a:latin typeface="Calibri"/>
              <a:ea typeface="맑은 고딕"/>
              <a:cs typeface="Calibri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7C66F1-09B1-2FDB-0655-EEF594B1A654}"/>
              </a:ext>
            </a:extLst>
          </p:cNvPr>
          <p:cNvSpPr/>
          <p:nvPr/>
        </p:nvSpPr>
        <p:spPr>
          <a:xfrm>
            <a:off x="3800710" y="-276034"/>
            <a:ext cx="2232211" cy="48287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1625552">
              <a:lnSpc>
                <a:spcPct val="200000"/>
              </a:lnSpc>
              <a:spcBef>
                <a:spcPct val="0"/>
              </a:spcBef>
              <a:defRPr/>
            </a:pPr>
            <a:r>
              <a:rPr lang="ko-KR" altLang="en-US" sz="1400" b="1" dirty="0">
                <a:latin typeface="Calibri"/>
                <a:ea typeface="맑은 고딕"/>
                <a:cs typeface="Calibri"/>
              </a:rPr>
              <a:t>선행조사문헌번호</a:t>
            </a:r>
            <a:endParaRPr lang="en-US" altLang="ko-KR" sz="1400" b="1" dirty="0">
              <a:latin typeface="Calibri"/>
              <a:ea typeface="맑은 고딕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17BF5-95E7-D175-4084-0822D78978BE}"/>
              </a:ext>
            </a:extLst>
          </p:cNvPr>
          <p:cNvSpPr txBox="1"/>
          <p:nvPr/>
        </p:nvSpPr>
        <p:spPr>
          <a:xfrm>
            <a:off x="461683" y="3836344"/>
            <a:ext cx="70686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(4) </a:t>
            </a:r>
            <a:r>
              <a:rPr lang="ko-KR" altLang="en-US" sz="1600" kern="100" dirty="0" err="1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서지상세정보참고</a:t>
            </a:r>
            <a:endParaRPr lang="en-US" altLang="ko-KR" sz="1600" kern="100" dirty="0">
              <a:effectLst/>
              <a:latin typeface="+mj-lt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&lt;</a:t>
            </a:r>
            <a:r>
              <a:rPr lang="en-US" altLang="ko-KR" sz="1600" kern="100" dirty="0" err="1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documentName</a:t>
            </a:r>
            <a:r>
              <a:rPr lang="en-US" altLang="ko-KR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&gt;</a:t>
            </a:r>
            <a:r>
              <a:rPr lang="ko-KR" altLang="ko-KR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의견제출통지서</a:t>
            </a:r>
            <a:r>
              <a:rPr lang="en-US" altLang="ko-KR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&lt;/</a:t>
            </a:r>
            <a:r>
              <a:rPr lang="en-US" altLang="ko-KR" sz="1600" kern="100" dirty="0" err="1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documentName</a:t>
            </a:r>
            <a:r>
              <a:rPr lang="en-US" altLang="ko-KR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&gt;</a:t>
            </a:r>
            <a:endParaRPr lang="ko-KR" altLang="ko-KR" sz="1600" kern="100" dirty="0">
              <a:effectLst/>
              <a:latin typeface="+mj-lt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&lt;</a:t>
            </a:r>
            <a:r>
              <a:rPr lang="en-US" altLang="ko-KR" sz="1600" kern="100" dirty="0" err="1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receiptDate</a:t>
            </a:r>
            <a:r>
              <a:rPr lang="en-US" altLang="ko-KR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&gt;2011.04.29&lt;/</a:t>
            </a:r>
            <a:r>
              <a:rPr lang="en-US" altLang="ko-KR" sz="1600" kern="100" dirty="0" err="1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receiptDate</a:t>
            </a:r>
            <a:r>
              <a:rPr lang="en-US" altLang="ko-KR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&gt;</a:t>
            </a:r>
            <a:endParaRPr lang="ko-KR" altLang="ko-KR" sz="1600" kern="100" dirty="0">
              <a:effectLst/>
              <a:latin typeface="+mj-lt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defTabSz="1625552">
              <a:spcBef>
                <a:spcPct val="0"/>
              </a:spcBef>
              <a:defRPr/>
            </a:pPr>
            <a:endParaRPr lang="en-US" altLang="ko-KR" sz="1600" b="1" dirty="0">
              <a:solidFill>
                <a:srgbClr val="FF0000"/>
              </a:solidFill>
              <a:latin typeface="+mj-lt"/>
              <a:ea typeface="맑은 고딕"/>
              <a:cs typeface="Calibri"/>
            </a:endParaRPr>
          </a:p>
          <a:p>
            <a:pPr algn="just" defTabSz="1625552">
              <a:spcBef>
                <a:spcPct val="0"/>
              </a:spcBef>
              <a:defRPr/>
            </a:pPr>
            <a:r>
              <a:rPr lang="ko-KR" altLang="ko-KR" sz="1600" kern="100" dirty="0">
                <a:effectLst/>
                <a:latin typeface="+mj-lt"/>
                <a:ea typeface="맑은 고딕" panose="020B0503020000020004" pitchFamily="50" charset="-127"/>
                <a:cs typeface="맑은 고딕" panose="020B0503020000020004" pitchFamily="50" charset="-127"/>
              </a:rPr>
              <a:t>선행기술 조사문헌 번호</a:t>
            </a:r>
            <a:endParaRPr lang="ko-KR" altLang="en-US" sz="1600" b="1" dirty="0">
              <a:solidFill>
                <a:srgbClr val="FF0000"/>
              </a:solidFill>
              <a:latin typeface="+mj-lt"/>
              <a:ea typeface="맑은 고딕"/>
              <a:cs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374A43-350C-F0FD-35E0-336735FD4217}"/>
              </a:ext>
            </a:extLst>
          </p:cNvPr>
          <p:cNvSpPr/>
          <p:nvPr/>
        </p:nvSpPr>
        <p:spPr>
          <a:xfrm>
            <a:off x="143436" y="814771"/>
            <a:ext cx="9558617" cy="6043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1CF90B-FBB0-62A6-9F13-7B8267DB69AF}"/>
              </a:ext>
            </a:extLst>
          </p:cNvPr>
          <p:cNvSpPr/>
          <p:nvPr/>
        </p:nvSpPr>
        <p:spPr>
          <a:xfrm>
            <a:off x="2584313" y="188217"/>
            <a:ext cx="2232211" cy="53889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0000"/>
            </a:solidFill>
            <a:prstDash val="solid"/>
          </a:ln>
        </p:spPr>
        <p:txBody>
          <a:bodyPr anchor="ctr"/>
          <a:lstStyle/>
          <a:p>
            <a:pPr algn="ctr" defTabSz="1625552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ko-KR" sz="1400" b="1" dirty="0">
                <a:latin typeface="Calibri"/>
                <a:ea typeface="맑은 고딕"/>
                <a:cs typeface="Calibri"/>
              </a:rPr>
              <a:t>KR1020050003220 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383E6-6B4B-C1F5-0F77-AD2C7E2E3354}"/>
              </a:ext>
            </a:extLst>
          </p:cNvPr>
          <p:cNvSpPr/>
          <p:nvPr/>
        </p:nvSpPr>
        <p:spPr>
          <a:xfrm>
            <a:off x="4916816" y="188217"/>
            <a:ext cx="2232211" cy="53889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0000"/>
            </a:solidFill>
            <a:prstDash val="solid"/>
          </a:ln>
        </p:spPr>
        <p:txBody>
          <a:bodyPr anchor="ctr"/>
          <a:lstStyle/>
          <a:p>
            <a:pPr algn="ctr" defTabSz="1625552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ko-KR" sz="1400" b="1" dirty="0">
                <a:latin typeface="Calibri"/>
                <a:ea typeface="맑은 고딕"/>
                <a:cs typeface="Calibri"/>
              </a:rPr>
              <a:t>US1020050003220 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1E2B84-AD12-8E31-9BA2-CCDA29ECB432}"/>
              </a:ext>
            </a:extLst>
          </p:cNvPr>
          <p:cNvSpPr/>
          <p:nvPr/>
        </p:nvSpPr>
        <p:spPr>
          <a:xfrm>
            <a:off x="185275" y="188218"/>
            <a:ext cx="2232211" cy="53889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0000"/>
            </a:solidFill>
            <a:prstDash val="solid"/>
          </a:ln>
        </p:spPr>
        <p:txBody>
          <a:bodyPr anchor="ctr"/>
          <a:lstStyle/>
          <a:p>
            <a:pPr algn="ctr" defTabSz="1625552">
              <a:lnSpc>
                <a:spcPct val="200000"/>
              </a:lnSpc>
              <a:spcBef>
                <a:spcPct val="0"/>
              </a:spcBef>
              <a:defRPr/>
            </a:pPr>
            <a:r>
              <a:rPr lang="ko-KR" altLang="en-US" sz="1400" b="1" dirty="0">
                <a:latin typeface="Calibri"/>
                <a:ea typeface="맑은 고딕"/>
                <a:cs typeface="Calibri"/>
              </a:rPr>
              <a:t>의견제출통지서</a:t>
            </a:r>
            <a:endParaRPr lang="en-US" altLang="ko-KR" sz="1400" b="1" dirty="0">
              <a:latin typeface="Calibri"/>
              <a:ea typeface="맑은 고딕"/>
              <a:cs typeface="Calibri"/>
            </a:endParaRPr>
          </a:p>
        </p:txBody>
      </p:sp>
      <p:pic>
        <p:nvPicPr>
          <p:cNvPr id="18" name="그림 1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9332AE0-E6EF-8942-694A-ACACA38E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5" y="847556"/>
            <a:ext cx="9474937" cy="68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4B5CC-ED05-6F7E-8E80-BD30ACBCCF6E}"/>
              </a:ext>
            </a:extLst>
          </p:cNvPr>
          <p:cNvSpPr txBox="1"/>
          <p:nvPr/>
        </p:nvSpPr>
        <p:spPr>
          <a:xfrm>
            <a:off x="3025942" y="681051"/>
            <a:ext cx="7898732" cy="503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atin typeface="Calibri"/>
                <a:ea typeface="맑은 고딕"/>
                <a:cs typeface="Calibri"/>
              </a:rPr>
              <a:t>(3) </a:t>
            </a:r>
            <a:r>
              <a:rPr lang="ko-KR" altLang="en-US" sz="2000" b="1" dirty="0">
                <a:latin typeface="Calibri"/>
                <a:ea typeface="맑은 고딕"/>
                <a:cs typeface="Calibri"/>
              </a:rPr>
              <a:t>공개전문 </a:t>
            </a:r>
            <a:r>
              <a:rPr lang="en-US" altLang="ko-KR" sz="2000" b="1" dirty="0">
                <a:latin typeface="Calibri"/>
                <a:ea typeface="맑은 고딕"/>
                <a:cs typeface="Calibri"/>
              </a:rPr>
              <a:t>or</a:t>
            </a:r>
            <a:r>
              <a:rPr lang="ko-KR" altLang="en-US" sz="2000" b="1" dirty="0">
                <a:latin typeface="Calibri"/>
                <a:ea typeface="맑은 고딕"/>
                <a:cs typeface="Calibri"/>
              </a:rPr>
              <a:t> 공고전문 </a:t>
            </a:r>
            <a:r>
              <a:rPr lang="en-US" altLang="ko-KR" sz="2000" b="1" dirty="0">
                <a:latin typeface="Calibri"/>
                <a:ea typeface="맑은 고딕"/>
                <a:cs typeface="Calibri"/>
              </a:rPr>
              <a:t>– </a:t>
            </a:r>
            <a:r>
              <a:rPr lang="ko-KR" altLang="en-US" sz="2000" b="1" dirty="0">
                <a:latin typeface="Calibri"/>
                <a:ea typeface="맑은 고딕"/>
                <a:cs typeface="Calibri"/>
              </a:rPr>
              <a:t>클릭하면 파일 화면에 출력</a:t>
            </a:r>
            <a:endParaRPr lang="en-US" altLang="ko-KR" sz="2000" b="1" dirty="0">
              <a:latin typeface="Calibri"/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0554-6850-2CC0-1E76-4B295A7BE425}"/>
              </a:ext>
            </a:extLst>
          </p:cNvPr>
          <p:cNvSpPr txBox="1"/>
          <p:nvPr/>
        </p:nvSpPr>
        <p:spPr>
          <a:xfrm>
            <a:off x="3025941" y="1740643"/>
            <a:ext cx="3560209" cy="503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atin typeface="Calibri"/>
                <a:ea typeface="맑은 고딕"/>
                <a:cs typeface="Calibri"/>
              </a:rPr>
              <a:t>(4) </a:t>
            </a:r>
            <a:r>
              <a:rPr lang="ko-KR" altLang="en-US" sz="2000" b="1" dirty="0">
                <a:latin typeface="Calibri"/>
                <a:ea typeface="맑은 고딕"/>
                <a:cs typeface="Calibri"/>
              </a:rPr>
              <a:t>등록특허 다른 창으로 열기</a:t>
            </a:r>
            <a:endParaRPr lang="en-US" altLang="ko-KR" sz="2000" b="1" dirty="0">
              <a:latin typeface="Calibri"/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80183-5D09-B964-7038-D9E199FDFD80}"/>
              </a:ext>
            </a:extLst>
          </p:cNvPr>
          <p:cNvSpPr txBox="1"/>
          <p:nvPr/>
        </p:nvSpPr>
        <p:spPr>
          <a:xfrm>
            <a:off x="6757133" y="1664372"/>
            <a:ext cx="6097002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Calibri"/>
                <a:ea typeface="맑은 고딕"/>
                <a:cs typeface="Calibri"/>
              </a:rPr>
              <a:t>- </a:t>
            </a:r>
            <a:r>
              <a:rPr lang="ko-KR" altLang="en-US" sz="1600" b="1" dirty="0">
                <a:latin typeface="Calibri"/>
                <a:ea typeface="맑은 고딕"/>
                <a:cs typeface="Calibri"/>
              </a:rPr>
              <a:t>클릭하면 </a:t>
            </a:r>
            <a:r>
              <a:rPr lang="en-US" altLang="ko-KR" sz="1600" b="1" dirty="0">
                <a:latin typeface="Calibri"/>
                <a:ea typeface="맑은 고딕"/>
                <a:cs typeface="Calibri"/>
              </a:rPr>
              <a:t>shee2 </a:t>
            </a:r>
            <a:r>
              <a:rPr lang="ko-KR" altLang="en-US" sz="1600" b="1" dirty="0">
                <a:latin typeface="Calibri"/>
                <a:ea typeface="맑은 고딕"/>
                <a:cs typeface="Calibri"/>
              </a:rPr>
              <a:t>다른 창으로 띄움</a:t>
            </a:r>
            <a:endParaRPr lang="en-US" altLang="ko-KR" sz="16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Calibri"/>
                <a:ea typeface="맑은 고딕"/>
                <a:cs typeface="Calibri"/>
              </a:rPr>
              <a:t>- </a:t>
            </a:r>
            <a:r>
              <a:rPr lang="ko-KR" altLang="en-US" sz="1600" b="1" dirty="0">
                <a:latin typeface="Calibri"/>
                <a:ea typeface="맑은 고딕"/>
                <a:cs typeface="Calibri"/>
              </a:rPr>
              <a:t>실시간 특허 메인 화면의  등록특허를 클릭하는 것과</a:t>
            </a:r>
            <a:endParaRPr lang="en-US" altLang="ko-KR" sz="16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600" b="1" dirty="0">
                <a:latin typeface="Calibri"/>
                <a:ea typeface="맑은 고딕"/>
                <a:cs typeface="Calibri"/>
              </a:rPr>
              <a:t>동일함</a:t>
            </a:r>
            <a:endParaRPr lang="en-US" altLang="ko-KR" sz="1600" dirty="0">
              <a:latin typeface="Calibri"/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2A342-52C4-B170-ADB0-93A7FEEFD944}"/>
              </a:ext>
            </a:extLst>
          </p:cNvPr>
          <p:cNvSpPr txBox="1"/>
          <p:nvPr/>
        </p:nvSpPr>
        <p:spPr>
          <a:xfrm>
            <a:off x="3025941" y="3089805"/>
            <a:ext cx="2827670" cy="503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atin typeface="Calibri"/>
                <a:ea typeface="맑은 고딕"/>
                <a:cs typeface="Calibri"/>
              </a:rPr>
              <a:t>(5) </a:t>
            </a:r>
            <a:r>
              <a:rPr lang="ko-KR" altLang="en-US" sz="2000" b="1" dirty="0">
                <a:latin typeface="Calibri"/>
                <a:ea typeface="맑은 고딕"/>
                <a:cs typeface="Calibri"/>
              </a:rPr>
              <a:t>엑셀 </a:t>
            </a:r>
            <a:r>
              <a:rPr lang="ko-KR" altLang="en-US" sz="2000" b="1" dirty="0" err="1">
                <a:latin typeface="Calibri"/>
                <a:ea typeface="맑은 고딕"/>
                <a:cs typeface="Calibri"/>
              </a:rPr>
              <a:t>내려받기</a:t>
            </a:r>
            <a:endParaRPr lang="en-US" altLang="ko-KR" sz="2000" b="1" dirty="0"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3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E7F6E7D2-8000-460B-04B3-8D43F143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2" y="0"/>
            <a:ext cx="9930135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6413BB-46D8-78F1-2F54-A0D1B00613AE}"/>
              </a:ext>
            </a:extLst>
          </p:cNvPr>
          <p:cNvSpPr/>
          <p:nvPr/>
        </p:nvSpPr>
        <p:spPr>
          <a:xfrm>
            <a:off x="557071" y="978186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실시간 특허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sheet 2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343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6E3453-FA0F-041F-1A04-4094DFC3C12B}"/>
              </a:ext>
            </a:extLst>
          </p:cNvPr>
          <p:cNvSpPr/>
          <p:nvPr/>
        </p:nvSpPr>
        <p:spPr>
          <a:xfrm>
            <a:off x="3946068" y="209554"/>
            <a:ext cx="3625875" cy="53033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1625552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등록 특허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3D439-E7EE-2674-412C-BF554F281D48}"/>
              </a:ext>
            </a:extLst>
          </p:cNvPr>
          <p:cNvSpPr txBox="1"/>
          <p:nvPr/>
        </p:nvSpPr>
        <p:spPr>
          <a:xfrm>
            <a:off x="4011189" y="1098618"/>
            <a:ext cx="4392484" cy="339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(1)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공고전문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–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클릭하면 파일을 화면 전체에 출력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20866-5D26-0A74-D9BD-9F26910140D3}"/>
              </a:ext>
            </a:extLst>
          </p:cNvPr>
          <p:cNvSpPr txBox="1"/>
          <p:nvPr/>
        </p:nvSpPr>
        <p:spPr>
          <a:xfrm>
            <a:off x="4011189" y="1591181"/>
            <a:ext cx="2827670" cy="339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(2)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연차료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납부의뢰 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763606-2B64-D29B-2026-2FB87DBF9732}"/>
              </a:ext>
            </a:extLst>
          </p:cNvPr>
          <p:cNvSpPr/>
          <p:nvPr/>
        </p:nvSpPr>
        <p:spPr>
          <a:xfrm>
            <a:off x="1465293" y="150283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실시간 특허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sheet 2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설명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73533-70A5-6B7A-C2FF-13AA62956EBC}"/>
              </a:ext>
            </a:extLst>
          </p:cNvPr>
          <p:cNvSpPr txBox="1"/>
          <p:nvPr/>
        </p:nvSpPr>
        <p:spPr>
          <a:xfrm>
            <a:off x="4011189" y="2083744"/>
            <a:ext cx="2827670" cy="339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(3)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엑셀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내려받기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31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BF869-1E00-3DB5-6E28-BD20BD903AC9}"/>
              </a:ext>
            </a:extLst>
          </p:cNvPr>
          <p:cNvSpPr txBox="1"/>
          <p:nvPr/>
        </p:nvSpPr>
        <p:spPr>
          <a:xfrm>
            <a:off x="4011189" y="1098618"/>
            <a:ext cx="6819508" cy="503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</a:t>
            </a:r>
            <a:r>
              <a:rPr lang="en-US" altLang="ko-KR" sz="2000" b="1" dirty="0">
                <a:latin typeface="Calibri"/>
                <a:ea typeface="맑은 고딕"/>
                <a:cs typeface="Calibri"/>
              </a:rPr>
              <a:t>1) </a:t>
            </a:r>
            <a:r>
              <a:rPr lang="ko-KR" altLang="en-US" sz="2000" b="1" dirty="0">
                <a:latin typeface="Calibri"/>
                <a:ea typeface="맑은 고딕"/>
                <a:cs typeface="Calibri"/>
              </a:rPr>
              <a:t>공고전문 </a:t>
            </a:r>
            <a:r>
              <a:rPr lang="en-US" altLang="ko-KR" sz="2000" b="1" dirty="0">
                <a:latin typeface="Calibri"/>
                <a:ea typeface="맑은 고딕"/>
                <a:cs typeface="Calibri"/>
              </a:rPr>
              <a:t>– </a:t>
            </a:r>
            <a:r>
              <a:rPr lang="ko-KR" altLang="en-US" sz="2000" b="1" dirty="0">
                <a:latin typeface="Calibri"/>
                <a:ea typeface="맑은 고딕"/>
                <a:cs typeface="Calibri"/>
              </a:rPr>
              <a:t>클릭하면 파일을 화면 전체에 출력</a:t>
            </a:r>
            <a:endParaRPr lang="en-US" altLang="ko-KR" sz="2000" b="1" dirty="0"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91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EF853-A82A-69CC-CE3B-E18412CDA946}"/>
              </a:ext>
            </a:extLst>
          </p:cNvPr>
          <p:cNvSpPr txBox="1"/>
          <p:nvPr/>
        </p:nvSpPr>
        <p:spPr>
          <a:xfrm>
            <a:off x="3696092" y="238115"/>
            <a:ext cx="2827670" cy="503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atin typeface="Calibri"/>
                <a:ea typeface="맑은 고딕"/>
                <a:cs typeface="Calibri"/>
              </a:rPr>
              <a:t>(2) </a:t>
            </a:r>
            <a:r>
              <a:rPr lang="ko-KR" altLang="en-US" sz="2000" b="1" dirty="0" err="1">
                <a:latin typeface="Calibri"/>
                <a:ea typeface="맑은 고딕"/>
                <a:cs typeface="Calibri"/>
              </a:rPr>
              <a:t>연차료</a:t>
            </a:r>
            <a:r>
              <a:rPr lang="ko-KR" altLang="en-US" sz="2000" b="1" dirty="0">
                <a:latin typeface="Calibri"/>
                <a:ea typeface="맑은 고딕"/>
                <a:cs typeface="Calibri"/>
              </a:rPr>
              <a:t> 납부의뢰 </a:t>
            </a:r>
            <a:endParaRPr lang="en-US" altLang="ko-KR" sz="2000" b="1" dirty="0">
              <a:latin typeface="Calibri"/>
              <a:ea typeface="맑은 고딕"/>
              <a:cs typeface="Calibri"/>
            </a:endParaRP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423B0CF-F941-1B63-0949-26C56C947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880171"/>
            <a:ext cx="8562743" cy="57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4AAFC-968C-FD59-7F64-2FAA52B25C59}"/>
              </a:ext>
            </a:extLst>
          </p:cNvPr>
          <p:cNvSpPr txBox="1"/>
          <p:nvPr/>
        </p:nvSpPr>
        <p:spPr>
          <a:xfrm>
            <a:off x="4381892" y="628079"/>
            <a:ext cx="2827670" cy="503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atin typeface="Calibri"/>
                <a:ea typeface="맑은 고딕"/>
                <a:cs typeface="Calibri"/>
              </a:rPr>
              <a:t>(2) </a:t>
            </a:r>
            <a:r>
              <a:rPr lang="ko-KR" altLang="en-US" sz="2000" b="1" dirty="0" err="1">
                <a:latin typeface="Calibri"/>
                <a:ea typeface="맑은 고딕"/>
                <a:cs typeface="Calibri"/>
              </a:rPr>
              <a:t>연차료</a:t>
            </a:r>
            <a:r>
              <a:rPr lang="ko-KR" altLang="en-US" sz="2000" b="1" dirty="0">
                <a:latin typeface="Calibri"/>
                <a:ea typeface="맑은 고딕"/>
                <a:cs typeface="Calibri"/>
              </a:rPr>
              <a:t> 납부의뢰 </a:t>
            </a:r>
            <a:endParaRPr lang="en-US" altLang="ko-KR" sz="2000" b="1" dirty="0">
              <a:latin typeface="Calibri"/>
              <a:ea typeface="맑은 고딕"/>
              <a:cs typeface="Calibri"/>
            </a:endParaRPr>
          </a:p>
        </p:txBody>
      </p:sp>
      <p:pic>
        <p:nvPicPr>
          <p:cNvPr id="8" name="그림 7" descr="텍스트, 명함, 스크린샷, 폰트이(가) 표시된 사진&#10;&#10;자동 생성된 설명">
            <a:extLst>
              <a:ext uri="{FF2B5EF4-FFF2-40B4-BE49-F238E27FC236}">
                <a16:creationId xmlns:a16="http://schemas.microsoft.com/office/drawing/2014/main" id="{D2D850FD-F6CC-58CA-2916-286C3DFC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59" y="2786214"/>
            <a:ext cx="4489681" cy="3295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A7F45-7220-CC7E-36D3-3DE11BE922A8}"/>
              </a:ext>
            </a:extLst>
          </p:cNvPr>
          <p:cNvSpPr txBox="1"/>
          <p:nvPr/>
        </p:nvSpPr>
        <p:spPr>
          <a:xfrm>
            <a:off x="4381892" y="1791141"/>
            <a:ext cx="6097002" cy="11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발송일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: </a:t>
            </a: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발송인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해당 고객 담당자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수신인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유니크 특허사무소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(</a:t>
            </a:r>
            <a:r>
              <a:rPr lang="en-US" altLang="ko-KR" sz="1200" b="1" dirty="0">
                <a:latin typeface="Calibri"/>
                <a:ea typeface="맑은 고딕"/>
                <a:cs typeface="Calibri"/>
                <a:hlinkClick r:id="rId3"/>
              </a:rPr>
              <a:t>ljunhyek@naver.com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)</a:t>
            </a: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제목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연차료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납부를 의뢰 드립니다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02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명함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53800F6-27FF-762C-6636-1F596131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-46392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4DA414F-94DE-9420-CBF7-6B3C9E9AB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728" y="136475"/>
            <a:ext cx="7443599" cy="59032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09A885-05C8-916C-C995-25CD83168651}"/>
              </a:ext>
            </a:extLst>
          </p:cNvPr>
          <p:cNvSpPr/>
          <p:nvPr/>
        </p:nvSpPr>
        <p:spPr>
          <a:xfrm>
            <a:off x="7506535" y="636728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dirty="0" err="1">
                <a:latin typeface="Calibri"/>
                <a:ea typeface="맑은 고딕"/>
                <a:cs typeface="Calibri"/>
              </a:rPr>
              <a:t>번호찾기</a:t>
            </a:r>
            <a:r>
              <a:rPr lang="ko-KR" altLang="en-US" sz="1400" b="1" dirty="0">
                <a:latin typeface="Calibri"/>
                <a:ea typeface="맑은 고딕"/>
                <a:cs typeface="Calibri"/>
              </a:rPr>
              <a:t>  </a:t>
            </a:r>
            <a:r>
              <a:rPr lang="ko-KR" altLang="en-US" sz="1400" b="1" u="sng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링크</a:t>
            </a:r>
            <a:r>
              <a:rPr lang="ko-KR" altLang="en-US" sz="1400" b="1" dirty="0">
                <a:latin typeface="Calibri"/>
                <a:ea typeface="맑은 고딕"/>
                <a:cs typeface="Calibri"/>
              </a:rPr>
              <a:t> 클릭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6031F-298C-4877-6BC2-08146CA0A863}"/>
              </a:ext>
            </a:extLst>
          </p:cNvPr>
          <p:cNvSpPr txBox="1"/>
          <p:nvPr/>
        </p:nvSpPr>
        <p:spPr>
          <a:xfrm>
            <a:off x="9554271" y="861308"/>
            <a:ext cx="990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클릭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698AFFB3-47A7-5620-FB43-AD16FDEAF641}"/>
              </a:ext>
            </a:extLst>
          </p:cNvPr>
          <p:cNvSpPr/>
          <p:nvPr/>
        </p:nvSpPr>
        <p:spPr>
          <a:xfrm>
            <a:off x="6282044" y="4379327"/>
            <a:ext cx="5767540" cy="846726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25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CEEEF-8F39-827A-E549-68D7C2DAF8A3}"/>
              </a:ext>
            </a:extLst>
          </p:cNvPr>
          <p:cNvSpPr txBox="1"/>
          <p:nvPr/>
        </p:nvSpPr>
        <p:spPr>
          <a:xfrm>
            <a:off x="6413331" y="4444911"/>
            <a:ext cx="5552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89870" latinLnBrk="1"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프로그램 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 </a:t>
            </a:r>
          </a:p>
          <a:p>
            <a:pPr algn="just" defTabSz="2889870" latinLnBrk="1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링크로 사이트 접속 후 법인 등록번호로 특허고객번호 찾고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특허고객 번호에 입력</a:t>
            </a:r>
            <a:endParaRPr lang="en-US" altLang="ko-KR" sz="1600" b="1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0E23D0-F34A-E8B9-F5D8-FEF2B7CA26A0}"/>
              </a:ext>
            </a:extLst>
          </p:cNvPr>
          <p:cNvSpPr/>
          <p:nvPr/>
        </p:nvSpPr>
        <p:spPr>
          <a:xfrm>
            <a:off x="7741151" y="2678185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D7D7DF-1CA8-1D13-DC39-498EFCF80B33}"/>
              </a:ext>
            </a:extLst>
          </p:cNvPr>
          <p:cNvSpPr/>
          <p:nvPr/>
        </p:nvSpPr>
        <p:spPr>
          <a:xfrm>
            <a:off x="7741151" y="3553015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dirty="0">
                <a:latin typeface="Calibri"/>
                <a:ea typeface="맑은 고딕"/>
                <a:cs typeface="Calibri"/>
              </a:rPr>
              <a:t>번호 입력 및 클릭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1627C-A526-A5A9-6586-6C4AC0593D8A}"/>
              </a:ext>
            </a:extLst>
          </p:cNvPr>
          <p:cNvSpPr txBox="1"/>
          <p:nvPr/>
        </p:nvSpPr>
        <p:spPr>
          <a:xfrm>
            <a:off x="10232858" y="2627300"/>
            <a:ext cx="1816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링크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-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특허로 사이트에서 법인등록번호 입력 </a:t>
            </a:r>
            <a:endParaRPr kumimoji="0" lang="ko-KR" altLang="en-US" sz="12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1EBFF1D-EF39-6FB5-BE23-47D4509B1396}"/>
              </a:ext>
            </a:extLst>
          </p:cNvPr>
          <p:cNvCxnSpPr>
            <a:stCxn id="7" idx="2"/>
          </p:cNvCxnSpPr>
          <p:nvPr/>
        </p:nvCxnSpPr>
        <p:spPr>
          <a:xfrm>
            <a:off x="8658798" y="1060994"/>
            <a:ext cx="0" cy="274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E58A49-26E3-67BB-BEA5-68FD3AA222A4}"/>
              </a:ext>
            </a:extLst>
          </p:cNvPr>
          <p:cNvCxnSpPr/>
          <p:nvPr/>
        </p:nvCxnSpPr>
        <p:spPr>
          <a:xfrm>
            <a:off x="8943545" y="3168525"/>
            <a:ext cx="0" cy="274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F93BAB-94D4-6A50-4BB1-4135ED0410DB}"/>
              </a:ext>
            </a:extLst>
          </p:cNvPr>
          <p:cNvCxnSpPr/>
          <p:nvPr/>
        </p:nvCxnSpPr>
        <p:spPr>
          <a:xfrm>
            <a:off x="8943545" y="4058862"/>
            <a:ext cx="0" cy="274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9E3BE6-07CA-7318-3B61-A0BEFBA4F27D}"/>
              </a:ext>
            </a:extLst>
          </p:cNvPr>
          <p:cNvSpPr txBox="1"/>
          <p:nvPr/>
        </p:nvSpPr>
        <p:spPr>
          <a:xfrm>
            <a:off x="5549794" y="816701"/>
            <a:ext cx="6097002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FF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휴먼명조"/>
                <a:ea typeface="휴먼명조"/>
              </a:rPr>
              <a:t>https://www.patent.go.kr/smart/jsp/kiponet/mp/mpopenpatinfo/apagtinfo/ReadApAgtInfoInput.do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90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명함, 스크린샷, 폰트이(가) 표시된 사진&#10;&#10;자동 생성된 설명">
            <a:extLst>
              <a:ext uri="{FF2B5EF4-FFF2-40B4-BE49-F238E27FC236}">
                <a16:creationId xmlns:a16="http://schemas.microsoft.com/office/drawing/2014/main" id="{71EFB637-B1A3-CD3A-0DE0-0160EB9DD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50D68D9-6768-FD34-C3A5-3234605B4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3" y="0"/>
            <a:ext cx="11984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3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4C91C28B-717C-4FB3-1E93-650CF9493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71" y="0"/>
            <a:ext cx="8188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8F57E35E-5CCD-C931-1E1B-64229F2EE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71" y="0"/>
            <a:ext cx="8188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0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B8FE567-DA05-48EB-5B3B-0E0A8B6E7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3" y="0"/>
            <a:ext cx="11735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9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7C09F-DA1B-D2FE-1E3F-961F556A0C77}"/>
              </a:ext>
            </a:extLst>
          </p:cNvPr>
          <p:cNvSpPr/>
          <p:nvPr/>
        </p:nvSpPr>
        <p:spPr>
          <a:xfrm>
            <a:off x="3917338" y="68564"/>
            <a:ext cx="4357324" cy="45057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1625552">
              <a:spcBef>
                <a:spcPct val="0"/>
              </a:spcBef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비용 자동 이메일 발송 메일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FAD27-0BB4-EFC6-EC7A-B080F409CEB5}"/>
              </a:ext>
            </a:extLst>
          </p:cNvPr>
          <p:cNvSpPr/>
          <p:nvPr/>
        </p:nvSpPr>
        <p:spPr>
          <a:xfrm>
            <a:off x="235934" y="623896"/>
            <a:ext cx="11010760" cy="632338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just" defTabSz="1625552">
              <a:spcBef>
                <a:spcPct val="0"/>
              </a:spcBef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수신인 </a:t>
            </a:r>
            <a:r>
              <a:rPr lang="en-US" altLang="ko-KR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:  </a:t>
            </a:r>
            <a:r>
              <a:rPr lang="ko-KR" altLang="en-US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앞 페이지 고객의 이름</a:t>
            </a:r>
            <a:endParaRPr lang="en-US" altLang="ko-KR" sz="12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algn="just" defTabSz="1625552">
              <a:spcBef>
                <a:spcPct val="0"/>
              </a:spcBef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수신 이메일 </a:t>
            </a:r>
            <a:r>
              <a:rPr lang="en-US" altLang="ko-KR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앞 페이지 고객 이메일 주소</a:t>
            </a:r>
            <a:endParaRPr lang="en-US" altLang="ko-KR" sz="12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algn="just" defTabSz="1625552">
              <a:spcBef>
                <a:spcPct val="0"/>
              </a:spcBef>
              <a:defRPr/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발신인 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: 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유니크 특허사무소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(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  <a:hlinkClick r:id="rId2"/>
              </a:rPr>
              <a:t>ljunhyek@naver.com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)</a:t>
            </a:r>
          </a:p>
          <a:p>
            <a:pPr algn="just" defTabSz="1625552">
              <a:spcBef>
                <a:spcPct val="0"/>
              </a:spcBef>
              <a:defRPr/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제목 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: 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비용 안내 드립니다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.</a:t>
            </a:r>
          </a:p>
          <a:p>
            <a:pPr algn="just" defTabSz="1625552">
              <a:spcBef>
                <a:spcPct val="0"/>
              </a:spcBef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algn="just" defTabSz="1625552">
              <a:spcBef>
                <a:spcPct val="0"/>
              </a:spcBef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000 </a:t>
            </a:r>
            <a:r>
              <a:rPr lang="ko-KR" altLang="en-US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님</a:t>
            </a:r>
            <a:r>
              <a:rPr lang="en-US" altLang="ko-KR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해당 고객명</a:t>
            </a:r>
            <a:r>
              <a:rPr lang="en-US" altLang="ko-KR" sz="12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).</a:t>
            </a:r>
          </a:p>
          <a:p>
            <a:pPr algn="just" defTabSz="1625552">
              <a:spcBef>
                <a:spcPct val="0"/>
              </a:spcBef>
              <a:defRPr/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 저희 특허사무소에 비용을 </a:t>
            </a:r>
            <a:r>
              <a:rPr lang="ko-KR" altLang="en-US" sz="1200" b="1" dirty="0" err="1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문의해주셔서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 감사드립니다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. </a:t>
            </a: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marL="228600" indent="-228600" algn="just" defTabSz="1625552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출원비용</a:t>
            </a: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marL="228600" indent="-228600" algn="just" defTabSz="1625552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marL="228600" indent="-228600" algn="just" defTabSz="1625552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marL="228600" indent="-228600" algn="just" defTabSz="1625552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**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특허 우선심사 비용 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420,000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원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대리인 수수료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부가세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b="1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관납료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포함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2. 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등록비용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(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등록비용에 중간사건 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– 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의견서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/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보정서 작성비용이 포함됩니다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)</a:t>
            </a: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특허와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 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디자인은 대리인 수수료의 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100%, 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상표는 각 류당 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100,000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원의 성공수수료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(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등록비용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)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가 발생합니다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.  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특허청 등록료는 별도입니다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.</a:t>
            </a: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1200" b="1" dirty="0">
              <a:latin typeface="휴먼모음T" panose="02030504000101010101" pitchFamily="18" charset="-127"/>
              <a:ea typeface="휴먼모음T" panose="02030504000101010101" pitchFamily="18" charset="-127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감사합니다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. </a:t>
            </a: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유니크 특허사무소 이준혁 변리사 드림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  <a:cs typeface="Calibri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CB15F1-F768-8450-87F9-9A1C759ECAB4}"/>
              </a:ext>
            </a:extLst>
          </p:cNvPr>
          <p:cNvGraphicFramePr>
            <a:graphicFrameLocks noGrp="1"/>
          </p:cNvGraphicFramePr>
          <p:nvPr/>
        </p:nvGraphicFramePr>
        <p:xfrm>
          <a:off x="334252" y="2835592"/>
          <a:ext cx="7417990" cy="1774192"/>
        </p:xfrm>
        <a:graphic>
          <a:graphicData uri="http://schemas.openxmlformats.org/drawingml/2006/table">
            <a:tbl>
              <a:tblPr/>
              <a:tblGrid>
                <a:gridCol w="1190957">
                  <a:extLst>
                    <a:ext uri="{9D8B030D-6E8A-4147-A177-3AD203B41FA5}">
                      <a16:colId xmlns:a16="http://schemas.microsoft.com/office/drawing/2014/main" val="2788726719"/>
                    </a:ext>
                  </a:extLst>
                </a:gridCol>
                <a:gridCol w="1190957">
                  <a:extLst>
                    <a:ext uri="{9D8B030D-6E8A-4147-A177-3AD203B41FA5}">
                      <a16:colId xmlns:a16="http://schemas.microsoft.com/office/drawing/2014/main" val="758952960"/>
                    </a:ext>
                  </a:extLst>
                </a:gridCol>
                <a:gridCol w="1190957">
                  <a:extLst>
                    <a:ext uri="{9D8B030D-6E8A-4147-A177-3AD203B41FA5}">
                      <a16:colId xmlns:a16="http://schemas.microsoft.com/office/drawing/2014/main" val="4257124890"/>
                    </a:ext>
                  </a:extLst>
                </a:gridCol>
                <a:gridCol w="1947787">
                  <a:extLst>
                    <a:ext uri="{9D8B030D-6E8A-4147-A177-3AD203B41FA5}">
                      <a16:colId xmlns:a16="http://schemas.microsoft.com/office/drawing/2014/main" val="1045852285"/>
                    </a:ext>
                  </a:extLst>
                </a:gridCol>
                <a:gridCol w="1897332">
                  <a:extLst>
                    <a:ext uri="{9D8B030D-6E8A-4147-A177-3AD203B41FA5}">
                      <a16:colId xmlns:a16="http://schemas.microsoft.com/office/drawing/2014/main" val="1963440246"/>
                    </a:ext>
                  </a:extLst>
                </a:gridCol>
              </a:tblGrid>
              <a:tr h="375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대리인 비용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부가세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관납료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특허청 심사료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총 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7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특허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1,300,000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130,000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100,000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원 내외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청구항에 따라 변동됨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1,530,000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원 내외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769252"/>
                  </a:ext>
                </a:extLst>
              </a:tr>
              <a:tr h="27145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대리인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부가세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출원료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중간사건 바용 포함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250,000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11992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디자인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대리인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부가세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출원료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중간사건 바용 포함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350,000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3808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85686B5-3AE3-0C15-88FB-E81132D5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3265488"/>
            <a:ext cx="90446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4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A09A885-05C8-916C-C995-25CD83168651}"/>
              </a:ext>
            </a:extLst>
          </p:cNvPr>
          <p:cNvSpPr/>
          <p:nvPr/>
        </p:nvSpPr>
        <p:spPr>
          <a:xfrm>
            <a:off x="8342729" y="1716604"/>
            <a:ext cx="2900781" cy="81002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dirty="0">
                <a:latin typeface="Calibri"/>
                <a:ea typeface="맑은 고딕"/>
                <a:cs typeface="Calibri"/>
              </a:rPr>
              <a:t>특허고객번호 찾기는 앞의 법인과 동일함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D09236-F1EB-A554-D90C-15FE9144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4" y="126332"/>
            <a:ext cx="7641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A09A885-05C8-916C-C995-25CD83168651}"/>
              </a:ext>
            </a:extLst>
          </p:cNvPr>
          <p:cNvSpPr/>
          <p:nvPr/>
        </p:nvSpPr>
        <p:spPr>
          <a:xfrm>
            <a:off x="7506535" y="636728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dirty="0" err="1">
                <a:latin typeface="Calibri"/>
                <a:ea typeface="맑은 고딕"/>
                <a:cs typeface="Calibri"/>
              </a:rPr>
              <a:t>번호찾기</a:t>
            </a:r>
            <a:r>
              <a:rPr lang="ko-KR" altLang="en-US" sz="1400" b="1" dirty="0">
                <a:latin typeface="Calibri"/>
                <a:ea typeface="맑은 고딕"/>
                <a:cs typeface="Calibri"/>
              </a:rPr>
              <a:t> 클릭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6031F-298C-4877-6BC2-08146CA0A863}"/>
              </a:ext>
            </a:extLst>
          </p:cNvPr>
          <p:cNvSpPr txBox="1"/>
          <p:nvPr/>
        </p:nvSpPr>
        <p:spPr>
          <a:xfrm>
            <a:off x="9554271" y="861308"/>
            <a:ext cx="990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클릭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0E23D0-F34A-E8B9-F5D8-FEF2B7CA26A0}"/>
              </a:ext>
            </a:extLst>
          </p:cNvPr>
          <p:cNvSpPr/>
          <p:nvPr/>
        </p:nvSpPr>
        <p:spPr>
          <a:xfrm>
            <a:off x="7506535" y="1432917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D7D7DF-1CA8-1D13-DC39-498EFCF80B33}"/>
              </a:ext>
            </a:extLst>
          </p:cNvPr>
          <p:cNvSpPr/>
          <p:nvPr/>
        </p:nvSpPr>
        <p:spPr>
          <a:xfrm>
            <a:off x="7506535" y="2307747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dirty="0">
                <a:latin typeface="Calibri"/>
                <a:ea typeface="맑은 고딕"/>
                <a:cs typeface="Calibri"/>
              </a:rPr>
              <a:t>주민번호 입력 및 클릭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1627C-A526-A5A9-6586-6C4AC0593D8A}"/>
              </a:ext>
            </a:extLst>
          </p:cNvPr>
          <p:cNvSpPr txBox="1"/>
          <p:nvPr/>
        </p:nvSpPr>
        <p:spPr>
          <a:xfrm>
            <a:off x="9998242" y="1521972"/>
            <a:ext cx="1816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주민번호 입력</a:t>
            </a:r>
            <a:endParaRPr kumimoji="0" lang="ko-KR" altLang="en-US" sz="12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1EBFF1D-EF39-6FB5-BE23-47D4509B1396}"/>
              </a:ext>
            </a:extLst>
          </p:cNvPr>
          <p:cNvCxnSpPr>
            <a:stCxn id="7" idx="2"/>
          </p:cNvCxnSpPr>
          <p:nvPr/>
        </p:nvCxnSpPr>
        <p:spPr>
          <a:xfrm>
            <a:off x="8658798" y="1060994"/>
            <a:ext cx="0" cy="274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E58A49-26E3-67BB-BEA5-68FD3AA222A4}"/>
              </a:ext>
            </a:extLst>
          </p:cNvPr>
          <p:cNvCxnSpPr/>
          <p:nvPr/>
        </p:nvCxnSpPr>
        <p:spPr>
          <a:xfrm>
            <a:off x="8708929" y="1923257"/>
            <a:ext cx="0" cy="274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F93BAB-94D4-6A50-4BB1-4135ED0410DB}"/>
              </a:ext>
            </a:extLst>
          </p:cNvPr>
          <p:cNvCxnSpPr/>
          <p:nvPr/>
        </p:nvCxnSpPr>
        <p:spPr>
          <a:xfrm>
            <a:off x="8708929" y="2813594"/>
            <a:ext cx="0" cy="274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F44A7D3-EFF3-2871-B21F-EF0668911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100" y="109334"/>
            <a:ext cx="6282584" cy="59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5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DF6A102-BB86-F3D5-5321-A6A58CB9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F6CB98C9-A514-8AD4-B075-416044D3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1" y="269737"/>
            <a:ext cx="9046960" cy="50889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D0491A-26DD-49E4-3312-10FF3424521C}"/>
              </a:ext>
            </a:extLst>
          </p:cNvPr>
          <p:cNvSpPr/>
          <p:nvPr/>
        </p:nvSpPr>
        <p:spPr>
          <a:xfrm>
            <a:off x="8232677" y="320722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출원된 모든 특허를 클릭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ECFFB-C9BA-8EF0-9407-712C592DCA37}"/>
              </a:ext>
            </a:extLst>
          </p:cNvPr>
          <p:cNvSpPr txBox="1"/>
          <p:nvPr/>
        </p:nvSpPr>
        <p:spPr>
          <a:xfrm>
            <a:off x="10280413" y="545302"/>
            <a:ext cx="990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클릭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2C961C70-23CF-EA24-13D5-614BE5B02B83}"/>
              </a:ext>
            </a:extLst>
          </p:cNvPr>
          <p:cNvSpPr/>
          <p:nvPr/>
        </p:nvSpPr>
        <p:spPr>
          <a:xfrm>
            <a:off x="6612206" y="1190319"/>
            <a:ext cx="5767540" cy="846726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25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A7FEE-FF75-CF6D-4074-7D52C4300AD3}"/>
              </a:ext>
            </a:extLst>
          </p:cNvPr>
          <p:cNvSpPr txBox="1"/>
          <p:nvPr/>
        </p:nvSpPr>
        <p:spPr>
          <a:xfrm>
            <a:off x="6671207" y="1228766"/>
            <a:ext cx="5552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89870" latinLnBrk="1"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프로그램 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 </a:t>
            </a:r>
          </a:p>
          <a:p>
            <a:pPr algn="just" defTabSz="2889870" latinLnBrk="1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앞에서 찾은 특허고객번호로 특허청 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API(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특허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실용검색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를 통해 </a:t>
            </a:r>
            <a:r>
              <a:rPr lang="ko-KR" altLang="en-US" sz="1600" b="1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뒷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장의 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sheet 1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에 해당하는 정보를 불러와 표시</a:t>
            </a:r>
            <a:endParaRPr lang="en-US" altLang="ko-KR" sz="1600" b="1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E7B2AC4-A0F1-4CCA-9DED-DD1016A01C3E}"/>
              </a:ext>
            </a:extLst>
          </p:cNvPr>
          <p:cNvCxnSpPr>
            <a:stCxn id="6" idx="2"/>
          </p:cNvCxnSpPr>
          <p:nvPr/>
        </p:nvCxnSpPr>
        <p:spPr>
          <a:xfrm>
            <a:off x="9384940" y="744988"/>
            <a:ext cx="0" cy="274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A154C2-A585-14DE-30C8-505171F0650A}"/>
              </a:ext>
            </a:extLst>
          </p:cNvPr>
          <p:cNvSpPr/>
          <p:nvPr/>
        </p:nvSpPr>
        <p:spPr>
          <a:xfrm>
            <a:off x="8714530" y="2580832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등록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특허를 클릭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D5864-FDA1-166D-28D0-99D0A13FC05D}"/>
              </a:ext>
            </a:extLst>
          </p:cNvPr>
          <p:cNvSpPr txBox="1"/>
          <p:nvPr/>
        </p:nvSpPr>
        <p:spPr>
          <a:xfrm>
            <a:off x="10762266" y="2805412"/>
            <a:ext cx="990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클릭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DE4EE7CC-7477-04CE-A439-D47EA0506EA3}"/>
              </a:ext>
            </a:extLst>
          </p:cNvPr>
          <p:cNvSpPr/>
          <p:nvPr/>
        </p:nvSpPr>
        <p:spPr>
          <a:xfrm>
            <a:off x="7094059" y="3450429"/>
            <a:ext cx="5767540" cy="846726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25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B9172F-9950-F444-13AA-3A1C55B7F84A}"/>
              </a:ext>
            </a:extLst>
          </p:cNvPr>
          <p:cNvSpPr txBox="1"/>
          <p:nvPr/>
        </p:nvSpPr>
        <p:spPr>
          <a:xfrm>
            <a:off x="7153060" y="3488876"/>
            <a:ext cx="5552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89870" latinLnBrk="1"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프로그램 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 </a:t>
            </a:r>
          </a:p>
          <a:p>
            <a:pPr algn="just" defTabSz="2889870" latinLnBrk="1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앞에서 찾은 특허고객번호로 특허청 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API(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특허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실용검색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를 통해 </a:t>
            </a:r>
            <a:r>
              <a:rPr lang="ko-KR" altLang="en-US" sz="1600" b="1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뒷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장의 </a:t>
            </a: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sheet 2</a:t>
            </a:r>
            <a:r>
              <a:rPr lang="ko-KR" altLang="en-US" sz="16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에 해당하는 정보를 불러와 표시</a:t>
            </a:r>
            <a:endParaRPr lang="en-US" altLang="ko-KR" sz="1600" b="1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5853E0-F39B-F2FA-E1A9-5DB19DA857FB}"/>
              </a:ext>
            </a:extLst>
          </p:cNvPr>
          <p:cNvCxnSpPr>
            <a:stCxn id="16" idx="2"/>
          </p:cNvCxnSpPr>
          <p:nvPr/>
        </p:nvCxnSpPr>
        <p:spPr>
          <a:xfrm>
            <a:off x="9866793" y="3005098"/>
            <a:ext cx="0" cy="274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DCD40F-C8EB-09C5-721A-0FF3A3E18F92}"/>
              </a:ext>
            </a:extLst>
          </p:cNvPr>
          <p:cNvSpPr/>
          <p:nvPr/>
        </p:nvSpPr>
        <p:spPr>
          <a:xfrm>
            <a:off x="557071" y="978186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실시간 특허 메인 화면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42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D5E2B35-908A-8BD0-DE19-51F23ABD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-37097"/>
            <a:ext cx="9974180" cy="80364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032020-59E5-99A8-369B-011A9965166F}"/>
              </a:ext>
            </a:extLst>
          </p:cNvPr>
          <p:cNvSpPr/>
          <p:nvPr/>
        </p:nvSpPr>
        <p:spPr>
          <a:xfrm>
            <a:off x="557071" y="978186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실시간 특허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sheet 1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63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E2D786-550D-3096-C270-2846C03ED8C0}"/>
              </a:ext>
            </a:extLst>
          </p:cNvPr>
          <p:cNvSpPr/>
          <p:nvPr/>
        </p:nvSpPr>
        <p:spPr>
          <a:xfrm>
            <a:off x="3946068" y="209554"/>
            <a:ext cx="3625875" cy="53033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1625552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출원된 모든 특허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06E59-7030-3FFE-A5B6-1BF01C6D3244}"/>
              </a:ext>
            </a:extLst>
          </p:cNvPr>
          <p:cNvSpPr txBox="1"/>
          <p:nvPr/>
        </p:nvSpPr>
        <p:spPr>
          <a:xfrm>
            <a:off x="4616307" y="975826"/>
            <a:ext cx="4420118" cy="1724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(1</a:t>
            </a:r>
            <a:r>
              <a:rPr lang="en-US" altLang="ko-KR" sz="1200" b="1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)  PCT </a:t>
            </a:r>
            <a:r>
              <a:rPr lang="ko-KR" altLang="en-US" sz="1200" b="1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마감일 </a:t>
            </a:r>
            <a:endParaRPr lang="en-US" altLang="ko-KR" sz="1200" b="1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1)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출원일 또는 우선권 주장일로부터 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+ 1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년 </a:t>
            </a:r>
            <a:r>
              <a:rPr lang="ko-KR" altLang="en-US" sz="1200" b="1" u="sng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계산하여 입력</a:t>
            </a:r>
            <a:endParaRPr lang="en-US" altLang="ko-KR" sz="1200" b="1" u="sng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2</a:t>
            </a:r>
            <a:r>
              <a:rPr lang="en-US" altLang="ko-KR" sz="1200" b="1" u="sng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) </a:t>
            </a:r>
            <a:r>
              <a:rPr lang="ko-KR" altLang="en-US" sz="1200" b="1" u="sng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날짜가 현재 날짜 전이면</a:t>
            </a:r>
            <a:r>
              <a:rPr lang="en-US" altLang="ko-KR" sz="1200" b="1" u="sng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ko-KR" altLang="en-US" sz="1200" b="1" u="sng" dirty="0" err="1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클릭가능할</a:t>
            </a:r>
            <a:r>
              <a:rPr lang="ko-KR" altLang="en-US" sz="1200" b="1" u="sng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수 있게 상태 표시</a:t>
            </a:r>
            <a:endParaRPr lang="en-US" altLang="ko-KR" sz="1200" b="1" u="sng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3)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클릭하면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팝업창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띄움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(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뒷페이지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참고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)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클릭하면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팝업창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띄움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(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뒷페이지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참고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)</a:t>
            </a:r>
            <a:endParaRPr lang="en-US" altLang="ko-KR" sz="1200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4)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팝업창의 문의하기 버튼 누르면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,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자동으로 이메일 발송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BF875-2C32-63EA-C53C-3805CEF11955}"/>
              </a:ext>
            </a:extLst>
          </p:cNvPr>
          <p:cNvSpPr txBox="1"/>
          <p:nvPr/>
        </p:nvSpPr>
        <p:spPr>
          <a:xfrm>
            <a:off x="4616307" y="2873243"/>
            <a:ext cx="4397762" cy="6161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(2) 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의견제출통지사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–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클릭 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의견통지서 페이지 출력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F4A8-5EEA-352E-8D78-57BB572E2E21}"/>
              </a:ext>
            </a:extLst>
          </p:cNvPr>
          <p:cNvSpPr txBox="1"/>
          <p:nvPr/>
        </p:nvSpPr>
        <p:spPr>
          <a:xfrm>
            <a:off x="4616307" y="3646835"/>
            <a:ext cx="4392484" cy="339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(3)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공개전문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,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공고전문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–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클릭하면 파일을 화면 전체에 출력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69C35-6967-4E2B-97C0-0439F302165F}"/>
              </a:ext>
            </a:extLst>
          </p:cNvPr>
          <p:cNvSpPr txBox="1"/>
          <p:nvPr/>
        </p:nvSpPr>
        <p:spPr>
          <a:xfrm>
            <a:off x="4643941" y="4452951"/>
            <a:ext cx="2827670" cy="339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(4)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등록특허 다른 창으로 열기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E98DD-C727-9B6D-9D09-45F603E2D7DC}"/>
              </a:ext>
            </a:extLst>
          </p:cNvPr>
          <p:cNvSpPr txBox="1"/>
          <p:nvPr/>
        </p:nvSpPr>
        <p:spPr>
          <a:xfrm>
            <a:off x="7571943" y="4157985"/>
            <a:ext cx="6097002" cy="89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-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클릭하면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shee2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다른 창으로 띄움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-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실시간 특허 메인 화면의  등록특허를 클릭하는 것과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동일함</a:t>
            </a:r>
            <a:endParaRPr lang="en-US" altLang="ko-KR" sz="1200" dirty="0">
              <a:latin typeface="Calibri"/>
              <a:ea typeface="맑은 고딕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7DE1E0-3F85-736E-C92B-8D7F31233938}"/>
              </a:ext>
            </a:extLst>
          </p:cNvPr>
          <p:cNvSpPr/>
          <p:nvPr/>
        </p:nvSpPr>
        <p:spPr>
          <a:xfrm>
            <a:off x="1465293" y="150283"/>
            <a:ext cx="2304526" cy="4242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실시간 특허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sheet 1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설명</a:t>
            </a:r>
            <a:endParaRPr kumimoji="0" lang="ko-KR" altLang="en-US" sz="1400" b="0" i="0" u="none" strike="noStrike" kern="120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7AC8D-A9FA-697E-CB02-887EAB469652}"/>
              </a:ext>
            </a:extLst>
          </p:cNvPr>
          <p:cNvSpPr txBox="1"/>
          <p:nvPr/>
        </p:nvSpPr>
        <p:spPr>
          <a:xfrm>
            <a:off x="4616307" y="5150450"/>
            <a:ext cx="2827670" cy="339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(5)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엑셀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내려받기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219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564C051-BD3D-1193-98AA-17CF27FF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1" y="121024"/>
            <a:ext cx="7202580" cy="5762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E46907-4485-B8E1-7D8F-731DF3EA2510}"/>
              </a:ext>
            </a:extLst>
          </p:cNvPr>
          <p:cNvSpPr txBox="1"/>
          <p:nvPr/>
        </p:nvSpPr>
        <p:spPr>
          <a:xfrm>
            <a:off x="7534319" y="623008"/>
            <a:ext cx="4420118" cy="14471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(1)  PCT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마감일 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1)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출원일 또는 우선권 주장일로부터  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+ 1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년 계산하여 입력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latin typeface="Calibri"/>
                <a:ea typeface="맑은 고딕"/>
                <a:cs typeface="Calibri"/>
              </a:rPr>
              <a:t>2) 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날짜가 현재 날짜 전이면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,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클릭가능할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수 있게 상태 표시</a:t>
            </a:r>
            <a:endParaRPr lang="en-US" altLang="ko-KR" sz="1200" b="1" dirty="0">
              <a:latin typeface="Calibri"/>
              <a:ea typeface="맑은 고딕"/>
              <a:cs typeface="Calibri"/>
            </a:endParaRP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b="1" dirty="0">
                <a:latin typeface="Calibri"/>
                <a:ea typeface="맑은 고딕"/>
                <a:cs typeface="Calibri"/>
              </a:rPr>
              <a:t>클릭하면 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팝업창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띄움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(</a:t>
            </a:r>
            <a:r>
              <a:rPr lang="ko-KR" altLang="en-US" sz="1200" b="1" dirty="0" err="1">
                <a:latin typeface="Calibri"/>
                <a:ea typeface="맑은 고딕"/>
                <a:cs typeface="Calibri"/>
              </a:rPr>
              <a:t>뒷페이지</a:t>
            </a:r>
            <a:r>
              <a:rPr lang="ko-KR" altLang="en-US" sz="1200" b="1" dirty="0">
                <a:latin typeface="Calibri"/>
                <a:ea typeface="맑은 고딕"/>
                <a:cs typeface="Calibri"/>
              </a:rPr>
              <a:t> 참고</a:t>
            </a:r>
            <a:r>
              <a:rPr lang="en-US" altLang="ko-KR" sz="1200" b="1" dirty="0">
                <a:latin typeface="Calibri"/>
                <a:ea typeface="맑은 고딕"/>
                <a:cs typeface="Calibri"/>
              </a:rPr>
              <a:t>)</a:t>
            </a:r>
          </a:p>
          <a:p>
            <a:pPr algn="just" defTabSz="1625552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3) </a:t>
            </a:r>
            <a:r>
              <a:rPr lang="ko-KR" altLang="en-US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클릭하면 </a:t>
            </a:r>
            <a:r>
              <a:rPr lang="ko-KR" altLang="en-US" sz="1200" b="1" dirty="0" err="1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팝업창</a:t>
            </a:r>
            <a:r>
              <a:rPr lang="ko-KR" altLang="en-US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 띄움</a:t>
            </a:r>
            <a:r>
              <a:rPr lang="en-US" altLang="ko-KR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옆 </a:t>
            </a:r>
            <a:r>
              <a:rPr lang="ko-KR" altLang="en-US" sz="1200" b="1" dirty="0" err="1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팝업창</a:t>
            </a:r>
            <a:r>
              <a:rPr lang="en-US" altLang="ko-KR" sz="1200" b="1" dirty="0">
                <a:highlight>
                  <a:srgbClr val="FFFF00"/>
                </a:highlight>
                <a:latin typeface="Calibri"/>
                <a:ea typeface="맑은 고딕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492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18993</TotalTime>
  <Words>707</Words>
  <Application>Microsoft Office PowerPoint</Application>
  <PresentationFormat>와이드스크린</PresentationFormat>
  <Paragraphs>126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함초롬바탕</vt:lpstr>
      <vt:lpstr>휴먼명조</vt:lpstr>
      <vt:lpstr>휴먼모음T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junhyek lee</dc:creator>
  <cp:lastModifiedBy>junhyek lee</cp:lastModifiedBy>
  <cp:revision>14</cp:revision>
  <dcterms:created xsi:type="dcterms:W3CDTF">2024-04-13T01:01:07Z</dcterms:created>
  <dcterms:modified xsi:type="dcterms:W3CDTF">2024-07-03T02:20:28Z</dcterms:modified>
</cp:coreProperties>
</file>