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>
      <p:cViewPr>
        <p:scale>
          <a:sx n="75" d="100"/>
          <a:sy n="75" d="100"/>
        </p:scale>
        <p:origin x="-1236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3B83-D08C-45CF-9490-089EDB871223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E697-8EC0-401B-9178-CA21F13AA7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rspathSignIn="http://{0}/xmeeting/rs/open/signin/xmpiGuid/{1}/xmmiGuid/{2}";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55576" y="188640"/>
            <a:ext cx="4104456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xmeeting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xdownload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Sqllite</a:t>
            </a:r>
            <a:r>
              <a:rPr lang="en-US" altLang="zh-CN" dirty="0" smtClean="0"/>
              <a:t>(JSON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/pad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Sdcard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1907704" y="1422068"/>
            <a:ext cx="144016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0"/>
          </p:cNvCxnSpPr>
          <p:nvPr/>
        </p:nvCxnSpPr>
        <p:spPr>
          <a:xfrm>
            <a:off x="2555776" y="1237402"/>
            <a:ext cx="1368152" cy="1039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flipH="1">
            <a:off x="2051720" y="1422068"/>
            <a:ext cx="165618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7" idx="0"/>
          </p:cNvCxnSpPr>
          <p:nvPr/>
        </p:nvCxnSpPr>
        <p:spPr>
          <a:xfrm>
            <a:off x="3707904" y="1422068"/>
            <a:ext cx="21602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139952" y="3861048"/>
            <a:ext cx="4104456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4008" y="4221088"/>
            <a:ext cx="280831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RS 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4797152"/>
            <a:ext cx="172819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25" name="形状 24"/>
          <p:cNvCxnSpPr>
            <a:stCxn id="5" idx="3"/>
            <a:endCxn id="22" idx="0"/>
          </p:cNvCxnSpPr>
          <p:nvPr/>
        </p:nvCxnSpPr>
        <p:spPr>
          <a:xfrm>
            <a:off x="4355976" y="1237402"/>
            <a:ext cx="1692188" cy="29836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23" idx="3"/>
            <a:endCxn id="5" idx="3"/>
          </p:cNvCxnSpPr>
          <p:nvPr/>
        </p:nvCxnSpPr>
        <p:spPr>
          <a:xfrm flipH="1" flipV="1">
            <a:off x="4355976" y="1237402"/>
            <a:ext cx="3096344" cy="3744416"/>
          </a:xfrm>
          <a:prstGeom prst="bentConnector3">
            <a:avLst>
              <a:gd name="adj1" fmla="val -738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6216" y="162880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控制下载那个会议的数据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meetingid</a:t>
            </a:r>
            <a:r>
              <a:rPr lang="en-US" altLang="zh-CN" sz="1200" dirty="0" smtClean="0"/>
              <a:t>)/</a:t>
            </a:r>
            <a:r>
              <a:rPr lang="zh-CN" altLang="en-US" sz="1200" dirty="0" smtClean="0"/>
              <a:t>控制当前正在进行哪个会议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谁用这个</a:t>
            </a:r>
            <a:r>
              <a:rPr lang="en-US" altLang="zh-CN" sz="1200" dirty="0" smtClean="0"/>
              <a:t>pad</a:t>
            </a:r>
          </a:p>
          <a:p>
            <a:r>
              <a:rPr lang="en-US" altLang="zh-CN" sz="1200" dirty="0" smtClean="0"/>
              <a:t>-</a:t>
            </a:r>
            <a:r>
              <a:rPr lang="zh-CN" altLang="en-US" sz="1200" dirty="0" smtClean="0"/>
              <a:t>铭牌</a:t>
            </a:r>
            <a:endParaRPr lang="en-US" altLang="zh-CN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364088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下载数据</a:t>
            </a:r>
            <a:endParaRPr lang="en-US" altLang="zh-CN" dirty="0" smtClean="0"/>
          </a:p>
        </p:txBody>
      </p:sp>
      <p:cxnSp>
        <p:nvCxnSpPr>
          <p:cNvPr id="42" name="形状 41"/>
          <p:cNvCxnSpPr>
            <a:stCxn id="4" idx="0"/>
            <a:endCxn id="22" idx="1"/>
          </p:cNvCxnSpPr>
          <p:nvPr/>
        </p:nvCxnSpPr>
        <p:spPr>
          <a:xfrm rot="16200000" flipH="1">
            <a:off x="1599347" y="1361093"/>
            <a:ext cx="3353018" cy="2736304"/>
          </a:xfrm>
          <a:prstGeom prst="bentConnector4">
            <a:avLst>
              <a:gd name="adj1" fmla="val -6818"/>
              <a:gd name="adj2" fmla="val -48621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形状 41"/>
          <p:cNvCxnSpPr>
            <a:stCxn id="4" idx="1"/>
            <a:endCxn id="23" idx="1"/>
          </p:cNvCxnSpPr>
          <p:nvPr/>
        </p:nvCxnSpPr>
        <p:spPr>
          <a:xfrm rot="10800000" flipH="1" flipV="1">
            <a:off x="1259632" y="1237402"/>
            <a:ext cx="4464496" cy="3744416"/>
          </a:xfrm>
          <a:prstGeom prst="bentConnector3">
            <a:avLst>
              <a:gd name="adj1" fmla="val -512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79712" y="41490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签到</a:t>
            </a:r>
            <a:endParaRPr lang="en-US" altLang="zh-CN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195736" y="47251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呼叫服务</a:t>
            </a:r>
            <a:endParaRPr lang="en-US" altLang="zh-CN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059832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Pad</a:t>
            </a:r>
            <a:r>
              <a:rPr lang="zh-CN" altLang="en-US" dirty="0" smtClean="0">
                <a:solidFill>
                  <a:srgbClr val="FF0000"/>
                </a:solidFill>
              </a:rPr>
              <a:t>应用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2160" y="58052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后台服务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6096" y="1886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自动启动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android_id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56" idx="1"/>
            <a:endCxn id="5" idx="0"/>
          </p:cNvCxnSpPr>
          <p:nvPr/>
        </p:nvCxnSpPr>
        <p:spPr>
          <a:xfrm flipH="1">
            <a:off x="3707904" y="511806"/>
            <a:ext cx="1728192" cy="5409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sqllite</a:t>
            </a:r>
            <a:r>
              <a:rPr lang="zh-CN" altLang="en-US" dirty="0" smtClean="0"/>
              <a:t>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padinfo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android_id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asset_code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资产编号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downloadinfo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memberDisplayName</a:t>
            </a:r>
            <a:r>
              <a:rPr lang="en-US" altLang="zh-CN" dirty="0" smtClean="0">
                <a:solidFill>
                  <a:srgbClr val="FF0000"/>
                </a:solidFill>
              </a:rPr>
              <a:t>     :</a:t>
            </a:r>
            <a:r>
              <a:rPr lang="zh-CN" altLang="en-US" dirty="0" smtClean="0">
                <a:solidFill>
                  <a:srgbClr val="FF0000"/>
                </a:solidFill>
              </a:rPr>
              <a:t>李淑</a:t>
            </a:r>
            <a:r>
              <a:rPr lang="zh-CN" altLang="en-US" dirty="0" smtClean="0">
                <a:solidFill>
                  <a:srgbClr val="FF0000"/>
                </a:solidFill>
              </a:rPr>
              <a:t>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seatNo</a:t>
            </a:r>
            <a:r>
              <a:rPr lang="en-US" altLang="zh-CN" dirty="0" smtClean="0">
                <a:solidFill>
                  <a:srgbClr val="FF0000"/>
                </a:solidFill>
              </a:rPr>
              <a:t>   :</a:t>
            </a:r>
            <a:r>
              <a:rPr lang="zh-CN" altLang="en-US" dirty="0" smtClean="0">
                <a:solidFill>
                  <a:srgbClr val="FF0000"/>
                </a:solidFill>
              </a:rPr>
              <a:t>座位号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serviceMemberId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serviceMemberDisplayName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/>
              <a:t>status  </a:t>
            </a:r>
            <a:r>
              <a:rPr lang="zh-CN" altLang="en-US" dirty="0" smtClean="0"/>
              <a:t>当前正在进行的会议下载信息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JSONObject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SDCard</a:t>
            </a:r>
            <a:r>
              <a:rPr lang="zh-CN" altLang="en-US" dirty="0" smtClean="0"/>
              <a:t>目录设计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图片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image_module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pic</a:t>
            </a:r>
            <a:r>
              <a:rPr lang="zh-CN" altLang="en-US" sz="2000" dirty="0" smtClean="0">
                <a:solidFill>
                  <a:srgbClr val="FF0000"/>
                </a:solidFill>
              </a:rPr>
              <a:t>主题</a:t>
            </a:r>
            <a:r>
              <a:rPr lang="en-US" altLang="zh-CN" sz="2000" dirty="0" smtClean="0">
                <a:solidFill>
                  <a:srgbClr val="FF0000"/>
                </a:solidFill>
              </a:rPr>
              <a:t>ID</a:t>
            </a:r>
            <a:r>
              <a:rPr lang="en-US" altLang="zh-CN" sz="2000" dirty="0" smtClean="0"/>
              <a:t>}/</a:t>
            </a:r>
            <a:r>
              <a:rPr lang="zh-CN" altLang="en-US" sz="2000" dirty="0" smtClean="0">
                <a:solidFill>
                  <a:srgbClr val="FF0000"/>
                </a:solidFill>
              </a:rPr>
              <a:t>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b="1" dirty="0" smtClean="0"/>
              <a:t>视频和文稿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document_module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文稿名称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pdf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video_module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视频名称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wmv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 smtClean="0"/>
          </a:p>
          <a:p>
            <a:pPr marL="514350" indent="-514350"/>
            <a:r>
              <a:rPr lang="zh-CN" altLang="en-US" sz="2000" b="1" dirty="0" smtClean="0"/>
              <a:t>公司介绍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xmeeting_companyinfo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公司介绍图片名称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会议信息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meetingallinfo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会议人员设备信息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meetingpersonnel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签到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signin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202</Words>
  <Application>Microsoft Office PowerPoint</Application>
  <PresentationFormat>全屏显示(4:3)</PresentationFormat>
  <Paragraphs>51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Pad端sqllite表设计</vt:lpstr>
      <vt:lpstr>Pad端SDCard目录设计</vt:lpstr>
      <vt:lpstr>RS服务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122</cp:revision>
  <dcterms:modified xsi:type="dcterms:W3CDTF">2013-05-22T01:32:45Z</dcterms:modified>
</cp:coreProperties>
</file>