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3B83-D08C-45CF-9490-089EDB871223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697-8EC0-401B-9178-CA21F13AA7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rspathSignIn="http://{0}/xmeeting/rs/open/signin/xmpiGuid/{1}/xmmiGuid/{2}";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http://jsonviewer.stack.hu/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http://172.29.135.151:8080/xmeeting/rs/open/companyinfo/download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5576" y="188640"/>
            <a:ext cx="4104456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xmeeting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xdownload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Sqllite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/pad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Sdcard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1907704" y="1422068"/>
            <a:ext cx="144016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0"/>
          </p:cNvCxnSpPr>
          <p:nvPr/>
        </p:nvCxnSpPr>
        <p:spPr>
          <a:xfrm>
            <a:off x="2555776" y="1237402"/>
            <a:ext cx="1368152" cy="1039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051720" y="1422068"/>
            <a:ext cx="165618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>
            <a:off x="3707904" y="1422068"/>
            <a:ext cx="21602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9952" y="3861048"/>
            <a:ext cx="4104456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4221088"/>
            <a:ext cx="280831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4797152"/>
            <a:ext cx="172819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5" name="形状 24"/>
          <p:cNvCxnSpPr>
            <a:stCxn id="5" idx="3"/>
            <a:endCxn id="22" idx="0"/>
          </p:cNvCxnSpPr>
          <p:nvPr/>
        </p:nvCxnSpPr>
        <p:spPr>
          <a:xfrm>
            <a:off x="4355976" y="1237402"/>
            <a:ext cx="1692188" cy="29836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3" idx="3"/>
            <a:endCxn id="5" idx="3"/>
          </p:cNvCxnSpPr>
          <p:nvPr/>
        </p:nvCxnSpPr>
        <p:spPr>
          <a:xfrm flipH="1" flipV="1">
            <a:off x="4355976" y="1237402"/>
            <a:ext cx="3096344" cy="3744416"/>
          </a:xfrm>
          <a:prstGeom prst="bentConnector3">
            <a:avLst>
              <a:gd name="adj1" fmla="val -738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控制下载那个会议的数据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meetingid</a:t>
            </a:r>
            <a:r>
              <a:rPr lang="en-US" altLang="zh-CN" sz="1200" dirty="0" smtClean="0"/>
              <a:t>)/</a:t>
            </a:r>
            <a:r>
              <a:rPr lang="zh-CN" altLang="en-US" sz="1200" dirty="0" smtClean="0"/>
              <a:t>控制当前正在进行哪个会议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谁用这个</a:t>
            </a:r>
            <a:r>
              <a:rPr lang="en-US" altLang="zh-CN" sz="1200" dirty="0" smtClean="0"/>
              <a:t>pad</a:t>
            </a:r>
          </a:p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铭牌</a:t>
            </a:r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下载数据</a:t>
            </a:r>
            <a:endParaRPr lang="en-US" altLang="zh-CN" dirty="0" smtClean="0"/>
          </a:p>
        </p:txBody>
      </p:sp>
      <p:cxnSp>
        <p:nvCxnSpPr>
          <p:cNvPr id="42" name="形状 41"/>
          <p:cNvCxnSpPr>
            <a:stCxn id="4" idx="0"/>
            <a:endCxn id="22" idx="1"/>
          </p:cNvCxnSpPr>
          <p:nvPr/>
        </p:nvCxnSpPr>
        <p:spPr>
          <a:xfrm rot="16200000" flipH="1">
            <a:off x="1599347" y="1361093"/>
            <a:ext cx="3353018" cy="2736304"/>
          </a:xfrm>
          <a:prstGeom prst="bentConnector4">
            <a:avLst>
              <a:gd name="adj1" fmla="val -6818"/>
              <a:gd name="adj2" fmla="val -4862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1"/>
          <p:cNvCxnSpPr>
            <a:stCxn id="4" idx="1"/>
            <a:endCxn id="23" idx="1"/>
          </p:cNvCxnSpPr>
          <p:nvPr/>
        </p:nvCxnSpPr>
        <p:spPr>
          <a:xfrm rot="10800000" flipH="1" flipV="1">
            <a:off x="1259632" y="1237402"/>
            <a:ext cx="4464496" cy="3744416"/>
          </a:xfrm>
          <a:prstGeom prst="bentConnector3">
            <a:avLst>
              <a:gd name="adj1" fmla="val -512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79712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195736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呼叫服务</a:t>
            </a:r>
            <a:endParaRPr lang="en-US" altLang="zh-CN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059832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自动启动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android_id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6" idx="1"/>
            <a:endCxn id="5" idx="0"/>
          </p:cNvCxnSpPr>
          <p:nvPr/>
        </p:nvCxnSpPr>
        <p:spPr>
          <a:xfrm flipH="1">
            <a:off x="3707904" y="511806"/>
            <a:ext cx="1728192" cy="5409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padinfo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android_id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asset_code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资产编号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downloadinfo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memberDisplayName</a:t>
            </a:r>
            <a:r>
              <a:rPr lang="en-US" altLang="zh-CN" dirty="0" smtClean="0">
                <a:solidFill>
                  <a:srgbClr val="FF0000"/>
                </a:solidFill>
              </a:rPr>
              <a:t>     :</a:t>
            </a:r>
            <a:r>
              <a:rPr lang="zh-CN" altLang="en-US" dirty="0" smtClean="0">
                <a:solidFill>
                  <a:srgbClr val="FF0000"/>
                </a:solidFill>
              </a:rPr>
              <a:t>李淑云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seatNo</a:t>
            </a:r>
            <a:r>
              <a:rPr lang="en-US" altLang="zh-CN" dirty="0" smtClean="0">
                <a:solidFill>
                  <a:srgbClr val="FF0000"/>
                </a:solidFill>
              </a:rPr>
              <a:t>   :</a:t>
            </a:r>
            <a:r>
              <a:rPr lang="zh-CN" altLang="en-US" dirty="0" smtClean="0">
                <a:solidFill>
                  <a:srgbClr val="FF0000"/>
                </a:solidFill>
              </a:rPr>
              <a:t>座位号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serviceMemberId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serviceMemberDisplayName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status  -0/</a:t>
            </a:r>
            <a:r>
              <a:rPr lang="en-US" altLang="zh-CN" dirty="0" smtClean="0">
                <a:solidFill>
                  <a:srgbClr val="FFC000"/>
                </a:solidFill>
              </a:rPr>
              <a:t>1(</a:t>
            </a:r>
            <a:r>
              <a:rPr lang="zh-CN" altLang="en-US" dirty="0" smtClean="0">
                <a:solidFill>
                  <a:srgbClr val="FFC000"/>
                </a:solidFill>
              </a:rPr>
              <a:t>当前正在进行的会议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JSONObject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meetingInfo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personnelInfo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companyinfo</a:t>
            </a:r>
            <a:r>
              <a:rPr lang="zh-CN" altLang="en-US" dirty="0" smtClean="0"/>
              <a:t>表</a:t>
            </a:r>
            <a:endParaRPr lang="en-US" altLang="zh-CN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目录设计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图片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image_module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pic</a:t>
            </a:r>
            <a:r>
              <a:rPr lang="zh-CN" altLang="en-US" sz="2000" dirty="0" smtClean="0">
                <a:solidFill>
                  <a:srgbClr val="FF0000"/>
                </a:solidFill>
              </a:rPr>
              <a:t>主题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en-US" altLang="zh-CN" sz="2000" dirty="0" smtClean="0"/>
              <a:t>}/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视频和文稿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document_module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文稿名称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pdf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video_module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视频名称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wmv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/>
            <a:r>
              <a:rPr lang="zh-CN" altLang="en-US" sz="2000" b="1" dirty="0" smtClean="0"/>
              <a:t>公司介绍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xmeeting_companyinfo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公司介绍图片名称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目录结构示例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147763"/>
            <a:ext cx="8591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会议信息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meetingallinfo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会议人员设备信息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meetingpersonnel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signin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会议信息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888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http://jsonviewer.stack.hu/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3"/>
            <a:ext cx="45445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580913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ADB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command)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cd</a:t>
            </a:r>
            <a:r>
              <a:rPr lang="en-US" altLang="zh-CN" sz="2000" dirty="0" smtClean="0">
                <a:solidFill>
                  <a:srgbClr val="FF0000"/>
                </a:solidFill>
              </a:rPr>
              <a:t> D:\02-FounderResources\Android_Tool\android-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sdk\platform-tools</a:t>
            </a:r>
          </a:p>
          <a:p>
            <a:r>
              <a:rPr lang="en-US" altLang="zh-CN" sz="2000" dirty="0" smtClean="0"/>
              <a:t>command) </a:t>
            </a:r>
            <a:r>
              <a:rPr lang="en-US" altLang="zh-CN" sz="2000" u="sng" dirty="0" err="1" smtClean="0">
                <a:solidFill>
                  <a:srgbClr val="FF0000"/>
                </a:solidFill>
              </a:rPr>
              <a:t>adb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shell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data/data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com.broadsoft.xmdownload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ls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databases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dirty="0" smtClean="0">
                <a:solidFill>
                  <a:srgbClr val="C00000"/>
                </a:solidFill>
              </a:rPr>
              <a:t>sqlite3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xmeeting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.tables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meeting_id,status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*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285</Words>
  <Application>Microsoft Office PowerPoint</Application>
  <PresentationFormat>全屏显示(4:3)</PresentationFormat>
  <Paragraphs>73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Pad端sqllite表设计</vt:lpstr>
      <vt:lpstr>Pad端SDCard目录设计</vt:lpstr>
      <vt:lpstr>目录结构示例</vt:lpstr>
      <vt:lpstr>RS服务</vt:lpstr>
      <vt:lpstr>Json数据格式-会议信息</vt:lpstr>
      <vt:lpstr>公司信息</vt:lpstr>
      <vt:lpstr>设备信息</vt:lpstr>
      <vt:lpstr>Android Sqlite ADB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160</cp:revision>
  <dcterms:modified xsi:type="dcterms:W3CDTF">2013-05-29T01:28:44Z</dcterms:modified>
</cp:coreProperties>
</file>