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416" autoAdjust="0"/>
  </p:normalViewPr>
  <p:slideViewPr>
    <p:cSldViewPr>
      <p:cViewPr>
        <p:scale>
          <a:sx n="75" d="100"/>
          <a:sy n="75" d="100"/>
        </p:scale>
        <p:origin x="-1236" y="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23B83-D08C-45CF-9490-089EDB871223}" type="datetimeFigureOut">
              <a:rPr lang="zh-CN" altLang="en-US" smtClean="0"/>
              <a:pPr/>
              <a:t>2013/5/23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EE697-8EC0-401B-9178-CA21F13AA7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EE697-8EC0-401B-9178-CA21F13AA7A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b-NO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 String rspathSignIn="http://{0}/xmeeting/rs/open/signin/xmpiGuid/{1}/xmmiGuid/{2}";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EE697-8EC0-401B-9178-CA21F13AA7A4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http://jsonviewer.stack.hu/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EE697-8EC0-401B-9178-CA21F13AA7A4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755576" y="188640"/>
            <a:ext cx="4104456" cy="29523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59632" y="1052736"/>
            <a:ext cx="1296144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xmeeting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59832" y="1052736"/>
            <a:ext cx="1296144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xdownload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2276872"/>
            <a:ext cx="1584176" cy="6463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Sqllite</a:t>
            </a:r>
            <a:r>
              <a:rPr lang="en-US" altLang="zh-CN" dirty="0" smtClean="0"/>
              <a:t>(JSON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/pad</a:t>
            </a:r>
            <a:r>
              <a:rPr lang="zh-CN" altLang="en-US" dirty="0" smtClean="0"/>
              <a:t>信息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31840" y="2276872"/>
            <a:ext cx="1584176" cy="6463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Sdcard</a:t>
            </a:r>
            <a:r>
              <a:rPr lang="en-US" altLang="zh-CN" dirty="0" smtClean="0"/>
              <a:t>(</a:t>
            </a:r>
            <a:r>
              <a:rPr lang="zh-CN" altLang="en-US" dirty="0" smtClean="0"/>
              <a:t>图片</a:t>
            </a:r>
            <a:r>
              <a:rPr lang="en-US" altLang="zh-CN" dirty="0" smtClean="0"/>
              <a:t>/</a:t>
            </a:r>
            <a:r>
              <a:rPr lang="zh-CN" altLang="en-US" dirty="0" smtClean="0"/>
              <a:t>文当</a:t>
            </a:r>
            <a:r>
              <a:rPr lang="en-US" altLang="zh-CN" dirty="0" smtClean="0"/>
              <a:t>/</a:t>
            </a:r>
            <a:r>
              <a:rPr lang="zh-CN" altLang="en-US" dirty="0" smtClean="0"/>
              <a:t>视频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4" idx="2"/>
            <a:endCxn id="6" idx="0"/>
          </p:cNvCxnSpPr>
          <p:nvPr/>
        </p:nvCxnSpPr>
        <p:spPr>
          <a:xfrm>
            <a:off x="1907704" y="1422068"/>
            <a:ext cx="144016" cy="8548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3"/>
            <a:endCxn id="7" idx="0"/>
          </p:cNvCxnSpPr>
          <p:nvPr/>
        </p:nvCxnSpPr>
        <p:spPr>
          <a:xfrm>
            <a:off x="2555776" y="1237402"/>
            <a:ext cx="1368152" cy="10394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2"/>
            <a:endCxn id="6" idx="0"/>
          </p:cNvCxnSpPr>
          <p:nvPr/>
        </p:nvCxnSpPr>
        <p:spPr>
          <a:xfrm flipH="1">
            <a:off x="2051720" y="1422068"/>
            <a:ext cx="1656184" cy="8548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5" idx="2"/>
            <a:endCxn id="7" idx="0"/>
          </p:cNvCxnSpPr>
          <p:nvPr/>
        </p:nvCxnSpPr>
        <p:spPr>
          <a:xfrm>
            <a:off x="3707904" y="1422068"/>
            <a:ext cx="216024" cy="8548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4139952" y="3861048"/>
            <a:ext cx="4104456" cy="25202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644008" y="4221088"/>
            <a:ext cx="2808312" cy="3693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RS </a:t>
            </a:r>
            <a:r>
              <a:rPr lang="zh-CN" altLang="en-US" dirty="0" smtClean="0"/>
              <a:t>服务</a:t>
            </a:r>
            <a:r>
              <a:rPr lang="en-US" altLang="zh-CN" dirty="0" smtClean="0"/>
              <a:t>/</a:t>
            </a:r>
            <a:r>
              <a:rPr lang="zh-CN" altLang="en-US" dirty="0" smtClean="0"/>
              <a:t>图片</a:t>
            </a:r>
            <a:r>
              <a:rPr lang="en-US" altLang="zh-CN" dirty="0" smtClean="0"/>
              <a:t>/</a:t>
            </a:r>
            <a:r>
              <a:rPr lang="zh-CN" altLang="en-US" dirty="0" smtClean="0"/>
              <a:t>文当</a:t>
            </a:r>
            <a:r>
              <a:rPr lang="en-US" altLang="zh-CN" dirty="0" smtClean="0"/>
              <a:t>/</a:t>
            </a:r>
            <a:r>
              <a:rPr lang="zh-CN" altLang="en-US" dirty="0" smtClean="0"/>
              <a:t>视频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724128" y="4797152"/>
            <a:ext cx="1728192" cy="3693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Websocket</a:t>
            </a:r>
            <a:r>
              <a:rPr lang="en-US" altLang="zh-CN" dirty="0" smtClean="0"/>
              <a:t> 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cxnSp>
        <p:nvCxnSpPr>
          <p:cNvPr id="25" name="形状 24"/>
          <p:cNvCxnSpPr>
            <a:stCxn id="5" idx="3"/>
            <a:endCxn id="22" idx="0"/>
          </p:cNvCxnSpPr>
          <p:nvPr/>
        </p:nvCxnSpPr>
        <p:spPr>
          <a:xfrm>
            <a:off x="4355976" y="1237402"/>
            <a:ext cx="1692188" cy="2983686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形状 25"/>
          <p:cNvCxnSpPr>
            <a:stCxn id="23" idx="3"/>
            <a:endCxn id="5" idx="3"/>
          </p:cNvCxnSpPr>
          <p:nvPr/>
        </p:nvCxnSpPr>
        <p:spPr>
          <a:xfrm flipH="1" flipV="1">
            <a:off x="4355976" y="1237402"/>
            <a:ext cx="3096344" cy="3744416"/>
          </a:xfrm>
          <a:prstGeom prst="bentConnector3">
            <a:avLst>
              <a:gd name="adj1" fmla="val -7383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16216" y="1628800"/>
            <a:ext cx="2376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控制下载那个会议的数据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meetingid</a:t>
            </a:r>
            <a:r>
              <a:rPr lang="en-US" altLang="zh-CN" sz="1200" dirty="0" smtClean="0"/>
              <a:t>)/</a:t>
            </a:r>
            <a:r>
              <a:rPr lang="zh-CN" altLang="en-US" sz="1200" dirty="0" smtClean="0"/>
              <a:t>控制当前正在进行哪个会议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谁用这个</a:t>
            </a:r>
            <a:r>
              <a:rPr lang="en-US" altLang="zh-CN" sz="1200" dirty="0" smtClean="0"/>
              <a:t>pad</a:t>
            </a:r>
          </a:p>
          <a:p>
            <a:r>
              <a:rPr lang="en-US" altLang="zh-CN" sz="1200" dirty="0" smtClean="0"/>
              <a:t>-</a:t>
            </a:r>
            <a:r>
              <a:rPr lang="zh-CN" altLang="en-US" sz="1200" dirty="0" smtClean="0"/>
              <a:t>铭牌</a:t>
            </a:r>
            <a:endParaRPr lang="en-US" altLang="zh-CN" sz="12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5364088" y="292494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下载数据</a:t>
            </a:r>
            <a:endParaRPr lang="en-US" altLang="zh-CN" dirty="0" smtClean="0"/>
          </a:p>
        </p:txBody>
      </p:sp>
      <p:cxnSp>
        <p:nvCxnSpPr>
          <p:cNvPr id="42" name="形状 41"/>
          <p:cNvCxnSpPr>
            <a:stCxn id="4" idx="0"/>
            <a:endCxn id="22" idx="1"/>
          </p:cNvCxnSpPr>
          <p:nvPr/>
        </p:nvCxnSpPr>
        <p:spPr>
          <a:xfrm rot="16200000" flipH="1">
            <a:off x="1599347" y="1361093"/>
            <a:ext cx="3353018" cy="2736304"/>
          </a:xfrm>
          <a:prstGeom prst="bentConnector4">
            <a:avLst>
              <a:gd name="adj1" fmla="val -6818"/>
              <a:gd name="adj2" fmla="val -48621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形状 41"/>
          <p:cNvCxnSpPr>
            <a:stCxn id="4" idx="1"/>
            <a:endCxn id="23" idx="1"/>
          </p:cNvCxnSpPr>
          <p:nvPr/>
        </p:nvCxnSpPr>
        <p:spPr>
          <a:xfrm rot="10800000" flipH="1" flipV="1">
            <a:off x="1259632" y="1237402"/>
            <a:ext cx="4464496" cy="3744416"/>
          </a:xfrm>
          <a:prstGeom prst="bentConnector3">
            <a:avLst>
              <a:gd name="adj1" fmla="val -5120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979712" y="414908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签到</a:t>
            </a:r>
            <a:endParaRPr lang="en-US" altLang="zh-CN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2195736" y="47251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呼叫服务</a:t>
            </a:r>
            <a:endParaRPr lang="en-US" altLang="zh-CN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3059832" y="26064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Pad</a:t>
            </a:r>
            <a:r>
              <a:rPr lang="zh-CN" altLang="en-US" dirty="0" smtClean="0">
                <a:solidFill>
                  <a:srgbClr val="FF0000"/>
                </a:solidFill>
              </a:rPr>
              <a:t>应用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12160" y="580526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后台服务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36096" y="188640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自动启动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android_id</a:t>
            </a:r>
            <a:endParaRPr lang="zh-CN" altLang="en-US" dirty="0"/>
          </a:p>
        </p:txBody>
      </p:sp>
      <p:cxnSp>
        <p:nvCxnSpPr>
          <p:cNvPr id="58" name="直接连接符 57"/>
          <p:cNvCxnSpPr>
            <a:stCxn id="56" idx="1"/>
            <a:endCxn id="5" idx="0"/>
          </p:cNvCxnSpPr>
          <p:nvPr/>
        </p:nvCxnSpPr>
        <p:spPr>
          <a:xfrm flipH="1">
            <a:off x="3707904" y="511806"/>
            <a:ext cx="1728192" cy="54093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Pad</a:t>
            </a:r>
            <a:r>
              <a:rPr lang="zh-CN" altLang="en-US" dirty="0" smtClean="0"/>
              <a:t>端</a:t>
            </a:r>
            <a:r>
              <a:rPr lang="en-US" altLang="zh-CN" dirty="0" err="1" smtClean="0"/>
              <a:t>sqllite</a:t>
            </a:r>
            <a:r>
              <a:rPr lang="zh-CN" altLang="en-US" dirty="0" smtClean="0"/>
              <a:t>表设计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err="1" smtClean="0"/>
              <a:t>padinfo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</a:rPr>
              <a:t>android_id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err="1" smtClean="0"/>
              <a:t>asset_code</a:t>
            </a:r>
            <a:r>
              <a:rPr lang="en-US" altLang="zh-CN" dirty="0" smtClean="0"/>
              <a:t>:  </a:t>
            </a:r>
            <a:r>
              <a:rPr lang="zh-CN" altLang="en-US" dirty="0" smtClean="0"/>
              <a:t>资产编号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downloadinfo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</a:rPr>
              <a:t>meetingId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</a:rPr>
              <a:t>meetingName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</a:rPr>
              <a:t>memberId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</a:rPr>
              <a:t>memberDisplayName</a:t>
            </a:r>
            <a:r>
              <a:rPr lang="en-US" altLang="zh-CN" dirty="0" smtClean="0">
                <a:solidFill>
                  <a:srgbClr val="FF0000"/>
                </a:solidFill>
              </a:rPr>
              <a:t>     :</a:t>
            </a:r>
            <a:r>
              <a:rPr lang="zh-CN" altLang="en-US" dirty="0" smtClean="0">
                <a:solidFill>
                  <a:srgbClr val="FF0000"/>
                </a:solidFill>
              </a:rPr>
              <a:t>李淑云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</a:rPr>
              <a:t>seatNo</a:t>
            </a:r>
            <a:r>
              <a:rPr lang="en-US" altLang="zh-CN" dirty="0" smtClean="0">
                <a:solidFill>
                  <a:srgbClr val="FF0000"/>
                </a:solidFill>
              </a:rPr>
              <a:t>   :</a:t>
            </a:r>
            <a:r>
              <a:rPr lang="zh-CN" altLang="en-US" dirty="0" smtClean="0">
                <a:solidFill>
                  <a:srgbClr val="FF0000"/>
                </a:solidFill>
              </a:rPr>
              <a:t>座位号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err="1" smtClean="0">
                <a:solidFill>
                  <a:srgbClr val="00B050"/>
                </a:solidFill>
              </a:rPr>
              <a:t>serviceMemberId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lvl="1"/>
            <a:r>
              <a:rPr lang="en-US" altLang="zh-CN" dirty="0" err="1" smtClean="0">
                <a:solidFill>
                  <a:srgbClr val="00B050"/>
                </a:solidFill>
              </a:rPr>
              <a:t>serviceMemberDisplayName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lvl="1"/>
            <a:r>
              <a:rPr lang="en-US" altLang="zh-CN" dirty="0" smtClean="0"/>
              <a:t>status  -0/</a:t>
            </a:r>
            <a:r>
              <a:rPr lang="en-US" altLang="zh-CN" dirty="0" smtClean="0">
                <a:solidFill>
                  <a:srgbClr val="FFC000"/>
                </a:solidFill>
              </a:rPr>
              <a:t>1(</a:t>
            </a:r>
            <a:r>
              <a:rPr lang="zh-CN" altLang="en-US" dirty="0" smtClean="0">
                <a:solidFill>
                  <a:srgbClr val="FFC000"/>
                </a:solidFill>
              </a:rPr>
              <a:t>当前正在进行的会议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err="1" smtClean="0"/>
              <a:t>JSONObject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meetingInfo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personnelInfo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Pad</a:t>
            </a:r>
            <a:r>
              <a:rPr lang="zh-CN" altLang="en-US" dirty="0" smtClean="0"/>
              <a:t>端</a:t>
            </a:r>
            <a:r>
              <a:rPr lang="en-US" altLang="zh-CN" dirty="0" err="1" smtClean="0"/>
              <a:t>SDCard</a:t>
            </a:r>
            <a:r>
              <a:rPr lang="zh-CN" altLang="en-US" dirty="0" smtClean="0"/>
              <a:t>目录设计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 smtClean="0"/>
              <a:t>图片</a:t>
            </a:r>
            <a:endParaRPr lang="en-US" altLang="zh-CN" sz="2000" b="1" dirty="0" smtClean="0"/>
          </a:p>
          <a:p>
            <a:pPr>
              <a:buNone/>
            </a:pPr>
            <a:r>
              <a:rPr lang="en-US" altLang="zh-CN" sz="2000" dirty="0" smtClean="0"/>
              <a:t>/upload/</a:t>
            </a:r>
            <a:r>
              <a:rPr lang="en-US" altLang="zh-CN" sz="2000" dirty="0" err="1" smtClean="0"/>
              <a:t>xmeeting</a:t>
            </a:r>
            <a:r>
              <a:rPr lang="en-US" altLang="zh-CN" sz="2000" dirty="0" smtClean="0"/>
              <a:t>/{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meetingID</a:t>
            </a:r>
            <a:r>
              <a:rPr lang="en-US" altLang="zh-CN" sz="2000" dirty="0" smtClean="0"/>
              <a:t>}/</a:t>
            </a:r>
            <a:r>
              <a:rPr lang="en-US" altLang="zh-CN" sz="2000" dirty="0" err="1" smtClean="0"/>
              <a:t>image_module</a:t>
            </a:r>
            <a:r>
              <a:rPr lang="en-US" altLang="zh-CN" sz="2000" dirty="0" smtClean="0"/>
              <a:t>/{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pic</a:t>
            </a:r>
            <a:r>
              <a:rPr lang="zh-CN" altLang="en-US" sz="2000" dirty="0" smtClean="0">
                <a:solidFill>
                  <a:srgbClr val="FF0000"/>
                </a:solidFill>
              </a:rPr>
              <a:t>主题</a:t>
            </a:r>
            <a:r>
              <a:rPr lang="en-US" altLang="zh-CN" sz="2000" dirty="0" smtClean="0">
                <a:solidFill>
                  <a:srgbClr val="FF0000"/>
                </a:solidFill>
              </a:rPr>
              <a:t>ID</a:t>
            </a:r>
            <a:r>
              <a:rPr lang="en-US" altLang="zh-CN" sz="2000" dirty="0" smtClean="0"/>
              <a:t>}/</a:t>
            </a:r>
            <a:r>
              <a:rPr lang="zh-CN" altLang="en-US" sz="2000" dirty="0" smtClean="0">
                <a:solidFill>
                  <a:srgbClr val="FF0000"/>
                </a:solidFill>
              </a:rPr>
              <a:t>图片名称</a:t>
            </a:r>
            <a:r>
              <a:rPr lang="en-US" altLang="zh-CN" sz="2000" dirty="0" smtClean="0">
                <a:solidFill>
                  <a:srgbClr val="FF0000"/>
                </a:solidFill>
              </a:rPr>
              <a:t>.jpg</a:t>
            </a:r>
          </a:p>
          <a:p>
            <a:pPr>
              <a:buNone/>
            </a:pPr>
            <a:endParaRPr lang="en-US" altLang="zh-CN" sz="2000" dirty="0" smtClean="0"/>
          </a:p>
          <a:p>
            <a:r>
              <a:rPr lang="zh-CN" altLang="en-US" sz="2000" b="1" dirty="0" smtClean="0"/>
              <a:t>视频和文稿</a:t>
            </a:r>
            <a:endParaRPr lang="en-US" altLang="zh-CN" sz="2000" b="1" dirty="0" smtClean="0"/>
          </a:p>
          <a:p>
            <a:pPr>
              <a:buNone/>
            </a:pPr>
            <a:r>
              <a:rPr lang="en-US" altLang="zh-CN" sz="2000" dirty="0" smtClean="0"/>
              <a:t>/upload/</a:t>
            </a:r>
            <a:r>
              <a:rPr lang="en-US" altLang="zh-CN" sz="2000" dirty="0" err="1" smtClean="0"/>
              <a:t>xmeeting</a:t>
            </a:r>
            <a:r>
              <a:rPr lang="en-US" altLang="zh-CN" sz="2000" dirty="0" smtClean="0"/>
              <a:t>/{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meetingID</a:t>
            </a:r>
            <a:r>
              <a:rPr lang="en-US" altLang="zh-CN" sz="2000" dirty="0" smtClean="0"/>
              <a:t>}/</a:t>
            </a:r>
            <a:r>
              <a:rPr lang="en-US" altLang="zh-CN" sz="2000" dirty="0" err="1" smtClean="0"/>
              <a:t>document_module</a:t>
            </a:r>
            <a:r>
              <a:rPr lang="en-US" altLang="zh-CN" sz="2000" dirty="0" smtClean="0"/>
              <a:t>/</a:t>
            </a:r>
            <a:r>
              <a:rPr lang="zh-CN" altLang="en-US" sz="2000" dirty="0" smtClean="0">
                <a:solidFill>
                  <a:srgbClr val="FF0000"/>
                </a:solidFill>
              </a:rPr>
              <a:t>文稿名称</a:t>
            </a:r>
            <a:r>
              <a:rPr lang="en-US" altLang="zh-CN" sz="2000" dirty="0" smtClean="0">
                <a:solidFill>
                  <a:srgbClr val="FF0000"/>
                </a:solidFill>
              </a:rPr>
              <a:t>.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pdf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000" dirty="0" smtClean="0"/>
              <a:t>/upload/</a:t>
            </a:r>
            <a:r>
              <a:rPr lang="en-US" altLang="zh-CN" sz="2000" dirty="0" err="1" smtClean="0"/>
              <a:t>xmeeting</a:t>
            </a:r>
            <a:r>
              <a:rPr lang="en-US" altLang="zh-CN" sz="2000" dirty="0" smtClean="0"/>
              <a:t>/{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meetingID</a:t>
            </a:r>
            <a:r>
              <a:rPr lang="en-US" altLang="zh-CN" sz="2000" dirty="0" smtClean="0"/>
              <a:t>}/</a:t>
            </a:r>
            <a:r>
              <a:rPr lang="en-US" altLang="zh-CN" sz="2000" dirty="0" err="1" smtClean="0"/>
              <a:t>video_module</a:t>
            </a:r>
            <a:r>
              <a:rPr lang="en-US" altLang="zh-CN" sz="2000" dirty="0" smtClean="0"/>
              <a:t>/</a:t>
            </a:r>
            <a:r>
              <a:rPr lang="zh-CN" altLang="en-US" sz="2000" dirty="0" smtClean="0">
                <a:solidFill>
                  <a:srgbClr val="FF0000"/>
                </a:solidFill>
              </a:rPr>
              <a:t>视频名称</a:t>
            </a:r>
            <a:r>
              <a:rPr lang="en-US" altLang="zh-CN" sz="2000" dirty="0" smtClean="0">
                <a:solidFill>
                  <a:srgbClr val="FF0000"/>
                </a:solidFill>
              </a:rPr>
              <a:t>.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wmv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CN" sz="2000" dirty="0" smtClean="0"/>
          </a:p>
          <a:p>
            <a:pPr marL="514350" indent="-514350"/>
            <a:r>
              <a:rPr lang="zh-CN" altLang="en-US" sz="2000" b="1" dirty="0" smtClean="0"/>
              <a:t>公司介绍</a:t>
            </a:r>
            <a:endParaRPr lang="en-US" altLang="zh-CN" sz="2000" b="1" dirty="0" smtClean="0"/>
          </a:p>
          <a:p>
            <a:pPr>
              <a:buNone/>
            </a:pPr>
            <a:r>
              <a:rPr lang="en-US" altLang="zh-CN" sz="2000" dirty="0" smtClean="0"/>
              <a:t>/upload/</a:t>
            </a:r>
            <a:r>
              <a:rPr lang="en-US" altLang="zh-CN" sz="2000" dirty="0" err="1" smtClean="0"/>
              <a:t>xmeeting_companyinfo</a:t>
            </a:r>
            <a:r>
              <a:rPr lang="en-US" altLang="zh-CN" sz="2000" dirty="0" smtClean="0"/>
              <a:t>/</a:t>
            </a:r>
            <a:r>
              <a:rPr lang="zh-CN" altLang="en-US" sz="2000" dirty="0" smtClean="0">
                <a:solidFill>
                  <a:srgbClr val="FF0000"/>
                </a:solidFill>
              </a:rPr>
              <a:t>公司介绍图片名称</a:t>
            </a:r>
            <a:r>
              <a:rPr lang="en-US" altLang="zh-CN" sz="2000" dirty="0" smtClean="0">
                <a:solidFill>
                  <a:srgbClr val="FF0000"/>
                </a:solidFill>
              </a:rPr>
              <a:t>.jpg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778098"/>
          </a:xfrm>
        </p:spPr>
        <p:txBody>
          <a:bodyPr/>
          <a:lstStyle/>
          <a:p>
            <a:r>
              <a:rPr lang="zh-CN" altLang="en-US" dirty="0" smtClean="0"/>
              <a:t>目录结构示例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225" y="1147763"/>
            <a:ext cx="8591550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RS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会议信息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/open/</a:t>
            </a:r>
            <a:r>
              <a:rPr lang="en-US" altLang="zh-CN" dirty="0" err="1" smtClean="0"/>
              <a:t>meetingallinfo</a:t>
            </a:r>
            <a:r>
              <a:rPr lang="en-US" altLang="zh-CN" dirty="0" smtClean="0"/>
              <a:t>/download/</a:t>
            </a:r>
            <a:r>
              <a:rPr lang="en-US" altLang="zh-CN" dirty="0" err="1" smtClean="0"/>
              <a:t>xmmiGuid</a:t>
            </a:r>
            <a:r>
              <a:rPr lang="en-US" altLang="zh-CN" dirty="0" smtClean="0"/>
              <a:t>/{</a:t>
            </a:r>
            <a:r>
              <a:rPr lang="en-US" altLang="zh-CN" dirty="0" err="1" smtClean="0"/>
              <a:t>xmmiGuid</a:t>
            </a: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会议人员设备信息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/open/</a:t>
            </a:r>
            <a:r>
              <a:rPr lang="en-US" altLang="zh-CN" dirty="0" err="1" smtClean="0"/>
              <a:t>meetingpersonnel</a:t>
            </a:r>
            <a:r>
              <a:rPr lang="en-US" altLang="zh-CN" dirty="0" smtClean="0"/>
              <a:t>/download/</a:t>
            </a:r>
            <a:r>
              <a:rPr lang="en-US" altLang="zh-CN" dirty="0" err="1" smtClean="0"/>
              <a:t>xmmiGuid</a:t>
            </a:r>
            <a:r>
              <a:rPr lang="en-US" altLang="zh-CN" dirty="0" smtClean="0"/>
              <a:t>/{</a:t>
            </a:r>
            <a:r>
              <a:rPr lang="en-US" altLang="zh-CN" dirty="0" err="1" smtClean="0"/>
              <a:t>xmmiGuid</a:t>
            </a: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签到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/open/</a:t>
            </a:r>
            <a:r>
              <a:rPr lang="en-US" altLang="zh-CN" dirty="0" err="1" smtClean="0"/>
              <a:t>signin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xmpiGuid</a:t>
            </a:r>
            <a:r>
              <a:rPr lang="en-US" altLang="zh-CN" dirty="0" smtClean="0"/>
              <a:t>/{</a:t>
            </a:r>
            <a:r>
              <a:rPr lang="en-US" altLang="zh-CN" dirty="0" err="1" smtClean="0"/>
              <a:t>xmpiGuid</a:t>
            </a:r>
            <a:r>
              <a:rPr lang="en-US" altLang="zh-CN" dirty="0" smtClean="0"/>
              <a:t>}/</a:t>
            </a:r>
            <a:r>
              <a:rPr lang="en-US" altLang="zh-CN" dirty="0" err="1" smtClean="0"/>
              <a:t>xmmiGuid</a:t>
            </a:r>
            <a:r>
              <a:rPr lang="en-US" altLang="zh-CN" dirty="0" smtClean="0"/>
              <a:t>/{</a:t>
            </a:r>
            <a:r>
              <a:rPr lang="en-US" altLang="zh-CN" dirty="0" err="1" smtClean="0"/>
              <a:t>xmmiGuid</a:t>
            </a:r>
            <a:r>
              <a:rPr lang="en-US" altLang="zh-CN" dirty="0" smtClean="0"/>
              <a:t>}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Json</a:t>
            </a:r>
            <a:r>
              <a:rPr lang="zh-CN" altLang="en-US" dirty="0" smtClean="0"/>
              <a:t>数据格式</a:t>
            </a:r>
            <a:r>
              <a:rPr lang="en-US" altLang="zh-CN" dirty="0" smtClean="0"/>
              <a:t>-</a:t>
            </a:r>
            <a:r>
              <a:rPr lang="zh-CN" altLang="en-US" dirty="0" smtClean="0"/>
              <a:t>会议信息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1988840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工具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http://jsonviewer.stack.hu/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196753"/>
            <a:ext cx="4544505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 </a:t>
            </a:r>
            <a:r>
              <a:rPr lang="en-US" altLang="zh-CN" dirty="0" err="1" smtClean="0"/>
              <a:t>Sqlite</a:t>
            </a:r>
            <a:r>
              <a:rPr lang="en-US" altLang="zh-CN" dirty="0" smtClean="0"/>
              <a:t> ADB Tool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command)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cd</a:t>
            </a:r>
            <a:r>
              <a:rPr lang="en-US" altLang="zh-CN" sz="2000" dirty="0" smtClean="0">
                <a:solidFill>
                  <a:srgbClr val="FF0000"/>
                </a:solidFill>
              </a:rPr>
              <a:t> D:\02-FounderResources\Android_Tool\android-</a:t>
            </a:r>
            <a:r>
              <a:rPr lang="en-US" altLang="zh-CN" sz="2000" u="sng" dirty="0" smtClean="0">
                <a:solidFill>
                  <a:srgbClr val="FF0000"/>
                </a:solidFill>
              </a:rPr>
              <a:t>sdk\platform-tools</a:t>
            </a:r>
          </a:p>
          <a:p>
            <a:r>
              <a:rPr lang="en-US" altLang="zh-CN" sz="2000" dirty="0" smtClean="0"/>
              <a:t>command) </a:t>
            </a:r>
            <a:r>
              <a:rPr lang="en-US" altLang="zh-CN" sz="2000" u="sng" dirty="0" err="1" smtClean="0">
                <a:solidFill>
                  <a:srgbClr val="FF0000"/>
                </a:solidFill>
              </a:rPr>
              <a:t>adb</a:t>
            </a:r>
            <a:r>
              <a:rPr lang="en-US" altLang="zh-CN" sz="2000" u="sng" dirty="0" smtClean="0">
                <a:solidFill>
                  <a:srgbClr val="FF0000"/>
                </a:solidFill>
              </a:rPr>
              <a:t> shell</a:t>
            </a:r>
          </a:p>
          <a:p>
            <a:r>
              <a:rPr lang="en-US" altLang="zh-CN" sz="2000" dirty="0" smtClean="0"/>
              <a:t>shell) </a:t>
            </a:r>
            <a:r>
              <a:rPr lang="en-US" altLang="zh-CN" sz="2000" u="sng" dirty="0" err="1" smtClean="0">
                <a:solidFill>
                  <a:srgbClr val="C00000"/>
                </a:solidFill>
              </a:rPr>
              <a:t>cd</a:t>
            </a:r>
            <a:r>
              <a:rPr lang="en-US" altLang="zh-CN" sz="2000" u="sng" dirty="0" smtClean="0">
                <a:solidFill>
                  <a:srgbClr val="C00000"/>
                </a:solidFill>
              </a:rPr>
              <a:t> data/data</a:t>
            </a:r>
          </a:p>
          <a:p>
            <a:r>
              <a:rPr lang="en-US" altLang="zh-CN" sz="2000" dirty="0" smtClean="0"/>
              <a:t>shell) </a:t>
            </a:r>
            <a:r>
              <a:rPr lang="en-US" altLang="zh-CN" sz="2000" u="sng" dirty="0" err="1" smtClean="0">
                <a:solidFill>
                  <a:srgbClr val="C00000"/>
                </a:solidFill>
              </a:rPr>
              <a:t>cd</a:t>
            </a:r>
            <a:r>
              <a:rPr lang="en-US" altLang="zh-CN" sz="2000" u="sng" dirty="0" smtClean="0">
                <a:solidFill>
                  <a:srgbClr val="C00000"/>
                </a:solidFill>
              </a:rPr>
              <a:t> </a:t>
            </a:r>
            <a:r>
              <a:rPr lang="en-US" altLang="zh-CN" sz="2000" u="sng" dirty="0" err="1" smtClean="0">
                <a:solidFill>
                  <a:srgbClr val="C00000"/>
                </a:solidFill>
              </a:rPr>
              <a:t>com.broadsoft.xmdownload</a:t>
            </a:r>
            <a:endParaRPr lang="en-US" altLang="zh-CN" sz="2000" u="sng" dirty="0" smtClean="0">
              <a:solidFill>
                <a:srgbClr val="C00000"/>
              </a:solidFill>
            </a:endParaRPr>
          </a:p>
          <a:p>
            <a:r>
              <a:rPr lang="en-US" altLang="zh-CN" sz="2000" dirty="0" smtClean="0"/>
              <a:t>shell) </a:t>
            </a:r>
            <a:r>
              <a:rPr lang="en-US" altLang="zh-CN" sz="2000" u="sng" dirty="0" err="1" smtClean="0">
                <a:solidFill>
                  <a:srgbClr val="C00000"/>
                </a:solidFill>
              </a:rPr>
              <a:t>ls</a:t>
            </a:r>
            <a:endParaRPr lang="en-US" altLang="zh-CN" sz="2000" u="sng" dirty="0" smtClean="0">
              <a:solidFill>
                <a:srgbClr val="C00000"/>
              </a:solidFill>
            </a:endParaRPr>
          </a:p>
          <a:p>
            <a:r>
              <a:rPr lang="en-US" altLang="zh-CN" sz="2000" dirty="0" smtClean="0"/>
              <a:t>shell) </a:t>
            </a:r>
            <a:r>
              <a:rPr lang="en-US" altLang="zh-CN" sz="2000" u="sng" dirty="0" err="1" smtClean="0">
                <a:solidFill>
                  <a:srgbClr val="C00000"/>
                </a:solidFill>
              </a:rPr>
              <a:t>cd</a:t>
            </a:r>
            <a:r>
              <a:rPr lang="en-US" altLang="zh-CN" sz="2000" u="sng" dirty="0" smtClean="0">
                <a:solidFill>
                  <a:srgbClr val="C00000"/>
                </a:solidFill>
              </a:rPr>
              <a:t> databases</a:t>
            </a:r>
          </a:p>
          <a:p>
            <a:r>
              <a:rPr lang="en-US" altLang="zh-CN" sz="2000" dirty="0" smtClean="0"/>
              <a:t>shell) </a:t>
            </a:r>
            <a:r>
              <a:rPr lang="en-US" altLang="zh-CN" sz="2000" dirty="0" smtClean="0">
                <a:solidFill>
                  <a:srgbClr val="C00000"/>
                </a:solidFill>
              </a:rPr>
              <a:t>sqlite3 </a:t>
            </a:r>
            <a:r>
              <a:rPr lang="en-US" altLang="zh-CN" sz="2000" u="sng" dirty="0" err="1" smtClean="0">
                <a:solidFill>
                  <a:srgbClr val="C00000"/>
                </a:solidFill>
              </a:rPr>
              <a:t>xmeeting</a:t>
            </a:r>
            <a:endParaRPr lang="en-US" altLang="zh-CN" sz="2000" u="sng" dirty="0" smtClean="0">
              <a:solidFill>
                <a:srgbClr val="C00000"/>
              </a:solidFill>
            </a:endParaRPr>
          </a:p>
          <a:p>
            <a:r>
              <a:rPr lang="en-US" altLang="zh-CN" sz="2000" u="sng" dirty="0" err="1" smtClean="0"/>
              <a:t>sqllite</a:t>
            </a:r>
            <a:r>
              <a:rPr lang="en-US" altLang="zh-CN" sz="2000" u="sng" dirty="0" smtClean="0"/>
              <a:t>) </a:t>
            </a:r>
            <a:r>
              <a:rPr lang="en-US" altLang="zh-CN" sz="2000" u="sng" dirty="0" smtClean="0">
                <a:solidFill>
                  <a:srgbClr val="7030A0"/>
                </a:solidFill>
              </a:rPr>
              <a:t>.tables</a:t>
            </a:r>
          </a:p>
          <a:p>
            <a:r>
              <a:rPr lang="en-US" altLang="zh-CN" sz="2000" u="sng" dirty="0" err="1" smtClean="0"/>
              <a:t>sqllite</a:t>
            </a:r>
            <a:r>
              <a:rPr lang="en-US" altLang="zh-CN" sz="2000" u="sng" dirty="0" smtClean="0"/>
              <a:t>) </a:t>
            </a:r>
            <a:r>
              <a:rPr lang="en-US" altLang="zh-CN" sz="2000" u="sng" dirty="0" smtClean="0">
                <a:solidFill>
                  <a:srgbClr val="7030A0"/>
                </a:solidFill>
              </a:rPr>
              <a:t>select </a:t>
            </a:r>
            <a:r>
              <a:rPr lang="en-US" altLang="zh-CN" sz="2000" u="sng" dirty="0" err="1" smtClean="0">
                <a:solidFill>
                  <a:srgbClr val="7030A0"/>
                </a:solidFill>
              </a:rPr>
              <a:t>meeting_id,status</a:t>
            </a:r>
            <a:r>
              <a:rPr lang="en-US" altLang="zh-CN" sz="2000" u="sng" dirty="0" smtClean="0">
                <a:solidFill>
                  <a:srgbClr val="7030A0"/>
                </a:solidFill>
              </a:rPr>
              <a:t> from </a:t>
            </a:r>
            <a:r>
              <a:rPr lang="en-US" altLang="zh-CN" sz="2000" u="sng" dirty="0" err="1" smtClean="0">
                <a:solidFill>
                  <a:srgbClr val="7030A0"/>
                </a:solidFill>
              </a:rPr>
              <a:t>downloadinfo</a:t>
            </a:r>
            <a:r>
              <a:rPr lang="en-US" altLang="zh-CN" sz="2000" u="sng" dirty="0" smtClean="0">
                <a:solidFill>
                  <a:srgbClr val="7030A0"/>
                </a:solidFill>
              </a:rPr>
              <a:t>;</a:t>
            </a:r>
          </a:p>
          <a:p>
            <a:r>
              <a:rPr lang="en-US" altLang="zh-CN" sz="2000" u="sng" dirty="0" err="1" smtClean="0"/>
              <a:t>sqllite</a:t>
            </a:r>
            <a:r>
              <a:rPr lang="en-US" altLang="zh-CN" sz="2000" u="sng" dirty="0" smtClean="0"/>
              <a:t>) </a:t>
            </a:r>
            <a:r>
              <a:rPr lang="en-US" altLang="zh-CN" sz="2000" u="sng" dirty="0" smtClean="0">
                <a:solidFill>
                  <a:srgbClr val="7030A0"/>
                </a:solidFill>
              </a:rPr>
              <a:t>select * from </a:t>
            </a:r>
            <a:r>
              <a:rPr lang="en-US" altLang="zh-CN" sz="2000" u="sng" dirty="0" err="1" smtClean="0">
                <a:solidFill>
                  <a:srgbClr val="7030A0"/>
                </a:solidFill>
              </a:rPr>
              <a:t>downloadinfo</a:t>
            </a:r>
            <a:r>
              <a:rPr lang="en-US" altLang="zh-CN" sz="2000" u="sng" dirty="0" smtClean="0">
                <a:solidFill>
                  <a:srgbClr val="7030A0"/>
                </a:solidFill>
              </a:rPr>
              <a:t>;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1305</TotalTime>
  <Words>275</Words>
  <Application>Microsoft Office PowerPoint</Application>
  <PresentationFormat>全屏显示(4:3)</PresentationFormat>
  <Paragraphs>67</Paragraphs>
  <Slides>7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幻灯片 1</vt:lpstr>
      <vt:lpstr>Pad端sqllite表设计</vt:lpstr>
      <vt:lpstr>Pad端SDCard目录设计</vt:lpstr>
      <vt:lpstr>目录结构示例</vt:lpstr>
      <vt:lpstr>RS服务</vt:lpstr>
      <vt:lpstr>Json数据格式-会议信息</vt:lpstr>
      <vt:lpstr>Android Sqlite ADB Tool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150</cp:revision>
  <dcterms:modified xsi:type="dcterms:W3CDTF">2013-05-23T08:39:36Z</dcterms:modified>
</cp:coreProperties>
</file>