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20A77-327C-45EE-83FC-4FA07D74E1B9}" type="datetimeFigureOut">
              <a:rPr lang="zh-CN" altLang="en-US" smtClean="0"/>
              <a:t>2012/8/18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8D754-F76C-443B-A407-72A5C17A4E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 运行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进入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使用命令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 USE LPT1: \\ABC\XYZ /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Persistent:YES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即可映射出刚才共享的打印机到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LPT1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端口，在命令行端口运行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8D754-F76C-443B-A407-72A5C17A4E1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nku.baidu.com/view/a82f84d0195f312b3169a53f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enku.baidu.com/view/02fe652b4b73f242336c5f8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04.taobaocdn.com/imgextra/i4/728626182/T2erB8XfVaXXXXXXXX_!!72862618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6534150" cy="578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USB</a:t>
            </a:r>
          </a:p>
          <a:p>
            <a:r>
              <a:rPr lang="zh-CN" altLang="en-US" dirty="0" smtClean="0"/>
              <a:t>串口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zh-CN" altLang="en-US" dirty="0" smtClean="0"/>
              <a:t>网口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Java </a:t>
            </a:r>
            <a:r>
              <a:rPr lang="zh-CN" altLang="en-US" b="1" dirty="0" smtClean="0"/>
              <a:t>实现 </a:t>
            </a:r>
            <a:r>
              <a:rPr lang="en-US" altLang="zh-CN" b="1" dirty="0" smtClean="0"/>
              <a:t>POS </a:t>
            </a:r>
            <a:r>
              <a:rPr lang="zh-CN" altLang="en-US" b="1" dirty="0" smtClean="0"/>
              <a:t>打印机无驱串口</a:t>
            </a:r>
            <a:r>
              <a:rPr lang="zh-CN" altLang="en-US" b="1" dirty="0" smtClean="0"/>
              <a:t>打印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wenku.baidu.com/view/a82f84d0195f312b3169a53f.html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如何通过并口转</a:t>
            </a:r>
            <a:r>
              <a:rPr lang="en-US" altLang="zh-CN" b="1" dirty="0" smtClean="0"/>
              <a:t>USB</a:t>
            </a:r>
            <a:r>
              <a:rPr lang="zh-CN" altLang="en-US" b="1" dirty="0" smtClean="0"/>
              <a:t>口线，往打印机发送</a:t>
            </a:r>
            <a:r>
              <a:rPr lang="en-US" altLang="zh-CN" b="1" dirty="0" smtClean="0"/>
              <a:t>ESC/POS</a:t>
            </a:r>
            <a:r>
              <a:rPr lang="zh-CN" altLang="en-US" b="1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EPSON ESCPOS</a:t>
            </a:r>
            <a:r>
              <a:rPr lang="zh-CN" altLang="en-US" b="1" smtClean="0"/>
              <a:t>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http://wenku.baidu.com/view/02fe652b4b73f242336c5f83.html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PresentationFormat>全屏显示(4:3)</PresentationFormat>
  <Paragraphs>12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接口类型</vt:lpstr>
      <vt:lpstr>Java 实现 POS 打印机无驱串口打印</vt:lpstr>
      <vt:lpstr>如何通过并口转USB口线，往打印机发送ESC/POS指令</vt:lpstr>
      <vt:lpstr>EPSON ESCPOS指令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11</cp:revision>
  <dcterms:modified xsi:type="dcterms:W3CDTF">2012-08-18T02:01:28Z</dcterms:modified>
</cp:coreProperties>
</file>