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Demo Presentation</vt:lpstr>
      <vt:lpstr>Slide 1</vt:lpstr>
      <vt:lpstr>Slide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</dc:title>
  <dc:creator>Hiruzen Namikaze</dc:creator>
  <cp:lastModifiedBy>Hiruzen Namikaze</cp:lastModifiedBy>
  <cp:revision>1</cp:revision>
  <dcterms:created xsi:type="dcterms:W3CDTF">2013-04-16T04:02:26Z</dcterms:created>
  <dcterms:modified xsi:type="dcterms:W3CDTF">2013-04-16T04:03:44Z</dcterms:modified>
</cp:coreProperties>
</file>