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45B0-D59F-4637-8EE0-3798FE7EB32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E782-2EFB-481A-B699-ACEDD6A9EF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45B0-D59F-4637-8EE0-3798FE7EB32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E782-2EFB-481A-B699-ACEDD6A9EF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45B0-D59F-4637-8EE0-3798FE7EB32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E782-2EFB-481A-B699-ACEDD6A9EF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45B0-D59F-4637-8EE0-3798FE7EB32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E782-2EFB-481A-B699-ACEDD6A9EF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45B0-D59F-4637-8EE0-3798FE7EB32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E782-2EFB-481A-B699-ACEDD6A9EF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45B0-D59F-4637-8EE0-3798FE7EB32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E782-2EFB-481A-B699-ACEDD6A9EF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45B0-D59F-4637-8EE0-3798FE7EB32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E782-2EFB-481A-B699-ACEDD6A9EF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45B0-D59F-4637-8EE0-3798FE7EB32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E782-2EFB-481A-B699-ACEDD6A9EF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45B0-D59F-4637-8EE0-3798FE7EB32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E782-2EFB-481A-B699-ACEDD6A9EF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45B0-D59F-4637-8EE0-3798FE7EB32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E782-2EFB-481A-B699-ACEDD6A9EF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45B0-D59F-4637-8EE0-3798FE7EB32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E782-2EFB-481A-B699-ACEDD6A9EF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545B0-D59F-4637-8EE0-3798FE7EB32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E782-2EFB-481A-B699-ACEDD6A9EF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외부 파일 참조 오류 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변경사항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가락전자 부설연구소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주임연구원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이재웅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827" y="1556792"/>
            <a:ext cx="2228957" cy="5019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42843" y="2780928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2843808" y="278092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91880" y="256490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pp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이면 </a:t>
            </a:r>
            <a:r>
              <a:rPr lang="en-US" altLang="ko-KR" dirty="0"/>
              <a:t>.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en-US" altLang="ko-KR" dirty="0" smtClean="0"/>
              <a:t>.c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.c</a:t>
            </a:r>
            <a:r>
              <a:rPr lang="ko-KR" altLang="en-US" dirty="0" smtClean="0"/>
              <a:t>로 소스파일 통일하기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83357"/>
            <a:ext cx="5832648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331685" y="2492896"/>
            <a:ext cx="203240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0800000">
            <a:off x="5652120" y="249289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6" y="2276872"/>
            <a:ext cx="291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컴파일 옵션 변경하기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-&gt;C</a:t>
            </a:r>
            <a:r>
              <a:rPr lang="ko-KR" altLang="en-US" dirty="0" smtClean="0"/>
              <a:t>코드로 컴파일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외부 파일 참조 오류 시,  변경사항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LEE</dc:creator>
  <cp:lastModifiedBy>LEE</cp:lastModifiedBy>
  <cp:revision>3</cp:revision>
  <dcterms:created xsi:type="dcterms:W3CDTF">2021-02-23T06:39:54Z</dcterms:created>
  <dcterms:modified xsi:type="dcterms:W3CDTF">2021-02-23T07:50:15Z</dcterms:modified>
</cp:coreProperties>
</file>