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E6E5-E966-4848-AA0A-79DF64709A2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1F52-CA08-40E5-9F91-2DEF1A765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Debug, Release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가락전자 부설연구소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주임연구원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이재웅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Debug, Release</a:t>
            </a:r>
            <a:r>
              <a:rPr lang="ko-KR" altLang="en-US" dirty="0" smtClean="0"/>
              <a:t>모드 결과값 다른 경우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3874534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060848"/>
            <a:ext cx="3873600" cy="273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427984" y="321297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Debug, Release 관련 세팅</vt:lpstr>
      <vt:lpstr>Debug, Release모드 결과값 다른 경우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Debug, Release 관련 세팅</dc:title>
  <dc:creator>LEE</dc:creator>
  <cp:lastModifiedBy>LEE</cp:lastModifiedBy>
  <cp:revision>4</cp:revision>
  <dcterms:created xsi:type="dcterms:W3CDTF">2021-02-23T01:45:32Z</dcterms:created>
  <dcterms:modified xsi:type="dcterms:W3CDTF">2021-02-23T02:10:02Z</dcterms:modified>
</cp:coreProperties>
</file>