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5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C770-A408-4D6E-A860-AFF67B9F1C5F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467F-D307-4542-AD02-85EBD03A64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Controls </a:t>
            </a:r>
            <a:r>
              <a:rPr lang="ko-KR" altLang="en-US" dirty="0" smtClean="0"/>
              <a:t>활성화</a:t>
            </a:r>
            <a:endParaRPr lang="ko-KR" altLang="en-US" dirty="0"/>
          </a:p>
        </p:txBody>
      </p:sp>
      <p:pic>
        <p:nvPicPr>
          <p:cNvPr id="5" name="Picture 2" descr="C:\Users\이재웅\Desktop\extended controls 활성화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6366048" cy="452596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059832" y="1916832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체크해제하기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580112" y="18448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Extended Controls 활성화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Controls 활성화</dc:title>
  <dc:creator>이재웅</dc:creator>
  <cp:lastModifiedBy>이재웅</cp:lastModifiedBy>
  <cp:revision>1</cp:revision>
  <dcterms:created xsi:type="dcterms:W3CDTF">2022-01-07T11:43:15Z</dcterms:created>
  <dcterms:modified xsi:type="dcterms:W3CDTF">2022-01-07T11:45:13Z</dcterms:modified>
</cp:coreProperties>
</file>