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A7B6-0F10-422C-84B0-C5E6336DB63E}" type="datetimeFigureOut">
              <a:rPr lang="ko-KR" altLang="en-US" smtClean="0"/>
              <a:pPr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7A3E-A564-4FF0-B2B8-95AB4C3A0A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정적 라이브러리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가락전자 부설연구소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주임연구원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이재웅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생성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419" y="1600200"/>
            <a:ext cx="6525161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987824" y="2348880"/>
            <a:ext cx="30963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프로젝트 속성 변경</a:t>
            </a:r>
            <a:endParaRPr lang="ko-KR" alt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444" y="1600200"/>
            <a:ext cx="6401112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644008" y="2132856"/>
            <a:ext cx="30243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2648744"/>
            <a:ext cx="434340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483768" y="2852936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라이브러리 파일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534" y="1600200"/>
            <a:ext cx="7578931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563888" y="3933056"/>
            <a:ext cx="46805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헤더파일 및 라이브러리 파일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4175" y="1696244"/>
            <a:ext cx="3295650" cy="433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3059832" y="3789040"/>
            <a:ext cx="30963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화면 슬라이드 쇼(4:3)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정적 라이브러리 만들기</vt:lpstr>
      <vt:lpstr>1. 프로젝트 생성 </vt:lpstr>
      <vt:lpstr>2. 프로젝트 속성 변경</vt:lpstr>
      <vt:lpstr>3. 빌드</vt:lpstr>
      <vt:lpstr>라이브러리 파일 확인</vt:lpstr>
      <vt:lpstr>3. 헤더파일 및 라이브러리 파일  추가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정적 라이브러리 만들기</dc:title>
  <dc:creator>LEE</dc:creator>
  <cp:lastModifiedBy>LEE</cp:lastModifiedBy>
  <cp:revision>6</cp:revision>
  <dcterms:created xsi:type="dcterms:W3CDTF">2021-02-17T06:50:19Z</dcterms:created>
  <dcterms:modified xsi:type="dcterms:W3CDTF">2021-02-17T07:20:25Z</dcterms:modified>
</cp:coreProperties>
</file>