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96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7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20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8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0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4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12A-B217-472A-93EC-2A2D977B5E2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3429B8-7E73-4596-9E4A-B0E52DD45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7FF5D09-695F-4FB1-8CE8-6CA5BEDB3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217542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                                     —— The man who I admire most.</a:t>
            </a:r>
            <a:endParaRPr lang="zh-CN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EA741E-E786-43B9-B6AE-7E20FFB5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CA6493FF-DD9D-4390-BCEB-18D3247F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4923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Charles de Gaulle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7626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36290-CF78-4616-90D2-B35A30C2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55" b="-1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2BD2C3-E002-491E-AC3B-1E1C21C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/>
              <a:t>After the Second World War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4F9B-A735-45AF-8C57-419DDBFB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He reformed the Constitution, and become the first president The Fifth Republic of France.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France is the first western country which establish the diplomatic relations with China.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330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8781-BFC9-49A3-9C5A-40F8C500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views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4C0BA-AC89-4732-B71B-9C193CB2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 the army, he struggle to save his country and fight in determination.</a:t>
            </a:r>
          </a:p>
          <a:p>
            <a:pPr marL="0" indent="0">
              <a:buNone/>
            </a:pPr>
            <a:r>
              <a:rPr lang="en-US" altLang="zh-CN" sz="2400" dirty="0"/>
              <a:t>But for France, he has a opposite views against which is popular in army, such as infancy of Empire.</a:t>
            </a:r>
          </a:p>
          <a:p>
            <a:pPr marL="0" indent="0">
              <a:buNone/>
            </a:pPr>
            <a:r>
              <a:rPr lang="en-US" altLang="zh-CN" sz="2400" dirty="0"/>
              <a:t>He is a excellent leader, who focus on the economic development and national democracy, but his private power.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06799-80F3-4EEC-B634-9880A21E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2" r="15359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3AB69C-189F-46EF-A221-4799E9B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500">
                <a:solidFill>
                  <a:srgbClr val="FEFFFF"/>
                </a:solidFill>
              </a:rPr>
              <a:t>Charles de Gaulle</a:t>
            </a:r>
            <a:br>
              <a:rPr lang="en-US" altLang="zh-CN" sz="2500">
                <a:solidFill>
                  <a:srgbClr val="FEFFFF"/>
                </a:solidFill>
              </a:rPr>
            </a:br>
            <a:r>
              <a:rPr lang="zh-CN" altLang="en-US" sz="2500">
                <a:solidFill>
                  <a:srgbClr val="FEFFFF"/>
                </a:solidFill>
              </a:rPr>
              <a:t>（</a:t>
            </a:r>
            <a:r>
              <a:rPr lang="en-US" altLang="zh-CN" sz="2500">
                <a:solidFill>
                  <a:srgbClr val="FEFFFF"/>
                </a:solidFill>
              </a:rPr>
              <a:t>1890-1970</a:t>
            </a:r>
            <a:r>
              <a:rPr lang="zh-CN" altLang="en-US" sz="2500">
                <a:solidFill>
                  <a:srgbClr val="FEFFFF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851F6-3095-4F23-BF52-6A392D71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altLang="zh-CN" sz="2800" b="1" i="1" dirty="0">
                <a:solidFill>
                  <a:srgbClr val="FEFFFF"/>
                </a:solidFill>
              </a:rPr>
              <a:t>Army</a:t>
            </a:r>
            <a:r>
              <a:rPr lang="en-US" altLang="zh-CN" sz="2800" dirty="0">
                <a:solidFill>
                  <a:srgbClr val="FEFFFF"/>
                </a:solidFill>
              </a:rPr>
              <a:t> and </a:t>
            </a:r>
            <a:r>
              <a:rPr lang="en-US" altLang="zh-CN" sz="2800" b="1" i="1" dirty="0">
                <a:solidFill>
                  <a:srgbClr val="FEFFFF"/>
                </a:solidFill>
              </a:rPr>
              <a:t>France</a:t>
            </a:r>
            <a:r>
              <a:rPr lang="en-US" altLang="zh-CN" sz="2800" dirty="0">
                <a:solidFill>
                  <a:srgbClr val="FEFFFF"/>
                </a:solidFill>
              </a:rPr>
              <a:t> are the key words in Charles de Gaulle’s</a:t>
            </a:r>
            <a:r>
              <a:rPr lang="zh-CN" altLang="en-US" sz="2800" dirty="0">
                <a:solidFill>
                  <a:srgbClr val="FEFFFF"/>
                </a:solidFill>
              </a:rPr>
              <a:t> </a:t>
            </a:r>
            <a:r>
              <a:rPr lang="en-US" altLang="zh-CN" sz="2800" dirty="0">
                <a:solidFill>
                  <a:srgbClr val="FEFFFF"/>
                </a:solidFill>
              </a:rPr>
              <a:t>life.</a:t>
            </a:r>
          </a:p>
          <a:p>
            <a:pPr marL="0" indent="0">
              <a:buNone/>
            </a:pPr>
            <a:endParaRPr lang="en-US" altLang="zh-CN" dirty="0">
              <a:solidFill>
                <a:srgbClr val="FEFFFF"/>
              </a:solidFill>
            </a:endParaRPr>
          </a:p>
          <a:p>
            <a:r>
              <a:rPr lang="en-US" altLang="zh-CN" sz="2400" dirty="0">
                <a:solidFill>
                  <a:srgbClr val="FEFFFF"/>
                </a:solidFill>
              </a:rPr>
              <a:t>Before the Second World War</a:t>
            </a:r>
          </a:p>
          <a:p>
            <a:r>
              <a:rPr lang="en-US" altLang="zh-CN" sz="2400" dirty="0">
                <a:solidFill>
                  <a:srgbClr val="FEFFFF"/>
                </a:solidFill>
              </a:rPr>
              <a:t>During the Second World War</a:t>
            </a:r>
          </a:p>
          <a:p>
            <a:r>
              <a:rPr lang="en-US" altLang="zh-CN" sz="2400" dirty="0">
                <a:solidFill>
                  <a:srgbClr val="FEFFFF"/>
                </a:solidFill>
              </a:rPr>
              <a:t>After the Second World War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F630B-1EC9-4232-86C9-375D26A2B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2" r="24124"/>
          <a:stretch/>
        </p:blipFill>
        <p:spPr>
          <a:xfrm>
            <a:off x="-615910" y="9223"/>
            <a:ext cx="2720524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480ACF-61AC-4AAD-9ECF-FD9C8DE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altLang="zh-CN" b="1" dirty="0"/>
              <a:t>Before the Second World War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26C0-9866-4BCA-8B3C-F8769291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787" y="2133600"/>
            <a:ext cx="7240824" cy="37776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childhood:	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b="1" dirty="0"/>
              <a:t>Aggressive</a:t>
            </a:r>
            <a:r>
              <a:rPr lang="en-US" altLang="zh-CN" sz="3200" dirty="0"/>
              <a:t> and patriotic.</a:t>
            </a:r>
          </a:p>
          <a:p>
            <a:r>
              <a:rPr lang="en-US" altLang="zh-CN" sz="3200" dirty="0"/>
              <a:t>Saint-Cyr military academy</a:t>
            </a:r>
          </a:p>
          <a:p>
            <a:r>
              <a:rPr lang="en-US" altLang="zh-CN" sz="3200" dirty="0"/>
              <a:t>Join in the First World War in 1913</a:t>
            </a:r>
          </a:p>
          <a:p>
            <a:r>
              <a:rPr lang="en-US" altLang="zh-CN" sz="3200" dirty="0"/>
              <a:t>Make friends with </a:t>
            </a:r>
            <a:r>
              <a:rPr lang="en-US" altLang="zh-CN" sz="3200" b="1" dirty="0"/>
              <a:t>Petain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84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2D14-77D4-444D-BCEA-A3E7EA6F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98755"/>
            <a:ext cx="8911687" cy="81280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Second World War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45C00-3FEA-4A83-A1CD-C11B521F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723"/>
            <a:ext cx="3774266" cy="3777622"/>
          </a:xfrm>
        </p:spPr>
        <p:txBody>
          <a:bodyPr/>
          <a:lstStyle/>
          <a:p>
            <a:r>
              <a:rPr lang="en-US" altLang="zh-CN" sz="2400" b="1" dirty="0"/>
              <a:t>Aggressive</a:t>
            </a:r>
          </a:p>
          <a:p>
            <a:r>
              <a:rPr lang="en-US" altLang="zh-CN" sz="2400" dirty="0"/>
              <a:t>Do a lot of research about armor</a:t>
            </a:r>
          </a:p>
          <a:p>
            <a:r>
              <a:rPr lang="en-US" altLang="zh-CN" sz="2400" dirty="0"/>
              <a:t>Unpopular</a:t>
            </a:r>
          </a:p>
          <a:p>
            <a:r>
              <a:rPr lang="en-US" altLang="zh-CN" sz="2400" dirty="0"/>
              <a:t>Failed to get on well with colleagues.</a:t>
            </a:r>
          </a:p>
          <a:p>
            <a:r>
              <a:rPr lang="en-US" altLang="zh-CN" sz="2400" dirty="0"/>
              <a:t>Lucky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3787EFA-E57D-4881-A4A1-279228D7A782}"/>
              </a:ext>
            </a:extLst>
          </p:cNvPr>
          <p:cNvSpPr txBox="1">
            <a:spLocks/>
          </p:cNvSpPr>
          <p:nvPr/>
        </p:nvSpPr>
        <p:spPr>
          <a:xfrm>
            <a:off x="6641807" y="1713723"/>
            <a:ext cx="431153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Petain</a:t>
            </a:r>
          </a:p>
          <a:p>
            <a:r>
              <a:rPr lang="en-US" altLang="zh-CN" sz="2000" dirty="0"/>
              <a:t>Charles de Gaulle’s superior.</a:t>
            </a:r>
          </a:p>
          <a:p>
            <a:r>
              <a:rPr lang="en-US" altLang="zh-CN" sz="2000" dirty="0"/>
              <a:t>Appreciate.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6D3DA-684C-4C34-A4EA-000363FB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7" y="3200400"/>
            <a:ext cx="2791441" cy="3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470A24-E420-4292-B4D7-DE3BBEF2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8" r="12006" b="-1"/>
          <a:stretch/>
        </p:blipFill>
        <p:spPr>
          <a:xfrm>
            <a:off x="6091919" y="623187"/>
            <a:ext cx="2640877" cy="5288032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C6B8E764-4652-47E9-B47B-B8DD3E0E5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27788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FC2DE7-E020-430A-969E-B137D439A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7" r="-2" b="-2"/>
          <a:stretch/>
        </p:blipFill>
        <p:spPr>
          <a:xfrm>
            <a:off x="8896516" y="3347641"/>
            <a:ext cx="2647024" cy="2563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89EB33-6975-41CE-9598-22F60F70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700" b="1" dirty="0"/>
              <a:t>During the Second World War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FAC259-631E-4C12-9D77-6CCCC521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England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The Soviet union's war against German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352154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8DF7E5-377A-45E1-B185-D6FD3F6A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88" y="1424367"/>
            <a:ext cx="4210648" cy="28123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B3482D-815F-4F8A-9039-DD52B4DE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780602"/>
            <a:ext cx="5011711" cy="859457"/>
          </a:xfrm>
        </p:spPr>
        <p:txBody>
          <a:bodyPr>
            <a:normAutofit fontScale="90000"/>
          </a:bodyPr>
          <a:lstStyle/>
          <a:p>
            <a:r>
              <a:rPr lang="en-US" altLang="zh-CN" sz="2700" b="1" dirty="0"/>
              <a:t>During the Second World War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78C4C-9CD8-4DAD-966C-82A63E42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057" y="2584579"/>
            <a:ext cx="5898119" cy="377762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So, where was France?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The government ruled by Petain announce to surrender.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The friendship broke up.</a:t>
            </a:r>
          </a:p>
          <a:p>
            <a:endParaRPr lang="en-US" altLang="zh-CN" sz="1600" dirty="0">
              <a:solidFill>
                <a:srgbClr val="000000"/>
              </a:solidFill>
            </a:endParaRPr>
          </a:p>
          <a:p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2EF11C-B655-488C-A5DE-DDEA06180662}"/>
              </a:ext>
            </a:extLst>
          </p:cNvPr>
          <p:cNvSpPr/>
          <p:nvPr/>
        </p:nvSpPr>
        <p:spPr>
          <a:xfrm rot="1136161">
            <a:off x="3024086" y="2407298"/>
            <a:ext cx="2338873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3D8CD-AA8F-47E3-8B88-2B30F64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89424"/>
            <a:ext cx="8911687" cy="738159"/>
          </a:xfrm>
        </p:spPr>
        <p:txBody>
          <a:bodyPr/>
          <a:lstStyle/>
          <a:p>
            <a:r>
              <a:rPr lang="en-US" altLang="zh-CN" b="1" dirty="0"/>
              <a:t>During the Second World War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459D8-D8D6-44A9-A35A-C42B1CE5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He went to London and set up an army called </a:t>
            </a:r>
            <a:r>
              <a:rPr lang="en-US" altLang="zh-CN" sz="2000" b="1" dirty="0"/>
              <a:t>free French.</a:t>
            </a:r>
          </a:p>
          <a:p>
            <a:r>
              <a:rPr lang="en-US" altLang="zh-CN" sz="2000" dirty="0"/>
              <a:t>Call on people to keep fighting.</a:t>
            </a:r>
          </a:p>
          <a:p>
            <a:r>
              <a:rPr lang="en-US" altLang="zh-CN" sz="2000" dirty="0"/>
              <a:t>He tried to save his homeland.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CFA06-906A-4715-9207-FF08B3FA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90" y="3681548"/>
            <a:ext cx="3338283" cy="22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5691-DA82-43AB-835D-093CBEEF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3" y="511933"/>
            <a:ext cx="2085710" cy="1393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104C3-7607-44EC-8292-39511E9B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CN" sz="3200" b="1"/>
              <a:t>free French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ECB22-4077-48B4-8855-1271F4BE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j-lt"/>
              </a:rPr>
              <a:t>It was only </a:t>
            </a:r>
            <a:r>
              <a:rPr lang="en-US" altLang="zh-CN" dirty="0">
                <a:latin typeface="+mj-lt"/>
              </a:rPr>
              <a:t>Recognized by Britain and its colony.</a:t>
            </a:r>
          </a:p>
          <a:p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.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j-lt"/>
              </a:rPr>
              <a:t>At first, only 200 soldier who had retreated from Dunkerque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join the free French.</a:t>
            </a:r>
          </a:p>
          <a:p>
            <a:endParaRPr lang="en-US" altLang="zh-CN" dirty="0">
              <a:solidFill>
                <a:srgbClr val="00000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lt"/>
              </a:rPr>
              <a:t>Until 1945…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382C4F-5CAD-4F92-868D-D85A69E8A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3" y="1211175"/>
            <a:ext cx="3408528" cy="564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EEDCD-C24B-4555-A1BB-0E0CBAE5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077" y="200025"/>
            <a:ext cx="30765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BD2C3-E002-491E-AC3B-1E1C21C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After the Second World War</a:t>
            </a:r>
            <a:br>
              <a:rPr lang="zh-CN" altLang="en-US" dirty="0">
                <a:solidFill>
                  <a:srgbClr val="FEFFFF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4F9B-A735-45AF-8C57-419DDBFB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He fought for French sovereignty, try to keep the position of Fence during the America, Britain, and the Soviet Union.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37F3E-0172-4D06-B60B-8E2AA318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91" y="3845129"/>
            <a:ext cx="7962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953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309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Arial</vt:lpstr>
      <vt:lpstr>Century Gothic</vt:lpstr>
      <vt:lpstr>Wingdings 3</vt:lpstr>
      <vt:lpstr>丝状</vt:lpstr>
      <vt:lpstr>Charles de Gaulle</vt:lpstr>
      <vt:lpstr>Charles de Gaulle （1890-1970）</vt:lpstr>
      <vt:lpstr>Before the Second World War </vt:lpstr>
      <vt:lpstr>Before the Second World War </vt:lpstr>
      <vt:lpstr>During the Second World War </vt:lpstr>
      <vt:lpstr>During the Second World War </vt:lpstr>
      <vt:lpstr>During the Second World War</vt:lpstr>
      <vt:lpstr>free French</vt:lpstr>
      <vt:lpstr>After the Second World War </vt:lpstr>
      <vt:lpstr>After the Second World War </vt:lpstr>
      <vt:lpstr>My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Helen_L</dc:creator>
  <cp:lastModifiedBy>静雯 林</cp:lastModifiedBy>
  <cp:revision>21</cp:revision>
  <dcterms:created xsi:type="dcterms:W3CDTF">2018-04-10T04:50:29Z</dcterms:created>
  <dcterms:modified xsi:type="dcterms:W3CDTF">2018-04-12T06:49:58Z</dcterms:modified>
</cp:coreProperties>
</file>