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88" r:id="rId8"/>
    <p:sldId id="263" r:id="rId9"/>
    <p:sldId id="273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F614"/>
    <a:srgbClr val="6CE60C"/>
    <a:srgbClr val="6CE624"/>
    <a:srgbClr val="85E624"/>
    <a:srgbClr val="EB5B1F"/>
    <a:srgbClr val="58AE0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70" autoAdjust="0"/>
  </p:normalViewPr>
  <p:slideViewPr>
    <p:cSldViewPr snapToGrid="0">
      <p:cViewPr varScale="1">
        <p:scale>
          <a:sx n="37" d="100"/>
          <a:sy n="37" d="100"/>
        </p:scale>
        <p:origin x="72" y="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EC2A7-2202-44A4-83FA-50D8B7C78009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70C38-6B5A-4220-9753-7E3860F79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3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3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3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6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29E9-FACC-464F-99C2-AAF81D086D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5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6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www.lfpp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/>
        </p:blipFill>
        <p:spPr>
          <a:xfrm>
            <a:off x="4624364" y="655942"/>
            <a:ext cx="2892854" cy="2873569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763382" y="1801930"/>
            <a:ext cx="2614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CC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biotechnology</a:t>
            </a:r>
            <a:endParaRPr lang="zh-CN" altLang="en-US" sz="2800" dirty="0">
              <a:solidFill>
                <a:srgbClr val="FFCC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文本框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615541" y="3819303"/>
            <a:ext cx="69105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6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 Medical Robot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932643" y="5264379"/>
            <a:ext cx="611252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>
                    <a:lumMod val="8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eighth group</a:t>
            </a:r>
          </a:p>
          <a:p>
            <a:pPr algn="ctr"/>
            <a:r>
              <a:rPr lang="en-US" altLang="zh-CN" sz="2000" dirty="0">
                <a:solidFill>
                  <a:prstClr val="white">
                    <a:lumMod val="8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Member: </a:t>
            </a:r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林静雯、胡耀东、廖浩、吴贤湧</a:t>
            </a:r>
            <a:endParaRPr lang="en-US" altLang="zh-CN" sz="2000" dirty="0">
              <a:solidFill>
                <a:prstClr val="white">
                  <a:lumMod val="85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椭圆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988905" y="4967890"/>
            <a:ext cx="163773" cy="163773"/>
          </a:xfrm>
          <a:prstGeom prst="ellipse">
            <a:avLst/>
          </a:prstGeom>
          <a:solidFill>
            <a:srgbClr val="C99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252765" y="5049672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722253" y="5049672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44722" y="1229345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890985" y="2506669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129879" y="3538790"/>
            <a:ext cx="738134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511647" y="1394150"/>
            <a:ext cx="738134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2736345" y="2517530"/>
            <a:ext cx="1096722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641558" y="3748582"/>
            <a:ext cx="738134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8482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23932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0.16002 3.33333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-2.96296E-6 L 0.28372 -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22982 7.40741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-1.48148E-6 L -0.1168 -1.48148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1.48148E-6 L -0.12812 1.48148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23078 L 4.16667E-6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3796 L 8.33333E-7 2.59259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7 L -2.29167E-6 -2.59259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-2.59259E-6 L 4.375E-6 -2.5925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  <p:bldP spid="10" grpId="0"/>
      <p:bldP spid="12" grpId="0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/>
        </p:blipFill>
        <p:spPr>
          <a:xfrm rot="2700000">
            <a:off x="1203860" y="-2734017"/>
            <a:ext cx="5249840" cy="5214842"/>
          </a:xfrm>
          <a:prstGeom prst="rect">
            <a:avLst/>
          </a:prstGeom>
        </p:spPr>
      </p:pic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531401" y="1204637"/>
            <a:ext cx="4594758" cy="7779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28575">
            <a:gradFill>
              <a:gsLst>
                <a:gs pos="49500">
                  <a:srgbClr val="DFA117"/>
                </a:gs>
                <a:gs pos="0">
                  <a:srgbClr val="C99115">
                    <a:alpha val="0"/>
                  </a:srgbClr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244990" y="451431"/>
            <a:ext cx="30715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765892" y="3499718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14254" y="3322564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54156" y="3264134"/>
            <a:ext cx="3084271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rPr>
              <a:t>GENERAL INTRODUCTION</a:t>
            </a:r>
            <a:endParaRPr lang="zh-CN" altLang="en-US" sz="200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775059" y="5153271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23421" y="4976117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59007" y="4914854"/>
            <a:ext cx="3084271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rPr>
              <a:t>DIFFERENT ROBOTS </a:t>
            </a:r>
            <a:endParaRPr lang="zh-CN" altLang="en-US" sz="200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81360" y="3499718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29722" y="3322564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51292" y="3264134"/>
            <a:ext cx="3084271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rPr>
              <a:t>THE KEY TECHNOLOGY</a:t>
            </a:r>
            <a:endParaRPr lang="zh-CN" altLang="en-US" sz="200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33" name="任意多边形 3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0527" y="5153271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38889" y="4976117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51292" y="4914854"/>
            <a:ext cx="3084271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rPr>
              <a:t>ABOUT FURTURE AND PHILOSOPHY</a:t>
            </a:r>
            <a:endParaRPr lang="zh-CN" altLang="en-US" sz="200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329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0.053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6" grpId="0" animBg="1"/>
      <p:bldP spid="16" grpId="1" animBg="1"/>
      <p:bldP spid="4" grpId="0"/>
      <p:bldP spid="23" grpId="0" animBg="1"/>
      <p:bldP spid="23" grpId="1" animBg="1"/>
      <p:bldP spid="24" grpId="0"/>
      <p:bldP spid="28" grpId="0" animBg="1"/>
      <p:bldP spid="28" grpId="1" animBg="1"/>
      <p:bldP spid="29" grpId="0"/>
      <p:bldP spid="33" grpId="0" animBg="1"/>
      <p:bldP spid="33" grpId="1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24035" r="23801" b="23685"/>
          <a:stretch/>
        </p:blipFill>
        <p:spPr>
          <a:xfrm>
            <a:off x="1406024" y="2008855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2234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01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845763" y="2705725"/>
            <a:ext cx="6129604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altLang="zh-CN" sz="44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rPr>
              <a:t>GENERAL INTRODUCTION</a:t>
            </a:r>
            <a:endParaRPr lang="zh-CN" altLang="en-US" sz="440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4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49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2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2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482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1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FOREWORD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5313760" y="2828835"/>
            <a:ext cx="60407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EAB2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science of the future is nothing more than continuing to march to the macro-world and the micro-world.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7B368-C830-41E8-AD47-FAC01CFA8662}"/>
              </a:ext>
            </a:extLst>
          </p:cNvPr>
          <p:cNvSpPr txBox="1"/>
          <p:nvPr/>
        </p:nvSpPr>
        <p:spPr>
          <a:xfrm>
            <a:off x="6569475" y="4474346"/>
            <a:ext cx="464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                                  ——Albert </a:t>
            </a:r>
            <a:r>
              <a:rPr lang="en-US" altLang="zh-CN" dirty="0" err="1">
                <a:solidFill>
                  <a:schemeClr val="bg1"/>
                </a:solidFill>
              </a:rPr>
              <a:t>Enstein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BF40CF-BB5F-484A-A002-B161ACAD9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l="-6" r="-6"/>
          <a:stretch/>
        </p:blipFill>
        <p:spPr>
          <a:xfrm>
            <a:off x="1862367" y="2119201"/>
            <a:ext cx="2552700" cy="3124200"/>
          </a:xfrm>
          <a:prstGeom prst="rect">
            <a:avLst/>
          </a:prstGeom>
        </p:spPr>
      </p:pic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2867162" y="5193196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1437612" y="2199314"/>
            <a:ext cx="2051202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9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9" grpId="0"/>
      <p:bldP spid="8" grpId="0" animBg="1"/>
      <p:bldP spid="8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1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kumimoji="0" lang="zh-CN" altLang="en-US" sz="2000" b="0" i="0" u="none" strike="noStrike" kern="1200" cap="none" spc="-150" normalizeH="0" baseline="0" noProof="0" dirty="0">
              <a:ln>
                <a:noFill/>
              </a:ln>
              <a:solidFill>
                <a:srgbClr val="DFA11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03727" y="1378559"/>
            <a:ext cx="5292057" cy="122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step into one of the micro-world in biological field: NANO MEDICAL ROBOT</a:t>
            </a: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797216" y="3253231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75387" y="2256619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75388" y="3339548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93800" y="4452734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9" y="5649037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6142833" y="5119044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A978F1-3BAE-4C39-984E-A2732BDE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18" y="1019296"/>
            <a:ext cx="5426035" cy="444934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B87D782-1D35-42EA-9149-53A28DD61380}"/>
              </a:ext>
            </a:extLst>
          </p:cNvPr>
          <p:cNvSpPr/>
          <p:nvPr/>
        </p:nvSpPr>
        <p:spPr>
          <a:xfrm>
            <a:off x="1809811" y="2896169"/>
            <a:ext cx="4666228" cy="2804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Richard Feynman, the Nobel laureate and the  theoretical physicist  pioneered the idea of  nanotechnology.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once  said: "Humans will be apply the robots in Nanometer level to the medical field.</a:t>
            </a:r>
          </a:p>
        </p:txBody>
      </p:sp>
    </p:spTree>
    <p:extLst>
      <p:ext uri="{BB962C8B-B14F-4D97-AF65-F5344CB8AC3E}">
        <p14:creationId xmlns:p14="http://schemas.microsoft.com/office/powerpoint/2010/main" val="333534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3866 L -4.58333E-6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19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1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 algn="ctr">
              <a:defRPr/>
            </a:pPr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2563520" y="1916828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3805337" y="1962546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E467EC63-7E0A-43A3-AA3B-59B019F5B93B}"/>
              </a:ext>
            </a:extLst>
          </p:cNvPr>
          <p:cNvSpPr/>
          <p:nvPr/>
        </p:nvSpPr>
        <p:spPr>
          <a:xfrm>
            <a:off x="1146958" y="1474152"/>
            <a:ext cx="5069015" cy="4086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medical robot is a micro robot  which  is consist of thousands of mechanical parts, operated with the program, entering the human body to complete some </a:t>
            </a:r>
            <a:r>
              <a:rPr lang="en-US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appointed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tasks.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616D44-6B61-4C3C-84D2-60A76A7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453" y="2402360"/>
            <a:ext cx="4857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18" grpId="0" animBg="1"/>
      <p:bldP spid="18" grpId="1" animBg="1"/>
      <p:bldP spid="19" grpId="0" animBg="1"/>
      <p:bldP spid="19" grpId="1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1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 algn="ctr">
              <a:defRPr/>
            </a:pPr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5" y="1845463"/>
            <a:ext cx="38591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SWIMMING TAIL</a:t>
            </a:r>
            <a:endParaRPr lang="en-US" sz="200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20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The micro robot is moved by the swimming tail.</a:t>
            </a:r>
          </a:p>
          <a:p>
            <a:r>
              <a:rPr lang="en-US" sz="20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But now, there are many new methods like using ultrasonic 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321783" y="3983228"/>
            <a:ext cx="30357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CAPACITOR</a:t>
            </a:r>
          </a:p>
          <a:p>
            <a:r>
              <a:rPr lang="en-US" sz="200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It is used to provide energy for the tail or arms. 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09525" y="1526145"/>
            <a:ext cx="3035757" cy="14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THE HEAD</a:t>
            </a:r>
          </a:p>
          <a:p>
            <a:pPr algn="r"/>
            <a:r>
              <a:rPr lang="en-US" sz="20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It’s head is a micro-camera, which is used to follow up a discovery.</a:t>
            </a: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78134" y="3719180"/>
            <a:ext cx="35558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0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PAYLOAD</a:t>
            </a:r>
          </a:p>
          <a:p>
            <a:pPr algn="r"/>
            <a:r>
              <a:rPr lang="en-US" sz="20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It is something carried by this micro robot, usually some medicine or some special materials</a:t>
            </a:r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34" name="任意多边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83218" y="2493499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356756" y="249349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744005" y="5087366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417543" y="5087365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63FCFB-F801-4DE6-AE8D-FDB5192B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017" y="1797169"/>
            <a:ext cx="3781425" cy="331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FD39CC-12ED-47C1-9D98-D94DB395E3B1}"/>
              </a:ext>
            </a:extLst>
          </p:cNvPr>
          <p:cNvSpPr txBox="1"/>
          <p:nvPr/>
        </p:nvSpPr>
        <p:spPr>
          <a:xfrm>
            <a:off x="3103789" y="529962"/>
            <a:ext cx="7371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Components of the Nano Medical Robots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B68ED76-F0CD-4B66-85A2-4205B60DD10F}"/>
              </a:ext>
            </a:extLst>
          </p:cNvPr>
          <p:cNvSpPr/>
          <p:nvPr/>
        </p:nvSpPr>
        <p:spPr>
          <a:xfrm rot="9138712">
            <a:off x="4283446" y="2416796"/>
            <a:ext cx="329778" cy="134052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1B3B0F3-17D5-4C05-B363-78E7D44E2E7B}"/>
              </a:ext>
            </a:extLst>
          </p:cNvPr>
          <p:cNvSpPr/>
          <p:nvPr/>
        </p:nvSpPr>
        <p:spPr>
          <a:xfrm rot="2524782">
            <a:off x="4724040" y="3299848"/>
            <a:ext cx="285694" cy="2213146"/>
          </a:xfrm>
          <a:prstGeom prst="downArrow">
            <a:avLst/>
          </a:prstGeom>
          <a:solidFill>
            <a:srgbClr val="6CE6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E4EC3F4C-C617-4B42-B5F4-F85D4D6F86DE}"/>
              </a:ext>
            </a:extLst>
          </p:cNvPr>
          <p:cNvSpPr/>
          <p:nvPr/>
        </p:nvSpPr>
        <p:spPr>
          <a:xfrm rot="19102838">
            <a:off x="7356906" y="2933932"/>
            <a:ext cx="162367" cy="2069916"/>
          </a:xfrm>
          <a:prstGeom prst="downArrow">
            <a:avLst/>
          </a:prstGeom>
          <a:solidFill>
            <a:srgbClr val="58AE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6B8587B-DE23-419D-8EAE-8155C07F8F3B}"/>
              </a:ext>
            </a:extLst>
          </p:cNvPr>
          <p:cNvSpPr/>
          <p:nvPr/>
        </p:nvSpPr>
        <p:spPr>
          <a:xfrm rot="15530828">
            <a:off x="7581900" y="2228234"/>
            <a:ext cx="105229" cy="557255"/>
          </a:xfrm>
          <a:prstGeom prst="downArrow">
            <a:avLst/>
          </a:prstGeom>
          <a:solidFill>
            <a:srgbClr val="C6F6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6481 L 1.875E-6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8311 L 1.875E-6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8311 L 3.95833E-6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0" grpId="0"/>
      <p:bldP spid="31" grpId="0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1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2" y="745853"/>
            <a:ext cx="2272806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40220" y="1550841"/>
            <a:ext cx="5152776" cy="1656264"/>
            <a:chOff x="1359189" y="1799749"/>
            <a:chExt cx="4706881" cy="1289585"/>
          </a:xfrm>
        </p:grpSpPr>
        <p:sp>
          <p:nvSpPr>
            <p:cNvPr id="4" name="任意多边形 3"/>
            <p:cNvSpPr>
              <a:spLocks/>
            </p:cNvSpPr>
            <p:nvPr/>
          </p:nvSpPr>
          <p:spPr bwMode="auto">
            <a:xfrm>
              <a:off x="2367250" y="1822609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359189" y="1799749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01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859263" y="2508837"/>
            <a:ext cx="4706881" cy="1289585"/>
            <a:chOff x="5934270" y="2528290"/>
            <a:chExt cx="4706881" cy="1289585"/>
          </a:xfrm>
        </p:grpSpPr>
        <p:sp>
          <p:nvSpPr>
            <p:cNvPr id="9" name="任意多边形 8"/>
            <p:cNvSpPr>
              <a:spLocks/>
            </p:cNvSpPr>
            <p:nvPr/>
          </p:nvSpPr>
          <p:spPr bwMode="auto">
            <a:xfrm rot="10800000">
              <a:off x="5934270" y="2541194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9204724" y="2528290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03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419048" y="3702042"/>
            <a:ext cx="4706881" cy="1289585"/>
            <a:chOff x="1490989" y="3705626"/>
            <a:chExt cx="4706881" cy="1289585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>
              <a:off x="2499050" y="3728485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490989" y="370562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02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11" name="组合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66071" y="4434166"/>
            <a:ext cx="4706881" cy="1289585"/>
            <a:chOff x="6066071" y="4434166"/>
            <a:chExt cx="4706881" cy="1289585"/>
          </a:xfrm>
        </p:grpSpPr>
        <p:sp>
          <p:nvSpPr>
            <p:cNvPr id="15" name="任意多边形 14"/>
            <p:cNvSpPr>
              <a:spLocks/>
            </p:cNvSpPr>
            <p:nvPr/>
          </p:nvSpPr>
          <p:spPr bwMode="auto">
            <a:xfrm rot="10800000">
              <a:off x="6066071" y="4447070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36525" y="443416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04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sp>
        <p:nvSpPr>
          <p:cNvPr id="4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722542" y="1693933"/>
            <a:ext cx="3035757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Kill the cancer cell.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Kill the virus.</a:t>
            </a:r>
            <a:endParaRPr lang="en-US" sz="200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976508" y="2769022"/>
            <a:ext cx="322821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Change the components in cells.</a:t>
            </a:r>
          </a:p>
        </p:txBody>
      </p:sp>
      <p:sp>
        <p:nvSpPr>
          <p:cNvPr id="46" name="任意多边形 4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7520026" y="1709668"/>
            <a:ext cx="1476079" cy="11294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21021" y="5700893"/>
            <a:ext cx="1476079" cy="11294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201E95-841F-42F7-89D8-2679958C6FAE}"/>
              </a:ext>
            </a:extLst>
          </p:cNvPr>
          <p:cNvSpPr txBox="1"/>
          <p:nvPr/>
        </p:nvSpPr>
        <p:spPr>
          <a:xfrm>
            <a:off x="3881336" y="791572"/>
            <a:ext cx="532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So, what dose Nano medical robot do?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D6C219-DFD3-43FF-8437-82B9F87FE965}"/>
              </a:ext>
            </a:extLst>
          </p:cNvPr>
          <p:cNvSpPr/>
          <p:nvPr/>
        </p:nvSpPr>
        <p:spPr>
          <a:xfrm>
            <a:off x="2912966" y="4012925"/>
            <a:ext cx="3035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Clean the redundant fat in vessel.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B842147-BF34-45E0-BF48-EBE27546B61E}"/>
              </a:ext>
            </a:extLst>
          </p:cNvPr>
          <p:cNvSpPr/>
          <p:nvPr/>
        </p:nvSpPr>
        <p:spPr>
          <a:xfrm>
            <a:off x="6397602" y="4761634"/>
            <a:ext cx="3035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Disguise as the normal cells</a:t>
            </a:r>
          </a:p>
        </p:txBody>
      </p:sp>
    </p:spTree>
    <p:extLst>
      <p:ext uri="{BB962C8B-B14F-4D97-AF65-F5344CB8AC3E}">
        <p14:creationId xmlns:p14="http://schemas.microsoft.com/office/powerpoint/2010/main" val="12869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0351 2.59259E-6 L -3.75E-6 2.59259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43" grpId="0"/>
      <p:bldP spid="44" grpId="0"/>
      <p:bldP spid="46" grpId="0" animBg="1"/>
      <p:bldP spid="46" grpId="1" animBg="1"/>
      <p:bldP spid="47" grpId="0" animBg="1"/>
      <p:bldP spid="47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_7b1dac89e7d195523061f1c0316ecb71>
</e7d195523061f1c0>
</file>

<file path=customXml/itemProps1.xml><?xml version="1.0" encoding="utf-8"?>
<ds:datastoreItem xmlns:ds="http://schemas.openxmlformats.org/officeDocument/2006/customXml" ds:itemID="{0BBD0A04-DBC8-4B7F-88D8-3990639D59B6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274</Words>
  <Application>Microsoft Office PowerPoint</Application>
  <PresentationFormat>宽屏</PresentationFormat>
  <Paragraphs>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Meiryo</vt:lpstr>
      <vt:lpstr>Meiryo UI</vt:lpstr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Helvetica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>©PPTSTORE 版权所有</dc:description>
  <cp:lastModifiedBy>静雯 林</cp:lastModifiedBy>
  <cp:revision>53</cp:revision>
  <dcterms:created xsi:type="dcterms:W3CDTF">2016-10-27T16:23:27Z</dcterms:created>
  <dcterms:modified xsi:type="dcterms:W3CDTF">2018-06-14T11:57:43Z</dcterms:modified>
</cp:coreProperties>
</file>