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91" r:id="rId5"/>
    <p:sldId id="485" r:id="rId6"/>
    <p:sldId id="486" r:id="rId7"/>
    <p:sldId id="492" r:id="rId8"/>
    <p:sldId id="488" r:id="rId9"/>
    <p:sldId id="497" r:id="rId10"/>
    <p:sldId id="498" r:id="rId11"/>
    <p:sldId id="499" r:id="rId12"/>
    <p:sldId id="489" r:id="rId13"/>
    <p:sldId id="500" r:id="rId14"/>
    <p:sldId id="369" r:id="rId15"/>
    <p:sldId id="494" r:id="rId16"/>
    <p:sldId id="496" r:id="rId17"/>
    <p:sldId id="334" r:id="rId18"/>
    <p:sldId id="501" r:id="rId19"/>
    <p:sldId id="502" r:id="rId20"/>
    <p:sldId id="338" r:id="rId21"/>
    <p:sldId id="335" r:id="rId22"/>
    <p:sldId id="336" r:id="rId23"/>
    <p:sldId id="284" r:id="rId24"/>
    <p:sldId id="364" r:id="rId25"/>
    <p:sldId id="288" r:id="rId26"/>
    <p:sldId id="341" r:id="rId27"/>
    <p:sldId id="397" r:id="rId28"/>
    <p:sldId id="467" r:id="rId29"/>
    <p:sldId id="466" r:id="rId30"/>
    <p:sldId id="344" r:id="rId31"/>
    <p:sldId id="368" r:id="rId32"/>
    <p:sldId id="367" r:id="rId33"/>
    <p:sldId id="366" r:id="rId34"/>
    <p:sldId id="371" r:id="rId35"/>
    <p:sldId id="372" r:id="rId36"/>
    <p:sldId id="286" r:id="rId37"/>
    <p:sldId id="399" r:id="rId38"/>
    <p:sldId id="347" r:id="rId39"/>
    <p:sldId id="352" r:id="rId40"/>
    <p:sldId id="353" r:id="rId41"/>
    <p:sldId id="354" r:id="rId42"/>
    <p:sldId id="355" r:id="rId43"/>
    <p:sldId id="356" r:id="rId44"/>
    <p:sldId id="346" r:id="rId45"/>
    <p:sldId id="262" r:id="rId4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D31B3-3808-4FBA-8FA4-CC8D448A173E}" type="doc">
      <dgm:prSet loTypeId="hierarchy" loCatId="hierarchy" qsTypeId="urn:microsoft.com/office/officeart/2005/8/quickstyle/simple2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47C757F0-AA23-46BE-9311-EA432CDEEAA1}">
      <dgm:prSet phldrT="[文本]" phldr="0" custT="0"/>
      <dgm:spPr/>
      <dgm:t>
        <a:bodyPr vert="horz" wrap="square"/>
        <a:lstStyle>
          <a:lvl1pPr algn="ctr">
            <a:defRPr sz="3100"/>
          </a:lvl1pPr>
          <a:lvl2pPr marL="228600" indent="-228600">
            <a:defRPr sz="2400"/>
          </a:lvl2pPr>
          <a:lvl3pPr marL="457200" indent="-228600">
            <a:defRPr sz="2400"/>
          </a:lvl3pPr>
          <a:lvl4pPr marL="685800" indent="-228600">
            <a:defRPr sz="2400"/>
          </a:lvl4pPr>
          <a:lvl5pPr marL="914400" indent="-228600">
            <a:defRPr sz="2400"/>
          </a:lvl5pPr>
          <a:lvl6pPr marL="1143000" indent="-228600">
            <a:defRPr sz="2400"/>
          </a:lvl6pPr>
          <a:lvl7pPr marL="1371600" indent="-228600">
            <a:defRPr sz="2400"/>
          </a:lvl7pPr>
          <a:lvl8pPr marL="1600200" indent="-228600">
            <a:defRPr sz="2400"/>
          </a:lvl8pPr>
          <a:lvl9pPr marL="1828800" indent="-228600">
            <a:defRPr sz="2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听力预测</a:t>
          </a:r>
          <a:endParaRPr lang="zh-CN" altLang="en-US"/>
        </a:p>
      </dgm:t>
    </dgm:pt>
    <dgm:pt modelId="{AB39B06D-FE6C-48B2-B5B4-77CD0C8CF7AD}" cxnId="{4C7324BF-0153-4349-9976-DFB89C0F54F7}" type="parTrans">
      <dgm:prSet/>
      <dgm:spPr/>
      <dgm:t>
        <a:bodyPr/>
        <a:p>
          <a:endParaRPr lang="zh-CN" altLang="en-US"/>
        </a:p>
      </dgm:t>
    </dgm:pt>
    <dgm:pt modelId="{DF0D1C21-B79E-4875-B7FA-EF183CB48B88}" cxnId="{4C7324BF-0153-4349-9976-DFB89C0F54F7}" type="sibTrans">
      <dgm:prSet/>
      <dgm:spPr/>
      <dgm:t>
        <a:bodyPr/>
        <a:p>
          <a:endParaRPr lang="zh-CN" altLang="en-US"/>
        </a:p>
      </dgm:t>
    </dgm:pt>
    <dgm:pt modelId="{B29BF47F-FB6F-4BB3-8B1F-25C507DDACF5}" type="asst">
      <dgm:prSet phldrT="[文本]" phldr="0" custT="0"/>
      <dgm:spPr/>
      <dgm:t>
        <a:bodyPr vert="horz" wrap="square"/>
        <a:lstStyle>
          <a:lvl1pPr algn="ctr">
            <a:defRPr sz="3100"/>
          </a:lvl1pPr>
          <a:lvl2pPr marL="228600" indent="-228600">
            <a:defRPr sz="2400"/>
          </a:lvl2pPr>
          <a:lvl3pPr marL="457200" indent="-228600">
            <a:defRPr sz="2400"/>
          </a:lvl3pPr>
          <a:lvl4pPr marL="685800" indent="-228600">
            <a:defRPr sz="2400"/>
          </a:lvl4pPr>
          <a:lvl5pPr marL="914400" indent="-228600">
            <a:defRPr sz="2400"/>
          </a:lvl5pPr>
          <a:lvl6pPr marL="1143000" indent="-228600">
            <a:defRPr sz="2400"/>
          </a:lvl6pPr>
          <a:lvl7pPr marL="1371600" indent="-228600">
            <a:defRPr sz="2400"/>
          </a:lvl7pPr>
          <a:lvl8pPr marL="1600200" indent="-228600">
            <a:defRPr sz="2400"/>
          </a:lvl8pPr>
          <a:lvl9pPr marL="1828800" indent="-228600">
            <a:defRPr sz="2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开头</a:t>
          </a:r>
          <a:endParaRPr lang="zh-CN" altLang="en-US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主旨句</a:t>
          </a:r>
          <a:endParaRPr lang="zh-CN" altLang="en-US"/>
        </a:p>
      </dgm:t>
    </dgm:pt>
    <dgm:pt modelId="{4294CB15-5EAF-442A-BADC-24588A60ECFF}" cxnId="{BAC32360-759F-41A5-9BE9-A4701A72233A}" type="parTrans">
      <dgm:prSet/>
      <dgm:spPr/>
      <dgm:t>
        <a:bodyPr/>
        <a:p>
          <a:endParaRPr lang="zh-CN" altLang="en-US"/>
        </a:p>
      </dgm:t>
    </dgm:pt>
    <dgm:pt modelId="{4FBEC948-3FA9-4375-B83A-B44348E5F34D}" cxnId="{BAC32360-759F-41A5-9BE9-A4701A72233A}" type="sibTrans">
      <dgm:prSet/>
      <dgm:spPr/>
      <dgm:t>
        <a:bodyPr/>
        <a:p>
          <a:endParaRPr lang="zh-CN" altLang="en-US"/>
        </a:p>
      </dgm:t>
    </dgm:pt>
    <dgm:pt modelId="{12714FC6-8B41-47E5-91DD-F02D34D23B93}">
      <dgm:prSet phldrT="[文本]" phldr="0" custT="0"/>
      <dgm:spPr/>
      <dgm:t>
        <a:bodyPr vert="horz" wrap="square"/>
        <a:lstStyle>
          <a:lvl1pPr algn="ctr">
            <a:defRPr sz="3100"/>
          </a:lvl1pPr>
          <a:lvl2pPr marL="228600" indent="-228600">
            <a:defRPr sz="2400"/>
          </a:lvl2pPr>
          <a:lvl3pPr marL="457200" indent="-228600">
            <a:defRPr sz="2400"/>
          </a:lvl3pPr>
          <a:lvl4pPr marL="685800" indent="-228600">
            <a:defRPr sz="2400"/>
          </a:lvl4pPr>
          <a:lvl5pPr marL="914400" indent="-228600">
            <a:defRPr sz="2400"/>
          </a:lvl5pPr>
          <a:lvl6pPr marL="1143000" indent="-228600">
            <a:defRPr sz="2400"/>
          </a:lvl6pPr>
          <a:lvl7pPr marL="1371600" indent="-228600">
            <a:defRPr sz="2400"/>
          </a:lvl7pPr>
          <a:lvl8pPr marL="1600200" indent="-228600">
            <a:defRPr sz="2400"/>
          </a:lvl8pPr>
          <a:lvl9pPr marL="1828800" indent="-228600">
            <a:defRPr sz="2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结构</a:t>
          </a:r>
          <a:endParaRPr lang="zh-CN" altLang="en-US"/>
        </a:p>
      </dgm:t>
    </dgm:pt>
    <dgm:pt modelId="{EACD17F5-D793-4A43-B489-D1804D50CFEF}" cxnId="{B9E8E646-84EF-470C-92F9-ECC35E17CA91}" type="parTrans">
      <dgm:prSet/>
      <dgm:spPr/>
      <dgm:t>
        <a:bodyPr/>
        <a:p>
          <a:endParaRPr lang="zh-CN" altLang="en-US"/>
        </a:p>
      </dgm:t>
    </dgm:pt>
    <dgm:pt modelId="{FA45D93F-0724-4936-AA45-E6762732A19D}" cxnId="{B9E8E646-84EF-470C-92F9-ECC35E17CA91}" type="sibTrans">
      <dgm:prSet/>
      <dgm:spPr/>
      <dgm:t>
        <a:bodyPr/>
        <a:p>
          <a:endParaRPr lang="zh-CN" altLang="en-US"/>
        </a:p>
      </dgm:t>
    </dgm:pt>
    <dgm:pt modelId="{4EC42421-831D-4CD3-8215-2AF4300F9C01}">
      <dgm:prSet phldrT="[文本]" phldr="0" custT="0"/>
      <dgm:spPr/>
      <dgm:t>
        <a:bodyPr vert="horz" wrap="square"/>
        <a:lstStyle>
          <a:lvl1pPr algn="ctr">
            <a:defRPr sz="3100"/>
          </a:lvl1pPr>
          <a:lvl2pPr marL="228600" indent="-228600">
            <a:defRPr sz="2400"/>
          </a:lvl2pPr>
          <a:lvl3pPr marL="457200" indent="-228600">
            <a:defRPr sz="2400"/>
          </a:lvl3pPr>
          <a:lvl4pPr marL="685800" indent="-228600">
            <a:defRPr sz="2400"/>
          </a:lvl4pPr>
          <a:lvl5pPr marL="914400" indent="-228600">
            <a:defRPr sz="2400"/>
          </a:lvl5pPr>
          <a:lvl6pPr marL="1143000" indent="-228600">
            <a:defRPr sz="2400"/>
          </a:lvl6pPr>
          <a:lvl7pPr marL="1371600" indent="-228600">
            <a:defRPr sz="2400"/>
          </a:lvl7pPr>
          <a:lvl8pPr marL="1600200" indent="-228600">
            <a:defRPr sz="2400"/>
          </a:lvl8pPr>
          <a:lvl9pPr marL="1828800" indent="-228600">
            <a:defRPr sz="2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内容</a:t>
          </a:r>
          <a:endParaRPr lang="zh-CN" altLang="en-US"/>
        </a:p>
      </dgm:t>
    </dgm:pt>
    <dgm:pt modelId="{8D5FB264-0A5C-4C3A-85B7-453D9BD837DF}" cxnId="{78B6D9A6-7DF5-4924-B964-F9E32F28FD52}" type="parTrans">
      <dgm:prSet/>
      <dgm:spPr/>
      <dgm:t>
        <a:bodyPr/>
        <a:p>
          <a:endParaRPr lang="zh-CN" altLang="en-US"/>
        </a:p>
      </dgm:t>
    </dgm:pt>
    <dgm:pt modelId="{A1825131-D805-48C8-BFCE-E45C02E6F5CE}" cxnId="{78B6D9A6-7DF5-4924-B964-F9E32F28FD52}" type="sibTrans">
      <dgm:prSet/>
      <dgm:spPr/>
      <dgm:t>
        <a:bodyPr/>
        <a:p>
          <a:endParaRPr lang="zh-CN" altLang="en-US"/>
        </a:p>
      </dgm:t>
    </dgm:pt>
    <dgm:pt modelId="{CF717C8A-B40B-4AFF-BF49-65ABB7DF8190}">
      <dgm:prSet phldrT="[文本]" phldr="0" custT="0"/>
      <dgm:spPr/>
      <dgm:t>
        <a:bodyPr vert="horz" wrap="square"/>
        <a:lstStyle>
          <a:lvl1pPr algn="ctr">
            <a:defRPr sz="3100"/>
          </a:lvl1pPr>
          <a:lvl2pPr marL="228600" indent="-228600">
            <a:defRPr sz="2400"/>
          </a:lvl2pPr>
          <a:lvl3pPr marL="457200" indent="-228600">
            <a:defRPr sz="2400"/>
          </a:lvl3pPr>
          <a:lvl4pPr marL="685800" indent="-228600">
            <a:defRPr sz="2400"/>
          </a:lvl4pPr>
          <a:lvl5pPr marL="914400" indent="-228600">
            <a:defRPr sz="2400"/>
          </a:lvl5pPr>
          <a:lvl6pPr marL="1143000" indent="-228600">
            <a:defRPr sz="2400"/>
          </a:lvl6pPr>
          <a:lvl7pPr marL="1371600" indent="-228600">
            <a:defRPr sz="2400"/>
          </a:lvl7pPr>
          <a:lvl8pPr marL="1600200" indent="-228600">
            <a:defRPr sz="2400"/>
          </a:lvl8pPr>
          <a:lvl9pPr marL="1828800" indent="-228600">
            <a:defRPr sz="2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表达</a:t>
          </a:r>
          <a:endParaRPr lang="zh-CN" altLang="en-US"/>
        </a:p>
      </dgm:t>
    </dgm:pt>
    <dgm:pt modelId="{CCF68ADE-40B6-47D0-93C1-88EC13ADC8AC}" cxnId="{05BDA417-1D74-4968-A1E6-680A362E31FC}" type="parTrans">
      <dgm:prSet/>
      <dgm:spPr/>
      <dgm:t>
        <a:bodyPr/>
        <a:p>
          <a:endParaRPr lang="zh-CN" altLang="en-US"/>
        </a:p>
      </dgm:t>
    </dgm:pt>
    <dgm:pt modelId="{630D3E0B-D1D7-4E1A-8193-515AA5E1866F}" cxnId="{05BDA417-1D74-4968-A1E6-680A362E31FC}" type="sibTrans">
      <dgm:prSet/>
      <dgm:spPr/>
      <dgm:t>
        <a:bodyPr/>
        <a:p>
          <a:endParaRPr lang="zh-CN" altLang="en-US"/>
        </a:p>
      </dgm:t>
    </dgm:pt>
    <dgm:pt modelId="{E498DC9C-C5AC-4482-A26F-3B99DC5D79F0}" type="pres">
      <dgm:prSet presAssocID="{A77D31B3-3808-4FBA-8FA4-CC8D448A17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728C3E8-5128-4BB6-90CC-A86769ECE335}" type="pres">
      <dgm:prSet presAssocID="{47C757F0-AA23-46BE-9311-EA432CDEEAA1}" presName="hierRoot1" presStyleCnt="0">
        <dgm:presLayoutVars>
          <dgm:hierBranch val="init"/>
        </dgm:presLayoutVars>
      </dgm:prSet>
      <dgm:spPr/>
    </dgm:pt>
    <dgm:pt modelId="{79147750-B6BF-43FD-83A0-7ACDC9B53EFF}" type="pres">
      <dgm:prSet presAssocID="{47C757F0-AA23-46BE-9311-EA432CDEEAA1}" presName="rootComposite1" presStyleCnt="0"/>
      <dgm:spPr/>
    </dgm:pt>
    <dgm:pt modelId="{AE79172D-D441-42BB-84EA-E3D989670DED}" type="pres">
      <dgm:prSet presAssocID="{47C757F0-AA23-46BE-9311-EA432CDEEAA1}" presName="rootText1" presStyleLbl="node0" presStyleIdx="0" presStyleCnt="1">
        <dgm:presLayoutVars>
          <dgm:chPref val="3"/>
        </dgm:presLayoutVars>
      </dgm:prSet>
      <dgm:spPr/>
    </dgm:pt>
    <dgm:pt modelId="{86420519-308D-4A6A-8FEA-6FB2E39BA448}" type="pres">
      <dgm:prSet presAssocID="{47C757F0-AA23-46BE-9311-EA432CDEEAA1}" presName="rootConnector1" presStyleCnt="0"/>
      <dgm:spPr/>
    </dgm:pt>
    <dgm:pt modelId="{9A0FF10C-81C7-47CD-A320-768F2009480B}" type="pres">
      <dgm:prSet presAssocID="{47C757F0-AA23-46BE-9311-EA432CDEEAA1}" presName="hierChild2" presStyleCnt="0"/>
      <dgm:spPr/>
    </dgm:pt>
    <dgm:pt modelId="{6A259130-4455-44E0-969B-948D1249687E}" type="pres">
      <dgm:prSet presAssocID="{EACD17F5-D793-4A43-B489-D1804D50CFEF}" presName="Name37" presStyleLbl="parChTrans1D2" presStyleIdx="0" presStyleCnt="4"/>
      <dgm:spPr/>
    </dgm:pt>
    <dgm:pt modelId="{D6C5C065-A308-417C-8ECC-04FC2BEC646C}" type="pres">
      <dgm:prSet presAssocID="{12714FC6-8B41-47E5-91DD-F02D34D23B93}" presName="hierRoot2" presStyleCnt="0">
        <dgm:presLayoutVars>
          <dgm:hierBranch val="init"/>
        </dgm:presLayoutVars>
      </dgm:prSet>
      <dgm:spPr/>
    </dgm:pt>
    <dgm:pt modelId="{E36491EF-5019-46FD-BC82-1BD579B9EE0E}" type="pres">
      <dgm:prSet presAssocID="{12714FC6-8B41-47E5-91DD-F02D34D23B93}" presName="rootComposite" presStyleCnt="0"/>
      <dgm:spPr/>
    </dgm:pt>
    <dgm:pt modelId="{43B7C837-49D6-40CE-BBAB-953D9E4BA7ED}" type="pres">
      <dgm:prSet presAssocID="{12714FC6-8B41-47E5-91DD-F02D34D23B93}" presName="rootText" presStyleLbl="node2" presStyleIdx="0" presStyleCnt="3">
        <dgm:presLayoutVars>
          <dgm:chPref val="3"/>
        </dgm:presLayoutVars>
      </dgm:prSet>
      <dgm:spPr/>
    </dgm:pt>
    <dgm:pt modelId="{9A037140-9B69-4B9F-A134-F2F2EB0F2E32}" type="pres">
      <dgm:prSet presAssocID="{12714FC6-8B41-47E5-91DD-F02D34D23B93}" presName="rootConnector" presStyleCnt="0"/>
      <dgm:spPr/>
    </dgm:pt>
    <dgm:pt modelId="{FA37AA5D-87C2-47F6-9B72-B753C073E744}" type="pres">
      <dgm:prSet presAssocID="{12714FC6-8B41-47E5-91DD-F02D34D23B93}" presName="hierChild4" presStyleCnt="0"/>
      <dgm:spPr/>
    </dgm:pt>
    <dgm:pt modelId="{A7309641-2A58-41EA-9E42-56812CF298ED}" type="pres">
      <dgm:prSet presAssocID="{12714FC6-8B41-47E5-91DD-F02D34D23B93}" presName="hierChild5" presStyleCnt="0"/>
      <dgm:spPr/>
    </dgm:pt>
    <dgm:pt modelId="{F492B679-3C8C-4E72-95A8-8B81298826E7}" type="pres">
      <dgm:prSet presAssocID="{8D5FB264-0A5C-4C3A-85B7-453D9BD837DF}" presName="Name37" presStyleLbl="parChTrans1D2" presStyleIdx="1" presStyleCnt="4"/>
      <dgm:spPr/>
    </dgm:pt>
    <dgm:pt modelId="{C6F584B9-7EA2-46D8-913B-8F508509ECAB}" type="pres">
      <dgm:prSet presAssocID="{4EC42421-831D-4CD3-8215-2AF4300F9C01}" presName="hierRoot2" presStyleCnt="0">
        <dgm:presLayoutVars>
          <dgm:hierBranch val="init"/>
        </dgm:presLayoutVars>
      </dgm:prSet>
      <dgm:spPr/>
    </dgm:pt>
    <dgm:pt modelId="{6CAD9CE6-86A1-4F7D-98A6-3AF53F55F9E3}" type="pres">
      <dgm:prSet presAssocID="{4EC42421-831D-4CD3-8215-2AF4300F9C01}" presName="rootComposite" presStyleCnt="0"/>
      <dgm:spPr/>
    </dgm:pt>
    <dgm:pt modelId="{08A0D1D2-3A20-4D63-8E35-B7C8B6B16D48}" type="pres">
      <dgm:prSet presAssocID="{4EC42421-831D-4CD3-8215-2AF4300F9C01}" presName="rootText" presStyleLbl="node2" presStyleIdx="1" presStyleCnt="3">
        <dgm:presLayoutVars>
          <dgm:chPref val="3"/>
        </dgm:presLayoutVars>
      </dgm:prSet>
      <dgm:spPr/>
    </dgm:pt>
    <dgm:pt modelId="{6238C53E-A961-488B-8FBD-6EC13507B069}" type="pres">
      <dgm:prSet presAssocID="{4EC42421-831D-4CD3-8215-2AF4300F9C01}" presName="rootConnector" presStyleCnt="0"/>
      <dgm:spPr/>
    </dgm:pt>
    <dgm:pt modelId="{A9C46FD3-3BE9-4E6E-BFF6-B0B42B13F857}" type="pres">
      <dgm:prSet presAssocID="{4EC42421-831D-4CD3-8215-2AF4300F9C01}" presName="hierChild4" presStyleCnt="0"/>
      <dgm:spPr/>
    </dgm:pt>
    <dgm:pt modelId="{A663BBFB-A120-4F5B-82EC-DB644DB9966B}" type="pres">
      <dgm:prSet presAssocID="{4EC42421-831D-4CD3-8215-2AF4300F9C01}" presName="hierChild5" presStyleCnt="0"/>
      <dgm:spPr/>
    </dgm:pt>
    <dgm:pt modelId="{AB3A8128-6C86-49B7-B5CC-0153888815E5}" type="pres">
      <dgm:prSet presAssocID="{CCF68ADE-40B6-47D0-93C1-88EC13ADC8AC}" presName="Name37" presStyleLbl="parChTrans1D2" presStyleIdx="2" presStyleCnt="4"/>
      <dgm:spPr/>
    </dgm:pt>
    <dgm:pt modelId="{1A917F9A-DDE6-4568-B35C-7FABCEF0A586}" type="pres">
      <dgm:prSet presAssocID="{CF717C8A-B40B-4AFF-BF49-65ABB7DF8190}" presName="hierRoot2" presStyleCnt="0">
        <dgm:presLayoutVars>
          <dgm:hierBranch val="init"/>
        </dgm:presLayoutVars>
      </dgm:prSet>
      <dgm:spPr/>
    </dgm:pt>
    <dgm:pt modelId="{FA949B67-3DB7-47FA-97C9-4A653E762F22}" type="pres">
      <dgm:prSet presAssocID="{CF717C8A-B40B-4AFF-BF49-65ABB7DF8190}" presName="rootComposite" presStyleCnt="0"/>
      <dgm:spPr/>
    </dgm:pt>
    <dgm:pt modelId="{7D64F4A3-0E55-47AC-A59B-9D5A9DC25552}" type="pres">
      <dgm:prSet presAssocID="{CF717C8A-B40B-4AFF-BF49-65ABB7DF8190}" presName="rootText" presStyleLbl="node2" presStyleIdx="2" presStyleCnt="3">
        <dgm:presLayoutVars>
          <dgm:chPref val="3"/>
        </dgm:presLayoutVars>
      </dgm:prSet>
      <dgm:spPr/>
    </dgm:pt>
    <dgm:pt modelId="{5667CB49-EC34-46BC-AD2D-72F3BD95D049}" type="pres">
      <dgm:prSet presAssocID="{CF717C8A-B40B-4AFF-BF49-65ABB7DF8190}" presName="rootConnector" presStyleCnt="0"/>
      <dgm:spPr/>
    </dgm:pt>
    <dgm:pt modelId="{EB3A10DA-2FA4-4DAD-8341-8078D7F83716}" type="pres">
      <dgm:prSet presAssocID="{CF717C8A-B40B-4AFF-BF49-65ABB7DF8190}" presName="hierChild4" presStyleCnt="0"/>
      <dgm:spPr/>
    </dgm:pt>
    <dgm:pt modelId="{B05C5608-85C8-433E-A928-1755312B673B}" type="pres">
      <dgm:prSet presAssocID="{CF717C8A-B40B-4AFF-BF49-65ABB7DF8190}" presName="hierChild5" presStyleCnt="0"/>
      <dgm:spPr/>
    </dgm:pt>
    <dgm:pt modelId="{0E819307-1B4E-434E-BA76-D5A4192B0663}" type="pres">
      <dgm:prSet presAssocID="{47C757F0-AA23-46BE-9311-EA432CDEEAA1}" presName="hierChild3" presStyleCnt="0"/>
      <dgm:spPr/>
    </dgm:pt>
    <dgm:pt modelId="{7CC60CE2-51D0-47DE-A469-FE4884597341}" type="pres">
      <dgm:prSet presAssocID="{4294CB15-5EAF-442A-BADC-24588A60ECFF}" presName="Name111" presStyleLbl="parChTrans1D2" presStyleIdx="3" presStyleCnt="4"/>
      <dgm:spPr/>
    </dgm:pt>
    <dgm:pt modelId="{2C28615C-654F-4C05-9383-C72EAED46321}" type="pres">
      <dgm:prSet presAssocID="{B29BF47F-FB6F-4BB3-8B1F-25C507DDACF5}" presName="hierRoot3" presStyleCnt="0">
        <dgm:presLayoutVars>
          <dgm:hierBranch val="init"/>
        </dgm:presLayoutVars>
      </dgm:prSet>
      <dgm:spPr/>
    </dgm:pt>
    <dgm:pt modelId="{531B400A-09FB-4AC6-91D5-6C58DB555D6A}" type="pres">
      <dgm:prSet presAssocID="{B29BF47F-FB6F-4BB3-8B1F-25C507DDACF5}" presName="rootComposite3" presStyleCnt="0"/>
      <dgm:spPr/>
    </dgm:pt>
    <dgm:pt modelId="{15F46F7C-8483-49B2-9069-BD47518FA3C5}" type="pres">
      <dgm:prSet presAssocID="{B29BF47F-FB6F-4BB3-8B1F-25C507DDACF5}" presName="rootText3" presStyleLbl="asst1" presStyleIdx="0" presStyleCnt="1">
        <dgm:presLayoutVars>
          <dgm:chPref val="3"/>
        </dgm:presLayoutVars>
      </dgm:prSet>
      <dgm:spPr/>
    </dgm:pt>
    <dgm:pt modelId="{84CA6990-2D5D-47C3-9020-DF2944DEADCF}" type="pres">
      <dgm:prSet presAssocID="{B29BF47F-FB6F-4BB3-8B1F-25C507DDACF5}" presName="rootConnector3" presStyleCnt="0"/>
      <dgm:spPr/>
    </dgm:pt>
    <dgm:pt modelId="{0851F80F-8C6D-4400-A85F-BC390C21E4EE}" type="pres">
      <dgm:prSet presAssocID="{B29BF47F-FB6F-4BB3-8B1F-25C507DDACF5}" presName="hierChild6" presStyleCnt="0"/>
      <dgm:spPr/>
    </dgm:pt>
    <dgm:pt modelId="{3025C0A7-DA6F-4394-8167-7956EFF162F0}" type="pres">
      <dgm:prSet presAssocID="{B29BF47F-FB6F-4BB3-8B1F-25C507DDACF5}" presName="hierChild7" presStyleCnt="0"/>
      <dgm:spPr/>
    </dgm:pt>
  </dgm:ptLst>
  <dgm:cxnLst>
    <dgm:cxn modelId="{4C7324BF-0153-4349-9976-DFB89C0F54F7}" srcId="{A77D31B3-3808-4FBA-8FA4-CC8D448A173E}" destId="{47C757F0-AA23-46BE-9311-EA432CDEEAA1}" srcOrd="0" destOrd="0" parTransId="{AB39B06D-FE6C-48B2-B5B4-77CD0C8CF7AD}" sibTransId="{DF0D1C21-B79E-4875-B7FA-EF183CB48B88}"/>
    <dgm:cxn modelId="{BAC32360-759F-41A5-9BE9-A4701A72233A}" srcId="{47C757F0-AA23-46BE-9311-EA432CDEEAA1}" destId="{B29BF47F-FB6F-4BB3-8B1F-25C507DDACF5}" srcOrd="0" destOrd="0" parTransId="{4294CB15-5EAF-442A-BADC-24588A60ECFF}" sibTransId="{4FBEC948-3FA9-4375-B83A-B44348E5F34D}"/>
    <dgm:cxn modelId="{B9E8E646-84EF-470C-92F9-ECC35E17CA91}" srcId="{47C757F0-AA23-46BE-9311-EA432CDEEAA1}" destId="{12714FC6-8B41-47E5-91DD-F02D34D23B93}" srcOrd="1" destOrd="0" parTransId="{EACD17F5-D793-4A43-B489-D1804D50CFEF}" sibTransId="{FA45D93F-0724-4936-AA45-E6762732A19D}"/>
    <dgm:cxn modelId="{78B6D9A6-7DF5-4924-B964-F9E32F28FD52}" srcId="{47C757F0-AA23-46BE-9311-EA432CDEEAA1}" destId="{4EC42421-831D-4CD3-8215-2AF4300F9C01}" srcOrd="2" destOrd="0" parTransId="{8D5FB264-0A5C-4C3A-85B7-453D9BD837DF}" sibTransId="{A1825131-D805-48C8-BFCE-E45C02E6F5CE}"/>
    <dgm:cxn modelId="{05BDA417-1D74-4968-A1E6-680A362E31FC}" srcId="{47C757F0-AA23-46BE-9311-EA432CDEEAA1}" destId="{CF717C8A-B40B-4AFF-BF49-65ABB7DF8190}" srcOrd="3" destOrd="0" parTransId="{CCF68ADE-40B6-47D0-93C1-88EC13ADC8AC}" sibTransId="{630D3E0B-D1D7-4E1A-8193-515AA5E1866F}"/>
    <dgm:cxn modelId="{2E128F09-7A9E-437D-BE73-60BC96AC5F64}" type="presOf" srcId="{A77D31B3-3808-4FBA-8FA4-CC8D448A173E}" destId="{E498DC9C-C5AC-4482-A26F-3B99DC5D79F0}" srcOrd="0" destOrd="0" presId="urn:microsoft.com/office/officeart/2005/8/layout/orgChart1"/>
    <dgm:cxn modelId="{7926A3A8-34C8-4BEB-B0BA-A98C001BDB43}" type="presParOf" srcId="{E498DC9C-C5AC-4482-A26F-3B99DC5D79F0}" destId="{F728C3E8-5128-4BB6-90CC-A86769ECE335}" srcOrd="0" destOrd="0" presId="urn:microsoft.com/office/officeart/2005/8/layout/orgChart1"/>
    <dgm:cxn modelId="{F12149A8-06B7-49BD-8633-ED9F7A134CF9}" type="presParOf" srcId="{F728C3E8-5128-4BB6-90CC-A86769ECE335}" destId="{79147750-B6BF-43FD-83A0-7ACDC9B53EFF}" srcOrd="0" destOrd="0" presId="urn:microsoft.com/office/officeart/2005/8/layout/orgChart1"/>
    <dgm:cxn modelId="{CDEBCC90-852F-45F3-BCAC-791230EA9494}" type="presOf" srcId="{47C757F0-AA23-46BE-9311-EA432CDEEAA1}" destId="{79147750-B6BF-43FD-83A0-7ACDC9B53EFF}" srcOrd="0" destOrd="0" presId="urn:microsoft.com/office/officeart/2005/8/layout/orgChart1"/>
    <dgm:cxn modelId="{57789D10-229E-4D5E-97DA-94C10BA8C1FF}" type="presParOf" srcId="{79147750-B6BF-43FD-83A0-7ACDC9B53EFF}" destId="{AE79172D-D441-42BB-84EA-E3D989670DED}" srcOrd="0" destOrd="0" presId="urn:microsoft.com/office/officeart/2005/8/layout/orgChart1"/>
    <dgm:cxn modelId="{24B2AB41-4212-4BCF-940A-CE9D55390CFB}" type="presOf" srcId="{47C757F0-AA23-46BE-9311-EA432CDEEAA1}" destId="{AE79172D-D441-42BB-84EA-E3D989670DED}" srcOrd="0" destOrd="0" presId="urn:microsoft.com/office/officeart/2005/8/layout/orgChart1"/>
    <dgm:cxn modelId="{C456C7D2-F576-420F-B5C5-114693F3B789}" type="presParOf" srcId="{79147750-B6BF-43FD-83A0-7ACDC9B53EFF}" destId="{86420519-308D-4A6A-8FEA-6FB2E39BA448}" srcOrd="1" destOrd="0" presId="urn:microsoft.com/office/officeart/2005/8/layout/orgChart1"/>
    <dgm:cxn modelId="{357F6F7E-E3C0-4B03-9EBB-A08C9090C632}" type="presOf" srcId="{47C757F0-AA23-46BE-9311-EA432CDEEAA1}" destId="{86420519-308D-4A6A-8FEA-6FB2E39BA448}" srcOrd="0" destOrd="0" presId="urn:microsoft.com/office/officeart/2005/8/layout/orgChart1"/>
    <dgm:cxn modelId="{ECAFCED9-D89B-4E85-9C3C-9D155508FDDE}" type="presParOf" srcId="{F728C3E8-5128-4BB6-90CC-A86769ECE335}" destId="{9A0FF10C-81C7-47CD-A320-768F2009480B}" srcOrd="1" destOrd="0" presId="urn:microsoft.com/office/officeart/2005/8/layout/orgChart1"/>
    <dgm:cxn modelId="{E24BA77A-A418-481D-9DE7-818A4451B43E}" type="presParOf" srcId="{9A0FF10C-81C7-47CD-A320-768F2009480B}" destId="{6A259130-4455-44E0-969B-948D1249687E}" srcOrd="0" destOrd="1" presId="urn:microsoft.com/office/officeart/2005/8/layout/orgChart1"/>
    <dgm:cxn modelId="{1EB29219-926A-4B66-A63E-541B6330EAFC}" type="presOf" srcId="{EACD17F5-D793-4A43-B489-D1804D50CFEF}" destId="{6A259130-4455-44E0-969B-948D1249687E}" srcOrd="0" destOrd="0" presId="urn:microsoft.com/office/officeart/2005/8/layout/orgChart1"/>
    <dgm:cxn modelId="{CC853380-D2DA-4B4F-AA8B-B9C1345A711D}" type="presParOf" srcId="{9A0FF10C-81C7-47CD-A320-768F2009480B}" destId="{D6C5C065-A308-417C-8ECC-04FC2BEC646C}" srcOrd="1" destOrd="1" presId="urn:microsoft.com/office/officeart/2005/8/layout/orgChart1"/>
    <dgm:cxn modelId="{2612EF69-4229-4CFE-B576-D6A344188BF2}" type="presParOf" srcId="{D6C5C065-A308-417C-8ECC-04FC2BEC646C}" destId="{E36491EF-5019-46FD-BC82-1BD579B9EE0E}" srcOrd="0" destOrd="1" presId="urn:microsoft.com/office/officeart/2005/8/layout/orgChart1"/>
    <dgm:cxn modelId="{A01DC32D-3D2A-4FB8-A712-B455997E0D50}" type="presOf" srcId="{12714FC6-8B41-47E5-91DD-F02D34D23B93}" destId="{E36491EF-5019-46FD-BC82-1BD579B9EE0E}" srcOrd="0" destOrd="0" presId="urn:microsoft.com/office/officeart/2005/8/layout/orgChart1"/>
    <dgm:cxn modelId="{4C54C113-E29D-4831-8297-629DF39BA070}" type="presParOf" srcId="{E36491EF-5019-46FD-BC82-1BD579B9EE0E}" destId="{43B7C837-49D6-40CE-BBAB-953D9E4BA7ED}" srcOrd="0" destOrd="0" presId="urn:microsoft.com/office/officeart/2005/8/layout/orgChart1"/>
    <dgm:cxn modelId="{5CA1E1BB-0D77-424B-BA08-A1D21E62B559}" type="presOf" srcId="{12714FC6-8B41-47E5-91DD-F02D34D23B93}" destId="{43B7C837-49D6-40CE-BBAB-953D9E4BA7ED}" srcOrd="0" destOrd="0" presId="urn:microsoft.com/office/officeart/2005/8/layout/orgChart1"/>
    <dgm:cxn modelId="{F74200BE-9058-44C8-AF7E-84DDA819F6D8}" type="presParOf" srcId="{E36491EF-5019-46FD-BC82-1BD579B9EE0E}" destId="{9A037140-9B69-4B9F-A134-F2F2EB0F2E32}" srcOrd="1" destOrd="0" presId="urn:microsoft.com/office/officeart/2005/8/layout/orgChart1"/>
    <dgm:cxn modelId="{DA24F896-2448-4448-A627-FCC6DA62CCD0}" type="presOf" srcId="{12714FC6-8B41-47E5-91DD-F02D34D23B93}" destId="{9A037140-9B69-4B9F-A134-F2F2EB0F2E32}" srcOrd="0" destOrd="0" presId="urn:microsoft.com/office/officeart/2005/8/layout/orgChart1"/>
    <dgm:cxn modelId="{6462F30E-7F25-4DF3-8AB6-1AC010FD2AF4}" type="presParOf" srcId="{D6C5C065-A308-417C-8ECC-04FC2BEC646C}" destId="{FA37AA5D-87C2-47F6-9B72-B753C073E744}" srcOrd="1" destOrd="1" presId="urn:microsoft.com/office/officeart/2005/8/layout/orgChart1"/>
    <dgm:cxn modelId="{01913C46-B52F-4133-B493-3D2E2539227F}" type="presParOf" srcId="{D6C5C065-A308-417C-8ECC-04FC2BEC646C}" destId="{A7309641-2A58-41EA-9E42-56812CF298ED}" srcOrd="2" destOrd="1" presId="urn:microsoft.com/office/officeart/2005/8/layout/orgChart1"/>
    <dgm:cxn modelId="{176E3BE5-F1EA-4572-8CDB-E13385BEA64B}" type="presParOf" srcId="{9A0FF10C-81C7-47CD-A320-768F2009480B}" destId="{F492B679-3C8C-4E72-95A8-8B81298826E7}" srcOrd="2" destOrd="1" presId="urn:microsoft.com/office/officeart/2005/8/layout/orgChart1"/>
    <dgm:cxn modelId="{A3D95C9F-2373-4435-B44A-686EC2A30798}" type="presOf" srcId="{8D5FB264-0A5C-4C3A-85B7-453D9BD837DF}" destId="{F492B679-3C8C-4E72-95A8-8B81298826E7}" srcOrd="0" destOrd="0" presId="urn:microsoft.com/office/officeart/2005/8/layout/orgChart1"/>
    <dgm:cxn modelId="{339E5A49-9CA0-461A-8FA8-DB7C9C3C1B26}" type="presParOf" srcId="{9A0FF10C-81C7-47CD-A320-768F2009480B}" destId="{C6F584B9-7EA2-46D8-913B-8F508509ECAB}" srcOrd="3" destOrd="1" presId="urn:microsoft.com/office/officeart/2005/8/layout/orgChart1"/>
    <dgm:cxn modelId="{211A8828-E431-476C-B6C6-C035A326DBBA}" type="presParOf" srcId="{C6F584B9-7EA2-46D8-913B-8F508509ECAB}" destId="{6CAD9CE6-86A1-4F7D-98A6-3AF53F55F9E3}" srcOrd="0" destOrd="3" presId="urn:microsoft.com/office/officeart/2005/8/layout/orgChart1"/>
    <dgm:cxn modelId="{197810D4-D0CC-4FF4-8648-A578553B155A}" type="presOf" srcId="{4EC42421-831D-4CD3-8215-2AF4300F9C01}" destId="{6CAD9CE6-86A1-4F7D-98A6-3AF53F55F9E3}" srcOrd="0" destOrd="0" presId="urn:microsoft.com/office/officeart/2005/8/layout/orgChart1"/>
    <dgm:cxn modelId="{C8BBBE8E-0F0F-4205-A8B4-DE17AF8137A4}" type="presParOf" srcId="{6CAD9CE6-86A1-4F7D-98A6-3AF53F55F9E3}" destId="{08A0D1D2-3A20-4D63-8E35-B7C8B6B16D48}" srcOrd="0" destOrd="0" presId="urn:microsoft.com/office/officeart/2005/8/layout/orgChart1"/>
    <dgm:cxn modelId="{3FB0A36C-4011-4BCC-B473-091836F04A0C}" type="presOf" srcId="{4EC42421-831D-4CD3-8215-2AF4300F9C01}" destId="{08A0D1D2-3A20-4D63-8E35-B7C8B6B16D48}" srcOrd="0" destOrd="0" presId="urn:microsoft.com/office/officeart/2005/8/layout/orgChart1"/>
    <dgm:cxn modelId="{2B58AE28-4593-44AC-8B7F-7E6954B20F4E}" type="presParOf" srcId="{6CAD9CE6-86A1-4F7D-98A6-3AF53F55F9E3}" destId="{6238C53E-A961-488B-8FBD-6EC13507B069}" srcOrd="1" destOrd="0" presId="urn:microsoft.com/office/officeart/2005/8/layout/orgChart1"/>
    <dgm:cxn modelId="{32B027CD-C12E-46CD-A810-40E28371837E}" type="presOf" srcId="{4EC42421-831D-4CD3-8215-2AF4300F9C01}" destId="{6238C53E-A961-488B-8FBD-6EC13507B069}" srcOrd="0" destOrd="0" presId="urn:microsoft.com/office/officeart/2005/8/layout/orgChart1"/>
    <dgm:cxn modelId="{45F9D484-6A2B-4A05-A704-4459FCFAA16B}" type="presParOf" srcId="{C6F584B9-7EA2-46D8-913B-8F508509ECAB}" destId="{A9C46FD3-3BE9-4E6E-BFF6-B0B42B13F857}" srcOrd="1" destOrd="3" presId="urn:microsoft.com/office/officeart/2005/8/layout/orgChart1"/>
    <dgm:cxn modelId="{816355EA-789F-415C-A90F-BF6B53CA3AF5}" type="presParOf" srcId="{C6F584B9-7EA2-46D8-913B-8F508509ECAB}" destId="{A663BBFB-A120-4F5B-82EC-DB644DB9966B}" srcOrd="2" destOrd="3" presId="urn:microsoft.com/office/officeart/2005/8/layout/orgChart1"/>
    <dgm:cxn modelId="{D54DC06C-F1F5-412F-8518-49EA5650AAEC}" type="presParOf" srcId="{9A0FF10C-81C7-47CD-A320-768F2009480B}" destId="{AB3A8128-6C86-49B7-B5CC-0153888815E5}" srcOrd="4" destOrd="1" presId="urn:microsoft.com/office/officeart/2005/8/layout/orgChart1"/>
    <dgm:cxn modelId="{22BC5F41-1767-480F-B7B5-2E8645BF0580}" type="presOf" srcId="{CCF68ADE-40B6-47D0-93C1-88EC13ADC8AC}" destId="{AB3A8128-6C86-49B7-B5CC-0153888815E5}" srcOrd="0" destOrd="0" presId="urn:microsoft.com/office/officeart/2005/8/layout/orgChart1"/>
    <dgm:cxn modelId="{561F87E9-52AE-4137-8109-58649222D3E5}" type="presParOf" srcId="{9A0FF10C-81C7-47CD-A320-768F2009480B}" destId="{1A917F9A-DDE6-4568-B35C-7FABCEF0A586}" srcOrd="5" destOrd="1" presId="urn:microsoft.com/office/officeart/2005/8/layout/orgChart1"/>
    <dgm:cxn modelId="{ECDE0DE8-A3A9-43C7-BF7E-07E1D07FB07E}" type="presParOf" srcId="{1A917F9A-DDE6-4568-B35C-7FABCEF0A586}" destId="{FA949B67-3DB7-47FA-97C9-4A653E762F22}" srcOrd="0" destOrd="5" presId="urn:microsoft.com/office/officeart/2005/8/layout/orgChart1"/>
    <dgm:cxn modelId="{23B5C74D-DD25-42DA-A843-B43AB25DCDE4}" type="presOf" srcId="{CF717C8A-B40B-4AFF-BF49-65ABB7DF8190}" destId="{FA949B67-3DB7-47FA-97C9-4A653E762F22}" srcOrd="0" destOrd="0" presId="urn:microsoft.com/office/officeart/2005/8/layout/orgChart1"/>
    <dgm:cxn modelId="{5E0C5A9C-1CA1-4C69-8BE8-2B2EF83954D3}" type="presParOf" srcId="{FA949B67-3DB7-47FA-97C9-4A653E762F22}" destId="{7D64F4A3-0E55-47AC-A59B-9D5A9DC25552}" srcOrd="0" destOrd="0" presId="urn:microsoft.com/office/officeart/2005/8/layout/orgChart1"/>
    <dgm:cxn modelId="{37ACB1F6-1FB9-4F22-A9D3-72A11C88CB6D}" type="presOf" srcId="{CF717C8A-B40B-4AFF-BF49-65ABB7DF8190}" destId="{7D64F4A3-0E55-47AC-A59B-9D5A9DC25552}" srcOrd="0" destOrd="0" presId="urn:microsoft.com/office/officeart/2005/8/layout/orgChart1"/>
    <dgm:cxn modelId="{D1AEA449-5765-444D-8A1A-FBAA49F7E962}" type="presParOf" srcId="{FA949B67-3DB7-47FA-97C9-4A653E762F22}" destId="{5667CB49-EC34-46BC-AD2D-72F3BD95D049}" srcOrd="1" destOrd="0" presId="urn:microsoft.com/office/officeart/2005/8/layout/orgChart1"/>
    <dgm:cxn modelId="{C8EE047B-FBEF-4038-8240-69B2FEEDC49E}" type="presOf" srcId="{CF717C8A-B40B-4AFF-BF49-65ABB7DF8190}" destId="{5667CB49-EC34-46BC-AD2D-72F3BD95D049}" srcOrd="0" destOrd="0" presId="urn:microsoft.com/office/officeart/2005/8/layout/orgChart1"/>
    <dgm:cxn modelId="{A026FB80-1EB5-4A82-9296-25C2EDC5F6B8}" type="presParOf" srcId="{1A917F9A-DDE6-4568-B35C-7FABCEF0A586}" destId="{EB3A10DA-2FA4-4DAD-8341-8078D7F83716}" srcOrd="1" destOrd="5" presId="urn:microsoft.com/office/officeart/2005/8/layout/orgChart1"/>
    <dgm:cxn modelId="{4BDC94BB-A097-429C-8DAA-7E3EA9390BED}" type="presParOf" srcId="{1A917F9A-DDE6-4568-B35C-7FABCEF0A586}" destId="{B05C5608-85C8-433E-A928-1755312B673B}" srcOrd="2" destOrd="5" presId="urn:microsoft.com/office/officeart/2005/8/layout/orgChart1"/>
    <dgm:cxn modelId="{ABBE5E16-747E-4DC0-A97E-9E65F0F8272A}" type="presParOf" srcId="{F728C3E8-5128-4BB6-90CC-A86769ECE335}" destId="{0E819307-1B4E-434E-BA76-D5A4192B0663}" srcOrd="2" destOrd="0" presId="urn:microsoft.com/office/officeart/2005/8/layout/orgChart1"/>
    <dgm:cxn modelId="{765FF5F4-006D-4D54-BF71-7CD8C16C6461}" type="presParOf" srcId="{0E819307-1B4E-434E-BA76-D5A4192B0663}" destId="{7CC60CE2-51D0-47DE-A469-FE4884597341}" srcOrd="0" destOrd="2" presId="urn:microsoft.com/office/officeart/2005/8/layout/orgChart1"/>
    <dgm:cxn modelId="{B501CC7F-485D-40F1-9178-924CE9D32664}" type="presOf" srcId="{4294CB15-5EAF-442A-BADC-24588A60ECFF}" destId="{7CC60CE2-51D0-47DE-A469-FE4884597341}" srcOrd="0" destOrd="0" presId="urn:microsoft.com/office/officeart/2005/8/layout/orgChart1"/>
    <dgm:cxn modelId="{DE4CAB35-DE98-4FE7-85E2-BFC737130560}" type="presParOf" srcId="{0E819307-1B4E-434E-BA76-D5A4192B0663}" destId="{2C28615C-654F-4C05-9383-C72EAED46321}" srcOrd="1" destOrd="2" presId="urn:microsoft.com/office/officeart/2005/8/layout/orgChart1"/>
    <dgm:cxn modelId="{975893DB-A5E5-4684-9E6B-C19794DDDE38}" type="presParOf" srcId="{2C28615C-654F-4C05-9383-C72EAED46321}" destId="{531B400A-09FB-4AC6-91D5-6C58DB555D6A}" srcOrd="0" destOrd="1" presId="urn:microsoft.com/office/officeart/2005/8/layout/orgChart1"/>
    <dgm:cxn modelId="{F09E8661-FA02-4A4D-825F-98E44B119A8D}" type="presOf" srcId="{B29BF47F-FB6F-4BB3-8B1F-25C507DDACF5}" destId="{531B400A-09FB-4AC6-91D5-6C58DB555D6A}" srcOrd="0" destOrd="0" presId="urn:microsoft.com/office/officeart/2005/8/layout/orgChart1"/>
    <dgm:cxn modelId="{C01D9165-461F-4EAA-A3B3-E8B6A29FDF50}" type="presParOf" srcId="{531B400A-09FB-4AC6-91D5-6C58DB555D6A}" destId="{15F46F7C-8483-49B2-9069-BD47518FA3C5}" srcOrd="0" destOrd="0" presId="urn:microsoft.com/office/officeart/2005/8/layout/orgChart1"/>
    <dgm:cxn modelId="{16776687-A0DF-4F86-AC94-07F86F7E5C36}" type="presOf" srcId="{B29BF47F-FB6F-4BB3-8B1F-25C507DDACF5}" destId="{15F46F7C-8483-49B2-9069-BD47518FA3C5}" srcOrd="0" destOrd="0" presId="urn:microsoft.com/office/officeart/2005/8/layout/orgChart1"/>
    <dgm:cxn modelId="{19BEFEB6-9F24-4288-9022-DC03E79E9475}" type="presParOf" srcId="{531B400A-09FB-4AC6-91D5-6C58DB555D6A}" destId="{84CA6990-2D5D-47C3-9020-DF2944DEADCF}" srcOrd="1" destOrd="0" presId="urn:microsoft.com/office/officeart/2005/8/layout/orgChart1"/>
    <dgm:cxn modelId="{7085EB82-7F77-4A20-9F8D-7E261CCA05CA}" type="presOf" srcId="{B29BF47F-FB6F-4BB3-8B1F-25C507DDACF5}" destId="{84CA6990-2D5D-47C3-9020-DF2944DEADCF}" srcOrd="0" destOrd="0" presId="urn:microsoft.com/office/officeart/2005/8/layout/orgChart1"/>
    <dgm:cxn modelId="{F3FA887D-290F-4915-AE2E-BE8B8ADE9D93}" type="presParOf" srcId="{2C28615C-654F-4C05-9383-C72EAED46321}" destId="{0851F80F-8C6D-4400-A85F-BC390C21E4EE}" srcOrd="1" destOrd="1" presId="urn:microsoft.com/office/officeart/2005/8/layout/orgChart1"/>
    <dgm:cxn modelId="{F9DAD55D-6AE9-4460-8BB5-FB47DDE17B90}" type="presParOf" srcId="{2C28615C-654F-4C05-9383-C72EAED46321}" destId="{3025C0A7-DA6F-4394-8167-7956EFF162F0}" srcOrd="2" destOrd="1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>
      <dsp:nvSpPr>
        <dsp:cNvPr id="5" name="任意多边形 4"/>
        <dsp:cNvSpPr/>
      </dsp:nvSpPr>
      <dsp:spPr bwMode="white">
        <a:xfrm>
          <a:off x="1188304" y="1615988"/>
          <a:ext cx="2875696" cy="2186480"/>
        </a:xfrm>
        <a:custGeom>
          <a:avLst/>
          <a:gdLst/>
          <a:ahLst/>
          <a:cxnLst/>
          <a:pathLst>
            <a:path w="4529" h="3443">
              <a:moveTo>
                <a:pt x="4529" y="0"/>
              </a:moveTo>
              <a:lnTo>
                <a:pt x="4529" y="3050"/>
              </a:lnTo>
              <a:lnTo>
                <a:pt x="0" y="3050"/>
              </a:lnTo>
              <a:lnTo>
                <a:pt x="0" y="3443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188304" y="1615988"/>
        <a:ext cx="2875696" cy="2186480"/>
      </dsp:txXfrm>
    </dsp:sp>
    <dsp:sp>
      <dsp:nvSpPr>
        <dsp:cNvPr id="8" name="任意多边形 7"/>
        <dsp:cNvSpPr/>
      </dsp:nvSpPr>
      <dsp:spPr bwMode="white">
        <a:xfrm>
          <a:off x="4064000" y="1615988"/>
          <a:ext cx="0" cy="2186480"/>
        </a:xfrm>
        <a:custGeom>
          <a:avLst/>
          <a:gdLst/>
          <a:ahLst/>
          <a:cxnLst/>
          <a:pathLst>
            <a:path h="3443">
              <a:moveTo>
                <a:pt x="0" y="0"/>
              </a:moveTo>
              <a:lnTo>
                <a:pt x="0" y="3443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064000" y="1615988"/>
        <a:ext cx="0" cy="2186480"/>
      </dsp:txXfrm>
    </dsp:sp>
    <dsp:sp>
      <dsp:nvSpPr>
        <dsp:cNvPr id="11" name="任意多边形 10"/>
        <dsp:cNvSpPr/>
      </dsp:nvSpPr>
      <dsp:spPr bwMode="white">
        <a:xfrm>
          <a:off x="4064000" y="1615988"/>
          <a:ext cx="2875696" cy="2186480"/>
        </a:xfrm>
        <a:custGeom>
          <a:avLst/>
          <a:gdLst/>
          <a:ahLst/>
          <a:cxnLst/>
          <a:pathLst>
            <a:path w="4529" h="3443">
              <a:moveTo>
                <a:pt x="0" y="0"/>
              </a:moveTo>
              <a:lnTo>
                <a:pt x="0" y="3050"/>
              </a:lnTo>
              <a:lnTo>
                <a:pt x="4529" y="3050"/>
              </a:lnTo>
              <a:lnTo>
                <a:pt x="4529" y="3443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064000" y="1615988"/>
        <a:ext cx="2875696" cy="2186480"/>
      </dsp:txXfrm>
    </dsp:sp>
    <dsp:sp>
      <dsp:nvSpPr>
        <dsp:cNvPr id="14" name="任意多边形 13"/>
        <dsp:cNvSpPr/>
      </dsp:nvSpPr>
      <dsp:spPr bwMode="white">
        <a:xfrm>
          <a:off x="3814456" y="1615988"/>
          <a:ext cx="249544" cy="1093240"/>
        </a:xfrm>
        <a:custGeom>
          <a:avLst/>
          <a:gdLst/>
          <a:ahLst/>
          <a:cxnLst/>
          <a:pathLst>
            <a:path w="393" h="1722">
              <a:moveTo>
                <a:pt x="393" y="0"/>
              </a:moveTo>
              <a:lnTo>
                <a:pt x="393" y="1722"/>
              </a:lnTo>
              <a:lnTo>
                <a:pt x="0" y="172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814456" y="1615988"/>
        <a:ext cx="249544" cy="1093240"/>
      </dsp:txXfrm>
    </dsp:sp>
    <dsp:sp>
      <dsp:nvSpPr>
        <dsp:cNvPr id="3" name="矩形 2"/>
        <dsp:cNvSpPr/>
      </dsp:nvSpPr>
      <dsp:spPr bwMode="white">
        <a:xfrm>
          <a:off x="2875696" y="427684"/>
          <a:ext cx="2376608" cy="1188304"/>
        </a:xfrm>
        <a:prstGeom prst="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19685" tIns="19685" rIns="19685" bIns="19685" anchor="ctr"/>
        <a:lstStyle>
          <a:lvl1pPr algn="ctr">
            <a:defRPr sz="3100"/>
          </a:lvl1pPr>
          <a:lvl2pPr marL="228600" indent="-228600">
            <a:defRPr sz="2400"/>
          </a:lvl2pPr>
          <a:lvl3pPr marL="457200" indent="-228600">
            <a:defRPr sz="2400"/>
          </a:lvl3pPr>
          <a:lvl4pPr marL="685800" indent="-228600">
            <a:defRPr sz="2400"/>
          </a:lvl4pPr>
          <a:lvl5pPr marL="914400" indent="-228600">
            <a:defRPr sz="2400"/>
          </a:lvl5pPr>
          <a:lvl6pPr marL="1143000" indent="-228600">
            <a:defRPr sz="2400"/>
          </a:lvl6pPr>
          <a:lvl7pPr marL="1371600" indent="-228600">
            <a:defRPr sz="2400"/>
          </a:lvl7pPr>
          <a:lvl8pPr marL="1600200" indent="-228600">
            <a:defRPr sz="2400"/>
          </a:lvl8pPr>
          <a:lvl9pPr marL="1828800" indent="-228600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听力预测</a:t>
          </a:r>
          <a:endParaRPr lang="zh-CN" altLang="en-US"/>
        </a:p>
      </dsp:txBody>
      <dsp:txXfrm>
        <a:off x="2875696" y="427684"/>
        <a:ext cx="2376608" cy="1188304"/>
      </dsp:txXfrm>
    </dsp:sp>
    <dsp:sp>
      <dsp:nvSpPr>
        <dsp:cNvPr id="6" name="矩形 5"/>
        <dsp:cNvSpPr/>
      </dsp:nvSpPr>
      <dsp:spPr bwMode="white">
        <a:xfrm>
          <a:off x="0" y="3802467"/>
          <a:ext cx="2376608" cy="1188304"/>
        </a:xfrm>
        <a:prstGeom prst="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19685" tIns="19685" rIns="19685" bIns="19685" anchor="ctr"/>
        <a:lstStyle>
          <a:lvl1pPr algn="ctr">
            <a:defRPr sz="3100"/>
          </a:lvl1pPr>
          <a:lvl2pPr marL="228600" indent="-228600">
            <a:defRPr sz="2400"/>
          </a:lvl2pPr>
          <a:lvl3pPr marL="457200" indent="-228600">
            <a:defRPr sz="2400"/>
          </a:lvl3pPr>
          <a:lvl4pPr marL="685800" indent="-228600">
            <a:defRPr sz="2400"/>
          </a:lvl4pPr>
          <a:lvl5pPr marL="914400" indent="-228600">
            <a:defRPr sz="2400"/>
          </a:lvl5pPr>
          <a:lvl6pPr marL="1143000" indent="-228600">
            <a:defRPr sz="2400"/>
          </a:lvl6pPr>
          <a:lvl7pPr marL="1371600" indent="-228600">
            <a:defRPr sz="2400"/>
          </a:lvl7pPr>
          <a:lvl8pPr marL="1600200" indent="-228600">
            <a:defRPr sz="2400"/>
          </a:lvl8pPr>
          <a:lvl9pPr marL="1828800" indent="-228600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结构</a:t>
          </a:r>
          <a:endParaRPr lang="zh-CN" altLang="en-US"/>
        </a:p>
      </dsp:txBody>
      <dsp:txXfrm>
        <a:off x="0" y="3802467"/>
        <a:ext cx="2376608" cy="1188304"/>
      </dsp:txXfrm>
    </dsp:sp>
    <dsp:sp>
      <dsp:nvSpPr>
        <dsp:cNvPr id="9" name="矩形 8"/>
        <dsp:cNvSpPr/>
      </dsp:nvSpPr>
      <dsp:spPr bwMode="white">
        <a:xfrm>
          <a:off x="2875696" y="3802467"/>
          <a:ext cx="2376608" cy="1188304"/>
        </a:xfrm>
        <a:prstGeom prst="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19685" tIns="19685" rIns="19685" bIns="19685" anchor="ctr"/>
        <a:lstStyle>
          <a:lvl1pPr algn="ctr">
            <a:defRPr sz="3100"/>
          </a:lvl1pPr>
          <a:lvl2pPr marL="228600" indent="-228600">
            <a:defRPr sz="2400"/>
          </a:lvl2pPr>
          <a:lvl3pPr marL="457200" indent="-228600">
            <a:defRPr sz="2400"/>
          </a:lvl3pPr>
          <a:lvl4pPr marL="685800" indent="-228600">
            <a:defRPr sz="2400"/>
          </a:lvl4pPr>
          <a:lvl5pPr marL="914400" indent="-228600">
            <a:defRPr sz="2400"/>
          </a:lvl5pPr>
          <a:lvl6pPr marL="1143000" indent="-228600">
            <a:defRPr sz="2400"/>
          </a:lvl6pPr>
          <a:lvl7pPr marL="1371600" indent="-228600">
            <a:defRPr sz="2400"/>
          </a:lvl7pPr>
          <a:lvl8pPr marL="1600200" indent="-228600">
            <a:defRPr sz="2400"/>
          </a:lvl8pPr>
          <a:lvl9pPr marL="1828800" indent="-228600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内容</a:t>
          </a:r>
          <a:endParaRPr lang="zh-CN" altLang="en-US"/>
        </a:p>
      </dsp:txBody>
      <dsp:txXfrm>
        <a:off x="2875696" y="3802467"/>
        <a:ext cx="2376608" cy="1188304"/>
      </dsp:txXfrm>
    </dsp:sp>
    <dsp:sp>
      <dsp:nvSpPr>
        <dsp:cNvPr id="12" name="矩形 11"/>
        <dsp:cNvSpPr/>
      </dsp:nvSpPr>
      <dsp:spPr bwMode="white">
        <a:xfrm>
          <a:off x="5751392" y="3802467"/>
          <a:ext cx="2376608" cy="1188304"/>
        </a:xfrm>
        <a:prstGeom prst="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19685" tIns="19685" rIns="19685" bIns="19685" anchor="ctr"/>
        <a:lstStyle>
          <a:lvl1pPr algn="ctr">
            <a:defRPr sz="3100"/>
          </a:lvl1pPr>
          <a:lvl2pPr marL="228600" indent="-228600">
            <a:defRPr sz="2400"/>
          </a:lvl2pPr>
          <a:lvl3pPr marL="457200" indent="-228600">
            <a:defRPr sz="2400"/>
          </a:lvl3pPr>
          <a:lvl4pPr marL="685800" indent="-228600">
            <a:defRPr sz="2400"/>
          </a:lvl4pPr>
          <a:lvl5pPr marL="914400" indent="-228600">
            <a:defRPr sz="2400"/>
          </a:lvl5pPr>
          <a:lvl6pPr marL="1143000" indent="-228600">
            <a:defRPr sz="2400"/>
          </a:lvl6pPr>
          <a:lvl7pPr marL="1371600" indent="-228600">
            <a:defRPr sz="2400"/>
          </a:lvl7pPr>
          <a:lvl8pPr marL="1600200" indent="-228600">
            <a:defRPr sz="2400"/>
          </a:lvl8pPr>
          <a:lvl9pPr marL="1828800" indent="-228600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表达</a:t>
          </a:r>
          <a:endParaRPr lang="zh-CN" altLang="en-US"/>
        </a:p>
      </dsp:txBody>
      <dsp:txXfrm>
        <a:off x="5751392" y="3802467"/>
        <a:ext cx="2376608" cy="1188304"/>
      </dsp:txXfrm>
    </dsp:sp>
    <dsp:sp>
      <dsp:nvSpPr>
        <dsp:cNvPr id="15" name="矩形 14"/>
        <dsp:cNvSpPr/>
      </dsp:nvSpPr>
      <dsp:spPr bwMode="white">
        <a:xfrm>
          <a:off x="1437848" y="2115075"/>
          <a:ext cx="2376608" cy="1188304"/>
        </a:xfrm>
        <a:prstGeom prst="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19685" tIns="19685" rIns="19685" bIns="19685" anchor="ctr"/>
        <a:lstStyle>
          <a:lvl1pPr algn="ctr">
            <a:defRPr sz="3100"/>
          </a:lvl1pPr>
          <a:lvl2pPr marL="228600" indent="-228600">
            <a:defRPr sz="2400"/>
          </a:lvl2pPr>
          <a:lvl3pPr marL="457200" indent="-228600">
            <a:defRPr sz="2400"/>
          </a:lvl3pPr>
          <a:lvl4pPr marL="685800" indent="-228600">
            <a:defRPr sz="2400"/>
          </a:lvl4pPr>
          <a:lvl5pPr marL="914400" indent="-228600">
            <a:defRPr sz="2400"/>
          </a:lvl5pPr>
          <a:lvl6pPr marL="1143000" indent="-228600">
            <a:defRPr sz="2400"/>
          </a:lvl6pPr>
          <a:lvl7pPr marL="1371600" indent="-228600">
            <a:defRPr sz="2400"/>
          </a:lvl7pPr>
          <a:lvl8pPr marL="1600200" indent="-228600">
            <a:defRPr sz="2400"/>
          </a:lvl8pPr>
          <a:lvl9pPr marL="1828800" indent="-228600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/>
            <a:t>开头</a:t>
          </a:r>
          <a:endParaRPr lang="zh-CN" altLang="en-US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/>
            <a:t>主旨句</a:t>
          </a:r>
          <a:endParaRPr lang="zh-CN" altLang="en-US"/>
        </a:p>
      </dsp:txBody>
      <dsp:txXfrm>
        <a:off x="1437848" y="2115075"/>
        <a:ext cx="2376608" cy="1188304"/>
      </dsp:txXfrm>
    </dsp:sp>
    <dsp:sp>
      <dsp:nvSpPr>
        <dsp:cNvPr id="4" name="矩形 3" hidden="1"/>
        <dsp:cNvSpPr/>
      </dsp:nvSpPr>
      <dsp:spPr bwMode="white">
        <a:xfrm>
          <a:off x="2875696" y="427684"/>
          <a:ext cx="475322" cy="1188304"/>
        </a:xfrm>
        <a:prstGeom prst="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Xfrm>
        <a:off x="2875696" y="427684"/>
        <a:ext cx="475322" cy="1188304"/>
      </dsp:txXfrm>
    </dsp:sp>
    <dsp:sp>
      <dsp:nvSpPr>
        <dsp:cNvPr id="7" name="矩形 6" hidden="1"/>
        <dsp:cNvSpPr/>
      </dsp:nvSpPr>
      <dsp:spPr bwMode="white">
        <a:xfrm>
          <a:off x="0" y="3802467"/>
          <a:ext cx="475322" cy="1188304"/>
        </a:xfrm>
        <a:prstGeom prst="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Xfrm>
        <a:off x="0" y="3802467"/>
        <a:ext cx="475322" cy="1188304"/>
      </dsp:txXfrm>
    </dsp:sp>
    <dsp:sp>
      <dsp:nvSpPr>
        <dsp:cNvPr id="10" name="矩形 9" hidden="1"/>
        <dsp:cNvSpPr/>
      </dsp:nvSpPr>
      <dsp:spPr bwMode="white">
        <a:xfrm>
          <a:off x="2875696" y="3802467"/>
          <a:ext cx="475322" cy="1188304"/>
        </a:xfrm>
        <a:prstGeom prst="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Xfrm>
        <a:off x="2875696" y="3802467"/>
        <a:ext cx="475322" cy="1188304"/>
      </dsp:txXfrm>
    </dsp:sp>
    <dsp:sp>
      <dsp:nvSpPr>
        <dsp:cNvPr id="13" name="矩形 12" hidden="1"/>
        <dsp:cNvSpPr/>
      </dsp:nvSpPr>
      <dsp:spPr bwMode="white">
        <a:xfrm>
          <a:off x="5751392" y="3802467"/>
          <a:ext cx="475322" cy="1188304"/>
        </a:xfrm>
        <a:prstGeom prst="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Xfrm>
        <a:off x="5751392" y="3802467"/>
        <a:ext cx="475322" cy="1188304"/>
      </dsp:txXfrm>
    </dsp:sp>
    <dsp:sp>
      <dsp:nvSpPr>
        <dsp:cNvPr id="16" name="矩形 15" hidden="1"/>
        <dsp:cNvSpPr/>
      </dsp:nvSpPr>
      <dsp:spPr bwMode="white">
        <a:xfrm>
          <a:off x="1437848" y="2115075"/>
          <a:ext cx="475322" cy="1188304"/>
        </a:xfrm>
        <a:prstGeom prst="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Xfrm>
        <a:off x="1437848" y="2115075"/>
        <a:ext cx="475322" cy="1188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4" Type="http://schemas.openxmlformats.org/officeDocument/2006/relationships/hyperlink" Target="http://www.emc.maricopa.edu/faculty/farabee/BIOBK/BioBookglossM.html" TargetMode="External"/><Relationship Id="rId3" Type="http://schemas.openxmlformats.org/officeDocument/2006/relationships/hyperlink" Target="http://www.emc.maricopa.edu/faculty/farabee/BIOBK/BioBookglossS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幻灯片图像占位符 21505"/>
          <p:cNvSpPr>
            <a:spLocks noGrp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21507" name="文本占位符 21506"/>
          <p:cNvSpPr>
            <a:spLocks noGrp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</p:spPr>
        <p:txBody>
          <a:bodyPr/>
          <a:p>
            <a:pPr lvl="0">
              <a:lnSpc>
                <a:spcPct val="80000"/>
              </a:lnSpc>
            </a:pPr>
            <a:r>
              <a:rPr lang="en-US" altLang="x-none" sz="1000" dirty="0">
                <a:ea typeface="宋体" panose="02010600030101010101" pitchFamily="2" charset="-122"/>
              </a:rPr>
              <a:t>Symbiosis – 2 or more species live together in close association</a:t>
            </a:r>
            <a:endParaRPr lang="en-US" altLang="x-none" sz="1000" dirty="0"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</a:pPr>
            <a:r>
              <a:rPr lang="en-US" altLang="x-none" sz="1000" dirty="0">
                <a:ea typeface="宋体" panose="02010600030101010101" pitchFamily="2" charset="-122"/>
              </a:rPr>
              <a:t>Mutualism = both benefit</a:t>
            </a:r>
            <a:endParaRPr lang="en-US" altLang="x-none" sz="1000" dirty="0"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</a:pPr>
            <a:r>
              <a:rPr lang="en-US" altLang="x-none" sz="1000" dirty="0">
                <a:ea typeface="宋体" panose="02010600030101010101" pitchFamily="2" charset="-122"/>
              </a:rPr>
              <a:t>Lichen = algae + fungi</a:t>
            </a:r>
            <a:endParaRPr lang="en-US" altLang="x-none" sz="1000" dirty="0"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</a:pPr>
            <a:r>
              <a:rPr lang="en-US" altLang="x-none" sz="1000" dirty="0">
                <a:ea typeface="宋体" panose="02010600030101010101" pitchFamily="2" charset="-122"/>
              </a:rPr>
              <a:t>Mycorrhizae – fungus + plant, fungus helps with water absorption, ion transfer; tree supplies fungus with food (carbohydrates)</a:t>
            </a:r>
            <a:endParaRPr lang="en-US" altLang="x-none" sz="1000" dirty="0"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</a:pPr>
            <a:endParaRPr lang="en-US" altLang="x-none" sz="1000" dirty="0"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</a:pPr>
            <a:r>
              <a:rPr lang="en-US" altLang="x-none" sz="1000" dirty="0">
                <a:ea typeface="宋体" panose="02010600030101010101" pitchFamily="2" charset="-122"/>
              </a:rPr>
              <a:t>Lichens are a </a:t>
            </a:r>
            <a:r>
              <a:rPr lang="en-US" altLang="x-none" sz="1000" dirty="0">
                <a:ea typeface="宋体" panose="02010600030101010101" pitchFamily="2" charset="-122"/>
                <a:hlinkClick r:id="rId3"/>
              </a:rPr>
              <a:t>symbiosis</a:t>
            </a:r>
            <a:r>
              <a:rPr lang="en-US" altLang="x-none" sz="1000" dirty="0">
                <a:ea typeface="宋体" panose="02010600030101010101" pitchFamily="2" charset="-122"/>
              </a:rPr>
              <a:t> between a photosynthetic organism (alga or cyanobacterium) and a fungus (sac or club). </a:t>
            </a:r>
            <a:r>
              <a:rPr lang="en-US" altLang="x-none" sz="1000" dirty="0">
                <a:ea typeface="宋体" panose="02010600030101010101" pitchFamily="2" charset="-122"/>
                <a:hlinkClick r:id="rId4"/>
              </a:rPr>
              <a:t>Mycorrhizae</a:t>
            </a:r>
            <a:r>
              <a:rPr lang="en-US" altLang="x-none" sz="1000" dirty="0">
                <a:ea typeface="宋体" panose="02010600030101010101" pitchFamily="2" charset="-122"/>
              </a:rPr>
              <a:t> are fungi (usually a zygomycete or basidiomycete) symbiotic with the roots of plants. Both relationships are </a:t>
            </a:r>
            <a:r>
              <a:rPr lang="en-US" altLang="x-none" sz="1000" dirty="0">
                <a:ea typeface="宋体" panose="02010600030101010101" pitchFamily="2" charset="-122"/>
                <a:hlinkClick r:id="rId4"/>
              </a:rPr>
              <a:t>mutualistic</a:t>
            </a:r>
            <a:r>
              <a:rPr lang="en-US" altLang="x-none" sz="1000" dirty="0">
                <a:ea typeface="宋体" panose="02010600030101010101" pitchFamily="2" charset="-122"/>
              </a:rPr>
              <a:t>: both parties benefit. Fungi provide nutrients from the substrate, the phototroph provides food. Plants with mycorrhizae grow better: the plant gets nutrients from the fungus in exchange for carbohydrates. </a:t>
            </a:r>
            <a:endParaRPr lang="en-US" altLang="x-none" sz="1000" dirty="0"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</a:pPr>
            <a:endParaRPr lang="en-US" altLang="x-none" sz="1000" dirty="0"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</a:pPr>
            <a:r>
              <a:rPr lang="en-US" altLang="x-none" sz="1000" dirty="0">
                <a:ea typeface="宋体" panose="02010600030101010101" pitchFamily="2" charset="-122"/>
              </a:rPr>
              <a:t>The word "mycorrhizae" literally means "fungus-roots" and defines the close mutually beneficial relationship between specialized soil fungi (mycorrhizal fungi) and plant roots.</a:t>
            </a:r>
            <a:br>
              <a:rPr lang="en-US" altLang="x-none" sz="1000" dirty="0">
                <a:ea typeface="宋体" panose="02010600030101010101" pitchFamily="2" charset="-122"/>
              </a:rPr>
            </a:br>
            <a:br>
              <a:rPr lang="en-US" altLang="x-none" sz="1000" dirty="0">
                <a:ea typeface="宋体" panose="02010600030101010101" pitchFamily="2" charset="-122"/>
              </a:rPr>
            </a:br>
            <a:r>
              <a:rPr lang="en-US" altLang="x-none" sz="1000" dirty="0">
                <a:ea typeface="宋体" panose="02010600030101010101" pitchFamily="2" charset="-122"/>
              </a:rPr>
              <a:t>About 95% of the world’s land plants form the mycorrhizal relationship in their native habitats. It is estimated that mycorrhizal fungal filaments explore hundreds to thousands more soil volume compared to roots alone.</a:t>
            </a:r>
            <a:br>
              <a:rPr lang="en-US" altLang="x-none" sz="1000" dirty="0">
                <a:ea typeface="宋体" panose="02010600030101010101" pitchFamily="2" charset="-122"/>
              </a:rPr>
            </a:br>
            <a:r>
              <a:rPr lang="en-US" altLang="x-none" sz="1000" b="1" dirty="0">
                <a:ea typeface="宋体" panose="02010600030101010101" pitchFamily="2" charset="-122"/>
              </a:rPr>
              <a:t>Benefits include:</a:t>
            </a:r>
            <a:endParaRPr lang="en-US" altLang="x-none" sz="1000" dirty="0"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</a:pPr>
            <a:r>
              <a:rPr lang="en-US" altLang="x-none" sz="1000" dirty="0">
                <a:ea typeface="宋体" panose="02010600030101010101" pitchFamily="2" charset="-122"/>
              </a:rPr>
              <a:t>Improved nutrient and water uptake </a:t>
            </a:r>
            <a:endParaRPr lang="en-US" altLang="x-none" sz="1000" dirty="0"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</a:pPr>
            <a:r>
              <a:rPr lang="en-US" altLang="x-none" sz="1000" dirty="0">
                <a:ea typeface="宋体" panose="02010600030101010101" pitchFamily="2" charset="-122"/>
              </a:rPr>
              <a:t>Improved root growth </a:t>
            </a:r>
            <a:endParaRPr lang="en-US" altLang="x-none" sz="1000" dirty="0"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</a:pPr>
            <a:r>
              <a:rPr lang="en-US" altLang="x-none" sz="1000" dirty="0">
                <a:ea typeface="宋体" panose="02010600030101010101" pitchFamily="2" charset="-122"/>
              </a:rPr>
              <a:t>Improved plant growth and yield </a:t>
            </a:r>
            <a:endParaRPr lang="en-US" altLang="x-none" sz="1000" dirty="0"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</a:pPr>
            <a:r>
              <a:rPr lang="en-US" altLang="x-none" sz="1000" dirty="0">
                <a:ea typeface="宋体" panose="02010600030101010101" pitchFamily="2" charset="-122"/>
              </a:rPr>
              <a:t>Improved disease resistance </a:t>
            </a:r>
            <a:endParaRPr lang="en-US" altLang="x-none" sz="1000" dirty="0"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</a:pPr>
            <a:r>
              <a:rPr lang="en-US" altLang="x-none" sz="1000" dirty="0">
                <a:ea typeface="宋体" panose="02010600030101010101" pitchFamily="2" charset="-122"/>
              </a:rPr>
              <a:t>Reduced transplant shock </a:t>
            </a:r>
            <a:endParaRPr lang="en-US" altLang="x-none" sz="1000" dirty="0"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</a:pPr>
            <a:r>
              <a:rPr lang="en-US" altLang="x-none" sz="1000" dirty="0">
                <a:ea typeface="宋体" panose="02010600030101010101" pitchFamily="2" charset="-122"/>
              </a:rPr>
              <a:t>Reduced drought stress </a:t>
            </a:r>
            <a:endParaRPr lang="en-US" altLang="x-none" sz="1000" dirty="0"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</a:pPr>
            <a:r>
              <a:rPr lang="en-US" altLang="x-none" sz="1000" dirty="0">
                <a:ea typeface="宋体" panose="02010600030101010101" pitchFamily="2" charset="-122"/>
              </a:rPr>
              <a:t>http://www.mycorrhizae.com/WhatAreMyco.php</a:t>
            </a:r>
            <a:endParaRPr lang="en-US" altLang="x-none" sz="1000" dirty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 flipH="1">
            <a:off x="788297" y="1047750"/>
            <a:ext cx="10615406" cy="3011488"/>
          </a:xfrm>
          <a:custGeom>
            <a:avLst/>
            <a:gdLst>
              <a:gd name="connsiteX0" fmla="*/ 68718 w 4649917"/>
              <a:gd name="connsiteY0" fmla="*/ 858043 h 859843"/>
              <a:gd name="connsiteX1" fmla="*/ 66282 w 4649917"/>
              <a:gd name="connsiteY1" fmla="*/ 859843 h 859843"/>
              <a:gd name="connsiteX2" fmla="*/ 69034 w 4649917"/>
              <a:gd name="connsiteY2" fmla="*/ 858148 h 859843"/>
              <a:gd name="connsiteX3" fmla="*/ 4120469 w 4649917"/>
              <a:gd name="connsiteY3" fmla="*/ 855625 h 859843"/>
              <a:gd name="connsiteX4" fmla="*/ 4120155 w 4649917"/>
              <a:gd name="connsiteY4" fmla="*/ 855730 h 859843"/>
              <a:gd name="connsiteX5" fmla="*/ 4122907 w 4649917"/>
              <a:gd name="connsiteY5" fmla="*/ 857425 h 859843"/>
              <a:gd name="connsiteX6" fmla="*/ 4120469 w 4649917"/>
              <a:gd name="connsiteY6" fmla="*/ 855625 h 859843"/>
              <a:gd name="connsiteX7" fmla="*/ 2566295 w 4649917"/>
              <a:gd name="connsiteY7" fmla="*/ 855623 h 859843"/>
              <a:gd name="connsiteX8" fmla="*/ 2565980 w 4649917"/>
              <a:gd name="connsiteY8" fmla="*/ 855729 h 859843"/>
              <a:gd name="connsiteX9" fmla="*/ 2568733 w 4649917"/>
              <a:gd name="connsiteY9" fmla="*/ 857424 h 859843"/>
              <a:gd name="connsiteX10" fmla="*/ 2566295 w 4649917"/>
              <a:gd name="connsiteY10" fmla="*/ 855623 h 859843"/>
              <a:gd name="connsiteX11" fmla="*/ 2785427 w 4649917"/>
              <a:gd name="connsiteY11" fmla="*/ 855623 h 859843"/>
              <a:gd name="connsiteX12" fmla="*/ 2785113 w 4649917"/>
              <a:gd name="connsiteY12" fmla="*/ 855729 h 859843"/>
              <a:gd name="connsiteX13" fmla="*/ 2787865 w 4649917"/>
              <a:gd name="connsiteY13" fmla="*/ 857424 h 859843"/>
              <a:gd name="connsiteX14" fmla="*/ 2785427 w 4649917"/>
              <a:gd name="connsiteY14" fmla="*/ 855623 h 859843"/>
              <a:gd name="connsiteX15" fmla="*/ 3004559 w 4649917"/>
              <a:gd name="connsiteY15" fmla="*/ 855623 h 859843"/>
              <a:gd name="connsiteX16" fmla="*/ 3004245 w 4649917"/>
              <a:gd name="connsiteY16" fmla="*/ 855729 h 859843"/>
              <a:gd name="connsiteX17" fmla="*/ 3006997 w 4649917"/>
              <a:gd name="connsiteY17" fmla="*/ 857424 h 859843"/>
              <a:gd name="connsiteX18" fmla="*/ 3004559 w 4649917"/>
              <a:gd name="connsiteY18" fmla="*/ 855623 h 859843"/>
              <a:gd name="connsiteX19" fmla="*/ 3207958 w 4649917"/>
              <a:gd name="connsiteY19" fmla="*/ 855623 h 859843"/>
              <a:gd name="connsiteX20" fmla="*/ 3207643 w 4649917"/>
              <a:gd name="connsiteY20" fmla="*/ 855729 h 859843"/>
              <a:gd name="connsiteX21" fmla="*/ 3210395 w 4649917"/>
              <a:gd name="connsiteY21" fmla="*/ 857424 h 859843"/>
              <a:gd name="connsiteX22" fmla="*/ 3207958 w 4649917"/>
              <a:gd name="connsiteY22" fmla="*/ 855623 h 859843"/>
              <a:gd name="connsiteX23" fmla="*/ 3576082 w 4649917"/>
              <a:gd name="connsiteY23" fmla="*/ 855623 h 859843"/>
              <a:gd name="connsiteX24" fmla="*/ 3575767 w 4649917"/>
              <a:gd name="connsiteY24" fmla="*/ 855729 h 859843"/>
              <a:gd name="connsiteX25" fmla="*/ 3578519 w 4649917"/>
              <a:gd name="connsiteY25" fmla="*/ 857424 h 859843"/>
              <a:gd name="connsiteX26" fmla="*/ 3576082 w 4649917"/>
              <a:gd name="connsiteY26" fmla="*/ 855623 h 859843"/>
              <a:gd name="connsiteX27" fmla="*/ 11210 w 4649917"/>
              <a:gd name="connsiteY27" fmla="*/ 853242 h 859843"/>
              <a:gd name="connsiteX28" fmla="*/ 0 w 4649917"/>
              <a:gd name="connsiteY28" fmla="*/ 855043 h 859843"/>
              <a:gd name="connsiteX29" fmla="*/ 13629 w 4649917"/>
              <a:gd name="connsiteY29" fmla="*/ 853768 h 859843"/>
              <a:gd name="connsiteX30" fmla="*/ 21097 w 4649917"/>
              <a:gd name="connsiteY30" fmla="*/ 853069 h 859843"/>
              <a:gd name="connsiteX31" fmla="*/ 13629 w 4649917"/>
              <a:gd name="connsiteY31" fmla="*/ 853768 h 859843"/>
              <a:gd name="connsiteX32" fmla="*/ 19495 w 4649917"/>
              <a:gd name="connsiteY32" fmla="*/ 855043 h 859843"/>
              <a:gd name="connsiteX33" fmla="*/ 4177978 w 4649917"/>
              <a:gd name="connsiteY33" fmla="*/ 850824 h 859843"/>
              <a:gd name="connsiteX34" fmla="*/ 4175559 w 4649917"/>
              <a:gd name="connsiteY34" fmla="*/ 851349 h 859843"/>
              <a:gd name="connsiteX35" fmla="*/ 4189187 w 4649917"/>
              <a:gd name="connsiteY35" fmla="*/ 852624 h 859843"/>
              <a:gd name="connsiteX36" fmla="*/ 4177978 w 4649917"/>
              <a:gd name="connsiteY36" fmla="*/ 850824 h 859843"/>
              <a:gd name="connsiteX37" fmla="*/ 2623804 w 4649917"/>
              <a:gd name="connsiteY37" fmla="*/ 850823 h 859843"/>
              <a:gd name="connsiteX38" fmla="*/ 2621384 w 4649917"/>
              <a:gd name="connsiteY38" fmla="*/ 851348 h 859843"/>
              <a:gd name="connsiteX39" fmla="*/ 2635013 w 4649917"/>
              <a:gd name="connsiteY39" fmla="*/ 852623 h 859843"/>
              <a:gd name="connsiteX40" fmla="*/ 2623804 w 4649917"/>
              <a:gd name="connsiteY40" fmla="*/ 850823 h 859843"/>
              <a:gd name="connsiteX41" fmla="*/ 2842936 w 4649917"/>
              <a:gd name="connsiteY41" fmla="*/ 850823 h 859843"/>
              <a:gd name="connsiteX42" fmla="*/ 2840517 w 4649917"/>
              <a:gd name="connsiteY42" fmla="*/ 851348 h 859843"/>
              <a:gd name="connsiteX43" fmla="*/ 2854145 w 4649917"/>
              <a:gd name="connsiteY43" fmla="*/ 852623 h 859843"/>
              <a:gd name="connsiteX44" fmla="*/ 2842936 w 4649917"/>
              <a:gd name="connsiteY44" fmla="*/ 850823 h 859843"/>
              <a:gd name="connsiteX45" fmla="*/ 3062068 w 4649917"/>
              <a:gd name="connsiteY45" fmla="*/ 850823 h 859843"/>
              <a:gd name="connsiteX46" fmla="*/ 3059649 w 4649917"/>
              <a:gd name="connsiteY46" fmla="*/ 851348 h 859843"/>
              <a:gd name="connsiteX47" fmla="*/ 3073277 w 4649917"/>
              <a:gd name="connsiteY47" fmla="*/ 852623 h 859843"/>
              <a:gd name="connsiteX48" fmla="*/ 3062068 w 4649917"/>
              <a:gd name="connsiteY48" fmla="*/ 850823 h 859843"/>
              <a:gd name="connsiteX49" fmla="*/ 3265466 w 4649917"/>
              <a:gd name="connsiteY49" fmla="*/ 850823 h 859843"/>
              <a:gd name="connsiteX50" fmla="*/ 3263047 w 4649917"/>
              <a:gd name="connsiteY50" fmla="*/ 851348 h 859843"/>
              <a:gd name="connsiteX51" fmla="*/ 3276675 w 4649917"/>
              <a:gd name="connsiteY51" fmla="*/ 852623 h 859843"/>
              <a:gd name="connsiteX52" fmla="*/ 3265466 w 4649917"/>
              <a:gd name="connsiteY52" fmla="*/ 850823 h 859843"/>
              <a:gd name="connsiteX53" fmla="*/ 3633590 w 4649917"/>
              <a:gd name="connsiteY53" fmla="*/ 850823 h 859843"/>
              <a:gd name="connsiteX54" fmla="*/ 3631171 w 4649917"/>
              <a:gd name="connsiteY54" fmla="*/ 851348 h 859843"/>
              <a:gd name="connsiteX55" fmla="*/ 3644800 w 4649917"/>
              <a:gd name="connsiteY55" fmla="*/ 852623 h 859843"/>
              <a:gd name="connsiteX56" fmla="*/ 3633590 w 4649917"/>
              <a:gd name="connsiteY56" fmla="*/ 850823 h 859843"/>
              <a:gd name="connsiteX57" fmla="*/ 4168091 w 4649917"/>
              <a:gd name="connsiteY57" fmla="*/ 850651 h 859843"/>
              <a:gd name="connsiteX58" fmla="*/ 4169693 w 4649917"/>
              <a:gd name="connsiteY58" fmla="*/ 852624 h 859843"/>
              <a:gd name="connsiteX59" fmla="*/ 4175559 w 4649917"/>
              <a:gd name="connsiteY59" fmla="*/ 851349 h 859843"/>
              <a:gd name="connsiteX60" fmla="*/ 2613916 w 4649917"/>
              <a:gd name="connsiteY60" fmla="*/ 850650 h 859843"/>
              <a:gd name="connsiteX61" fmla="*/ 2615519 w 4649917"/>
              <a:gd name="connsiteY61" fmla="*/ 852623 h 859843"/>
              <a:gd name="connsiteX62" fmla="*/ 2621384 w 4649917"/>
              <a:gd name="connsiteY62" fmla="*/ 851348 h 859843"/>
              <a:gd name="connsiteX63" fmla="*/ 2833049 w 4649917"/>
              <a:gd name="connsiteY63" fmla="*/ 850650 h 859843"/>
              <a:gd name="connsiteX64" fmla="*/ 2834651 w 4649917"/>
              <a:gd name="connsiteY64" fmla="*/ 852623 h 859843"/>
              <a:gd name="connsiteX65" fmla="*/ 2840517 w 4649917"/>
              <a:gd name="connsiteY65" fmla="*/ 851348 h 859843"/>
              <a:gd name="connsiteX66" fmla="*/ 3052181 w 4649917"/>
              <a:gd name="connsiteY66" fmla="*/ 850650 h 859843"/>
              <a:gd name="connsiteX67" fmla="*/ 3053783 w 4649917"/>
              <a:gd name="connsiteY67" fmla="*/ 852623 h 859843"/>
              <a:gd name="connsiteX68" fmla="*/ 3059649 w 4649917"/>
              <a:gd name="connsiteY68" fmla="*/ 851348 h 859843"/>
              <a:gd name="connsiteX69" fmla="*/ 3255579 w 4649917"/>
              <a:gd name="connsiteY69" fmla="*/ 850650 h 859843"/>
              <a:gd name="connsiteX70" fmla="*/ 3257182 w 4649917"/>
              <a:gd name="connsiteY70" fmla="*/ 852623 h 859843"/>
              <a:gd name="connsiteX71" fmla="*/ 3263047 w 4649917"/>
              <a:gd name="connsiteY71" fmla="*/ 851348 h 859843"/>
              <a:gd name="connsiteX72" fmla="*/ 3623703 w 4649917"/>
              <a:gd name="connsiteY72" fmla="*/ 850650 h 859843"/>
              <a:gd name="connsiteX73" fmla="*/ 3625306 w 4649917"/>
              <a:gd name="connsiteY73" fmla="*/ 852623 h 859843"/>
              <a:gd name="connsiteX74" fmla="*/ 3631171 w 4649917"/>
              <a:gd name="connsiteY74" fmla="*/ 851348 h 859843"/>
              <a:gd name="connsiteX75" fmla="*/ 58707 w 4649917"/>
              <a:gd name="connsiteY75" fmla="*/ 849552 h 859843"/>
              <a:gd name="connsiteX76" fmla="*/ 58484 w 4649917"/>
              <a:gd name="connsiteY76" fmla="*/ 849573 h 859843"/>
              <a:gd name="connsiteX77" fmla="*/ 58484 w 4649917"/>
              <a:gd name="connsiteY77" fmla="*/ 850241 h 859843"/>
              <a:gd name="connsiteX78" fmla="*/ 4130480 w 4649917"/>
              <a:gd name="connsiteY78" fmla="*/ 847134 h 859843"/>
              <a:gd name="connsiteX79" fmla="*/ 4130704 w 4649917"/>
              <a:gd name="connsiteY79" fmla="*/ 847823 h 859843"/>
              <a:gd name="connsiteX80" fmla="*/ 4130704 w 4649917"/>
              <a:gd name="connsiteY80" fmla="*/ 847155 h 859843"/>
              <a:gd name="connsiteX81" fmla="*/ 2576306 w 4649917"/>
              <a:gd name="connsiteY81" fmla="*/ 847132 h 859843"/>
              <a:gd name="connsiteX82" fmla="*/ 2576530 w 4649917"/>
              <a:gd name="connsiteY82" fmla="*/ 847821 h 859843"/>
              <a:gd name="connsiteX83" fmla="*/ 2576530 w 4649917"/>
              <a:gd name="connsiteY83" fmla="*/ 847153 h 859843"/>
              <a:gd name="connsiteX84" fmla="*/ 2795438 w 4649917"/>
              <a:gd name="connsiteY84" fmla="*/ 847132 h 859843"/>
              <a:gd name="connsiteX85" fmla="*/ 2795662 w 4649917"/>
              <a:gd name="connsiteY85" fmla="*/ 847821 h 859843"/>
              <a:gd name="connsiteX86" fmla="*/ 2795662 w 4649917"/>
              <a:gd name="connsiteY86" fmla="*/ 847153 h 859843"/>
              <a:gd name="connsiteX87" fmla="*/ 3014570 w 4649917"/>
              <a:gd name="connsiteY87" fmla="*/ 847132 h 859843"/>
              <a:gd name="connsiteX88" fmla="*/ 3014795 w 4649917"/>
              <a:gd name="connsiteY88" fmla="*/ 847821 h 859843"/>
              <a:gd name="connsiteX89" fmla="*/ 3014795 w 4649917"/>
              <a:gd name="connsiteY89" fmla="*/ 847153 h 859843"/>
              <a:gd name="connsiteX90" fmla="*/ 3217968 w 4649917"/>
              <a:gd name="connsiteY90" fmla="*/ 847132 h 859843"/>
              <a:gd name="connsiteX91" fmla="*/ 3218193 w 4649917"/>
              <a:gd name="connsiteY91" fmla="*/ 847821 h 859843"/>
              <a:gd name="connsiteX92" fmla="*/ 3218193 w 4649917"/>
              <a:gd name="connsiteY92" fmla="*/ 847153 h 859843"/>
              <a:gd name="connsiteX93" fmla="*/ 3586092 w 4649917"/>
              <a:gd name="connsiteY93" fmla="*/ 847132 h 859843"/>
              <a:gd name="connsiteX94" fmla="*/ 3586317 w 4649917"/>
              <a:gd name="connsiteY94" fmla="*/ 847821 h 859843"/>
              <a:gd name="connsiteX95" fmla="*/ 3586317 w 4649917"/>
              <a:gd name="connsiteY95" fmla="*/ 847153 h 859843"/>
              <a:gd name="connsiteX96" fmla="*/ 3026360 w 4649917"/>
              <a:gd name="connsiteY96" fmla="*/ 844180 h 859843"/>
              <a:gd name="connsiteX97" fmla="*/ 3029927 w 4649917"/>
              <a:gd name="connsiteY97" fmla="*/ 844363 h 859843"/>
              <a:gd name="connsiteX98" fmla="*/ 3028440 w 4649917"/>
              <a:gd name="connsiteY98" fmla="*/ 844820 h 859843"/>
              <a:gd name="connsiteX99" fmla="*/ 31679 w 4649917"/>
              <a:gd name="connsiteY99" fmla="*/ 843638 h 859843"/>
              <a:gd name="connsiteX100" fmla="*/ 31191 w 4649917"/>
              <a:gd name="connsiteY100" fmla="*/ 845439 h 859843"/>
              <a:gd name="connsiteX101" fmla="*/ 35091 w 4649917"/>
              <a:gd name="connsiteY101" fmla="*/ 845439 h 859843"/>
              <a:gd name="connsiteX102" fmla="*/ 31679 w 4649917"/>
              <a:gd name="connsiteY102" fmla="*/ 843638 h 859843"/>
              <a:gd name="connsiteX103" fmla="*/ 2584949 w 4649917"/>
              <a:gd name="connsiteY103" fmla="*/ 843211 h 859843"/>
              <a:gd name="connsiteX104" fmla="*/ 2593910 w 4649917"/>
              <a:gd name="connsiteY104" fmla="*/ 843670 h 859843"/>
              <a:gd name="connsiteX105" fmla="*/ 2590176 w 4649917"/>
              <a:gd name="connsiteY105" fmla="*/ 844820 h 859843"/>
              <a:gd name="connsiteX106" fmla="*/ 2804081 w 4649917"/>
              <a:gd name="connsiteY106" fmla="*/ 843211 h 859843"/>
              <a:gd name="connsiteX107" fmla="*/ 2813042 w 4649917"/>
              <a:gd name="connsiteY107" fmla="*/ 843670 h 859843"/>
              <a:gd name="connsiteX108" fmla="*/ 2809308 w 4649917"/>
              <a:gd name="connsiteY108" fmla="*/ 844820 h 859843"/>
              <a:gd name="connsiteX109" fmla="*/ 4157508 w 4649917"/>
              <a:gd name="connsiteY109" fmla="*/ 841220 h 859843"/>
              <a:gd name="connsiteX110" fmla="*/ 4154098 w 4649917"/>
              <a:gd name="connsiteY110" fmla="*/ 843021 h 859843"/>
              <a:gd name="connsiteX111" fmla="*/ 4157996 w 4649917"/>
              <a:gd name="connsiteY111" fmla="*/ 843021 h 859843"/>
              <a:gd name="connsiteX112" fmla="*/ 4157508 w 4649917"/>
              <a:gd name="connsiteY112" fmla="*/ 841220 h 859843"/>
              <a:gd name="connsiteX113" fmla="*/ 3244997 w 4649917"/>
              <a:gd name="connsiteY113" fmla="*/ 841219 h 859843"/>
              <a:gd name="connsiteX114" fmla="*/ 3241586 w 4649917"/>
              <a:gd name="connsiteY114" fmla="*/ 843019 h 859843"/>
              <a:gd name="connsiteX115" fmla="*/ 3245484 w 4649917"/>
              <a:gd name="connsiteY115" fmla="*/ 843019 h 859843"/>
              <a:gd name="connsiteX116" fmla="*/ 3244997 w 4649917"/>
              <a:gd name="connsiteY116" fmla="*/ 841219 h 859843"/>
              <a:gd name="connsiteX117" fmla="*/ 3613121 w 4649917"/>
              <a:gd name="connsiteY117" fmla="*/ 841219 h 859843"/>
              <a:gd name="connsiteX118" fmla="*/ 3609710 w 4649917"/>
              <a:gd name="connsiteY118" fmla="*/ 843019 h 859843"/>
              <a:gd name="connsiteX119" fmla="*/ 3613609 w 4649917"/>
              <a:gd name="connsiteY119" fmla="*/ 843019 h 859843"/>
              <a:gd name="connsiteX120" fmla="*/ 3613121 w 4649917"/>
              <a:gd name="connsiteY120" fmla="*/ 841219 h 859843"/>
              <a:gd name="connsiteX121" fmla="*/ 58484 w 4649917"/>
              <a:gd name="connsiteY121" fmla="*/ 840638 h 859843"/>
              <a:gd name="connsiteX122" fmla="*/ 54585 w 4649917"/>
              <a:gd name="connsiteY122" fmla="*/ 840638 h 859843"/>
              <a:gd name="connsiteX123" fmla="*/ 50686 w 4649917"/>
              <a:gd name="connsiteY123" fmla="*/ 840638 h 859843"/>
              <a:gd name="connsiteX124" fmla="*/ 44350 w 4649917"/>
              <a:gd name="connsiteY124" fmla="*/ 840638 h 859843"/>
              <a:gd name="connsiteX125" fmla="*/ 35091 w 4649917"/>
              <a:gd name="connsiteY125" fmla="*/ 840638 h 859843"/>
              <a:gd name="connsiteX126" fmla="*/ 35091 w 4649917"/>
              <a:gd name="connsiteY126" fmla="*/ 845439 h 859843"/>
              <a:gd name="connsiteX127" fmla="*/ 38989 w 4649917"/>
              <a:gd name="connsiteY127" fmla="*/ 845439 h 859843"/>
              <a:gd name="connsiteX128" fmla="*/ 42888 w 4649917"/>
              <a:gd name="connsiteY128" fmla="*/ 845439 h 859843"/>
              <a:gd name="connsiteX129" fmla="*/ 46787 w 4649917"/>
              <a:gd name="connsiteY129" fmla="*/ 845439 h 859843"/>
              <a:gd name="connsiteX130" fmla="*/ 50686 w 4649917"/>
              <a:gd name="connsiteY130" fmla="*/ 845439 h 859843"/>
              <a:gd name="connsiteX131" fmla="*/ 38989 w 4649917"/>
              <a:gd name="connsiteY131" fmla="*/ 845439 h 859843"/>
              <a:gd name="connsiteX132" fmla="*/ 27293 w 4649917"/>
              <a:gd name="connsiteY132" fmla="*/ 850241 h 859843"/>
              <a:gd name="connsiteX133" fmla="*/ 23394 w 4649917"/>
              <a:gd name="connsiteY133" fmla="*/ 850241 h 859843"/>
              <a:gd name="connsiteX134" fmla="*/ 21097 w 4649917"/>
              <a:gd name="connsiteY134" fmla="*/ 853069 h 859843"/>
              <a:gd name="connsiteX135" fmla="*/ 58484 w 4649917"/>
              <a:gd name="connsiteY135" fmla="*/ 849573 h 859843"/>
              <a:gd name="connsiteX136" fmla="*/ 266423 w 4649917"/>
              <a:gd name="connsiteY136" fmla="*/ 839838 h 859843"/>
              <a:gd name="connsiteX137" fmla="*/ 253427 w 4649917"/>
              <a:gd name="connsiteY137" fmla="*/ 840638 h 859843"/>
              <a:gd name="connsiteX138" fmla="*/ 265123 w 4649917"/>
              <a:gd name="connsiteY138" fmla="*/ 840638 h 859843"/>
              <a:gd name="connsiteX139" fmla="*/ 76028 w 4649917"/>
              <a:gd name="connsiteY139" fmla="*/ 839437 h 859843"/>
              <a:gd name="connsiteX140" fmla="*/ 85776 w 4649917"/>
              <a:gd name="connsiteY140" fmla="*/ 840638 h 859843"/>
              <a:gd name="connsiteX141" fmla="*/ 66282 w 4649917"/>
              <a:gd name="connsiteY141" fmla="*/ 845439 h 859843"/>
              <a:gd name="connsiteX142" fmla="*/ 76028 w 4649917"/>
              <a:gd name="connsiteY142" fmla="*/ 839437 h 859843"/>
              <a:gd name="connsiteX143" fmla="*/ 228084 w 4649917"/>
              <a:gd name="connsiteY143" fmla="*/ 838838 h 859843"/>
              <a:gd name="connsiteX144" fmla="*/ 218336 w 4649917"/>
              <a:gd name="connsiteY144" fmla="*/ 840638 h 859843"/>
              <a:gd name="connsiteX145" fmla="*/ 214438 w 4649917"/>
              <a:gd name="connsiteY145" fmla="*/ 840638 h 859843"/>
              <a:gd name="connsiteX146" fmla="*/ 214438 w 4649917"/>
              <a:gd name="connsiteY146" fmla="*/ 845439 h 859843"/>
              <a:gd name="connsiteX147" fmla="*/ 140360 w 4649917"/>
              <a:gd name="connsiteY147" fmla="*/ 850241 h 859843"/>
              <a:gd name="connsiteX148" fmla="*/ 136460 w 4649917"/>
              <a:gd name="connsiteY148" fmla="*/ 850241 h 859843"/>
              <a:gd name="connsiteX149" fmla="*/ 74078 w 4649917"/>
              <a:gd name="connsiteY149" fmla="*/ 855043 h 859843"/>
              <a:gd name="connsiteX150" fmla="*/ 69034 w 4649917"/>
              <a:gd name="connsiteY150" fmla="*/ 858148 h 859843"/>
              <a:gd name="connsiteX151" fmla="*/ 74078 w 4649917"/>
              <a:gd name="connsiteY151" fmla="*/ 859843 h 859843"/>
              <a:gd name="connsiteX152" fmla="*/ 93573 w 4649917"/>
              <a:gd name="connsiteY152" fmla="*/ 859843 h 859843"/>
              <a:gd name="connsiteX153" fmla="*/ 97472 w 4649917"/>
              <a:gd name="connsiteY153" fmla="*/ 855043 h 859843"/>
              <a:gd name="connsiteX154" fmla="*/ 159854 w 4649917"/>
              <a:gd name="connsiteY154" fmla="*/ 850241 h 859843"/>
              <a:gd name="connsiteX155" fmla="*/ 179349 w 4649917"/>
              <a:gd name="connsiteY155" fmla="*/ 850241 h 859843"/>
              <a:gd name="connsiteX156" fmla="*/ 272921 w 4649917"/>
              <a:gd name="connsiteY156" fmla="*/ 845439 h 859843"/>
              <a:gd name="connsiteX157" fmla="*/ 276820 w 4649917"/>
              <a:gd name="connsiteY157" fmla="*/ 840638 h 859843"/>
              <a:gd name="connsiteX158" fmla="*/ 253427 w 4649917"/>
              <a:gd name="connsiteY158" fmla="*/ 840638 h 859843"/>
              <a:gd name="connsiteX159" fmla="*/ 237831 w 4649917"/>
              <a:gd name="connsiteY159" fmla="*/ 840638 h 859843"/>
              <a:gd name="connsiteX160" fmla="*/ 228084 w 4649917"/>
              <a:gd name="connsiteY160" fmla="*/ 838838 h 859843"/>
              <a:gd name="connsiteX161" fmla="*/ 4154098 w 4649917"/>
              <a:gd name="connsiteY161" fmla="*/ 838220 h 859843"/>
              <a:gd name="connsiteX162" fmla="*/ 4144838 w 4649917"/>
              <a:gd name="connsiteY162" fmla="*/ 838220 h 859843"/>
              <a:gd name="connsiteX163" fmla="*/ 4138502 w 4649917"/>
              <a:gd name="connsiteY163" fmla="*/ 838220 h 859843"/>
              <a:gd name="connsiteX164" fmla="*/ 4134603 w 4649917"/>
              <a:gd name="connsiteY164" fmla="*/ 838220 h 859843"/>
              <a:gd name="connsiteX165" fmla="*/ 4130704 w 4649917"/>
              <a:gd name="connsiteY165" fmla="*/ 838220 h 859843"/>
              <a:gd name="connsiteX166" fmla="*/ 4130704 w 4649917"/>
              <a:gd name="connsiteY166" fmla="*/ 847155 h 859843"/>
              <a:gd name="connsiteX167" fmla="*/ 4168091 w 4649917"/>
              <a:gd name="connsiteY167" fmla="*/ 850651 h 859843"/>
              <a:gd name="connsiteX168" fmla="*/ 4165794 w 4649917"/>
              <a:gd name="connsiteY168" fmla="*/ 847823 h 859843"/>
              <a:gd name="connsiteX169" fmla="*/ 4161896 w 4649917"/>
              <a:gd name="connsiteY169" fmla="*/ 847823 h 859843"/>
              <a:gd name="connsiteX170" fmla="*/ 4150198 w 4649917"/>
              <a:gd name="connsiteY170" fmla="*/ 843021 h 859843"/>
              <a:gd name="connsiteX171" fmla="*/ 4138502 w 4649917"/>
              <a:gd name="connsiteY171" fmla="*/ 843021 h 859843"/>
              <a:gd name="connsiteX172" fmla="*/ 4142401 w 4649917"/>
              <a:gd name="connsiteY172" fmla="*/ 843021 h 859843"/>
              <a:gd name="connsiteX173" fmla="*/ 4146300 w 4649917"/>
              <a:gd name="connsiteY173" fmla="*/ 843021 h 859843"/>
              <a:gd name="connsiteX174" fmla="*/ 4150198 w 4649917"/>
              <a:gd name="connsiteY174" fmla="*/ 843021 h 859843"/>
              <a:gd name="connsiteX175" fmla="*/ 4154098 w 4649917"/>
              <a:gd name="connsiteY175" fmla="*/ 843021 h 859843"/>
              <a:gd name="connsiteX176" fmla="*/ 4154098 w 4649917"/>
              <a:gd name="connsiteY176" fmla="*/ 838220 h 859843"/>
              <a:gd name="connsiteX177" fmla="*/ 3014795 w 4649917"/>
              <a:gd name="connsiteY177" fmla="*/ 838219 h 859843"/>
              <a:gd name="connsiteX178" fmla="*/ 3014795 w 4649917"/>
              <a:gd name="connsiteY178" fmla="*/ 839520 h 859843"/>
              <a:gd name="connsiteX179" fmla="*/ 3013586 w 4649917"/>
              <a:gd name="connsiteY179" fmla="*/ 839706 h 859843"/>
              <a:gd name="connsiteX180" fmla="*/ 3241586 w 4649917"/>
              <a:gd name="connsiteY180" fmla="*/ 838219 h 859843"/>
              <a:gd name="connsiteX181" fmla="*/ 3232326 w 4649917"/>
              <a:gd name="connsiteY181" fmla="*/ 838219 h 859843"/>
              <a:gd name="connsiteX182" fmla="*/ 3225990 w 4649917"/>
              <a:gd name="connsiteY182" fmla="*/ 838219 h 859843"/>
              <a:gd name="connsiteX183" fmla="*/ 3222091 w 4649917"/>
              <a:gd name="connsiteY183" fmla="*/ 838219 h 859843"/>
              <a:gd name="connsiteX184" fmla="*/ 3218193 w 4649917"/>
              <a:gd name="connsiteY184" fmla="*/ 838219 h 859843"/>
              <a:gd name="connsiteX185" fmla="*/ 3218193 w 4649917"/>
              <a:gd name="connsiteY185" fmla="*/ 847153 h 859843"/>
              <a:gd name="connsiteX186" fmla="*/ 3255579 w 4649917"/>
              <a:gd name="connsiteY186" fmla="*/ 850650 h 859843"/>
              <a:gd name="connsiteX187" fmla="*/ 3253282 w 4649917"/>
              <a:gd name="connsiteY187" fmla="*/ 847821 h 859843"/>
              <a:gd name="connsiteX188" fmla="*/ 3249384 w 4649917"/>
              <a:gd name="connsiteY188" fmla="*/ 847821 h 859843"/>
              <a:gd name="connsiteX189" fmla="*/ 3237687 w 4649917"/>
              <a:gd name="connsiteY189" fmla="*/ 843019 h 859843"/>
              <a:gd name="connsiteX190" fmla="*/ 3225990 w 4649917"/>
              <a:gd name="connsiteY190" fmla="*/ 843019 h 859843"/>
              <a:gd name="connsiteX191" fmla="*/ 3229889 w 4649917"/>
              <a:gd name="connsiteY191" fmla="*/ 843019 h 859843"/>
              <a:gd name="connsiteX192" fmla="*/ 3233788 w 4649917"/>
              <a:gd name="connsiteY192" fmla="*/ 843019 h 859843"/>
              <a:gd name="connsiteX193" fmla="*/ 3237687 w 4649917"/>
              <a:gd name="connsiteY193" fmla="*/ 843019 h 859843"/>
              <a:gd name="connsiteX194" fmla="*/ 3241586 w 4649917"/>
              <a:gd name="connsiteY194" fmla="*/ 843019 h 859843"/>
              <a:gd name="connsiteX195" fmla="*/ 3241586 w 4649917"/>
              <a:gd name="connsiteY195" fmla="*/ 838219 h 859843"/>
              <a:gd name="connsiteX196" fmla="*/ 3609710 w 4649917"/>
              <a:gd name="connsiteY196" fmla="*/ 838219 h 859843"/>
              <a:gd name="connsiteX197" fmla="*/ 3600450 w 4649917"/>
              <a:gd name="connsiteY197" fmla="*/ 838219 h 859843"/>
              <a:gd name="connsiteX198" fmla="*/ 3594115 w 4649917"/>
              <a:gd name="connsiteY198" fmla="*/ 838219 h 859843"/>
              <a:gd name="connsiteX199" fmla="*/ 3590215 w 4649917"/>
              <a:gd name="connsiteY199" fmla="*/ 838219 h 859843"/>
              <a:gd name="connsiteX200" fmla="*/ 3586317 w 4649917"/>
              <a:gd name="connsiteY200" fmla="*/ 838219 h 859843"/>
              <a:gd name="connsiteX201" fmla="*/ 3586317 w 4649917"/>
              <a:gd name="connsiteY201" fmla="*/ 847153 h 859843"/>
              <a:gd name="connsiteX202" fmla="*/ 3623703 w 4649917"/>
              <a:gd name="connsiteY202" fmla="*/ 850650 h 859843"/>
              <a:gd name="connsiteX203" fmla="*/ 3621406 w 4649917"/>
              <a:gd name="connsiteY203" fmla="*/ 847821 h 859843"/>
              <a:gd name="connsiteX204" fmla="*/ 3617508 w 4649917"/>
              <a:gd name="connsiteY204" fmla="*/ 847821 h 859843"/>
              <a:gd name="connsiteX205" fmla="*/ 3605811 w 4649917"/>
              <a:gd name="connsiteY205" fmla="*/ 843019 h 859843"/>
              <a:gd name="connsiteX206" fmla="*/ 3594115 w 4649917"/>
              <a:gd name="connsiteY206" fmla="*/ 843019 h 859843"/>
              <a:gd name="connsiteX207" fmla="*/ 3598013 w 4649917"/>
              <a:gd name="connsiteY207" fmla="*/ 843019 h 859843"/>
              <a:gd name="connsiteX208" fmla="*/ 3601912 w 4649917"/>
              <a:gd name="connsiteY208" fmla="*/ 843019 h 859843"/>
              <a:gd name="connsiteX209" fmla="*/ 3605811 w 4649917"/>
              <a:gd name="connsiteY209" fmla="*/ 843019 h 859843"/>
              <a:gd name="connsiteX210" fmla="*/ 3609710 w 4649917"/>
              <a:gd name="connsiteY210" fmla="*/ 843019 h 859843"/>
              <a:gd name="connsiteX211" fmla="*/ 3609710 w 4649917"/>
              <a:gd name="connsiteY211" fmla="*/ 838219 h 859843"/>
              <a:gd name="connsiteX212" fmla="*/ 3922765 w 4649917"/>
              <a:gd name="connsiteY212" fmla="*/ 837419 h 859843"/>
              <a:gd name="connsiteX213" fmla="*/ 3924064 w 4649917"/>
              <a:gd name="connsiteY213" fmla="*/ 838220 h 859843"/>
              <a:gd name="connsiteX214" fmla="*/ 3935762 w 4649917"/>
              <a:gd name="connsiteY214" fmla="*/ 838220 h 859843"/>
              <a:gd name="connsiteX215" fmla="*/ 2368590 w 4649917"/>
              <a:gd name="connsiteY215" fmla="*/ 837418 h 859843"/>
              <a:gd name="connsiteX216" fmla="*/ 2369890 w 4649917"/>
              <a:gd name="connsiteY216" fmla="*/ 838219 h 859843"/>
              <a:gd name="connsiteX217" fmla="*/ 2381587 w 4649917"/>
              <a:gd name="connsiteY217" fmla="*/ 838219 h 859843"/>
              <a:gd name="connsiteX218" fmla="*/ 3378377 w 4649917"/>
              <a:gd name="connsiteY218" fmla="*/ 837418 h 859843"/>
              <a:gd name="connsiteX219" fmla="*/ 3379677 w 4649917"/>
              <a:gd name="connsiteY219" fmla="*/ 838219 h 859843"/>
              <a:gd name="connsiteX220" fmla="*/ 3391374 w 4649917"/>
              <a:gd name="connsiteY220" fmla="*/ 838219 h 859843"/>
              <a:gd name="connsiteX221" fmla="*/ 4113159 w 4649917"/>
              <a:gd name="connsiteY221" fmla="*/ 837019 h 859843"/>
              <a:gd name="connsiteX222" fmla="*/ 4122907 w 4649917"/>
              <a:gd name="connsiteY222" fmla="*/ 843021 h 859843"/>
              <a:gd name="connsiteX223" fmla="*/ 4103412 w 4649917"/>
              <a:gd name="connsiteY223" fmla="*/ 838220 h 859843"/>
              <a:gd name="connsiteX224" fmla="*/ 4113159 w 4649917"/>
              <a:gd name="connsiteY224" fmla="*/ 837019 h 859843"/>
              <a:gd name="connsiteX225" fmla="*/ 2558985 w 4649917"/>
              <a:gd name="connsiteY225" fmla="*/ 837018 h 859843"/>
              <a:gd name="connsiteX226" fmla="*/ 2568733 w 4649917"/>
              <a:gd name="connsiteY226" fmla="*/ 843019 h 859843"/>
              <a:gd name="connsiteX227" fmla="*/ 2549238 w 4649917"/>
              <a:gd name="connsiteY227" fmla="*/ 838219 h 859843"/>
              <a:gd name="connsiteX228" fmla="*/ 2558985 w 4649917"/>
              <a:gd name="connsiteY228" fmla="*/ 837018 h 859843"/>
              <a:gd name="connsiteX229" fmla="*/ 2778117 w 4649917"/>
              <a:gd name="connsiteY229" fmla="*/ 837018 h 859843"/>
              <a:gd name="connsiteX230" fmla="*/ 2787865 w 4649917"/>
              <a:gd name="connsiteY230" fmla="*/ 843019 h 859843"/>
              <a:gd name="connsiteX231" fmla="*/ 2768370 w 4649917"/>
              <a:gd name="connsiteY231" fmla="*/ 838219 h 859843"/>
              <a:gd name="connsiteX232" fmla="*/ 2778117 w 4649917"/>
              <a:gd name="connsiteY232" fmla="*/ 837018 h 859843"/>
              <a:gd name="connsiteX233" fmla="*/ 2997249 w 4649917"/>
              <a:gd name="connsiteY233" fmla="*/ 837018 h 859843"/>
              <a:gd name="connsiteX234" fmla="*/ 3000513 w 4649917"/>
              <a:gd name="connsiteY234" fmla="*/ 839028 h 859843"/>
              <a:gd name="connsiteX235" fmla="*/ 3001805 w 4649917"/>
              <a:gd name="connsiteY235" fmla="*/ 840618 h 859843"/>
              <a:gd name="connsiteX236" fmla="*/ 3002945 w 4649917"/>
              <a:gd name="connsiteY236" fmla="*/ 842021 h 859843"/>
              <a:gd name="connsiteX237" fmla="*/ 2987502 w 4649917"/>
              <a:gd name="connsiteY237" fmla="*/ 838219 h 859843"/>
              <a:gd name="connsiteX238" fmla="*/ 2997249 w 4649917"/>
              <a:gd name="connsiteY238" fmla="*/ 837018 h 859843"/>
              <a:gd name="connsiteX239" fmla="*/ 3200647 w 4649917"/>
              <a:gd name="connsiteY239" fmla="*/ 837018 h 859843"/>
              <a:gd name="connsiteX240" fmla="*/ 3210395 w 4649917"/>
              <a:gd name="connsiteY240" fmla="*/ 843019 h 859843"/>
              <a:gd name="connsiteX241" fmla="*/ 3190900 w 4649917"/>
              <a:gd name="connsiteY241" fmla="*/ 838219 h 859843"/>
              <a:gd name="connsiteX242" fmla="*/ 3200647 w 4649917"/>
              <a:gd name="connsiteY242" fmla="*/ 837018 h 859843"/>
              <a:gd name="connsiteX243" fmla="*/ 3568772 w 4649917"/>
              <a:gd name="connsiteY243" fmla="*/ 837018 h 859843"/>
              <a:gd name="connsiteX244" fmla="*/ 3578519 w 4649917"/>
              <a:gd name="connsiteY244" fmla="*/ 843019 h 859843"/>
              <a:gd name="connsiteX245" fmla="*/ 3559024 w 4649917"/>
              <a:gd name="connsiteY245" fmla="*/ 838219 h 859843"/>
              <a:gd name="connsiteX246" fmla="*/ 3568772 w 4649917"/>
              <a:gd name="connsiteY246" fmla="*/ 837018 h 859843"/>
              <a:gd name="connsiteX247" fmla="*/ 3003097 w 4649917"/>
              <a:gd name="connsiteY247" fmla="*/ 836978 h 859843"/>
              <a:gd name="connsiteX248" fmla="*/ 3006997 w 4649917"/>
              <a:gd name="connsiteY248" fmla="*/ 837217 h 859843"/>
              <a:gd name="connsiteX249" fmla="*/ 3006997 w 4649917"/>
              <a:gd name="connsiteY249" fmla="*/ 838219 h 859843"/>
              <a:gd name="connsiteX250" fmla="*/ 3003097 w 4649917"/>
              <a:gd name="connsiteY250" fmla="*/ 838219 h 859843"/>
              <a:gd name="connsiteX251" fmla="*/ 3961103 w 4649917"/>
              <a:gd name="connsiteY251" fmla="*/ 836420 h 859843"/>
              <a:gd name="connsiteX252" fmla="*/ 3951356 w 4649917"/>
              <a:gd name="connsiteY252" fmla="*/ 838220 h 859843"/>
              <a:gd name="connsiteX253" fmla="*/ 3935762 w 4649917"/>
              <a:gd name="connsiteY253" fmla="*/ 838220 h 859843"/>
              <a:gd name="connsiteX254" fmla="*/ 3912368 w 4649917"/>
              <a:gd name="connsiteY254" fmla="*/ 838220 h 859843"/>
              <a:gd name="connsiteX255" fmla="*/ 3916267 w 4649917"/>
              <a:gd name="connsiteY255" fmla="*/ 843021 h 859843"/>
              <a:gd name="connsiteX256" fmla="*/ 4009840 w 4649917"/>
              <a:gd name="connsiteY256" fmla="*/ 847823 h 859843"/>
              <a:gd name="connsiteX257" fmla="*/ 4029334 w 4649917"/>
              <a:gd name="connsiteY257" fmla="*/ 847823 h 859843"/>
              <a:gd name="connsiteX258" fmla="*/ 4091716 w 4649917"/>
              <a:gd name="connsiteY258" fmla="*/ 852624 h 859843"/>
              <a:gd name="connsiteX259" fmla="*/ 4095614 w 4649917"/>
              <a:gd name="connsiteY259" fmla="*/ 857425 h 859843"/>
              <a:gd name="connsiteX260" fmla="*/ 4115109 w 4649917"/>
              <a:gd name="connsiteY260" fmla="*/ 857425 h 859843"/>
              <a:gd name="connsiteX261" fmla="*/ 4120155 w 4649917"/>
              <a:gd name="connsiteY261" fmla="*/ 855730 h 859843"/>
              <a:gd name="connsiteX262" fmla="*/ 4115109 w 4649917"/>
              <a:gd name="connsiteY262" fmla="*/ 852624 h 859843"/>
              <a:gd name="connsiteX263" fmla="*/ 4052727 w 4649917"/>
              <a:gd name="connsiteY263" fmla="*/ 847823 h 859843"/>
              <a:gd name="connsiteX264" fmla="*/ 4048829 w 4649917"/>
              <a:gd name="connsiteY264" fmla="*/ 847823 h 859843"/>
              <a:gd name="connsiteX265" fmla="*/ 3974749 w 4649917"/>
              <a:gd name="connsiteY265" fmla="*/ 843021 h 859843"/>
              <a:gd name="connsiteX266" fmla="*/ 3974749 w 4649917"/>
              <a:gd name="connsiteY266" fmla="*/ 838220 h 859843"/>
              <a:gd name="connsiteX267" fmla="*/ 3970851 w 4649917"/>
              <a:gd name="connsiteY267" fmla="*/ 838220 h 859843"/>
              <a:gd name="connsiteX268" fmla="*/ 3961103 w 4649917"/>
              <a:gd name="connsiteY268" fmla="*/ 836420 h 859843"/>
              <a:gd name="connsiteX269" fmla="*/ 2406929 w 4649917"/>
              <a:gd name="connsiteY269" fmla="*/ 836418 h 859843"/>
              <a:gd name="connsiteX270" fmla="*/ 2397182 w 4649917"/>
              <a:gd name="connsiteY270" fmla="*/ 838219 h 859843"/>
              <a:gd name="connsiteX271" fmla="*/ 2381587 w 4649917"/>
              <a:gd name="connsiteY271" fmla="*/ 838219 h 859843"/>
              <a:gd name="connsiteX272" fmla="*/ 2358194 w 4649917"/>
              <a:gd name="connsiteY272" fmla="*/ 838219 h 859843"/>
              <a:gd name="connsiteX273" fmla="*/ 2362093 w 4649917"/>
              <a:gd name="connsiteY273" fmla="*/ 843019 h 859843"/>
              <a:gd name="connsiteX274" fmla="*/ 2455666 w 4649917"/>
              <a:gd name="connsiteY274" fmla="*/ 847821 h 859843"/>
              <a:gd name="connsiteX275" fmla="*/ 2475159 w 4649917"/>
              <a:gd name="connsiteY275" fmla="*/ 847821 h 859843"/>
              <a:gd name="connsiteX276" fmla="*/ 2537542 w 4649917"/>
              <a:gd name="connsiteY276" fmla="*/ 852623 h 859843"/>
              <a:gd name="connsiteX277" fmla="*/ 2541440 w 4649917"/>
              <a:gd name="connsiteY277" fmla="*/ 857424 h 859843"/>
              <a:gd name="connsiteX278" fmla="*/ 2560935 w 4649917"/>
              <a:gd name="connsiteY278" fmla="*/ 857424 h 859843"/>
              <a:gd name="connsiteX279" fmla="*/ 2565980 w 4649917"/>
              <a:gd name="connsiteY279" fmla="*/ 855729 h 859843"/>
              <a:gd name="connsiteX280" fmla="*/ 2560935 w 4649917"/>
              <a:gd name="connsiteY280" fmla="*/ 852623 h 859843"/>
              <a:gd name="connsiteX281" fmla="*/ 2498553 w 4649917"/>
              <a:gd name="connsiteY281" fmla="*/ 847821 h 859843"/>
              <a:gd name="connsiteX282" fmla="*/ 2494654 w 4649917"/>
              <a:gd name="connsiteY282" fmla="*/ 847821 h 859843"/>
              <a:gd name="connsiteX283" fmla="*/ 2420575 w 4649917"/>
              <a:gd name="connsiteY283" fmla="*/ 843019 h 859843"/>
              <a:gd name="connsiteX284" fmla="*/ 2420575 w 4649917"/>
              <a:gd name="connsiteY284" fmla="*/ 838219 h 859843"/>
              <a:gd name="connsiteX285" fmla="*/ 2416677 w 4649917"/>
              <a:gd name="connsiteY285" fmla="*/ 838219 h 859843"/>
              <a:gd name="connsiteX286" fmla="*/ 2406929 w 4649917"/>
              <a:gd name="connsiteY286" fmla="*/ 836418 h 859843"/>
              <a:gd name="connsiteX287" fmla="*/ 2626062 w 4649917"/>
              <a:gd name="connsiteY287" fmla="*/ 836418 h 859843"/>
              <a:gd name="connsiteX288" fmla="*/ 2616314 w 4649917"/>
              <a:gd name="connsiteY288" fmla="*/ 838219 h 859843"/>
              <a:gd name="connsiteX289" fmla="*/ 2600720 w 4649917"/>
              <a:gd name="connsiteY289" fmla="*/ 838219 h 859843"/>
              <a:gd name="connsiteX290" fmla="*/ 2599924 w 4649917"/>
              <a:gd name="connsiteY290" fmla="*/ 838341 h 859843"/>
              <a:gd name="connsiteX291" fmla="*/ 2599924 w 4649917"/>
              <a:gd name="connsiteY291" fmla="*/ 838219 h 859843"/>
              <a:gd name="connsiteX292" fmla="*/ 2600720 w 4649917"/>
              <a:gd name="connsiteY292" fmla="*/ 838219 h 859843"/>
              <a:gd name="connsiteX293" fmla="*/ 2587723 w 4649917"/>
              <a:gd name="connsiteY293" fmla="*/ 837419 h 859843"/>
              <a:gd name="connsiteX294" fmla="*/ 2589022 w 4649917"/>
              <a:gd name="connsiteY294" fmla="*/ 838219 h 859843"/>
              <a:gd name="connsiteX295" fmla="*/ 2584328 w 4649917"/>
              <a:gd name="connsiteY295" fmla="*/ 838219 h 859843"/>
              <a:gd name="connsiteX296" fmla="*/ 2580429 w 4649917"/>
              <a:gd name="connsiteY296" fmla="*/ 838219 h 859843"/>
              <a:gd name="connsiteX297" fmla="*/ 2577326 w 4649917"/>
              <a:gd name="connsiteY297" fmla="*/ 838219 h 859843"/>
              <a:gd name="connsiteX298" fmla="*/ 2576530 w 4649917"/>
              <a:gd name="connsiteY298" fmla="*/ 838219 h 859843"/>
              <a:gd name="connsiteX299" fmla="*/ 2576530 w 4649917"/>
              <a:gd name="connsiteY299" fmla="*/ 847153 h 859843"/>
              <a:gd name="connsiteX300" fmla="*/ 2613916 w 4649917"/>
              <a:gd name="connsiteY300" fmla="*/ 850650 h 859843"/>
              <a:gd name="connsiteX301" fmla="*/ 2611620 w 4649917"/>
              <a:gd name="connsiteY301" fmla="*/ 847821 h 859843"/>
              <a:gd name="connsiteX302" fmla="*/ 2607721 w 4649917"/>
              <a:gd name="connsiteY302" fmla="*/ 847821 h 859843"/>
              <a:gd name="connsiteX303" fmla="*/ 2601872 w 4649917"/>
              <a:gd name="connsiteY303" fmla="*/ 845420 h 859843"/>
              <a:gd name="connsiteX304" fmla="*/ 2598138 w 4649917"/>
              <a:gd name="connsiteY304" fmla="*/ 843888 h 859843"/>
              <a:gd name="connsiteX305" fmla="*/ 2674798 w 4649917"/>
              <a:gd name="connsiteY305" fmla="*/ 847821 h 859843"/>
              <a:gd name="connsiteX306" fmla="*/ 2694292 w 4649917"/>
              <a:gd name="connsiteY306" fmla="*/ 847821 h 859843"/>
              <a:gd name="connsiteX307" fmla="*/ 2756674 w 4649917"/>
              <a:gd name="connsiteY307" fmla="*/ 852623 h 859843"/>
              <a:gd name="connsiteX308" fmla="*/ 2760572 w 4649917"/>
              <a:gd name="connsiteY308" fmla="*/ 857424 h 859843"/>
              <a:gd name="connsiteX309" fmla="*/ 2780067 w 4649917"/>
              <a:gd name="connsiteY309" fmla="*/ 857424 h 859843"/>
              <a:gd name="connsiteX310" fmla="*/ 2785113 w 4649917"/>
              <a:gd name="connsiteY310" fmla="*/ 855729 h 859843"/>
              <a:gd name="connsiteX311" fmla="*/ 2780067 w 4649917"/>
              <a:gd name="connsiteY311" fmla="*/ 852623 h 859843"/>
              <a:gd name="connsiteX312" fmla="*/ 2717685 w 4649917"/>
              <a:gd name="connsiteY312" fmla="*/ 847821 h 859843"/>
              <a:gd name="connsiteX313" fmla="*/ 2713787 w 4649917"/>
              <a:gd name="connsiteY313" fmla="*/ 847821 h 859843"/>
              <a:gd name="connsiteX314" fmla="*/ 2639707 w 4649917"/>
              <a:gd name="connsiteY314" fmla="*/ 843019 h 859843"/>
              <a:gd name="connsiteX315" fmla="*/ 2639707 w 4649917"/>
              <a:gd name="connsiteY315" fmla="*/ 838219 h 859843"/>
              <a:gd name="connsiteX316" fmla="*/ 2635809 w 4649917"/>
              <a:gd name="connsiteY316" fmla="*/ 838219 h 859843"/>
              <a:gd name="connsiteX317" fmla="*/ 2626062 w 4649917"/>
              <a:gd name="connsiteY317" fmla="*/ 836418 h 859843"/>
              <a:gd name="connsiteX318" fmla="*/ 2845194 w 4649917"/>
              <a:gd name="connsiteY318" fmla="*/ 836418 h 859843"/>
              <a:gd name="connsiteX319" fmla="*/ 2835446 w 4649917"/>
              <a:gd name="connsiteY319" fmla="*/ 838219 h 859843"/>
              <a:gd name="connsiteX320" fmla="*/ 2819852 w 4649917"/>
              <a:gd name="connsiteY320" fmla="*/ 838219 h 859843"/>
              <a:gd name="connsiteX321" fmla="*/ 2819056 w 4649917"/>
              <a:gd name="connsiteY321" fmla="*/ 838341 h 859843"/>
              <a:gd name="connsiteX322" fmla="*/ 2819056 w 4649917"/>
              <a:gd name="connsiteY322" fmla="*/ 838219 h 859843"/>
              <a:gd name="connsiteX323" fmla="*/ 2819852 w 4649917"/>
              <a:gd name="connsiteY323" fmla="*/ 838219 h 859843"/>
              <a:gd name="connsiteX324" fmla="*/ 2806855 w 4649917"/>
              <a:gd name="connsiteY324" fmla="*/ 837418 h 859843"/>
              <a:gd name="connsiteX325" fmla="*/ 2808155 w 4649917"/>
              <a:gd name="connsiteY325" fmla="*/ 838219 h 859843"/>
              <a:gd name="connsiteX326" fmla="*/ 2803460 w 4649917"/>
              <a:gd name="connsiteY326" fmla="*/ 838219 h 859843"/>
              <a:gd name="connsiteX327" fmla="*/ 2799561 w 4649917"/>
              <a:gd name="connsiteY327" fmla="*/ 838219 h 859843"/>
              <a:gd name="connsiteX328" fmla="*/ 2796458 w 4649917"/>
              <a:gd name="connsiteY328" fmla="*/ 838219 h 859843"/>
              <a:gd name="connsiteX329" fmla="*/ 2795662 w 4649917"/>
              <a:gd name="connsiteY329" fmla="*/ 838219 h 859843"/>
              <a:gd name="connsiteX330" fmla="*/ 2795662 w 4649917"/>
              <a:gd name="connsiteY330" fmla="*/ 847153 h 859843"/>
              <a:gd name="connsiteX331" fmla="*/ 2833049 w 4649917"/>
              <a:gd name="connsiteY331" fmla="*/ 850650 h 859843"/>
              <a:gd name="connsiteX332" fmla="*/ 2830752 w 4649917"/>
              <a:gd name="connsiteY332" fmla="*/ 847821 h 859843"/>
              <a:gd name="connsiteX333" fmla="*/ 2826854 w 4649917"/>
              <a:gd name="connsiteY333" fmla="*/ 847821 h 859843"/>
              <a:gd name="connsiteX334" fmla="*/ 2821004 w 4649917"/>
              <a:gd name="connsiteY334" fmla="*/ 845420 h 859843"/>
              <a:gd name="connsiteX335" fmla="*/ 2817270 w 4649917"/>
              <a:gd name="connsiteY335" fmla="*/ 843888 h 859843"/>
              <a:gd name="connsiteX336" fmla="*/ 2893930 w 4649917"/>
              <a:gd name="connsiteY336" fmla="*/ 847821 h 859843"/>
              <a:gd name="connsiteX337" fmla="*/ 2913424 w 4649917"/>
              <a:gd name="connsiteY337" fmla="*/ 847821 h 859843"/>
              <a:gd name="connsiteX338" fmla="*/ 2975806 w 4649917"/>
              <a:gd name="connsiteY338" fmla="*/ 852623 h 859843"/>
              <a:gd name="connsiteX339" fmla="*/ 2979704 w 4649917"/>
              <a:gd name="connsiteY339" fmla="*/ 857424 h 859843"/>
              <a:gd name="connsiteX340" fmla="*/ 2999199 w 4649917"/>
              <a:gd name="connsiteY340" fmla="*/ 857424 h 859843"/>
              <a:gd name="connsiteX341" fmla="*/ 3004245 w 4649917"/>
              <a:gd name="connsiteY341" fmla="*/ 855729 h 859843"/>
              <a:gd name="connsiteX342" fmla="*/ 2999199 w 4649917"/>
              <a:gd name="connsiteY342" fmla="*/ 852623 h 859843"/>
              <a:gd name="connsiteX343" fmla="*/ 2936817 w 4649917"/>
              <a:gd name="connsiteY343" fmla="*/ 847821 h 859843"/>
              <a:gd name="connsiteX344" fmla="*/ 2932919 w 4649917"/>
              <a:gd name="connsiteY344" fmla="*/ 847821 h 859843"/>
              <a:gd name="connsiteX345" fmla="*/ 2858839 w 4649917"/>
              <a:gd name="connsiteY345" fmla="*/ 843019 h 859843"/>
              <a:gd name="connsiteX346" fmla="*/ 2858839 w 4649917"/>
              <a:gd name="connsiteY346" fmla="*/ 838219 h 859843"/>
              <a:gd name="connsiteX347" fmla="*/ 2854941 w 4649917"/>
              <a:gd name="connsiteY347" fmla="*/ 838219 h 859843"/>
              <a:gd name="connsiteX348" fmla="*/ 2845194 w 4649917"/>
              <a:gd name="connsiteY348" fmla="*/ 836418 h 859843"/>
              <a:gd name="connsiteX349" fmla="*/ 3416716 w 4649917"/>
              <a:gd name="connsiteY349" fmla="*/ 836418 h 859843"/>
              <a:gd name="connsiteX350" fmla="*/ 3406969 w 4649917"/>
              <a:gd name="connsiteY350" fmla="*/ 838219 h 859843"/>
              <a:gd name="connsiteX351" fmla="*/ 3391374 w 4649917"/>
              <a:gd name="connsiteY351" fmla="*/ 838219 h 859843"/>
              <a:gd name="connsiteX352" fmla="*/ 3367981 w 4649917"/>
              <a:gd name="connsiteY352" fmla="*/ 838219 h 859843"/>
              <a:gd name="connsiteX353" fmla="*/ 3371879 w 4649917"/>
              <a:gd name="connsiteY353" fmla="*/ 843019 h 859843"/>
              <a:gd name="connsiteX354" fmla="*/ 3465452 w 4649917"/>
              <a:gd name="connsiteY354" fmla="*/ 847821 h 859843"/>
              <a:gd name="connsiteX355" fmla="*/ 3484946 w 4649917"/>
              <a:gd name="connsiteY355" fmla="*/ 847821 h 859843"/>
              <a:gd name="connsiteX356" fmla="*/ 3547328 w 4649917"/>
              <a:gd name="connsiteY356" fmla="*/ 852623 h 859843"/>
              <a:gd name="connsiteX357" fmla="*/ 3551227 w 4649917"/>
              <a:gd name="connsiteY357" fmla="*/ 857424 h 859843"/>
              <a:gd name="connsiteX358" fmla="*/ 3570721 w 4649917"/>
              <a:gd name="connsiteY358" fmla="*/ 857424 h 859843"/>
              <a:gd name="connsiteX359" fmla="*/ 3575767 w 4649917"/>
              <a:gd name="connsiteY359" fmla="*/ 855729 h 859843"/>
              <a:gd name="connsiteX360" fmla="*/ 3570721 w 4649917"/>
              <a:gd name="connsiteY360" fmla="*/ 852623 h 859843"/>
              <a:gd name="connsiteX361" fmla="*/ 3508339 w 4649917"/>
              <a:gd name="connsiteY361" fmla="*/ 847821 h 859843"/>
              <a:gd name="connsiteX362" fmla="*/ 3504441 w 4649917"/>
              <a:gd name="connsiteY362" fmla="*/ 847821 h 859843"/>
              <a:gd name="connsiteX363" fmla="*/ 3430362 w 4649917"/>
              <a:gd name="connsiteY363" fmla="*/ 843019 h 859843"/>
              <a:gd name="connsiteX364" fmla="*/ 3430362 w 4649917"/>
              <a:gd name="connsiteY364" fmla="*/ 838219 h 859843"/>
              <a:gd name="connsiteX365" fmla="*/ 3426463 w 4649917"/>
              <a:gd name="connsiteY365" fmla="*/ 838219 h 859843"/>
              <a:gd name="connsiteX366" fmla="*/ 3416716 w 4649917"/>
              <a:gd name="connsiteY366" fmla="*/ 836418 h 859843"/>
              <a:gd name="connsiteX367" fmla="*/ 2564833 w 4649917"/>
              <a:gd name="connsiteY367" fmla="*/ 836009 h 859843"/>
              <a:gd name="connsiteX368" fmla="*/ 2568733 w 4649917"/>
              <a:gd name="connsiteY368" fmla="*/ 836249 h 859843"/>
              <a:gd name="connsiteX369" fmla="*/ 2568733 w 4649917"/>
              <a:gd name="connsiteY369" fmla="*/ 838219 h 859843"/>
              <a:gd name="connsiteX370" fmla="*/ 2564833 w 4649917"/>
              <a:gd name="connsiteY370" fmla="*/ 838219 h 859843"/>
              <a:gd name="connsiteX371" fmla="*/ 2783965 w 4649917"/>
              <a:gd name="connsiteY371" fmla="*/ 836009 h 859843"/>
              <a:gd name="connsiteX372" fmla="*/ 2787865 w 4649917"/>
              <a:gd name="connsiteY372" fmla="*/ 836248 h 859843"/>
              <a:gd name="connsiteX373" fmla="*/ 2787865 w 4649917"/>
              <a:gd name="connsiteY373" fmla="*/ 838219 h 859843"/>
              <a:gd name="connsiteX374" fmla="*/ 2783965 w 4649917"/>
              <a:gd name="connsiteY374" fmla="*/ 838219 h 859843"/>
              <a:gd name="connsiteX375" fmla="*/ 124764 w 4649917"/>
              <a:gd name="connsiteY375" fmla="*/ 835836 h 859843"/>
              <a:gd name="connsiteX376" fmla="*/ 116967 w 4649917"/>
              <a:gd name="connsiteY376" fmla="*/ 840638 h 859843"/>
              <a:gd name="connsiteX377" fmla="*/ 120865 w 4649917"/>
              <a:gd name="connsiteY377" fmla="*/ 835836 h 859843"/>
              <a:gd name="connsiteX378" fmla="*/ 124764 w 4649917"/>
              <a:gd name="connsiteY378" fmla="*/ 835836 h 859843"/>
              <a:gd name="connsiteX379" fmla="*/ 2979198 w 4649917"/>
              <a:gd name="connsiteY379" fmla="*/ 835506 h 859843"/>
              <a:gd name="connsiteX380" fmla="*/ 2980673 w 4649917"/>
              <a:gd name="connsiteY380" fmla="*/ 835597 h 859843"/>
              <a:gd name="connsiteX381" fmla="*/ 2981166 w 4649917"/>
              <a:gd name="connsiteY381" fmla="*/ 835818 h 859843"/>
              <a:gd name="connsiteX382" fmla="*/ 2983604 w 4649917"/>
              <a:gd name="connsiteY382" fmla="*/ 838219 h 859843"/>
              <a:gd name="connsiteX383" fmla="*/ 2979704 w 4649917"/>
              <a:gd name="connsiteY383" fmla="*/ 835818 h 859843"/>
              <a:gd name="connsiteX384" fmla="*/ 2539186 w 4649917"/>
              <a:gd name="connsiteY384" fmla="*/ 834429 h 859843"/>
              <a:gd name="connsiteX385" fmla="*/ 2539901 w 4649917"/>
              <a:gd name="connsiteY385" fmla="*/ 834474 h 859843"/>
              <a:gd name="connsiteX386" fmla="*/ 2542902 w 4649917"/>
              <a:gd name="connsiteY386" fmla="*/ 835818 h 859843"/>
              <a:gd name="connsiteX387" fmla="*/ 2545339 w 4649917"/>
              <a:gd name="connsiteY387" fmla="*/ 838219 h 859843"/>
              <a:gd name="connsiteX388" fmla="*/ 2541440 w 4649917"/>
              <a:gd name="connsiteY388" fmla="*/ 835818 h 859843"/>
              <a:gd name="connsiteX389" fmla="*/ 2758317 w 4649917"/>
              <a:gd name="connsiteY389" fmla="*/ 834429 h 859843"/>
              <a:gd name="connsiteX390" fmla="*/ 2759033 w 4649917"/>
              <a:gd name="connsiteY390" fmla="*/ 834474 h 859843"/>
              <a:gd name="connsiteX391" fmla="*/ 2762034 w 4649917"/>
              <a:gd name="connsiteY391" fmla="*/ 835818 h 859843"/>
              <a:gd name="connsiteX392" fmla="*/ 2764471 w 4649917"/>
              <a:gd name="connsiteY392" fmla="*/ 838219 h 859843"/>
              <a:gd name="connsiteX393" fmla="*/ 2760572 w 4649917"/>
              <a:gd name="connsiteY393" fmla="*/ 835818 h 859843"/>
              <a:gd name="connsiteX394" fmla="*/ 2957048 w 4649917"/>
              <a:gd name="connsiteY394" fmla="*/ 834143 h 859843"/>
              <a:gd name="connsiteX395" fmla="*/ 2957538 w 4649917"/>
              <a:gd name="connsiteY395" fmla="*/ 834172 h 859843"/>
              <a:gd name="connsiteX396" fmla="*/ 2964110 w 4649917"/>
              <a:gd name="connsiteY396" fmla="*/ 838219 h 859843"/>
              <a:gd name="connsiteX397" fmla="*/ 2964110 w 4649917"/>
              <a:gd name="connsiteY397" fmla="*/ 834577 h 859843"/>
              <a:gd name="connsiteX398" fmla="*/ 2965100 w 4649917"/>
              <a:gd name="connsiteY398" fmla="*/ 834638 h 859843"/>
              <a:gd name="connsiteX399" fmla="*/ 2968008 w 4649917"/>
              <a:gd name="connsiteY399" fmla="*/ 838219 h 859843"/>
              <a:gd name="connsiteX400" fmla="*/ 2964110 w 4649917"/>
              <a:gd name="connsiteY400" fmla="*/ 838219 h 859843"/>
              <a:gd name="connsiteX401" fmla="*/ 2958748 w 4649917"/>
              <a:gd name="connsiteY401" fmla="*/ 835818 h 859843"/>
              <a:gd name="connsiteX402" fmla="*/ 2948874 w 4649917"/>
              <a:gd name="connsiteY402" fmla="*/ 833639 h 859843"/>
              <a:gd name="connsiteX403" fmla="*/ 2952789 w 4649917"/>
              <a:gd name="connsiteY403" fmla="*/ 833880 h 859843"/>
              <a:gd name="connsiteX404" fmla="*/ 2956312 w 4649917"/>
              <a:gd name="connsiteY404" fmla="*/ 838219 h 859843"/>
              <a:gd name="connsiteX405" fmla="*/ 4068322 w 4649917"/>
              <a:gd name="connsiteY405" fmla="*/ 833418 h 859843"/>
              <a:gd name="connsiteX406" fmla="*/ 4072222 w 4649917"/>
              <a:gd name="connsiteY406" fmla="*/ 838220 h 859843"/>
              <a:gd name="connsiteX407" fmla="*/ 4064424 w 4649917"/>
              <a:gd name="connsiteY407" fmla="*/ 833418 h 859843"/>
              <a:gd name="connsiteX408" fmla="*/ 4068322 w 4649917"/>
              <a:gd name="connsiteY408" fmla="*/ 833418 h 859843"/>
              <a:gd name="connsiteX409" fmla="*/ 2514148 w 4649917"/>
              <a:gd name="connsiteY409" fmla="*/ 833417 h 859843"/>
              <a:gd name="connsiteX410" fmla="*/ 2518048 w 4649917"/>
              <a:gd name="connsiteY410" fmla="*/ 838219 h 859843"/>
              <a:gd name="connsiteX411" fmla="*/ 2510250 w 4649917"/>
              <a:gd name="connsiteY411" fmla="*/ 833417 h 859843"/>
              <a:gd name="connsiteX412" fmla="*/ 2514148 w 4649917"/>
              <a:gd name="connsiteY412" fmla="*/ 833417 h 859843"/>
              <a:gd name="connsiteX413" fmla="*/ 2518048 w 4649917"/>
              <a:gd name="connsiteY413" fmla="*/ 833417 h 859843"/>
              <a:gd name="connsiteX414" fmla="*/ 2525845 w 4649917"/>
              <a:gd name="connsiteY414" fmla="*/ 838219 h 859843"/>
              <a:gd name="connsiteX415" fmla="*/ 2525845 w 4649917"/>
              <a:gd name="connsiteY415" fmla="*/ 833608 h 859843"/>
              <a:gd name="connsiteX416" fmla="*/ 2526009 w 4649917"/>
              <a:gd name="connsiteY416" fmla="*/ 833619 h 859843"/>
              <a:gd name="connsiteX417" fmla="*/ 2529744 w 4649917"/>
              <a:gd name="connsiteY417" fmla="*/ 838219 h 859843"/>
              <a:gd name="connsiteX418" fmla="*/ 2525845 w 4649917"/>
              <a:gd name="connsiteY418" fmla="*/ 838219 h 859843"/>
              <a:gd name="connsiteX419" fmla="*/ 2518048 w 4649917"/>
              <a:gd name="connsiteY419" fmla="*/ 833417 h 859843"/>
              <a:gd name="connsiteX420" fmla="*/ 2733280 w 4649917"/>
              <a:gd name="connsiteY420" fmla="*/ 833417 h 859843"/>
              <a:gd name="connsiteX421" fmla="*/ 2737180 w 4649917"/>
              <a:gd name="connsiteY421" fmla="*/ 838219 h 859843"/>
              <a:gd name="connsiteX422" fmla="*/ 2729382 w 4649917"/>
              <a:gd name="connsiteY422" fmla="*/ 833417 h 859843"/>
              <a:gd name="connsiteX423" fmla="*/ 2733280 w 4649917"/>
              <a:gd name="connsiteY423" fmla="*/ 833417 h 859843"/>
              <a:gd name="connsiteX424" fmla="*/ 2737180 w 4649917"/>
              <a:gd name="connsiteY424" fmla="*/ 833417 h 859843"/>
              <a:gd name="connsiteX425" fmla="*/ 2744978 w 4649917"/>
              <a:gd name="connsiteY425" fmla="*/ 838219 h 859843"/>
              <a:gd name="connsiteX426" fmla="*/ 2744978 w 4649917"/>
              <a:gd name="connsiteY426" fmla="*/ 833608 h 859843"/>
              <a:gd name="connsiteX427" fmla="*/ 2745141 w 4649917"/>
              <a:gd name="connsiteY427" fmla="*/ 833619 h 859843"/>
              <a:gd name="connsiteX428" fmla="*/ 2748876 w 4649917"/>
              <a:gd name="connsiteY428" fmla="*/ 838219 h 859843"/>
              <a:gd name="connsiteX429" fmla="*/ 2744978 w 4649917"/>
              <a:gd name="connsiteY429" fmla="*/ 838219 h 859843"/>
              <a:gd name="connsiteX430" fmla="*/ 2737180 w 4649917"/>
              <a:gd name="connsiteY430" fmla="*/ 833417 h 859843"/>
              <a:gd name="connsiteX431" fmla="*/ 3155811 w 4649917"/>
              <a:gd name="connsiteY431" fmla="*/ 833417 h 859843"/>
              <a:gd name="connsiteX432" fmla="*/ 3159710 w 4649917"/>
              <a:gd name="connsiteY432" fmla="*/ 838219 h 859843"/>
              <a:gd name="connsiteX433" fmla="*/ 3151912 w 4649917"/>
              <a:gd name="connsiteY433" fmla="*/ 833417 h 859843"/>
              <a:gd name="connsiteX434" fmla="*/ 3155811 w 4649917"/>
              <a:gd name="connsiteY434" fmla="*/ 833417 h 859843"/>
              <a:gd name="connsiteX435" fmla="*/ 3523935 w 4649917"/>
              <a:gd name="connsiteY435" fmla="*/ 833417 h 859843"/>
              <a:gd name="connsiteX436" fmla="*/ 3527834 w 4649917"/>
              <a:gd name="connsiteY436" fmla="*/ 838219 h 859843"/>
              <a:gd name="connsiteX437" fmla="*/ 3520037 w 4649917"/>
              <a:gd name="connsiteY437" fmla="*/ 833417 h 859843"/>
              <a:gd name="connsiteX438" fmla="*/ 3523935 w 4649917"/>
              <a:gd name="connsiteY438" fmla="*/ 833417 h 859843"/>
              <a:gd name="connsiteX439" fmla="*/ 2913424 w 4649917"/>
              <a:gd name="connsiteY439" fmla="*/ 830802 h 859843"/>
              <a:gd name="connsiteX440" fmla="*/ 2924957 w 4649917"/>
              <a:gd name="connsiteY440" fmla="*/ 831750 h 859843"/>
              <a:gd name="connsiteX441" fmla="*/ 2929019 w 4649917"/>
              <a:gd name="connsiteY441" fmla="*/ 833417 h 859843"/>
              <a:gd name="connsiteX442" fmla="*/ 2913424 w 4649917"/>
              <a:gd name="connsiteY442" fmla="*/ 833417 h 859843"/>
              <a:gd name="connsiteX443" fmla="*/ 2906972 w 4649917"/>
              <a:gd name="connsiteY443" fmla="*/ 830273 h 859843"/>
              <a:gd name="connsiteX444" fmla="*/ 2909525 w 4649917"/>
              <a:gd name="connsiteY444" fmla="*/ 830483 h 859843"/>
              <a:gd name="connsiteX445" fmla="*/ 2909525 w 4649917"/>
              <a:gd name="connsiteY445" fmla="*/ 833417 h 859843"/>
              <a:gd name="connsiteX446" fmla="*/ 2475159 w 4649917"/>
              <a:gd name="connsiteY446" fmla="*/ 829511 h 859843"/>
              <a:gd name="connsiteX447" fmla="*/ 2482758 w 4649917"/>
              <a:gd name="connsiteY447" fmla="*/ 830134 h 859843"/>
              <a:gd name="connsiteX448" fmla="*/ 2490755 w 4649917"/>
              <a:gd name="connsiteY448" fmla="*/ 833417 h 859843"/>
              <a:gd name="connsiteX449" fmla="*/ 2475159 w 4649917"/>
              <a:gd name="connsiteY449" fmla="*/ 833417 h 859843"/>
              <a:gd name="connsiteX450" fmla="*/ 2694292 w 4649917"/>
              <a:gd name="connsiteY450" fmla="*/ 829511 h 859843"/>
              <a:gd name="connsiteX451" fmla="*/ 2701891 w 4649917"/>
              <a:gd name="connsiteY451" fmla="*/ 830134 h 859843"/>
              <a:gd name="connsiteX452" fmla="*/ 2709887 w 4649917"/>
              <a:gd name="connsiteY452" fmla="*/ 833417 h 859843"/>
              <a:gd name="connsiteX453" fmla="*/ 2694292 w 4649917"/>
              <a:gd name="connsiteY453" fmla="*/ 833417 h 859843"/>
              <a:gd name="connsiteX454" fmla="*/ 2974068 w 4649917"/>
              <a:gd name="connsiteY454" fmla="*/ 829281 h 859843"/>
              <a:gd name="connsiteX455" fmla="*/ 2994511 w 4649917"/>
              <a:gd name="connsiteY455" fmla="*/ 831799 h 859843"/>
              <a:gd name="connsiteX456" fmla="*/ 2993249 w 4649917"/>
              <a:gd name="connsiteY456" fmla="*/ 832090 h 859843"/>
              <a:gd name="connsiteX457" fmla="*/ 2984748 w 4649917"/>
              <a:gd name="connsiteY457" fmla="*/ 831016 h 859843"/>
              <a:gd name="connsiteX458" fmla="*/ 2974958 w 4649917"/>
              <a:gd name="connsiteY458" fmla="*/ 829555 h 859843"/>
              <a:gd name="connsiteX459" fmla="*/ 2471944 w 4649917"/>
              <a:gd name="connsiteY459" fmla="*/ 829247 h 859843"/>
              <a:gd name="connsiteX460" fmla="*/ 2474270 w 4649917"/>
              <a:gd name="connsiteY460" fmla="*/ 829437 h 859843"/>
              <a:gd name="connsiteX461" fmla="*/ 2473210 w 4649917"/>
              <a:gd name="connsiteY461" fmla="*/ 830417 h 859843"/>
              <a:gd name="connsiteX462" fmla="*/ 2691075 w 4649917"/>
              <a:gd name="connsiteY462" fmla="*/ 829247 h 859843"/>
              <a:gd name="connsiteX463" fmla="*/ 2693402 w 4649917"/>
              <a:gd name="connsiteY463" fmla="*/ 829437 h 859843"/>
              <a:gd name="connsiteX464" fmla="*/ 2692342 w 4649917"/>
              <a:gd name="connsiteY464" fmla="*/ 830417 h 859843"/>
              <a:gd name="connsiteX465" fmla="*/ 167165 w 4649917"/>
              <a:gd name="connsiteY465" fmla="*/ 829235 h 859843"/>
              <a:gd name="connsiteX466" fmla="*/ 167652 w 4649917"/>
              <a:gd name="connsiteY466" fmla="*/ 831036 h 859843"/>
              <a:gd name="connsiteX467" fmla="*/ 163753 w 4649917"/>
              <a:gd name="connsiteY467" fmla="*/ 835836 h 859843"/>
              <a:gd name="connsiteX468" fmla="*/ 163753 w 4649917"/>
              <a:gd name="connsiteY468" fmla="*/ 831036 h 859843"/>
              <a:gd name="connsiteX469" fmla="*/ 159854 w 4649917"/>
              <a:gd name="connsiteY469" fmla="*/ 831036 h 859843"/>
              <a:gd name="connsiteX470" fmla="*/ 159854 w 4649917"/>
              <a:gd name="connsiteY470" fmla="*/ 835836 h 859843"/>
              <a:gd name="connsiteX471" fmla="*/ 144258 w 4649917"/>
              <a:gd name="connsiteY471" fmla="*/ 835836 h 859843"/>
              <a:gd name="connsiteX472" fmla="*/ 155955 w 4649917"/>
              <a:gd name="connsiteY472" fmla="*/ 831036 h 859843"/>
              <a:gd name="connsiteX473" fmla="*/ 159854 w 4649917"/>
              <a:gd name="connsiteY473" fmla="*/ 831036 h 859843"/>
              <a:gd name="connsiteX474" fmla="*/ 163753 w 4649917"/>
              <a:gd name="connsiteY474" fmla="*/ 831036 h 859843"/>
              <a:gd name="connsiteX475" fmla="*/ 167165 w 4649917"/>
              <a:gd name="connsiteY475" fmla="*/ 829235 h 859843"/>
              <a:gd name="connsiteX476" fmla="*/ 13430 w 4649917"/>
              <a:gd name="connsiteY476" fmla="*/ 828901 h 859843"/>
              <a:gd name="connsiteX477" fmla="*/ 3900 w 4649917"/>
              <a:gd name="connsiteY477" fmla="*/ 831036 h 859843"/>
              <a:gd name="connsiteX478" fmla="*/ 11697 w 4649917"/>
              <a:gd name="connsiteY478" fmla="*/ 831036 h 859843"/>
              <a:gd name="connsiteX479" fmla="*/ 2467583 w 4649917"/>
              <a:gd name="connsiteY479" fmla="*/ 828889 h 859843"/>
              <a:gd name="connsiteX480" fmla="*/ 2471261 w 4649917"/>
              <a:gd name="connsiteY480" fmla="*/ 829190 h 859843"/>
              <a:gd name="connsiteX481" fmla="*/ 2471261 w 4649917"/>
              <a:gd name="connsiteY481" fmla="*/ 833417 h 859843"/>
              <a:gd name="connsiteX482" fmla="*/ 2686715 w 4649917"/>
              <a:gd name="connsiteY482" fmla="*/ 828889 h 859843"/>
              <a:gd name="connsiteX483" fmla="*/ 2690393 w 4649917"/>
              <a:gd name="connsiteY483" fmla="*/ 829190 h 859843"/>
              <a:gd name="connsiteX484" fmla="*/ 2690393 w 4649917"/>
              <a:gd name="connsiteY484" fmla="*/ 833417 h 859843"/>
              <a:gd name="connsiteX485" fmla="*/ 2968666 w 4649917"/>
              <a:gd name="connsiteY485" fmla="*/ 828616 h 859843"/>
              <a:gd name="connsiteX486" fmla="*/ 2972267 w 4649917"/>
              <a:gd name="connsiteY486" fmla="*/ 829060 h 859843"/>
              <a:gd name="connsiteX487" fmla="*/ 2972354 w 4649917"/>
              <a:gd name="connsiteY487" fmla="*/ 829167 h 859843"/>
              <a:gd name="connsiteX488" fmla="*/ 3051199 w 4649917"/>
              <a:gd name="connsiteY488" fmla="*/ 827807 h 859843"/>
              <a:gd name="connsiteX489" fmla="*/ 3050541 w 4649917"/>
              <a:gd name="connsiteY489" fmla="*/ 828616 h 859843"/>
              <a:gd name="connsiteX490" fmla="*/ 3050468 w 4649917"/>
              <a:gd name="connsiteY490" fmla="*/ 828256 h 859843"/>
              <a:gd name="connsiteX491" fmla="*/ 2613497 w 4649917"/>
              <a:gd name="connsiteY491" fmla="*/ 827460 h 859843"/>
              <a:gd name="connsiteX492" fmla="*/ 2616314 w 4649917"/>
              <a:gd name="connsiteY492" fmla="*/ 828616 h 859843"/>
              <a:gd name="connsiteX493" fmla="*/ 2612342 w 4649917"/>
              <a:gd name="connsiteY493" fmla="*/ 828171 h 859843"/>
              <a:gd name="connsiteX494" fmla="*/ 2832630 w 4649917"/>
              <a:gd name="connsiteY494" fmla="*/ 827460 h 859843"/>
              <a:gd name="connsiteX495" fmla="*/ 2835446 w 4649917"/>
              <a:gd name="connsiteY495" fmla="*/ 828616 h 859843"/>
              <a:gd name="connsiteX496" fmla="*/ 2831474 w 4649917"/>
              <a:gd name="connsiteY496" fmla="*/ 828171 h 859843"/>
              <a:gd name="connsiteX497" fmla="*/ 4022024 w 4649917"/>
              <a:gd name="connsiteY497" fmla="*/ 826817 h 859843"/>
              <a:gd name="connsiteX498" fmla="*/ 4025435 w 4649917"/>
              <a:gd name="connsiteY498" fmla="*/ 828618 h 859843"/>
              <a:gd name="connsiteX499" fmla="*/ 4029334 w 4649917"/>
              <a:gd name="connsiteY499" fmla="*/ 828618 h 859843"/>
              <a:gd name="connsiteX500" fmla="*/ 4033233 w 4649917"/>
              <a:gd name="connsiteY500" fmla="*/ 828618 h 859843"/>
              <a:gd name="connsiteX501" fmla="*/ 4044929 w 4649917"/>
              <a:gd name="connsiteY501" fmla="*/ 833418 h 859843"/>
              <a:gd name="connsiteX502" fmla="*/ 4029334 w 4649917"/>
              <a:gd name="connsiteY502" fmla="*/ 833418 h 859843"/>
              <a:gd name="connsiteX503" fmla="*/ 4029334 w 4649917"/>
              <a:gd name="connsiteY503" fmla="*/ 828618 h 859843"/>
              <a:gd name="connsiteX504" fmla="*/ 4025435 w 4649917"/>
              <a:gd name="connsiteY504" fmla="*/ 828618 h 859843"/>
              <a:gd name="connsiteX505" fmla="*/ 4025435 w 4649917"/>
              <a:gd name="connsiteY505" fmla="*/ 833418 h 859843"/>
              <a:gd name="connsiteX506" fmla="*/ 4021536 w 4649917"/>
              <a:gd name="connsiteY506" fmla="*/ 828618 h 859843"/>
              <a:gd name="connsiteX507" fmla="*/ 4022024 w 4649917"/>
              <a:gd name="connsiteY507" fmla="*/ 826817 h 859843"/>
              <a:gd name="connsiteX508" fmla="*/ 3109512 w 4649917"/>
              <a:gd name="connsiteY508" fmla="*/ 826816 h 859843"/>
              <a:gd name="connsiteX509" fmla="*/ 3112924 w 4649917"/>
              <a:gd name="connsiteY509" fmla="*/ 828616 h 859843"/>
              <a:gd name="connsiteX510" fmla="*/ 3116822 w 4649917"/>
              <a:gd name="connsiteY510" fmla="*/ 828616 h 859843"/>
              <a:gd name="connsiteX511" fmla="*/ 3120721 w 4649917"/>
              <a:gd name="connsiteY511" fmla="*/ 828616 h 859843"/>
              <a:gd name="connsiteX512" fmla="*/ 3132417 w 4649917"/>
              <a:gd name="connsiteY512" fmla="*/ 833417 h 859843"/>
              <a:gd name="connsiteX513" fmla="*/ 3116822 w 4649917"/>
              <a:gd name="connsiteY513" fmla="*/ 833417 h 859843"/>
              <a:gd name="connsiteX514" fmla="*/ 3116822 w 4649917"/>
              <a:gd name="connsiteY514" fmla="*/ 828616 h 859843"/>
              <a:gd name="connsiteX515" fmla="*/ 3112924 w 4649917"/>
              <a:gd name="connsiteY515" fmla="*/ 828616 h 859843"/>
              <a:gd name="connsiteX516" fmla="*/ 3112924 w 4649917"/>
              <a:gd name="connsiteY516" fmla="*/ 833417 h 859843"/>
              <a:gd name="connsiteX517" fmla="*/ 3109024 w 4649917"/>
              <a:gd name="connsiteY517" fmla="*/ 828616 h 859843"/>
              <a:gd name="connsiteX518" fmla="*/ 3109512 w 4649917"/>
              <a:gd name="connsiteY518" fmla="*/ 826816 h 859843"/>
              <a:gd name="connsiteX519" fmla="*/ 3477636 w 4649917"/>
              <a:gd name="connsiteY519" fmla="*/ 826816 h 859843"/>
              <a:gd name="connsiteX520" fmla="*/ 3481048 w 4649917"/>
              <a:gd name="connsiteY520" fmla="*/ 828616 h 859843"/>
              <a:gd name="connsiteX521" fmla="*/ 3484946 w 4649917"/>
              <a:gd name="connsiteY521" fmla="*/ 828616 h 859843"/>
              <a:gd name="connsiteX522" fmla="*/ 3488846 w 4649917"/>
              <a:gd name="connsiteY522" fmla="*/ 828616 h 859843"/>
              <a:gd name="connsiteX523" fmla="*/ 3500542 w 4649917"/>
              <a:gd name="connsiteY523" fmla="*/ 833417 h 859843"/>
              <a:gd name="connsiteX524" fmla="*/ 3484946 w 4649917"/>
              <a:gd name="connsiteY524" fmla="*/ 833417 h 859843"/>
              <a:gd name="connsiteX525" fmla="*/ 3484946 w 4649917"/>
              <a:gd name="connsiteY525" fmla="*/ 828616 h 859843"/>
              <a:gd name="connsiteX526" fmla="*/ 3481048 w 4649917"/>
              <a:gd name="connsiteY526" fmla="*/ 828616 h 859843"/>
              <a:gd name="connsiteX527" fmla="*/ 3481048 w 4649917"/>
              <a:gd name="connsiteY527" fmla="*/ 833417 h 859843"/>
              <a:gd name="connsiteX528" fmla="*/ 3477148 w 4649917"/>
              <a:gd name="connsiteY528" fmla="*/ 828616 h 859843"/>
              <a:gd name="connsiteX529" fmla="*/ 3477636 w 4649917"/>
              <a:gd name="connsiteY529" fmla="*/ 826816 h 859843"/>
              <a:gd name="connsiteX530" fmla="*/ 4175757 w 4649917"/>
              <a:gd name="connsiteY530" fmla="*/ 826483 h 859843"/>
              <a:gd name="connsiteX531" fmla="*/ 4177491 w 4649917"/>
              <a:gd name="connsiteY531" fmla="*/ 828618 h 859843"/>
              <a:gd name="connsiteX532" fmla="*/ 4185289 w 4649917"/>
              <a:gd name="connsiteY532" fmla="*/ 828618 h 859843"/>
              <a:gd name="connsiteX533" fmla="*/ 3631370 w 4649917"/>
              <a:gd name="connsiteY533" fmla="*/ 826482 h 859843"/>
              <a:gd name="connsiteX534" fmla="*/ 3633104 w 4649917"/>
              <a:gd name="connsiteY534" fmla="*/ 828616 h 859843"/>
              <a:gd name="connsiteX535" fmla="*/ 3640901 w 4649917"/>
              <a:gd name="connsiteY535" fmla="*/ 828616 h 859843"/>
              <a:gd name="connsiteX536" fmla="*/ 15596 w 4649917"/>
              <a:gd name="connsiteY536" fmla="*/ 826234 h 859843"/>
              <a:gd name="connsiteX537" fmla="*/ 13430 w 4649917"/>
              <a:gd name="connsiteY537" fmla="*/ 828901 h 859843"/>
              <a:gd name="connsiteX538" fmla="*/ 18195 w 4649917"/>
              <a:gd name="connsiteY538" fmla="*/ 827835 h 859843"/>
              <a:gd name="connsiteX539" fmla="*/ 230034 w 4649917"/>
              <a:gd name="connsiteY539" fmla="*/ 826234 h 859843"/>
              <a:gd name="connsiteX540" fmla="*/ 226134 w 4649917"/>
              <a:gd name="connsiteY540" fmla="*/ 831036 h 859843"/>
              <a:gd name="connsiteX541" fmla="*/ 222236 w 4649917"/>
              <a:gd name="connsiteY541" fmla="*/ 826234 h 859843"/>
              <a:gd name="connsiteX542" fmla="*/ 230034 w 4649917"/>
              <a:gd name="connsiteY542" fmla="*/ 826234 h 859843"/>
              <a:gd name="connsiteX543" fmla="*/ 2845217 w 4649917"/>
              <a:gd name="connsiteY543" fmla="*/ 825203 h 859843"/>
              <a:gd name="connsiteX544" fmla="*/ 2849621 w 4649917"/>
              <a:gd name="connsiteY544" fmla="*/ 825565 h 859843"/>
              <a:gd name="connsiteX545" fmla="*/ 2847620 w 4649917"/>
              <a:gd name="connsiteY545" fmla="*/ 828028 h 859843"/>
              <a:gd name="connsiteX546" fmla="*/ 2846995 w 4649917"/>
              <a:gd name="connsiteY546" fmla="*/ 827888 h 859843"/>
              <a:gd name="connsiteX547" fmla="*/ 2846656 w 4649917"/>
              <a:gd name="connsiteY547" fmla="*/ 826215 h 859843"/>
              <a:gd name="connsiteX548" fmla="*/ 3966952 w 4649917"/>
              <a:gd name="connsiteY548" fmla="*/ 823816 h 859843"/>
              <a:gd name="connsiteX549" fmla="*/ 3963053 w 4649917"/>
              <a:gd name="connsiteY549" fmla="*/ 828618 h 859843"/>
              <a:gd name="connsiteX550" fmla="*/ 3959154 w 4649917"/>
              <a:gd name="connsiteY550" fmla="*/ 823816 h 859843"/>
              <a:gd name="connsiteX551" fmla="*/ 3966952 w 4649917"/>
              <a:gd name="connsiteY551" fmla="*/ 823816 h 859843"/>
              <a:gd name="connsiteX552" fmla="*/ 4173592 w 4649917"/>
              <a:gd name="connsiteY552" fmla="*/ 823816 h 859843"/>
              <a:gd name="connsiteX553" fmla="*/ 4170992 w 4649917"/>
              <a:gd name="connsiteY553" fmla="*/ 825417 h 859843"/>
              <a:gd name="connsiteX554" fmla="*/ 4175757 w 4649917"/>
              <a:gd name="connsiteY554" fmla="*/ 826483 h 859843"/>
              <a:gd name="connsiteX555" fmla="*/ 2405776 w 4649917"/>
              <a:gd name="connsiteY555" fmla="*/ 823814 h 859843"/>
              <a:gd name="connsiteX556" fmla="*/ 2412340 w 4649917"/>
              <a:gd name="connsiteY556" fmla="*/ 824354 h 859843"/>
              <a:gd name="connsiteX557" fmla="*/ 2408879 w 4649917"/>
              <a:gd name="connsiteY557" fmla="*/ 828616 h 859843"/>
              <a:gd name="connsiteX558" fmla="*/ 2404980 w 4649917"/>
              <a:gd name="connsiteY558" fmla="*/ 823814 h 859843"/>
              <a:gd name="connsiteX559" fmla="*/ 2624908 w 4649917"/>
              <a:gd name="connsiteY559" fmla="*/ 823814 h 859843"/>
              <a:gd name="connsiteX560" fmla="*/ 2631472 w 4649917"/>
              <a:gd name="connsiteY560" fmla="*/ 824354 h 859843"/>
              <a:gd name="connsiteX561" fmla="*/ 2628488 w 4649917"/>
              <a:gd name="connsiteY561" fmla="*/ 828028 h 859843"/>
              <a:gd name="connsiteX562" fmla="*/ 2627863 w 4649917"/>
              <a:gd name="connsiteY562" fmla="*/ 827888 h 859843"/>
              <a:gd name="connsiteX563" fmla="*/ 2627524 w 4649917"/>
              <a:gd name="connsiteY563" fmla="*/ 826215 h 859843"/>
              <a:gd name="connsiteX564" fmla="*/ 2624112 w 4649917"/>
              <a:gd name="connsiteY564" fmla="*/ 823814 h 859843"/>
              <a:gd name="connsiteX565" fmla="*/ 3054440 w 4649917"/>
              <a:gd name="connsiteY565" fmla="*/ 823814 h 859843"/>
              <a:gd name="connsiteX566" fmla="*/ 3053440 w 4649917"/>
              <a:gd name="connsiteY566" fmla="*/ 825047 h 859843"/>
              <a:gd name="connsiteX567" fmla="*/ 3047934 w 4649917"/>
              <a:gd name="connsiteY567" fmla="*/ 823814 h 859843"/>
              <a:gd name="connsiteX568" fmla="*/ 3258812 w 4649917"/>
              <a:gd name="connsiteY568" fmla="*/ 823814 h 859843"/>
              <a:gd name="connsiteX569" fmla="*/ 3260778 w 4649917"/>
              <a:gd name="connsiteY569" fmla="*/ 824000 h 859843"/>
              <a:gd name="connsiteX570" fmla="*/ 3260557 w 4649917"/>
              <a:gd name="connsiteY570" fmla="*/ 824136 h 859843"/>
              <a:gd name="connsiteX571" fmla="*/ 3422564 w 4649917"/>
              <a:gd name="connsiteY571" fmla="*/ 823814 h 859843"/>
              <a:gd name="connsiteX572" fmla="*/ 3418666 w 4649917"/>
              <a:gd name="connsiteY572" fmla="*/ 828616 h 859843"/>
              <a:gd name="connsiteX573" fmla="*/ 3414766 w 4649917"/>
              <a:gd name="connsiteY573" fmla="*/ 823814 h 859843"/>
              <a:gd name="connsiteX574" fmla="*/ 3422564 w 4649917"/>
              <a:gd name="connsiteY574" fmla="*/ 823814 h 859843"/>
              <a:gd name="connsiteX575" fmla="*/ 3629204 w 4649917"/>
              <a:gd name="connsiteY575" fmla="*/ 823814 h 859843"/>
              <a:gd name="connsiteX576" fmla="*/ 3626604 w 4649917"/>
              <a:gd name="connsiteY576" fmla="*/ 825415 h 859843"/>
              <a:gd name="connsiteX577" fmla="*/ 3631370 w 4649917"/>
              <a:gd name="connsiteY577" fmla="*/ 826482 h 859843"/>
              <a:gd name="connsiteX578" fmla="*/ 2485703 w 4649917"/>
              <a:gd name="connsiteY578" fmla="*/ 822014 h 859843"/>
              <a:gd name="connsiteX579" fmla="*/ 2491551 w 4649917"/>
              <a:gd name="connsiteY579" fmla="*/ 823814 h 859843"/>
              <a:gd name="connsiteX580" fmla="*/ 2490119 w 4649917"/>
              <a:gd name="connsiteY580" fmla="*/ 825578 h 859843"/>
              <a:gd name="connsiteX581" fmla="*/ 2484969 w 4649917"/>
              <a:gd name="connsiteY581" fmla="*/ 824311 h 859843"/>
              <a:gd name="connsiteX582" fmla="*/ 2487652 w 4649917"/>
              <a:gd name="connsiteY582" fmla="*/ 823814 h 859843"/>
              <a:gd name="connsiteX583" fmla="*/ 2482957 w 4649917"/>
              <a:gd name="connsiteY583" fmla="*/ 823814 h 859843"/>
              <a:gd name="connsiteX584" fmla="*/ 2481473 w 4649917"/>
              <a:gd name="connsiteY584" fmla="*/ 823317 h 859843"/>
              <a:gd name="connsiteX585" fmla="*/ 2604130 w 4649917"/>
              <a:gd name="connsiteY585" fmla="*/ 822014 h 859843"/>
              <a:gd name="connsiteX586" fmla="*/ 2604292 w 4649917"/>
              <a:gd name="connsiteY586" fmla="*/ 822611 h 859843"/>
              <a:gd name="connsiteX587" fmla="*/ 2603386 w 4649917"/>
              <a:gd name="connsiteY587" fmla="*/ 822407 h 859843"/>
              <a:gd name="connsiteX588" fmla="*/ 2704835 w 4649917"/>
              <a:gd name="connsiteY588" fmla="*/ 822014 h 859843"/>
              <a:gd name="connsiteX589" fmla="*/ 2710683 w 4649917"/>
              <a:gd name="connsiteY589" fmla="*/ 823814 h 859843"/>
              <a:gd name="connsiteX590" fmla="*/ 2709251 w 4649917"/>
              <a:gd name="connsiteY590" fmla="*/ 825578 h 859843"/>
              <a:gd name="connsiteX591" fmla="*/ 2704101 w 4649917"/>
              <a:gd name="connsiteY591" fmla="*/ 824311 h 859843"/>
              <a:gd name="connsiteX592" fmla="*/ 2706784 w 4649917"/>
              <a:gd name="connsiteY592" fmla="*/ 823814 h 859843"/>
              <a:gd name="connsiteX593" fmla="*/ 2702089 w 4649917"/>
              <a:gd name="connsiteY593" fmla="*/ 823814 h 859843"/>
              <a:gd name="connsiteX594" fmla="*/ 2700605 w 4649917"/>
              <a:gd name="connsiteY594" fmla="*/ 823317 h 859843"/>
              <a:gd name="connsiteX595" fmla="*/ 2823262 w 4649917"/>
              <a:gd name="connsiteY595" fmla="*/ 822014 h 859843"/>
              <a:gd name="connsiteX596" fmla="*/ 2823425 w 4649917"/>
              <a:gd name="connsiteY596" fmla="*/ 822611 h 859843"/>
              <a:gd name="connsiteX597" fmla="*/ 2822518 w 4649917"/>
              <a:gd name="connsiteY597" fmla="*/ 822407 h 859843"/>
              <a:gd name="connsiteX598" fmla="*/ 2908233 w 4649917"/>
              <a:gd name="connsiteY598" fmla="*/ 822014 h 859843"/>
              <a:gd name="connsiteX599" fmla="*/ 2913617 w 4649917"/>
              <a:gd name="connsiteY599" fmla="*/ 823672 h 859843"/>
              <a:gd name="connsiteX600" fmla="*/ 2913424 w 4649917"/>
              <a:gd name="connsiteY600" fmla="*/ 823814 h 859843"/>
              <a:gd name="connsiteX601" fmla="*/ 2907657 w 4649917"/>
              <a:gd name="connsiteY601" fmla="*/ 822191 h 859843"/>
              <a:gd name="connsiteX602" fmla="*/ 3202686 w 4649917"/>
              <a:gd name="connsiteY602" fmla="*/ 821916 h 859843"/>
              <a:gd name="connsiteX603" fmla="*/ 3205256 w 4649917"/>
              <a:gd name="connsiteY603" fmla="*/ 822548 h 859843"/>
              <a:gd name="connsiteX604" fmla="*/ 3204228 w 4649917"/>
              <a:gd name="connsiteY604" fmla="*/ 823814 h 859843"/>
              <a:gd name="connsiteX605" fmla="*/ 263563 w 4649917"/>
              <a:gd name="connsiteY605" fmla="*/ 821433 h 859843"/>
              <a:gd name="connsiteX606" fmla="*/ 261225 w 4649917"/>
              <a:gd name="connsiteY606" fmla="*/ 821433 h 859843"/>
              <a:gd name="connsiteX607" fmla="*/ 265123 w 4649917"/>
              <a:gd name="connsiteY607" fmla="*/ 826234 h 859843"/>
              <a:gd name="connsiteX608" fmla="*/ 276820 w 4649917"/>
              <a:gd name="connsiteY608" fmla="*/ 821433 h 859843"/>
              <a:gd name="connsiteX609" fmla="*/ 272921 w 4649917"/>
              <a:gd name="connsiteY609" fmla="*/ 821433 h 859843"/>
              <a:gd name="connsiteX610" fmla="*/ 276820 w 4649917"/>
              <a:gd name="connsiteY610" fmla="*/ 821433 h 859843"/>
              <a:gd name="connsiteX611" fmla="*/ 280718 w 4649917"/>
              <a:gd name="connsiteY611" fmla="*/ 821433 h 859843"/>
              <a:gd name="connsiteX612" fmla="*/ 276820 w 4649917"/>
              <a:gd name="connsiteY612" fmla="*/ 821433 h 859843"/>
              <a:gd name="connsiteX613" fmla="*/ 280718 w 4649917"/>
              <a:gd name="connsiteY613" fmla="*/ 826234 h 859843"/>
              <a:gd name="connsiteX614" fmla="*/ 280718 w 4649917"/>
              <a:gd name="connsiteY614" fmla="*/ 821433 h 859843"/>
              <a:gd name="connsiteX615" fmla="*/ 428876 w 4649917"/>
              <a:gd name="connsiteY615" fmla="*/ 821433 h 859843"/>
              <a:gd name="connsiteX616" fmla="*/ 424976 w 4649917"/>
              <a:gd name="connsiteY616" fmla="*/ 826234 h 859843"/>
              <a:gd name="connsiteX617" fmla="*/ 424976 w 4649917"/>
              <a:gd name="connsiteY617" fmla="*/ 821433 h 859843"/>
              <a:gd name="connsiteX618" fmla="*/ 421078 w 4649917"/>
              <a:gd name="connsiteY618" fmla="*/ 826234 h 859843"/>
              <a:gd name="connsiteX619" fmla="*/ 393785 w 4649917"/>
              <a:gd name="connsiteY619" fmla="*/ 826234 h 859843"/>
              <a:gd name="connsiteX620" fmla="*/ 389887 w 4649917"/>
              <a:gd name="connsiteY620" fmla="*/ 821433 h 859843"/>
              <a:gd name="connsiteX621" fmla="*/ 424976 w 4649917"/>
              <a:gd name="connsiteY621" fmla="*/ 821433 h 859843"/>
              <a:gd name="connsiteX622" fmla="*/ 2819852 w 4649917"/>
              <a:gd name="connsiteY622" fmla="*/ 819823 h 859843"/>
              <a:gd name="connsiteX623" fmla="*/ 2819852 w 4649917"/>
              <a:gd name="connsiteY623" fmla="*/ 821811 h 859843"/>
              <a:gd name="connsiteX624" fmla="*/ 2818485 w 4649917"/>
              <a:gd name="connsiteY624" fmla="*/ 821504 h 859843"/>
              <a:gd name="connsiteX625" fmla="*/ 3193347 w 4649917"/>
              <a:gd name="connsiteY625" fmla="*/ 819616 h 859843"/>
              <a:gd name="connsiteX626" fmla="*/ 3196340 w 4649917"/>
              <a:gd name="connsiteY626" fmla="*/ 820353 h 859843"/>
              <a:gd name="connsiteX627" fmla="*/ 3194968 w 4649917"/>
              <a:gd name="connsiteY627" fmla="*/ 820814 h 859843"/>
              <a:gd name="connsiteX628" fmla="*/ 3799301 w 4649917"/>
              <a:gd name="connsiteY628" fmla="*/ 819015 h 859843"/>
              <a:gd name="connsiteX629" fmla="*/ 3795402 w 4649917"/>
              <a:gd name="connsiteY629" fmla="*/ 823816 h 859843"/>
              <a:gd name="connsiteX630" fmla="*/ 3768110 w 4649917"/>
              <a:gd name="connsiteY630" fmla="*/ 823816 h 859843"/>
              <a:gd name="connsiteX631" fmla="*/ 3764211 w 4649917"/>
              <a:gd name="connsiteY631" fmla="*/ 819015 h 859843"/>
              <a:gd name="connsiteX632" fmla="*/ 3764211 w 4649917"/>
              <a:gd name="connsiteY632" fmla="*/ 823816 h 859843"/>
              <a:gd name="connsiteX633" fmla="*/ 3760313 w 4649917"/>
              <a:gd name="connsiteY633" fmla="*/ 819015 h 859843"/>
              <a:gd name="connsiteX634" fmla="*/ 3764211 w 4649917"/>
              <a:gd name="connsiteY634" fmla="*/ 819015 h 859843"/>
              <a:gd name="connsiteX635" fmla="*/ 3912368 w 4649917"/>
              <a:gd name="connsiteY635" fmla="*/ 819015 h 859843"/>
              <a:gd name="connsiteX636" fmla="*/ 3908469 w 4649917"/>
              <a:gd name="connsiteY636" fmla="*/ 819015 h 859843"/>
              <a:gd name="connsiteX637" fmla="*/ 3908469 w 4649917"/>
              <a:gd name="connsiteY637" fmla="*/ 823816 h 859843"/>
              <a:gd name="connsiteX638" fmla="*/ 3912368 w 4649917"/>
              <a:gd name="connsiteY638" fmla="*/ 819015 h 859843"/>
              <a:gd name="connsiteX639" fmla="*/ 3916267 w 4649917"/>
              <a:gd name="connsiteY639" fmla="*/ 819015 h 859843"/>
              <a:gd name="connsiteX640" fmla="*/ 3912368 w 4649917"/>
              <a:gd name="connsiteY640" fmla="*/ 819015 h 859843"/>
              <a:gd name="connsiteX641" fmla="*/ 3916267 w 4649917"/>
              <a:gd name="connsiteY641" fmla="*/ 819015 h 859843"/>
              <a:gd name="connsiteX642" fmla="*/ 3927964 w 4649917"/>
              <a:gd name="connsiteY642" fmla="*/ 819015 h 859843"/>
              <a:gd name="connsiteX643" fmla="*/ 3925624 w 4649917"/>
              <a:gd name="connsiteY643" fmla="*/ 819015 h 859843"/>
              <a:gd name="connsiteX644" fmla="*/ 3924064 w 4649917"/>
              <a:gd name="connsiteY644" fmla="*/ 823816 h 859843"/>
              <a:gd name="connsiteX645" fmla="*/ 3927964 w 4649917"/>
              <a:gd name="connsiteY645" fmla="*/ 819015 h 859843"/>
              <a:gd name="connsiteX646" fmla="*/ 2245127 w 4649917"/>
              <a:gd name="connsiteY646" fmla="*/ 819014 h 859843"/>
              <a:gd name="connsiteX647" fmla="*/ 2241228 w 4649917"/>
              <a:gd name="connsiteY647" fmla="*/ 823814 h 859843"/>
              <a:gd name="connsiteX648" fmla="*/ 2213936 w 4649917"/>
              <a:gd name="connsiteY648" fmla="*/ 823814 h 859843"/>
              <a:gd name="connsiteX649" fmla="*/ 2210037 w 4649917"/>
              <a:gd name="connsiteY649" fmla="*/ 819014 h 859843"/>
              <a:gd name="connsiteX650" fmla="*/ 2210037 w 4649917"/>
              <a:gd name="connsiteY650" fmla="*/ 823814 h 859843"/>
              <a:gd name="connsiteX651" fmla="*/ 2206138 w 4649917"/>
              <a:gd name="connsiteY651" fmla="*/ 819014 h 859843"/>
              <a:gd name="connsiteX652" fmla="*/ 2210037 w 4649917"/>
              <a:gd name="connsiteY652" fmla="*/ 819014 h 859843"/>
              <a:gd name="connsiteX653" fmla="*/ 2358194 w 4649917"/>
              <a:gd name="connsiteY653" fmla="*/ 819014 h 859843"/>
              <a:gd name="connsiteX654" fmla="*/ 2354295 w 4649917"/>
              <a:gd name="connsiteY654" fmla="*/ 819014 h 859843"/>
              <a:gd name="connsiteX655" fmla="*/ 2354295 w 4649917"/>
              <a:gd name="connsiteY655" fmla="*/ 823814 h 859843"/>
              <a:gd name="connsiteX656" fmla="*/ 2358194 w 4649917"/>
              <a:gd name="connsiteY656" fmla="*/ 819014 h 859843"/>
              <a:gd name="connsiteX657" fmla="*/ 2362093 w 4649917"/>
              <a:gd name="connsiteY657" fmla="*/ 819014 h 859843"/>
              <a:gd name="connsiteX658" fmla="*/ 2358194 w 4649917"/>
              <a:gd name="connsiteY658" fmla="*/ 819014 h 859843"/>
              <a:gd name="connsiteX659" fmla="*/ 2362093 w 4649917"/>
              <a:gd name="connsiteY659" fmla="*/ 819014 h 859843"/>
              <a:gd name="connsiteX660" fmla="*/ 2373790 w 4649917"/>
              <a:gd name="connsiteY660" fmla="*/ 819014 h 859843"/>
              <a:gd name="connsiteX661" fmla="*/ 2371450 w 4649917"/>
              <a:gd name="connsiteY661" fmla="*/ 819014 h 859843"/>
              <a:gd name="connsiteX662" fmla="*/ 2369890 w 4649917"/>
              <a:gd name="connsiteY662" fmla="*/ 823814 h 859843"/>
              <a:gd name="connsiteX663" fmla="*/ 2373790 w 4649917"/>
              <a:gd name="connsiteY663" fmla="*/ 819014 h 859843"/>
              <a:gd name="connsiteX664" fmla="*/ 2464259 w 4649917"/>
              <a:gd name="connsiteY664" fmla="*/ 819014 h 859843"/>
              <a:gd name="connsiteX665" fmla="*/ 2462500 w 4649917"/>
              <a:gd name="connsiteY665" fmla="*/ 820252 h 859843"/>
              <a:gd name="connsiteX666" fmla="*/ 2458102 w 4649917"/>
              <a:gd name="connsiteY666" fmla="*/ 819014 h 859843"/>
              <a:gd name="connsiteX667" fmla="*/ 2590582 w 4649917"/>
              <a:gd name="connsiteY667" fmla="*/ 819014 h 859843"/>
              <a:gd name="connsiteX668" fmla="*/ 2590422 w 4649917"/>
              <a:gd name="connsiteY668" fmla="*/ 819505 h 859843"/>
              <a:gd name="connsiteX669" fmla="*/ 2588811 w 4649917"/>
              <a:gd name="connsiteY669" fmla="*/ 819144 h 859843"/>
              <a:gd name="connsiteX670" fmla="*/ 2589022 w 4649917"/>
              <a:gd name="connsiteY670" fmla="*/ 819014 h 859843"/>
              <a:gd name="connsiteX671" fmla="*/ 2592922 w 4649917"/>
              <a:gd name="connsiteY671" fmla="*/ 819014 h 859843"/>
              <a:gd name="connsiteX672" fmla="*/ 2592922 w 4649917"/>
              <a:gd name="connsiteY672" fmla="*/ 820064 h 859843"/>
              <a:gd name="connsiteX673" fmla="*/ 2592199 w 4649917"/>
              <a:gd name="connsiteY673" fmla="*/ 819903 h 859843"/>
              <a:gd name="connsiteX674" fmla="*/ 2600720 w 4649917"/>
              <a:gd name="connsiteY674" fmla="*/ 819014 h 859843"/>
              <a:gd name="connsiteX675" fmla="*/ 2600720 w 4649917"/>
              <a:gd name="connsiteY675" fmla="*/ 821811 h 859843"/>
              <a:gd name="connsiteX676" fmla="*/ 2595498 w 4649917"/>
              <a:gd name="connsiteY676" fmla="*/ 820641 h 859843"/>
              <a:gd name="connsiteX677" fmla="*/ 2596820 w 4649917"/>
              <a:gd name="connsiteY677" fmla="*/ 819014 h 859843"/>
              <a:gd name="connsiteX678" fmla="*/ 2683392 w 4649917"/>
              <a:gd name="connsiteY678" fmla="*/ 819014 h 859843"/>
              <a:gd name="connsiteX679" fmla="*/ 2681632 w 4649917"/>
              <a:gd name="connsiteY679" fmla="*/ 820252 h 859843"/>
              <a:gd name="connsiteX680" fmla="*/ 2677234 w 4649917"/>
              <a:gd name="connsiteY680" fmla="*/ 819014 h 859843"/>
              <a:gd name="connsiteX681" fmla="*/ 3254914 w 4649917"/>
              <a:gd name="connsiteY681" fmla="*/ 819014 h 859843"/>
              <a:gd name="connsiteX682" fmla="*/ 3251502 w 4649917"/>
              <a:gd name="connsiteY682" fmla="*/ 821415 h 859843"/>
              <a:gd name="connsiteX683" fmla="*/ 3251028 w 4649917"/>
              <a:gd name="connsiteY683" fmla="*/ 823747 h 859843"/>
              <a:gd name="connsiteX684" fmla="*/ 3229889 w 4649917"/>
              <a:gd name="connsiteY684" fmla="*/ 819014 h 859843"/>
              <a:gd name="connsiteX685" fmla="*/ 3237687 w 4649917"/>
              <a:gd name="connsiteY685" fmla="*/ 819014 h 859843"/>
              <a:gd name="connsiteX686" fmla="*/ 3367981 w 4649917"/>
              <a:gd name="connsiteY686" fmla="*/ 819014 h 859843"/>
              <a:gd name="connsiteX687" fmla="*/ 3364081 w 4649917"/>
              <a:gd name="connsiteY687" fmla="*/ 819014 h 859843"/>
              <a:gd name="connsiteX688" fmla="*/ 3364081 w 4649917"/>
              <a:gd name="connsiteY688" fmla="*/ 823814 h 859843"/>
              <a:gd name="connsiteX689" fmla="*/ 3367981 w 4649917"/>
              <a:gd name="connsiteY689" fmla="*/ 819014 h 859843"/>
              <a:gd name="connsiteX690" fmla="*/ 3371879 w 4649917"/>
              <a:gd name="connsiteY690" fmla="*/ 819014 h 859843"/>
              <a:gd name="connsiteX691" fmla="*/ 3367981 w 4649917"/>
              <a:gd name="connsiteY691" fmla="*/ 819014 h 859843"/>
              <a:gd name="connsiteX692" fmla="*/ 3371879 w 4649917"/>
              <a:gd name="connsiteY692" fmla="*/ 819014 h 859843"/>
              <a:gd name="connsiteX693" fmla="*/ 3383576 w 4649917"/>
              <a:gd name="connsiteY693" fmla="*/ 819014 h 859843"/>
              <a:gd name="connsiteX694" fmla="*/ 3381237 w 4649917"/>
              <a:gd name="connsiteY694" fmla="*/ 819014 h 859843"/>
              <a:gd name="connsiteX695" fmla="*/ 3379677 w 4649917"/>
              <a:gd name="connsiteY695" fmla="*/ 823814 h 859843"/>
              <a:gd name="connsiteX696" fmla="*/ 3383576 w 4649917"/>
              <a:gd name="connsiteY696" fmla="*/ 819014 h 859843"/>
              <a:gd name="connsiteX697" fmla="*/ 2988159 w 4649917"/>
              <a:gd name="connsiteY697" fmla="*/ 818444 h 859843"/>
              <a:gd name="connsiteX698" fmla="*/ 2988564 w 4649917"/>
              <a:gd name="connsiteY698" fmla="*/ 818515 h 859843"/>
              <a:gd name="connsiteX699" fmla="*/ 2988159 w 4649917"/>
              <a:gd name="connsiteY699" fmla="*/ 819014 h 859843"/>
              <a:gd name="connsiteX700" fmla="*/ 2722850 w 4649917"/>
              <a:gd name="connsiteY700" fmla="*/ 818436 h 859843"/>
              <a:gd name="connsiteX701" fmla="*/ 2726279 w 4649917"/>
              <a:gd name="connsiteY701" fmla="*/ 818684 h 859843"/>
              <a:gd name="connsiteX702" fmla="*/ 2726279 w 4649917"/>
              <a:gd name="connsiteY702" fmla="*/ 819014 h 859843"/>
              <a:gd name="connsiteX703" fmla="*/ 2726409 w 4649917"/>
              <a:gd name="connsiteY703" fmla="*/ 818693 h 859843"/>
              <a:gd name="connsiteX704" fmla="*/ 2726758 w 4649917"/>
              <a:gd name="connsiteY704" fmla="*/ 818718 h 859843"/>
              <a:gd name="connsiteX705" fmla="*/ 2726279 w 4649917"/>
              <a:gd name="connsiteY705" fmla="*/ 819014 h 859843"/>
              <a:gd name="connsiteX706" fmla="*/ 2722379 w 4649917"/>
              <a:gd name="connsiteY706" fmla="*/ 819014 h 859843"/>
              <a:gd name="connsiteX707" fmla="*/ 2579315 w 4649917"/>
              <a:gd name="connsiteY707" fmla="*/ 818230 h 859843"/>
              <a:gd name="connsiteX708" fmla="*/ 2580994 w 4649917"/>
              <a:gd name="connsiteY708" fmla="*/ 818919 h 859843"/>
              <a:gd name="connsiteX709" fmla="*/ 2580429 w 4649917"/>
              <a:gd name="connsiteY709" fmla="*/ 819014 h 859843"/>
              <a:gd name="connsiteX710" fmla="*/ 2798447 w 4649917"/>
              <a:gd name="connsiteY710" fmla="*/ 818230 h 859843"/>
              <a:gd name="connsiteX711" fmla="*/ 2800126 w 4649917"/>
              <a:gd name="connsiteY711" fmla="*/ 818919 h 859843"/>
              <a:gd name="connsiteX712" fmla="*/ 2799561 w 4649917"/>
              <a:gd name="connsiteY712" fmla="*/ 819014 h 859843"/>
              <a:gd name="connsiteX713" fmla="*/ 2292824 w 4649917"/>
              <a:gd name="connsiteY713" fmla="*/ 817892 h 859843"/>
              <a:gd name="connsiteX714" fmla="*/ 2299173 w 4649917"/>
              <a:gd name="connsiteY714" fmla="*/ 818352 h 859843"/>
              <a:gd name="connsiteX715" fmla="*/ 2299710 w 4649917"/>
              <a:gd name="connsiteY715" fmla="*/ 819014 h 859843"/>
              <a:gd name="connsiteX716" fmla="*/ 2291913 w 4649917"/>
              <a:gd name="connsiteY716" fmla="*/ 819014 h 859843"/>
              <a:gd name="connsiteX717" fmla="*/ 2511956 w 4649917"/>
              <a:gd name="connsiteY717" fmla="*/ 817892 h 859843"/>
              <a:gd name="connsiteX718" fmla="*/ 2513318 w 4649917"/>
              <a:gd name="connsiteY718" fmla="*/ 817991 h 859843"/>
              <a:gd name="connsiteX719" fmla="*/ 2514148 w 4649917"/>
              <a:gd name="connsiteY719" fmla="*/ 819014 h 859843"/>
              <a:gd name="connsiteX720" fmla="*/ 2514148 w 4649917"/>
              <a:gd name="connsiteY720" fmla="*/ 818051 h 859843"/>
              <a:gd name="connsiteX721" fmla="*/ 2518305 w 4649917"/>
              <a:gd name="connsiteY721" fmla="*/ 818352 h 859843"/>
              <a:gd name="connsiteX722" fmla="*/ 2518843 w 4649917"/>
              <a:gd name="connsiteY722" fmla="*/ 819014 h 859843"/>
              <a:gd name="connsiteX723" fmla="*/ 2514148 w 4649917"/>
              <a:gd name="connsiteY723" fmla="*/ 819014 h 859843"/>
              <a:gd name="connsiteX724" fmla="*/ 2511045 w 4649917"/>
              <a:gd name="connsiteY724" fmla="*/ 819014 h 859843"/>
              <a:gd name="connsiteX725" fmla="*/ 2982580 w 4649917"/>
              <a:gd name="connsiteY725" fmla="*/ 817461 h 859843"/>
              <a:gd name="connsiteX726" fmla="*/ 2985153 w 4649917"/>
              <a:gd name="connsiteY726" fmla="*/ 817914 h 859843"/>
              <a:gd name="connsiteX727" fmla="*/ 2984261 w 4649917"/>
              <a:gd name="connsiteY727" fmla="*/ 819014 h 859843"/>
              <a:gd name="connsiteX728" fmla="*/ 2285460 w 4649917"/>
              <a:gd name="connsiteY728" fmla="*/ 817359 h 859843"/>
              <a:gd name="connsiteX729" fmla="*/ 2288014 w 4649917"/>
              <a:gd name="connsiteY729" fmla="*/ 817543 h 859843"/>
              <a:gd name="connsiteX730" fmla="*/ 2288014 w 4649917"/>
              <a:gd name="connsiteY730" fmla="*/ 819014 h 859843"/>
              <a:gd name="connsiteX731" fmla="*/ 2288594 w 4649917"/>
              <a:gd name="connsiteY731" fmla="*/ 817586 h 859843"/>
              <a:gd name="connsiteX732" fmla="*/ 2290150 w 4649917"/>
              <a:gd name="connsiteY732" fmla="*/ 817698 h 859843"/>
              <a:gd name="connsiteX733" fmla="*/ 2288014 w 4649917"/>
              <a:gd name="connsiteY733" fmla="*/ 819014 h 859843"/>
              <a:gd name="connsiteX734" fmla="*/ 2284116 w 4649917"/>
              <a:gd name="connsiteY734" fmla="*/ 819014 h 859843"/>
              <a:gd name="connsiteX735" fmla="*/ 2504591 w 4649917"/>
              <a:gd name="connsiteY735" fmla="*/ 817359 h 859843"/>
              <a:gd name="connsiteX736" fmla="*/ 2507147 w 4649917"/>
              <a:gd name="connsiteY736" fmla="*/ 817543 h 859843"/>
              <a:gd name="connsiteX737" fmla="*/ 2507147 w 4649917"/>
              <a:gd name="connsiteY737" fmla="*/ 819014 h 859843"/>
              <a:gd name="connsiteX738" fmla="*/ 2507726 w 4649917"/>
              <a:gd name="connsiteY738" fmla="*/ 817586 h 859843"/>
              <a:gd name="connsiteX739" fmla="*/ 2509282 w 4649917"/>
              <a:gd name="connsiteY739" fmla="*/ 817698 h 859843"/>
              <a:gd name="connsiteX740" fmla="*/ 2507147 w 4649917"/>
              <a:gd name="connsiteY740" fmla="*/ 819014 h 859843"/>
              <a:gd name="connsiteX741" fmla="*/ 2503247 w 4649917"/>
              <a:gd name="connsiteY741" fmla="*/ 819014 h 859843"/>
              <a:gd name="connsiteX742" fmla="*/ 3071181 w 4649917"/>
              <a:gd name="connsiteY742" fmla="*/ 817001 h 859843"/>
              <a:gd name="connsiteX743" fmla="*/ 3079621 w 4649917"/>
              <a:gd name="connsiteY743" fmla="*/ 817612 h 859843"/>
              <a:gd name="connsiteX744" fmla="*/ 3077833 w 4649917"/>
              <a:gd name="connsiteY744" fmla="*/ 819014 h 859843"/>
              <a:gd name="connsiteX745" fmla="*/ 288516 w 4649917"/>
              <a:gd name="connsiteY745" fmla="*/ 816631 h 859843"/>
              <a:gd name="connsiteX746" fmla="*/ 288516 w 4649917"/>
              <a:gd name="connsiteY746" fmla="*/ 821433 h 859843"/>
              <a:gd name="connsiteX747" fmla="*/ 284618 w 4649917"/>
              <a:gd name="connsiteY747" fmla="*/ 816631 h 859843"/>
              <a:gd name="connsiteX748" fmla="*/ 284618 w 4649917"/>
              <a:gd name="connsiteY748" fmla="*/ 821433 h 859843"/>
              <a:gd name="connsiteX749" fmla="*/ 300213 w 4649917"/>
              <a:gd name="connsiteY749" fmla="*/ 821433 h 859843"/>
              <a:gd name="connsiteX750" fmla="*/ 296314 w 4649917"/>
              <a:gd name="connsiteY750" fmla="*/ 821433 h 859843"/>
              <a:gd name="connsiteX751" fmla="*/ 292416 w 4649917"/>
              <a:gd name="connsiteY751" fmla="*/ 821433 h 859843"/>
              <a:gd name="connsiteX752" fmla="*/ 288516 w 4649917"/>
              <a:gd name="connsiteY752" fmla="*/ 816631 h 859843"/>
              <a:gd name="connsiteX753" fmla="*/ 323607 w 4649917"/>
              <a:gd name="connsiteY753" fmla="*/ 816631 h 859843"/>
              <a:gd name="connsiteX754" fmla="*/ 319707 w 4649917"/>
              <a:gd name="connsiteY754" fmla="*/ 821433 h 859843"/>
              <a:gd name="connsiteX755" fmla="*/ 323607 w 4649917"/>
              <a:gd name="connsiteY755" fmla="*/ 821433 h 859843"/>
              <a:gd name="connsiteX756" fmla="*/ 323607 w 4649917"/>
              <a:gd name="connsiteY756" fmla="*/ 816631 h 859843"/>
              <a:gd name="connsiteX757" fmla="*/ 467865 w 4649917"/>
              <a:gd name="connsiteY757" fmla="*/ 816631 h 859843"/>
              <a:gd name="connsiteX758" fmla="*/ 463965 w 4649917"/>
              <a:gd name="connsiteY758" fmla="*/ 821433 h 859843"/>
              <a:gd name="connsiteX759" fmla="*/ 460067 w 4649917"/>
              <a:gd name="connsiteY759" fmla="*/ 821433 h 859843"/>
              <a:gd name="connsiteX760" fmla="*/ 456167 w 4649917"/>
              <a:gd name="connsiteY760" fmla="*/ 821433 h 859843"/>
              <a:gd name="connsiteX761" fmla="*/ 460067 w 4649917"/>
              <a:gd name="connsiteY761" fmla="*/ 826234 h 859843"/>
              <a:gd name="connsiteX762" fmla="*/ 471763 w 4649917"/>
              <a:gd name="connsiteY762" fmla="*/ 821433 h 859843"/>
              <a:gd name="connsiteX763" fmla="*/ 467865 w 4649917"/>
              <a:gd name="connsiteY763" fmla="*/ 816631 h 859843"/>
              <a:gd name="connsiteX764" fmla="*/ 530246 w 4649917"/>
              <a:gd name="connsiteY764" fmla="*/ 816631 h 859843"/>
              <a:gd name="connsiteX765" fmla="*/ 522448 w 4649917"/>
              <a:gd name="connsiteY765" fmla="*/ 816631 h 859843"/>
              <a:gd name="connsiteX766" fmla="*/ 522448 w 4649917"/>
              <a:gd name="connsiteY766" fmla="*/ 821433 h 859843"/>
              <a:gd name="connsiteX767" fmla="*/ 530246 w 4649917"/>
              <a:gd name="connsiteY767" fmla="*/ 816631 h 859843"/>
              <a:gd name="connsiteX768" fmla="*/ 2735595 w 4649917"/>
              <a:gd name="connsiteY768" fmla="*/ 816082 h 859843"/>
              <a:gd name="connsiteX769" fmla="*/ 2737975 w 4649917"/>
              <a:gd name="connsiteY769" fmla="*/ 819014 h 859843"/>
              <a:gd name="connsiteX770" fmla="*/ 2733280 w 4649917"/>
              <a:gd name="connsiteY770" fmla="*/ 819014 h 859843"/>
              <a:gd name="connsiteX771" fmla="*/ 2730834 w 4649917"/>
              <a:gd name="connsiteY771" fmla="*/ 819014 h 859843"/>
              <a:gd name="connsiteX772" fmla="*/ 2730177 w 4649917"/>
              <a:gd name="connsiteY772" fmla="*/ 819014 h 859843"/>
              <a:gd name="connsiteX773" fmla="*/ 2730214 w 4649917"/>
              <a:gd name="connsiteY773" fmla="*/ 818969 h 859843"/>
              <a:gd name="connsiteX774" fmla="*/ 2730834 w 4649917"/>
              <a:gd name="connsiteY774" fmla="*/ 819014 h 859843"/>
              <a:gd name="connsiteX775" fmla="*/ 2732465 w 4649917"/>
              <a:gd name="connsiteY775" fmla="*/ 818009 h 859843"/>
              <a:gd name="connsiteX776" fmla="*/ 2733280 w 4649917"/>
              <a:gd name="connsiteY776" fmla="*/ 819014 h 859843"/>
              <a:gd name="connsiteX777" fmla="*/ 2733280 w 4649917"/>
              <a:gd name="connsiteY777" fmla="*/ 817508 h 859843"/>
              <a:gd name="connsiteX778" fmla="*/ 523228 w 4649917"/>
              <a:gd name="connsiteY778" fmla="*/ 815672 h 859843"/>
              <a:gd name="connsiteX779" fmla="*/ 522448 w 4649917"/>
              <a:gd name="connsiteY779" fmla="*/ 816631 h 859843"/>
              <a:gd name="connsiteX780" fmla="*/ 526347 w 4649917"/>
              <a:gd name="connsiteY780" fmla="*/ 816631 h 859843"/>
              <a:gd name="connsiteX781" fmla="*/ 2533148 w 4649917"/>
              <a:gd name="connsiteY781" fmla="*/ 815497 h 859843"/>
              <a:gd name="connsiteX782" fmla="*/ 2549907 w 4649917"/>
              <a:gd name="connsiteY782" fmla="*/ 818445 h 859843"/>
              <a:gd name="connsiteX783" fmla="*/ 2550830 w 4649917"/>
              <a:gd name="connsiteY783" fmla="*/ 819014 h 859843"/>
              <a:gd name="connsiteX784" fmla="*/ 2550830 w 4649917"/>
              <a:gd name="connsiteY784" fmla="*/ 818607 h 859843"/>
              <a:gd name="connsiteX785" fmla="*/ 2553137 w 4649917"/>
              <a:gd name="connsiteY785" fmla="*/ 819014 h 859843"/>
              <a:gd name="connsiteX786" fmla="*/ 2550830 w 4649917"/>
              <a:gd name="connsiteY786" fmla="*/ 819014 h 859843"/>
              <a:gd name="connsiteX787" fmla="*/ 2549238 w 4649917"/>
              <a:gd name="connsiteY787" fmla="*/ 819014 h 859843"/>
              <a:gd name="connsiteX788" fmla="*/ 2568733 w 4649917"/>
              <a:gd name="connsiteY788" fmla="*/ 823814 h 859843"/>
              <a:gd name="connsiteX789" fmla="*/ 2572631 w 4649917"/>
              <a:gd name="connsiteY789" fmla="*/ 819014 h 859843"/>
              <a:gd name="connsiteX790" fmla="*/ 2573427 w 4649917"/>
              <a:gd name="connsiteY790" fmla="*/ 819993 h 859843"/>
              <a:gd name="connsiteX791" fmla="*/ 2573427 w 4649917"/>
              <a:gd name="connsiteY791" fmla="*/ 823814 h 859843"/>
              <a:gd name="connsiteX792" fmla="*/ 2574978 w 4649917"/>
              <a:gd name="connsiteY792" fmla="*/ 821904 h 859843"/>
              <a:gd name="connsiteX793" fmla="*/ 2576530 w 4649917"/>
              <a:gd name="connsiteY793" fmla="*/ 823814 h 859843"/>
              <a:gd name="connsiteX794" fmla="*/ 2581225 w 4649917"/>
              <a:gd name="connsiteY794" fmla="*/ 823814 h 859843"/>
              <a:gd name="connsiteX795" fmla="*/ 2589022 w 4649917"/>
              <a:gd name="connsiteY795" fmla="*/ 823814 h 859843"/>
              <a:gd name="connsiteX796" fmla="*/ 2592922 w 4649917"/>
              <a:gd name="connsiteY796" fmla="*/ 823814 h 859843"/>
              <a:gd name="connsiteX797" fmla="*/ 2596024 w 4649917"/>
              <a:gd name="connsiteY797" fmla="*/ 823814 h 859843"/>
              <a:gd name="connsiteX798" fmla="*/ 2608937 w 4649917"/>
              <a:gd name="connsiteY798" fmla="*/ 827790 h 859843"/>
              <a:gd name="connsiteX799" fmla="*/ 2578788 w 4649917"/>
              <a:gd name="connsiteY799" fmla="*/ 824415 h 859843"/>
              <a:gd name="connsiteX800" fmla="*/ 2538338 w 4649917"/>
              <a:gd name="connsiteY800" fmla="*/ 823814 h 859843"/>
              <a:gd name="connsiteX801" fmla="*/ 2538338 w 4649917"/>
              <a:gd name="connsiteY801" fmla="*/ 830062 h 859843"/>
              <a:gd name="connsiteX802" fmla="*/ 2533642 w 4649917"/>
              <a:gd name="connsiteY802" fmla="*/ 828616 h 859843"/>
              <a:gd name="connsiteX803" fmla="*/ 2536746 w 4649917"/>
              <a:gd name="connsiteY803" fmla="*/ 832437 h 859843"/>
              <a:gd name="connsiteX804" fmla="*/ 2530540 w 4649917"/>
              <a:gd name="connsiteY804" fmla="*/ 828616 h 859843"/>
              <a:gd name="connsiteX805" fmla="*/ 2530141 w 4649917"/>
              <a:gd name="connsiteY805" fmla="*/ 829106 h 859843"/>
              <a:gd name="connsiteX806" fmla="*/ 2529744 w 4649917"/>
              <a:gd name="connsiteY806" fmla="*/ 828616 h 859843"/>
              <a:gd name="connsiteX807" fmla="*/ 2526243 w 4649917"/>
              <a:gd name="connsiteY807" fmla="*/ 832927 h 859843"/>
              <a:gd name="connsiteX808" fmla="*/ 2526186 w 4649917"/>
              <a:gd name="connsiteY808" fmla="*/ 832857 h 859843"/>
              <a:gd name="connsiteX809" fmla="*/ 2527307 w 4649917"/>
              <a:gd name="connsiteY809" fmla="*/ 831016 h 859843"/>
              <a:gd name="connsiteX810" fmla="*/ 2525845 w 4649917"/>
              <a:gd name="connsiteY810" fmla="*/ 828616 h 859843"/>
              <a:gd name="connsiteX811" fmla="*/ 2522742 w 4649917"/>
              <a:gd name="connsiteY811" fmla="*/ 828616 h 859843"/>
              <a:gd name="connsiteX812" fmla="*/ 2521136 w 4649917"/>
              <a:gd name="connsiteY812" fmla="*/ 827769 h 859843"/>
              <a:gd name="connsiteX813" fmla="*/ 2519155 w 4649917"/>
              <a:gd name="connsiteY813" fmla="*/ 827464 h 859843"/>
              <a:gd name="connsiteX814" fmla="*/ 2518843 w 4649917"/>
              <a:gd name="connsiteY814" fmla="*/ 828616 h 859843"/>
              <a:gd name="connsiteX815" fmla="*/ 2502405 w 4649917"/>
              <a:gd name="connsiteY815" fmla="*/ 827059 h 859843"/>
              <a:gd name="connsiteX816" fmla="*/ 2498012 w 4649917"/>
              <a:gd name="connsiteY816" fmla="*/ 827522 h 859843"/>
              <a:gd name="connsiteX817" fmla="*/ 2492208 w 4649917"/>
              <a:gd name="connsiteY817" fmla="*/ 826093 h 859843"/>
              <a:gd name="connsiteX818" fmla="*/ 2502405 w 4649917"/>
              <a:gd name="connsiteY818" fmla="*/ 827059 h 859843"/>
              <a:gd name="connsiteX819" fmla="*/ 2504709 w 4649917"/>
              <a:gd name="connsiteY819" fmla="*/ 826816 h 859843"/>
              <a:gd name="connsiteX820" fmla="*/ 2518843 w 4649917"/>
              <a:gd name="connsiteY820" fmla="*/ 828616 h 859843"/>
              <a:gd name="connsiteX821" fmla="*/ 2495449 w 4649917"/>
              <a:gd name="connsiteY821" fmla="*/ 823814 h 859843"/>
              <a:gd name="connsiteX822" fmla="*/ 2519155 w 4649917"/>
              <a:gd name="connsiteY822" fmla="*/ 827464 h 859843"/>
              <a:gd name="connsiteX823" fmla="*/ 2519330 w 4649917"/>
              <a:gd name="connsiteY823" fmla="*/ 826816 h 859843"/>
              <a:gd name="connsiteX824" fmla="*/ 2521136 w 4649917"/>
              <a:gd name="connsiteY824" fmla="*/ 827769 h 859843"/>
              <a:gd name="connsiteX825" fmla="*/ 2526640 w 4649917"/>
              <a:gd name="connsiteY825" fmla="*/ 828616 h 859843"/>
              <a:gd name="connsiteX826" fmla="*/ 2526640 w 4649917"/>
              <a:gd name="connsiteY826" fmla="*/ 823814 h 859843"/>
              <a:gd name="connsiteX827" fmla="*/ 2530540 w 4649917"/>
              <a:gd name="connsiteY827" fmla="*/ 823814 h 859843"/>
              <a:gd name="connsiteX828" fmla="*/ 2538338 w 4649917"/>
              <a:gd name="connsiteY828" fmla="*/ 823814 h 859843"/>
              <a:gd name="connsiteX829" fmla="*/ 2530540 w 4649917"/>
              <a:gd name="connsiteY829" fmla="*/ 819014 h 859843"/>
              <a:gd name="connsiteX830" fmla="*/ 2522742 w 4649917"/>
              <a:gd name="connsiteY830" fmla="*/ 819014 h 859843"/>
              <a:gd name="connsiteX831" fmla="*/ 2523084 w 4649917"/>
              <a:gd name="connsiteY831" fmla="*/ 818698 h 859843"/>
              <a:gd name="connsiteX832" fmla="*/ 2526573 w 4649917"/>
              <a:gd name="connsiteY832" fmla="*/ 818950 h 859843"/>
              <a:gd name="connsiteX833" fmla="*/ 2526640 w 4649917"/>
              <a:gd name="connsiteY833" fmla="*/ 819014 h 859843"/>
              <a:gd name="connsiteX834" fmla="*/ 2526640 w 4649917"/>
              <a:gd name="connsiteY834" fmla="*/ 818956 h 859843"/>
              <a:gd name="connsiteX835" fmla="*/ 2527436 w 4649917"/>
              <a:gd name="connsiteY835" fmla="*/ 819014 h 859843"/>
              <a:gd name="connsiteX836" fmla="*/ 2530540 w 4649917"/>
              <a:gd name="connsiteY836" fmla="*/ 817102 h 859843"/>
              <a:gd name="connsiteX837" fmla="*/ 2530540 w 4649917"/>
              <a:gd name="connsiteY837" fmla="*/ 819014 h 859843"/>
              <a:gd name="connsiteX838" fmla="*/ 2534438 w 4649917"/>
              <a:gd name="connsiteY838" fmla="*/ 819014 h 859843"/>
              <a:gd name="connsiteX839" fmla="*/ 2532105 w 4649917"/>
              <a:gd name="connsiteY839" fmla="*/ 816139 h 859843"/>
              <a:gd name="connsiteX840" fmla="*/ 2750454 w 4649917"/>
              <a:gd name="connsiteY840" fmla="*/ 815175 h 859843"/>
              <a:gd name="connsiteX841" fmla="*/ 2751676 w 4649917"/>
              <a:gd name="connsiteY841" fmla="*/ 815391 h 859843"/>
              <a:gd name="connsiteX842" fmla="*/ 2750915 w 4649917"/>
              <a:gd name="connsiteY842" fmla="*/ 815743 h 859843"/>
              <a:gd name="connsiteX843" fmla="*/ 557538 w 4649917"/>
              <a:gd name="connsiteY843" fmla="*/ 814831 h 859843"/>
              <a:gd name="connsiteX844" fmla="*/ 565336 w 4649917"/>
              <a:gd name="connsiteY844" fmla="*/ 816631 h 859843"/>
              <a:gd name="connsiteX845" fmla="*/ 549741 w 4649917"/>
              <a:gd name="connsiteY845" fmla="*/ 816631 h 859843"/>
              <a:gd name="connsiteX846" fmla="*/ 557538 w 4649917"/>
              <a:gd name="connsiteY846" fmla="*/ 814831 h 859843"/>
              <a:gd name="connsiteX847" fmla="*/ 2747325 w 4649917"/>
              <a:gd name="connsiteY847" fmla="*/ 814625 h 859843"/>
              <a:gd name="connsiteX848" fmla="*/ 2749672 w 4649917"/>
              <a:gd name="connsiteY848" fmla="*/ 815038 h 859843"/>
              <a:gd name="connsiteX849" fmla="*/ 2749672 w 4649917"/>
              <a:gd name="connsiteY849" fmla="*/ 815709 h 859843"/>
              <a:gd name="connsiteX850" fmla="*/ 2745773 w 4649917"/>
              <a:gd name="connsiteY850" fmla="*/ 814352 h 859843"/>
              <a:gd name="connsiteX851" fmla="*/ 2747011 w 4649917"/>
              <a:gd name="connsiteY851" fmla="*/ 814570 h 859843"/>
              <a:gd name="connsiteX852" fmla="*/ 2749672 w 4649917"/>
              <a:gd name="connsiteY852" fmla="*/ 816208 h 859843"/>
              <a:gd name="connsiteX853" fmla="*/ 2749672 w 4649917"/>
              <a:gd name="connsiteY853" fmla="*/ 819014 h 859843"/>
              <a:gd name="connsiteX854" fmla="*/ 2753570 w 4649917"/>
              <a:gd name="connsiteY854" fmla="*/ 819014 h 859843"/>
              <a:gd name="connsiteX855" fmla="*/ 2752914 w 4649917"/>
              <a:gd name="connsiteY855" fmla="*/ 818205 h 859843"/>
              <a:gd name="connsiteX856" fmla="*/ 2754228 w 4649917"/>
              <a:gd name="connsiteY856" fmla="*/ 819014 h 859843"/>
              <a:gd name="connsiteX857" fmla="*/ 2754228 w 4649917"/>
              <a:gd name="connsiteY857" fmla="*/ 815839 h 859843"/>
              <a:gd name="connsiteX858" fmla="*/ 2772269 w 4649917"/>
              <a:gd name="connsiteY858" fmla="*/ 819014 h 859843"/>
              <a:gd name="connsiteX859" fmla="*/ 2768370 w 4649917"/>
              <a:gd name="connsiteY859" fmla="*/ 819014 h 859843"/>
              <a:gd name="connsiteX860" fmla="*/ 2787865 w 4649917"/>
              <a:gd name="connsiteY860" fmla="*/ 823814 h 859843"/>
              <a:gd name="connsiteX861" fmla="*/ 2791763 w 4649917"/>
              <a:gd name="connsiteY861" fmla="*/ 819014 h 859843"/>
              <a:gd name="connsiteX862" fmla="*/ 2792559 w 4649917"/>
              <a:gd name="connsiteY862" fmla="*/ 819993 h 859843"/>
              <a:gd name="connsiteX863" fmla="*/ 2792559 w 4649917"/>
              <a:gd name="connsiteY863" fmla="*/ 823814 h 859843"/>
              <a:gd name="connsiteX864" fmla="*/ 2794110 w 4649917"/>
              <a:gd name="connsiteY864" fmla="*/ 821904 h 859843"/>
              <a:gd name="connsiteX865" fmla="*/ 2795662 w 4649917"/>
              <a:gd name="connsiteY865" fmla="*/ 823814 h 859843"/>
              <a:gd name="connsiteX866" fmla="*/ 2800357 w 4649917"/>
              <a:gd name="connsiteY866" fmla="*/ 823814 h 859843"/>
              <a:gd name="connsiteX867" fmla="*/ 2808155 w 4649917"/>
              <a:gd name="connsiteY867" fmla="*/ 823814 h 859843"/>
              <a:gd name="connsiteX868" fmla="*/ 2812054 w 4649917"/>
              <a:gd name="connsiteY868" fmla="*/ 823814 h 859843"/>
              <a:gd name="connsiteX869" fmla="*/ 2815156 w 4649917"/>
              <a:gd name="connsiteY869" fmla="*/ 823814 h 859843"/>
              <a:gd name="connsiteX870" fmla="*/ 2828070 w 4649917"/>
              <a:gd name="connsiteY870" fmla="*/ 827790 h 859843"/>
              <a:gd name="connsiteX871" fmla="*/ 2797920 w 4649917"/>
              <a:gd name="connsiteY871" fmla="*/ 824415 h 859843"/>
              <a:gd name="connsiteX872" fmla="*/ 2757470 w 4649917"/>
              <a:gd name="connsiteY872" fmla="*/ 823814 h 859843"/>
              <a:gd name="connsiteX873" fmla="*/ 2757470 w 4649917"/>
              <a:gd name="connsiteY873" fmla="*/ 830062 h 859843"/>
              <a:gd name="connsiteX874" fmla="*/ 2752774 w 4649917"/>
              <a:gd name="connsiteY874" fmla="*/ 828616 h 859843"/>
              <a:gd name="connsiteX875" fmla="*/ 2755878 w 4649917"/>
              <a:gd name="connsiteY875" fmla="*/ 832437 h 859843"/>
              <a:gd name="connsiteX876" fmla="*/ 2749672 w 4649917"/>
              <a:gd name="connsiteY876" fmla="*/ 828616 h 859843"/>
              <a:gd name="connsiteX877" fmla="*/ 2749273 w 4649917"/>
              <a:gd name="connsiteY877" fmla="*/ 829106 h 859843"/>
              <a:gd name="connsiteX878" fmla="*/ 2748876 w 4649917"/>
              <a:gd name="connsiteY878" fmla="*/ 828616 h 859843"/>
              <a:gd name="connsiteX879" fmla="*/ 2745375 w 4649917"/>
              <a:gd name="connsiteY879" fmla="*/ 832927 h 859843"/>
              <a:gd name="connsiteX880" fmla="*/ 2745318 w 4649917"/>
              <a:gd name="connsiteY880" fmla="*/ 832857 h 859843"/>
              <a:gd name="connsiteX881" fmla="*/ 2746440 w 4649917"/>
              <a:gd name="connsiteY881" fmla="*/ 831016 h 859843"/>
              <a:gd name="connsiteX882" fmla="*/ 2744978 w 4649917"/>
              <a:gd name="connsiteY882" fmla="*/ 828616 h 859843"/>
              <a:gd name="connsiteX883" fmla="*/ 2741874 w 4649917"/>
              <a:gd name="connsiteY883" fmla="*/ 828616 h 859843"/>
              <a:gd name="connsiteX884" fmla="*/ 2740268 w 4649917"/>
              <a:gd name="connsiteY884" fmla="*/ 827769 h 859843"/>
              <a:gd name="connsiteX885" fmla="*/ 2738287 w 4649917"/>
              <a:gd name="connsiteY885" fmla="*/ 827464 h 859843"/>
              <a:gd name="connsiteX886" fmla="*/ 2737975 w 4649917"/>
              <a:gd name="connsiteY886" fmla="*/ 828616 h 859843"/>
              <a:gd name="connsiteX887" fmla="*/ 2721537 w 4649917"/>
              <a:gd name="connsiteY887" fmla="*/ 827059 h 859843"/>
              <a:gd name="connsiteX888" fmla="*/ 2717145 w 4649917"/>
              <a:gd name="connsiteY888" fmla="*/ 827522 h 859843"/>
              <a:gd name="connsiteX889" fmla="*/ 2711341 w 4649917"/>
              <a:gd name="connsiteY889" fmla="*/ 826093 h 859843"/>
              <a:gd name="connsiteX890" fmla="*/ 2721537 w 4649917"/>
              <a:gd name="connsiteY890" fmla="*/ 827059 h 859843"/>
              <a:gd name="connsiteX891" fmla="*/ 2723841 w 4649917"/>
              <a:gd name="connsiteY891" fmla="*/ 826816 h 859843"/>
              <a:gd name="connsiteX892" fmla="*/ 2737975 w 4649917"/>
              <a:gd name="connsiteY892" fmla="*/ 828616 h 859843"/>
              <a:gd name="connsiteX893" fmla="*/ 2714581 w 4649917"/>
              <a:gd name="connsiteY893" fmla="*/ 823814 h 859843"/>
              <a:gd name="connsiteX894" fmla="*/ 2738287 w 4649917"/>
              <a:gd name="connsiteY894" fmla="*/ 827464 h 859843"/>
              <a:gd name="connsiteX895" fmla="*/ 2738462 w 4649917"/>
              <a:gd name="connsiteY895" fmla="*/ 826816 h 859843"/>
              <a:gd name="connsiteX896" fmla="*/ 2740268 w 4649917"/>
              <a:gd name="connsiteY896" fmla="*/ 827769 h 859843"/>
              <a:gd name="connsiteX897" fmla="*/ 2745773 w 4649917"/>
              <a:gd name="connsiteY897" fmla="*/ 828616 h 859843"/>
              <a:gd name="connsiteX898" fmla="*/ 2745773 w 4649917"/>
              <a:gd name="connsiteY898" fmla="*/ 823814 h 859843"/>
              <a:gd name="connsiteX899" fmla="*/ 2749672 w 4649917"/>
              <a:gd name="connsiteY899" fmla="*/ 823814 h 859843"/>
              <a:gd name="connsiteX900" fmla="*/ 2757470 w 4649917"/>
              <a:gd name="connsiteY900" fmla="*/ 823814 h 859843"/>
              <a:gd name="connsiteX901" fmla="*/ 2749672 w 4649917"/>
              <a:gd name="connsiteY901" fmla="*/ 819014 h 859843"/>
              <a:gd name="connsiteX902" fmla="*/ 2741874 w 4649917"/>
              <a:gd name="connsiteY902" fmla="*/ 819014 h 859843"/>
              <a:gd name="connsiteX903" fmla="*/ 2745773 w 4649917"/>
              <a:gd name="connsiteY903" fmla="*/ 819014 h 859843"/>
              <a:gd name="connsiteX904" fmla="*/ 3666739 w 4649917"/>
              <a:gd name="connsiteY904" fmla="*/ 814213 h 859843"/>
              <a:gd name="connsiteX905" fmla="*/ 3658942 w 4649917"/>
              <a:gd name="connsiteY905" fmla="*/ 814213 h 859843"/>
              <a:gd name="connsiteX906" fmla="*/ 3666739 w 4649917"/>
              <a:gd name="connsiteY906" fmla="*/ 819015 h 859843"/>
              <a:gd name="connsiteX907" fmla="*/ 3666739 w 4649917"/>
              <a:gd name="connsiteY907" fmla="*/ 814213 h 859843"/>
              <a:gd name="connsiteX908" fmla="*/ 3721324 w 4649917"/>
              <a:gd name="connsiteY908" fmla="*/ 814213 h 859843"/>
              <a:gd name="connsiteX909" fmla="*/ 3717424 w 4649917"/>
              <a:gd name="connsiteY909" fmla="*/ 819015 h 859843"/>
              <a:gd name="connsiteX910" fmla="*/ 3729122 w 4649917"/>
              <a:gd name="connsiteY910" fmla="*/ 823816 h 859843"/>
              <a:gd name="connsiteX911" fmla="*/ 3733020 w 4649917"/>
              <a:gd name="connsiteY911" fmla="*/ 819015 h 859843"/>
              <a:gd name="connsiteX912" fmla="*/ 3729122 w 4649917"/>
              <a:gd name="connsiteY912" fmla="*/ 819015 h 859843"/>
              <a:gd name="connsiteX913" fmla="*/ 3725222 w 4649917"/>
              <a:gd name="connsiteY913" fmla="*/ 819015 h 859843"/>
              <a:gd name="connsiteX914" fmla="*/ 3721324 w 4649917"/>
              <a:gd name="connsiteY914" fmla="*/ 814213 h 859843"/>
              <a:gd name="connsiteX915" fmla="*/ 3865582 w 4649917"/>
              <a:gd name="connsiteY915" fmla="*/ 814213 h 859843"/>
              <a:gd name="connsiteX916" fmla="*/ 3865582 w 4649917"/>
              <a:gd name="connsiteY916" fmla="*/ 819015 h 859843"/>
              <a:gd name="connsiteX917" fmla="*/ 3869480 w 4649917"/>
              <a:gd name="connsiteY917" fmla="*/ 819015 h 859843"/>
              <a:gd name="connsiteX918" fmla="*/ 3865582 w 4649917"/>
              <a:gd name="connsiteY918" fmla="*/ 814213 h 859843"/>
              <a:gd name="connsiteX919" fmla="*/ 3904571 w 4649917"/>
              <a:gd name="connsiteY919" fmla="*/ 814213 h 859843"/>
              <a:gd name="connsiteX920" fmla="*/ 3900671 w 4649917"/>
              <a:gd name="connsiteY920" fmla="*/ 819015 h 859843"/>
              <a:gd name="connsiteX921" fmla="*/ 3900671 w 4649917"/>
              <a:gd name="connsiteY921" fmla="*/ 814213 h 859843"/>
              <a:gd name="connsiteX922" fmla="*/ 3896773 w 4649917"/>
              <a:gd name="connsiteY922" fmla="*/ 819015 h 859843"/>
              <a:gd name="connsiteX923" fmla="*/ 3892873 w 4649917"/>
              <a:gd name="connsiteY923" fmla="*/ 819015 h 859843"/>
              <a:gd name="connsiteX924" fmla="*/ 3888975 w 4649917"/>
              <a:gd name="connsiteY924" fmla="*/ 819015 h 859843"/>
              <a:gd name="connsiteX925" fmla="*/ 3904571 w 4649917"/>
              <a:gd name="connsiteY925" fmla="*/ 819015 h 859843"/>
              <a:gd name="connsiteX926" fmla="*/ 3904571 w 4649917"/>
              <a:gd name="connsiteY926" fmla="*/ 814213 h 859843"/>
              <a:gd name="connsiteX927" fmla="*/ 2112565 w 4649917"/>
              <a:gd name="connsiteY927" fmla="*/ 814212 h 859843"/>
              <a:gd name="connsiteX928" fmla="*/ 2104768 w 4649917"/>
              <a:gd name="connsiteY928" fmla="*/ 814212 h 859843"/>
              <a:gd name="connsiteX929" fmla="*/ 2112565 w 4649917"/>
              <a:gd name="connsiteY929" fmla="*/ 819014 h 859843"/>
              <a:gd name="connsiteX930" fmla="*/ 2112565 w 4649917"/>
              <a:gd name="connsiteY930" fmla="*/ 814212 h 859843"/>
              <a:gd name="connsiteX931" fmla="*/ 2167150 w 4649917"/>
              <a:gd name="connsiteY931" fmla="*/ 814212 h 859843"/>
              <a:gd name="connsiteX932" fmla="*/ 2163250 w 4649917"/>
              <a:gd name="connsiteY932" fmla="*/ 819014 h 859843"/>
              <a:gd name="connsiteX933" fmla="*/ 2174947 w 4649917"/>
              <a:gd name="connsiteY933" fmla="*/ 823814 h 859843"/>
              <a:gd name="connsiteX934" fmla="*/ 2178846 w 4649917"/>
              <a:gd name="connsiteY934" fmla="*/ 819014 h 859843"/>
              <a:gd name="connsiteX935" fmla="*/ 2174947 w 4649917"/>
              <a:gd name="connsiteY935" fmla="*/ 819014 h 859843"/>
              <a:gd name="connsiteX936" fmla="*/ 2171048 w 4649917"/>
              <a:gd name="connsiteY936" fmla="*/ 819014 h 859843"/>
              <a:gd name="connsiteX937" fmla="*/ 2167150 w 4649917"/>
              <a:gd name="connsiteY937" fmla="*/ 814212 h 859843"/>
              <a:gd name="connsiteX938" fmla="*/ 2331697 w 4649917"/>
              <a:gd name="connsiteY938" fmla="*/ 814212 h 859843"/>
              <a:gd name="connsiteX939" fmla="*/ 2323900 w 4649917"/>
              <a:gd name="connsiteY939" fmla="*/ 814212 h 859843"/>
              <a:gd name="connsiteX940" fmla="*/ 2331697 w 4649917"/>
              <a:gd name="connsiteY940" fmla="*/ 819014 h 859843"/>
              <a:gd name="connsiteX941" fmla="*/ 2331697 w 4649917"/>
              <a:gd name="connsiteY941" fmla="*/ 814212 h 859843"/>
              <a:gd name="connsiteX942" fmla="*/ 2350396 w 4649917"/>
              <a:gd name="connsiteY942" fmla="*/ 814212 h 859843"/>
              <a:gd name="connsiteX943" fmla="*/ 2346497 w 4649917"/>
              <a:gd name="connsiteY943" fmla="*/ 819014 h 859843"/>
              <a:gd name="connsiteX944" fmla="*/ 2346497 w 4649917"/>
              <a:gd name="connsiteY944" fmla="*/ 814212 h 859843"/>
              <a:gd name="connsiteX945" fmla="*/ 2342599 w 4649917"/>
              <a:gd name="connsiteY945" fmla="*/ 819014 h 859843"/>
              <a:gd name="connsiteX946" fmla="*/ 2338699 w 4649917"/>
              <a:gd name="connsiteY946" fmla="*/ 819014 h 859843"/>
              <a:gd name="connsiteX947" fmla="*/ 2334801 w 4649917"/>
              <a:gd name="connsiteY947" fmla="*/ 819014 h 859843"/>
              <a:gd name="connsiteX948" fmla="*/ 2350396 w 4649917"/>
              <a:gd name="connsiteY948" fmla="*/ 819014 h 859843"/>
              <a:gd name="connsiteX949" fmla="*/ 2350396 w 4649917"/>
              <a:gd name="connsiteY949" fmla="*/ 814212 h 859843"/>
              <a:gd name="connsiteX950" fmla="*/ 2788661 w 4649917"/>
              <a:gd name="connsiteY950" fmla="*/ 814212 h 859843"/>
              <a:gd name="connsiteX951" fmla="*/ 2791084 w 4649917"/>
              <a:gd name="connsiteY951" fmla="*/ 815207 h 859843"/>
              <a:gd name="connsiteX952" fmla="*/ 2788661 w 4649917"/>
              <a:gd name="connsiteY952" fmla="*/ 815734 h 859843"/>
              <a:gd name="connsiteX953" fmla="*/ 2788661 w 4649917"/>
              <a:gd name="connsiteY953" fmla="*/ 814212 h 859843"/>
              <a:gd name="connsiteX954" fmla="*/ 2787219 w 4649917"/>
              <a:gd name="connsiteY954" fmla="*/ 815987 h 859843"/>
              <a:gd name="connsiteX955" fmla="*/ 2784761 w 4649917"/>
              <a:gd name="connsiteY955" fmla="*/ 815592 h 859843"/>
              <a:gd name="connsiteX956" fmla="*/ 2784761 w 4649917"/>
              <a:gd name="connsiteY956" fmla="*/ 814212 h 859843"/>
              <a:gd name="connsiteX957" fmla="*/ 2783770 w 4649917"/>
              <a:gd name="connsiteY957" fmla="*/ 815433 h 859843"/>
              <a:gd name="connsiteX958" fmla="*/ 2776168 w 4649917"/>
              <a:gd name="connsiteY958" fmla="*/ 814212 h 859843"/>
              <a:gd name="connsiteX959" fmla="*/ 2780067 w 4649917"/>
              <a:gd name="connsiteY959" fmla="*/ 814212 h 859843"/>
              <a:gd name="connsiteX960" fmla="*/ 2784761 w 4649917"/>
              <a:gd name="connsiteY960" fmla="*/ 814212 h 859843"/>
              <a:gd name="connsiteX961" fmla="*/ 2953070 w 4649917"/>
              <a:gd name="connsiteY961" fmla="*/ 814212 h 859843"/>
              <a:gd name="connsiteX962" fmla="*/ 2953070 w 4649917"/>
              <a:gd name="connsiteY962" fmla="*/ 819014 h 859843"/>
              <a:gd name="connsiteX963" fmla="*/ 2956968 w 4649917"/>
              <a:gd name="connsiteY963" fmla="*/ 819014 h 859843"/>
              <a:gd name="connsiteX964" fmla="*/ 2953070 w 4649917"/>
              <a:gd name="connsiteY964" fmla="*/ 814212 h 859843"/>
              <a:gd name="connsiteX965" fmla="*/ 3122352 w 4649917"/>
              <a:gd name="connsiteY965" fmla="*/ 814212 h 859843"/>
              <a:gd name="connsiteX966" fmla="*/ 3114554 w 4649917"/>
              <a:gd name="connsiteY966" fmla="*/ 814212 h 859843"/>
              <a:gd name="connsiteX967" fmla="*/ 3122352 w 4649917"/>
              <a:gd name="connsiteY967" fmla="*/ 819014 h 859843"/>
              <a:gd name="connsiteX968" fmla="*/ 3122352 w 4649917"/>
              <a:gd name="connsiteY968" fmla="*/ 814212 h 859843"/>
              <a:gd name="connsiteX969" fmla="*/ 3321194 w 4649917"/>
              <a:gd name="connsiteY969" fmla="*/ 814212 h 859843"/>
              <a:gd name="connsiteX970" fmla="*/ 3321194 w 4649917"/>
              <a:gd name="connsiteY970" fmla="*/ 819014 h 859843"/>
              <a:gd name="connsiteX971" fmla="*/ 3325093 w 4649917"/>
              <a:gd name="connsiteY971" fmla="*/ 819014 h 859843"/>
              <a:gd name="connsiteX972" fmla="*/ 3321194 w 4649917"/>
              <a:gd name="connsiteY972" fmla="*/ 814212 h 859843"/>
              <a:gd name="connsiteX973" fmla="*/ 3360183 w 4649917"/>
              <a:gd name="connsiteY973" fmla="*/ 814212 h 859843"/>
              <a:gd name="connsiteX974" fmla="*/ 3356284 w 4649917"/>
              <a:gd name="connsiteY974" fmla="*/ 819014 h 859843"/>
              <a:gd name="connsiteX975" fmla="*/ 3356284 w 4649917"/>
              <a:gd name="connsiteY975" fmla="*/ 814212 h 859843"/>
              <a:gd name="connsiteX976" fmla="*/ 3352385 w 4649917"/>
              <a:gd name="connsiteY976" fmla="*/ 819014 h 859843"/>
              <a:gd name="connsiteX977" fmla="*/ 3348486 w 4649917"/>
              <a:gd name="connsiteY977" fmla="*/ 819014 h 859843"/>
              <a:gd name="connsiteX978" fmla="*/ 3344588 w 4649917"/>
              <a:gd name="connsiteY978" fmla="*/ 819014 h 859843"/>
              <a:gd name="connsiteX979" fmla="*/ 3360183 w 4649917"/>
              <a:gd name="connsiteY979" fmla="*/ 819014 h 859843"/>
              <a:gd name="connsiteX980" fmla="*/ 3360183 w 4649917"/>
              <a:gd name="connsiteY980" fmla="*/ 814212 h 859843"/>
              <a:gd name="connsiteX981" fmla="*/ 2663849 w 4649917"/>
              <a:gd name="connsiteY981" fmla="*/ 814154 h 859843"/>
              <a:gd name="connsiteX982" fmla="*/ 2663897 w 4649917"/>
              <a:gd name="connsiteY982" fmla="*/ 814158 h 859843"/>
              <a:gd name="connsiteX983" fmla="*/ 2663897 w 4649917"/>
              <a:gd name="connsiteY983" fmla="*/ 814212 h 859843"/>
              <a:gd name="connsiteX984" fmla="*/ 2303610 w 4649917"/>
              <a:gd name="connsiteY984" fmla="*/ 814028 h 859843"/>
              <a:gd name="connsiteX985" fmla="*/ 2304406 w 4649917"/>
              <a:gd name="connsiteY985" fmla="*/ 814212 h 859843"/>
              <a:gd name="connsiteX986" fmla="*/ 2303610 w 4649917"/>
              <a:gd name="connsiteY986" fmla="*/ 814212 h 859843"/>
              <a:gd name="connsiteX987" fmla="*/ 2522742 w 4649917"/>
              <a:gd name="connsiteY987" fmla="*/ 814028 h 859843"/>
              <a:gd name="connsiteX988" fmla="*/ 2523538 w 4649917"/>
              <a:gd name="connsiteY988" fmla="*/ 814212 h 859843"/>
              <a:gd name="connsiteX989" fmla="*/ 2522742 w 4649917"/>
              <a:gd name="connsiteY989" fmla="*/ 814212 h 859843"/>
              <a:gd name="connsiteX990" fmla="*/ 2515474 w 4649917"/>
              <a:gd name="connsiteY990" fmla="*/ 813886 h 859843"/>
              <a:gd name="connsiteX991" fmla="*/ 2514944 w 4649917"/>
              <a:gd name="connsiteY991" fmla="*/ 814212 h 859843"/>
              <a:gd name="connsiteX992" fmla="*/ 2514148 w 4649917"/>
              <a:gd name="connsiteY992" fmla="*/ 814212 h 859843"/>
              <a:gd name="connsiteX993" fmla="*/ 2509886 w 4649917"/>
              <a:gd name="connsiteY993" fmla="*/ 813763 h 859843"/>
              <a:gd name="connsiteX994" fmla="*/ 2510250 w 4649917"/>
              <a:gd name="connsiteY994" fmla="*/ 814212 h 859843"/>
              <a:gd name="connsiteX995" fmla="*/ 2509095 w 4649917"/>
              <a:gd name="connsiteY995" fmla="*/ 814212 h 859843"/>
              <a:gd name="connsiteX996" fmla="*/ 2509215 w 4649917"/>
              <a:gd name="connsiteY996" fmla="*/ 813919 h 859843"/>
              <a:gd name="connsiteX997" fmla="*/ 2233134 w 4649917"/>
              <a:gd name="connsiteY997" fmla="*/ 813482 h 859843"/>
              <a:gd name="connsiteX998" fmla="*/ 2233430 w 4649917"/>
              <a:gd name="connsiteY998" fmla="*/ 813507 h 859843"/>
              <a:gd name="connsiteX999" fmla="*/ 2233430 w 4649917"/>
              <a:gd name="connsiteY999" fmla="*/ 814212 h 859843"/>
              <a:gd name="connsiteX1000" fmla="*/ 2452266 w 4649917"/>
              <a:gd name="connsiteY1000" fmla="*/ 813482 h 859843"/>
              <a:gd name="connsiteX1001" fmla="*/ 2452562 w 4649917"/>
              <a:gd name="connsiteY1001" fmla="*/ 813507 h 859843"/>
              <a:gd name="connsiteX1002" fmla="*/ 2452562 w 4649917"/>
              <a:gd name="connsiteY1002" fmla="*/ 814212 h 859843"/>
              <a:gd name="connsiteX1003" fmla="*/ 3665960 w 4649917"/>
              <a:gd name="connsiteY1003" fmla="*/ 813254 h 859843"/>
              <a:gd name="connsiteX1004" fmla="*/ 3662841 w 4649917"/>
              <a:gd name="connsiteY1004" fmla="*/ 814213 h 859843"/>
              <a:gd name="connsiteX1005" fmla="*/ 3666739 w 4649917"/>
              <a:gd name="connsiteY1005" fmla="*/ 814213 h 859843"/>
              <a:gd name="connsiteX1006" fmla="*/ 2111785 w 4649917"/>
              <a:gd name="connsiteY1006" fmla="*/ 813252 h 859843"/>
              <a:gd name="connsiteX1007" fmla="*/ 2108667 w 4649917"/>
              <a:gd name="connsiteY1007" fmla="*/ 814212 h 859843"/>
              <a:gd name="connsiteX1008" fmla="*/ 2112565 w 4649917"/>
              <a:gd name="connsiteY1008" fmla="*/ 814212 h 859843"/>
              <a:gd name="connsiteX1009" fmla="*/ 2330918 w 4649917"/>
              <a:gd name="connsiteY1009" fmla="*/ 813252 h 859843"/>
              <a:gd name="connsiteX1010" fmla="*/ 2327799 w 4649917"/>
              <a:gd name="connsiteY1010" fmla="*/ 814212 h 859843"/>
              <a:gd name="connsiteX1011" fmla="*/ 2331697 w 4649917"/>
              <a:gd name="connsiteY1011" fmla="*/ 814212 h 859843"/>
              <a:gd name="connsiteX1012" fmla="*/ 3121572 w 4649917"/>
              <a:gd name="connsiteY1012" fmla="*/ 813252 h 859843"/>
              <a:gd name="connsiteX1013" fmla="*/ 3118454 w 4649917"/>
              <a:gd name="connsiteY1013" fmla="*/ 814212 h 859843"/>
              <a:gd name="connsiteX1014" fmla="*/ 3122352 w 4649917"/>
              <a:gd name="connsiteY1014" fmla="*/ 814212 h 859843"/>
              <a:gd name="connsiteX1015" fmla="*/ 2742532 w 4649917"/>
              <a:gd name="connsiteY1015" fmla="*/ 813207 h 859843"/>
              <a:gd name="connsiteX1016" fmla="*/ 2744978 w 4649917"/>
              <a:gd name="connsiteY1016" fmla="*/ 814212 h 859843"/>
              <a:gd name="connsiteX1017" fmla="*/ 2742532 w 4649917"/>
              <a:gd name="connsiteY1017" fmla="*/ 814212 h 859843"/>
              <a:gd name="connsiteX1018" fmla="*/ 2224461 w 4649917"/>
              <a:gd name="connsiteY1018" fmla="*/ 812770 h 859843"/>
              <a:gd name="connsiteX1019" fmla="*/ 2225632 w 4649917"/>
              <a:gd name="connsiteY1019" fmla="*/ 812867 h 859843"/>
              <a:gd name="connsiteX1020" fmla="*/ 2225632 w 4649917"/>
              <a:gd name="connsiteY1020" fmla="*/ 814212 h 859843"/>
              <a:gd name="connsiteX1021" fmla="*/ 2443594 w 4649917"/>
              <a:gd name="connsiteY1021" fmla="*/ 812770 h 859843"/>
              <a:gd name="connsiteX1022" fmla="*/ 2444764 w 4649917"/>
              <a:gd name="connsiteY1022" fmla="*/ 812867 h 859843"/>
              <a:gd name="connsiteX1023" fmla="*/ 2444764 w 4649917"/>
              <a:gd name="connsiteY1023" fmla="*/ 814212 h 859843"/>
              <a:gd name="connsiteX1024" fmla="*/ 3559392 w 4649917"/>
              <a:gd name="connsiteY1024" fmla="*/ 812763 h 859843"/>
              <a:gd name="connsiteX1025" fmla="*/ 3577066 w 4649917"/>
              <a:gd name="connsiteY1025" fmla="*/ 814213 h 859843"/>
              <a:gd name="connsiteX1026" fmla="*/ 3584000 w 4649917"/>
              <a:gd name="connsiteY1026" fmla="*/ 814716 h 859843"/>
              <a:gd name="connsiteX1027" fmla="*/ 3578031 w 4649917"/>
              <a:gd name="connsiteY1027" fmla="*/ 816012 h 859843"/>
              <a:gd name="connsiteX1028" fmla="*/ 3566822 w 4649917"/>
              <a:gd name="connsiteY1028" fmla="*/ 814212 h 859843"/>
              <a:gd name="connsiteX1029" fmla="*/ 3562924 w 4649917"/>
              <a:gd name="connsiteY1029" fmla="*/ 814212 h 859843"/>
              <a:gd name="connsiteX1030" fmla="*/ 2959458 w 4649917"/>
              <a:gd name="connsiteY1030" fmla="*/ 812476 h 859843"/>
              <a:gd name="connsiteX1031" fmla="*/ 2960868 w 4649917"/>
              <a:gd name="connsiteY1031" fmla="*/ 814212 h 859843"/>
              <a:gd name="connsiteX1032" fmla="*/ 2961678 w 4649917"/>
              <a:gd name="connsiteY1032" fmla="*/ 813214 h 859843"/>
              <a:gd name="connsiteX1033" fmla="*/ 2964110 w 4649917"/>
              <a:gd name="connsiteY1033" fmla="*/ 814212 h 859843"/>
              <a:gd name="connsiteX1034" fmla="*/ 2982128 w 4649917"/>
              <a:gd name="connsiteY1034" fmla="*/ 817382 h 859843"/>
              <a:gd name="connsiteX1035" fmla="*/ 2980362 w 4649917"/>
              <a:gd name="connsiteY1035" fmla="*/ 819014 h 859843"/>
              <a:gd name="connsiteX1036" fmla="*/ 2976463 w 4649917"/>
              <a:gd name="connsiteY1036" fmla="*/ 819014 h 859843"/>
              <a:gd name="connsiteX1037" fmla="*/ 2982798 w 4649917"/>
              <a:gd name="connsiteY1037" fmla="*/ 820814 h 859843"/>
              <a:gd name="connsiteX1038" fmla="*/ 2989512 w 4649917"/>
              <a:gd name="connsiteY1038" fmla="*/ 819509 h 859843"/>
              <a:gd name="connsiteX1039" fmla="*/ 2995957 w 4649917"/>
              <a:gd name="connsiteY1039" fmla="*/ 821095 h 859843"/>
              <a:gd name="connsiteX1040" fmla="*/ 2995957 w 4649917"/>
              <a:gd name="connsiteY1040" fmla="*/ 823814 h 859843"/>
              <a:gd name="connsiteX1041" fmla="*/ 2997797 w 4649917"/>
              <a:gd name="connsiteY1041" fmla="*/ 821549 h 859843"/>
              <a:gd name="connsiteX1042" fmla="*/ 3003755 w 4649917"/>
              <a:gd name="connsiteY1042" fmla="*/ 823016 h 859843"/>
              <a:gd name="connsiteX1043" fmla="*/ 3003755 w 4649917"/>
              <a:gd name="connsiteY1043" fmla="*/ 823814 h 859843"/>
              <a:gd name="connsiteX1044" fmla="*/ 3004681 w 4649917"/>
              <a:gd name="connsiteY1044" fmla="*/ 823244 h 859843"/>
              <a:gd name="connsiteX1045" fmla="*/ 3006997 w 4649917"/>
              <a:gd name="connsiteY1045" fmla="*/ 823814 h 859843"/>
              <a:gd name="connsiteX1046" fmla="*/ 3010239 w 4649917"/>
              <a:gd name="connsiteY1046" fmla="*/ 819823 h 859843"/>
              <a:gd name="connsiteX1047" fmla="*/ 3011114 w 4649917"/>
              <a:gd name="connsiteY1047" fmla="*/ 819283 h 859843"/>
              <a:gd name="connsiteX1048" fmla="*/ 3012479 w 4649917"/>
              <a:gd name="connsiteY1048" fmla="*/ 820963 h 859843"/>
              <a:gd name="connsiteX1049" fmla="*/ 3011553 w 4649917"/>
              <a:gd name="connsiteY1049" fmla="*/ 823814 h 859843"/>
              <a:gd name="connsiteX1050" fmla="*/ 3013174 w 4649917"/>
              <a:gd name="connsiteY1050" fmla="*/ 821819 h 859843"/>
              <a:gd name="connsiteX1051" fmla="*/ 3014795 w 4649917"/>
              <a:gd name="connsiteY1051" fmla="*/ 823814 h 859843"/>
              <a:gd name="connsiteX1052" fmla="*/ 3015452 w 4649917"/>
              <a:gd name="connsiteY1052" fmla="*/ 823814 h 859843"/>
              <a:gd name="connsiteX1053" fmla="*/ 3023250 w 4649917"/>
              <a:gd name="connsiteY1053" fmla="*/ 823814 h 859843"/>
              <a:gd name="connsiteX1054" fmla="*/ 3027148 w 4649917"/>
              <a:gd name="connsiteY1054" fmla="*/ 823814 h 859843"/>
              <a:gd name="connsiteX1055" fmla="*/ 3038844 w 4649917"/>
              <a:gd name="connsiteY1055" fmla="*/ 828616 h 859843"/>
              <a:gd name="connsiteX1056" fmla="*/ 2960868 w 4649917"/>
              <a:gd name="connsiteY1056" fmla="*/ 823814 h 859843"/>
              <a:gd name="connsiteX1057" fmla="*/ 2960868 w 4649917"/>
              <a:gd name="connsiteY1057" fmla="*/ 828616 h 859843"/>
              <a:gd name="connsiteX1058" fmla="*/ 2953070 w 4649917"/>
              <a:gd name="connsiteY1058" fmla="*/ 828616 h 859843"/>
              <a:gd name="connsiteX1059" fmla="*/ 2949171 w 4649917"/>
              <a:gd name="connsiteY1059" fmla="*/ 828616 h 859843"/>
              <a:gd name="connsiteX1060" fmla="*/ 2945272 w 4649917"/>
              <a:gd name="connsiteY1060" fmla="*/ 828616 h 859843"/>
              <a:gd name="connsiteX1061" fmla="*/ 2943666 w 4649917"/>
              <a:gd name="connsiteY1061" fmla="*/ 827769 h 859843"/>
              <a:gd name="connsiteX1062" fmla="*/ 2941685 w 4649917"/>
              <a:gd name="connsiteY1062" fmla="*/ 827464 h 859843"/>
              <a:gd name="connsiteX1063" fmla="*/ 2941373 w 4649917"/>
              <a:gd name="connsiteY1063" fmla="*/ 828616 h 859843"/>
              <a:gd name="connsiteX1064" fmla="*/ 2940305 w 4649917"/>
              <a:gd name="connsiteY1064" fmla="*/ 828515 h 859843"/>
              <a:gd name="connsiteX1065" fmla="*/ 2940012 w 4649917"/>
              <a:gd name="connsiteY1065" fmla="*/ 828442 h 859843"/>
              <a:gd name="connsiteX1066" fmla="*/ 2941373 w 4649917"/>
              <a:gd name="connsiteY1066" fmla="*/ 828616 h 859843"/>
              <a:gd name="connsiteX1067" fmla="*/ 2938839 w 4649917"/>
              <a:gd name="connsiteY1067" fmla="*/ 828153 h 859843"/>
              <a:gd name="connsiteX1068" fmla="*/ 2926625 w 4649917"/>
              <a:gd name="connsiteY1068" fmla="*/ 825145 h 859843"/>
              <a:gd name="connsiteX1069" fmla="*/ 2941685 w 4649917"/>
              <a:gd name="connsiteY1069" fmla="*/ 827464 h 859843"/>
              <a:gd name="connsiteX1070" fmla="*/ 2941861 w 4649917"/>
              <a:gd name="connsiteY1070" fmla="*/ 826816 h 859843"/>
              <a:gd name="connsiteX1071" fmla="*/ 2943666 w 4649917"/>
              <a:gd name="connsiteY1071" fmla="*/ 827769 h 859843"/>
              <a:gd name="connsiteX1072" fmla="*/ 2949171 w 4649917"/>
              <a:gd name="connsiteY1072" fmla="*/ 828616 h 859843"/>
              <a:gd name="connsiteX1073" fmla="*/ 2949171 w 4649917"/>
              <a:gd name="connsiteY1073" fmla="*/ 823814 h 859843"/>
              <a:gd name="connsiteX1074" fmla="*/ 2953070 w 4649917"/>
              <a:gd name="connsiteY1074" fmla="*/ 823814 h 859843"/>
              <a:gd name="connsiteX1075" fmla="*/ 2960868 w 4649917"/>
              <a:gd name="connsiteY1075" fmla="*/ 823814 h 859843"/>
              <a:gd name="connsiteX1076" fmla="*/ 2953070 w 4649917"/>
              <a:gd name="connsiteY1076" fmla="*/ 819014 h 859843"/>
              <a:gd name="connsiteX1077" fmla="*/ 2945272 w 4649917"/>
              <a:gd name="connsiteY1077" fmla="*/ 819014 h 859843"/>
              <a:gd name="connsiteX1078" fmla="*/ 2949171 w 4649917"/>
              <a:gd name="connsiteY1078" fmla="*/ 819014 h 859843"/>
              <a:gd name="connsiteX1079" fmla="*/ 2949171 w 4649917"/>
              <a:gd name="connsiteY1079" fmla="*/ 815021 h 859843"/>
              <a:gd name="connsiteX1080" fmla="*/ 2952413 w 4649917"/>
              <a:gd name="connsiteY1080" fmla="*/ 819014 h 859843"/>
              <a:gd name="connsiteX1081" fmla="*/ 2952413 w 4649917"/>
              <a:gd name="connsiteY1081" fmla="*/ 814212 h 859843"/>
              <a:gd name="connsiteX1082" fmla="*/ 2756041 w 4649917"/>
              <a:gd name="connsiteY1082" fmla="*/ 812454 h 859843"/>
              <a:gd name="connsiteX1083" fmla="*/ 2756107 w 4649917"/>
              <a:gd name="connsiteY1083" fmla="*/ 812534 h 859843"/>
              <a:gd name="connsiteX1084" fmla="*/ 2755880 w 4649917"/>
              <a:gd name="connsiteY1084" fmla="*/ 812502 h 859843"/>
              <a:gd name="connsiteX1085" fmla="*/ 3631650 w 4649917"/>
              <a:gd name="connsiteY1085" fmla="*/ 812413 h 859843"/>
              <a:gd name="connsiteX1086" fmla="*/ 3639448 w 4649917"/>
              <a:gd name="connsiteY1086" fmla="*/ 814213 h 859843"/>
              <a:gd name="connsiteX1087" fmla="*/ 3623852 w 4649917"/>
              <a:gd name="connsiteY1087" fmla="*/ 814213 h 859843"/>
              <a:gd name="connsiteX1088" fmla="*/ 3631650 w 4649917"/>
              <a:gd name="connsiteY1088" fmla="*/ 812413 h 859843"/>
              <a:gd name="connsiteX1089" fmla="*/ 2077476 w 4649917"/>
              <a:gd name="connsiteY1089" fmla="*/ 812411 h 859843"/>
              <a:gd name="connsiteX1090" fmla="*/ 2085274 w 4649917"/>
              <a:gd name="connsiteY1090" fmla="*/ 814212 h 859843"/>
              <a:gd name="connsiteX1091" fmla="*/ 2069678 w 4649917"/>
              <a:gd name="connsiteY1091" fmla="*/ 814212 h 859843"/>
              <a:gd name="connsiteX1092" fmla="*/ 2077476 w 4649917"/>
              <a:gd name="connsiteY1092" fmla="*/ 812411 h 859843"/>
              <a:gd name="connsiteX1093" fmla="*/ 2296608 w 4649917"/>
              <a:gd name="connsiteY1093" fmla="*/ 812411 h 859843"/>
              <a:gd name="connsiteX1094" fmla="*/ 2298155 w 4649917"/>
              <a:gd name="connsiteY1094" fmla="*/ 812769 h 859843"/>
              <a:gd name="connsiteX1095" fmla="*/ 2295812 w 4649917"/>
              <a:gd name="connsiteY1095" fmla="*/ 814212 h 859843"/>
              <a:gd name="connsiteX1096" fmla="*/ 2289964 w 4649917"/>
              <a:gd name="connsiteY1096" fmla="*/ 814212 h 859843"/>
              <a:gd name="connsiteX1097" fmla="*/ 2290083 w 4649917"/>
              <a:gd name="connsiteY1097" fmla="*/ 813919 h 859843"/>
              <a:gd name="connsiteX1098" fmla="*/ 2719138 w 4649917"/>
              <a:gd name="connsiteY1098" fmla="*/ 812411 h 859843"/>
              <a:gd name="connsiteX1099" fmla="*/ 2719815 w 4649917"/>
              <a:gd name="connsiteY1099" fmla="*/ 812568 h 859843"/>
              <a:gd name="connsiteX1100" fmla="*/ 2718481 w 4649917"/>
              <a:gd name="connsiteY1100" fmla="*/ 814212 h 859843"/>
              <a:gd name="connsiteX1101" fmla="*/ 2718481 w 4649917"/>
              <a:gd name="connsiteY1101" fmla="*/ 812563 h 859843"/>
              <a:gd name="connsiteX1102" fmla="*/ 3087263 w 4649917"/>
              <a:gd name="connsiteY1102" fmla="*/ 812411 h 859843"/>
              <a:gd name="connsiteX1103" fmla="*/ 3095060 w 4649917"/>
              <a:gd name="connsiteY1103" fmla="*/ 814212 h 859843"/>
              <a:gd name="connsiteX1104" fmla="*/ 3085631 w 4649917"/>
              <a:gd name="connsiteY1104" fmla="*/ 814212 h 859843"/>
              <a:gd name="connsiteX1105" fmla="*/ 3079465 w 4649917"/>
              <a:gd name="connsiteY1105" fmla="*/ 814212 h 859843"/>
              <a:gd name="connsiteX1106" fmla="*/ 3087263 w 4649917"/>
              <a:gd name="connsiteY1106" fmla="*/ 812411 h 859843"/>
              <a:gd name="connsiteX1107" fmla="*/ 2553888 w 4649917"/>
              <a:gd name="connsiteY1107" fmla="*/ 812070 h 859843"/>
              <a:gd name="connsiteX1108" fmla="*/ 2562526 w 4649917"/>
              <a:gd name="connsiteY1108" fmla="*/ 813646 h 859843"/>
              <a:gd name="connsiteX1109" fmla="*/ 2562526 w 4649917"/>
              <a:gd name="connsiteY1109" fmla="*/ 814212 h 859843"/>
              <a:gd name="connsiteX1110" fmla="*/ 2565629 w 4649917"/>
              <a:gd name="connsiteY1110" fmla="*/ 814212 h 859843"/>
              <a:gd name="connsiteX1111" fmla="*/ 2569529 w 4649917"/>
              <a:gd name="connsiteY1111" fmla="*/ 814212 h 859843"/>
              <a:gd name="connsiteX1112" fmla="*/ 2571952 w 4649917"/>
              <a:gd name="connsiteY1112" fmla="*/ 815207 h 859843"/>
              <a:gd name="connsiteX1113" fmla="*/ 2569529 w 4649917"/>
              <a:gd name="connsiteY1113" fmla="*/ 815734 h 859843"/>
              <a:gd name="connsiteX1114" fmla="*/ 2569529 w 4649917"/>
              <a:gd name="connsiteY1114" fmla="*/ 814212 h 859843"/>
              <a:gd name="connsiteX1115" fmla="*/ 2568087 w 4649917"/>
              <a:gd name="connsiteY1115" fmla="*/ 815987 h 859843"/>
              <a:gd name="connsiteX1116" fmla="*/ 2565629 w 4649917"/>
              <a:gd name="connsiteY1116" fmla="*/ 815592 h 859843"/>
              <a:gd name="connsiteX1117" fmla="*/ 2565629 w 4649917"/>
              <a:gd name="connsiteY1117" fmla="*/ 814212 h 859843"/>
              <a:gd name="connsiteX1118" fmla="*/ 2564638 w 4649917"/>
              <a:gd name="connsiteY1118" fmla="*/ 815433 h 859843"/>
              <a:gd name="connsiteX1119" fmla="*/ 2557035 w 4649917"/>
              <a:gd name="connsiteY1119" fmla="*/ 814212 h 859843"/>
              <a:gd name="connsiteX1120" fmla="*/ 2553137 w 4649917"/>
              <a:gd name="connsiteY1120" fmla="*/ 814212 h 859843"/>
              <a:gd name="connsiteX1121" fmla="*/ 2550477 w 4649917"/>
              <a:gd name="connsiteY1121" fmla="*/ 813120 h 859843"/>
              <a:gd name="connsiteX1122" fmla="*/ 319707 w 4649917"/>
              <a:gd name="connsiteY1122" fmla="*/ 811829 h 859843"/>
              <a:gd name="connsiteX1123" fmla="*/ 315809 w 4649917"/>
              <a:gd name="connsiteY1123" fmla="*/ 811829 h 859843"/>
              <a:gd name="connsiteX1124" fmla="*/ 311909 w 4649917"/>
              <a:gd name="connsiteY1124" fmla="*/ 811829 h 859843"/>
              <a:gd name="connsiteX1125" fmla="*/ 315809 w 4649917"/>
              <a:gd name="connsiteY1125" fmla="*/ 816631 h 859843"/>
              <a:gd name="connsiteX1126" fmla="*/ 319707 w 4649917"/>
              <a:gd name="connsiteY1126" fmla="*/ 811829 h 859843"/>
              <a:gd name="connsiteX1127" fmla="*/ 354797 w 4649917"/>
              <a:gd name="connsiteY1127" fmla="*/ 811829 h 859843"/>
              <a:gd name="connsiteX1128" fmla="*/ 354797 w 4649917"/>
              <a:gd name="connsiteY1128" fmla="*/ 816631 h 859843"/>
              <a:gd name="connsiteX1129" fmla="*/ 350898 w 4649917"/>
              <a:gd name="connsiteY1129" fmla="*/ 811829 h 859843"/>
              <a:gd name="connsiteX1130" fmla="*/ 354797 w 4649917"/>
              <a:gd name="connsiteY1130" fmla="*/ 811829 h 859843"/>
              <a:gd name="connsiteX1131" fmla="*/ 569234 w 4649917"/>
              <a:gd name="connsiteY1131" fmla="*/ 811829 h 859843"/>
              <a:gd name="connsiteX1132" fmla="*/ 573134 w 4649917"/>
              <a:gd name="connsiteY1132" fmla="*/ 816631 h 859843"/>
              <a:gd name="connsiteX1133" fmla="*/ 569234 w 4649917"/>
              <a:gd name="connsiteY1133" fmla="*/ 816631 h 859843"/>
              <a:gd name="connsiteX1134" fmla="*/ 569234 w 4649917"/>
              <a:gd name="connsiteY1134" fmla="*/ 811829 h 859843"/>
              <a:gd name="connsiteX1135" fmla="*/ 749076 w 4649917"/>
              <a:gd name="connsiteY1135" fmla="*/ 811769 h 859843"/>
              <a:gd name="connsiteX1136" fmla="*/ 748583 w 4649917"/>
              <a:gd name="connsiteY1136" fmla="*/ 811829 h 859843"/>
              <a:gd name="connsiteX1137" fmla="*/ 752481 w 4649917"/>
              <a:gd name="connsiteY1137" fmla="*/ 811829 h 859843"/>
              <a:gd name="connsiteX1138" fmla="*/ 2545101 w 4649917"/>
              <a:gd name="connsiteY1138" fmla="*/ 811664 h 859843"/>
              <a:gd name="connsiteX1139" fmla="*/ 2548468 w 4649917"/>
              <a:gd name="connsiteY1139" fmla="*/ 813738 h 859843"/>
              <a:gd name="connsiteX1140" fmla="*/ 2547640 w 4649917"/>
              <a:gd name="connsiteY1140" fmla="*/ 813994 h 859843"/>
              <a:gd name="connsiteX1141" fmla="*/ 2543653 w 4649917"/>
              <a:gd name="connsiteY1141" fmla="*/ 813448 h 859843"/>
              <a:gd name="connsiteX1142" fmla="*/ 2540685 w 4649917"/>
              <a:gd name="connsiteY1142" fmla="*/ 811321 h 859843"/>
              <a:gd name="connsiteX1143" fmla="*/ 2542256 w 4649917"/>
              <a:gd name="connsiteY1143" fmla="*/ 813256 h 859843"/>
              <a:gd name="connsiteX1144" fmla="*/ 2539428 w 4649917"/>
              <a:gd name="connsiteY1144" fmla="*/ 812869 h 859843"/>
              <a:gd name="connsiteX1145" fmla="*/ 2749353 w 4649917"/>
              <a:gd name="connsiteY1145" fmla="*/ 810612 h 859843"/>
              <a:gd name="connsiteX1146" fmla="*/ 2751134 w 4649917"/>
              <a:gd name="connsiteY1146" fmla="*/ 811210 h 859843"/>
              <a:gd name="connsiteX1147" fmla="*/ 2751544 w 4649917"/>
              <a:gd name="connsiteY1147" fmla="*/ 810908 h 859843"/>
              <a:gd name="connsiteX1148" fmla="*/ 2752460 w 4649917"/>
              <a:gd name="connsiteY1148" fmla="*/ 812035 h 859843"/>
              <a:gd name="connsiteX1149" fmla="*/ 2748623 w 4649917"/>
              <a:gd name="connsiteY1149" fmla="*/ 811510 h 859843"/>
              <a:gd name="connsiteX1150" fmla="*/ 3531990 w 4649917"/>
              <a:gd name="connsiteY1150" fmla="*/ 810512 h 859843"/>
              <a:gd name="connsiteX1151" fmla="*/ 3556252 w 4649917"/>
              <a:gd name="connsiteY1151" fmla="*/ 812505 h 859843"/>
              <a:gd name="connsiteX1152" fmla="*/ 3559024 w 4649917"/>
              <a:gd name="connsiteY1152" fmla="*/ 814212 h 859843"/>
              <a:gd name="connsiteX1153" fmla="*/ 2762356 w 4649917"/>
              <a:gd name="connsiteY1153" fmla="*/ 810508 h 859843"/>
              <a:gd name="connsiteX1154" fmla="*/ 2765924 w 4649917"/>
              <a:gd name="connsiteY1154" fmla="*/ 812706 h 859843"/>
              <a:gd name="connsiteX1155" fmla="*/ 2765924 w 4649917"/>
              <a:gd name="connsiteY1155" fmla="*/ 813878 h 859843"/>
              <a:gd name="connsiteX1156" fmla="*/ 2758559 w 4649917"/>
              <a:gd name="connsiteY1156" fmla="*/ 812869 h 859843"/>
              <a:gd name="connsiteX1157" fmla="*/ 2759849 w 4649917"/>
              <a:gd name="connsiteY1157" fmla="*/ 811280 h 859843"/>
              <a:gd name="connsiteX1158" fmla="*/ 2327047 w 4649917"/>
              <a:gd name="connsiteY1158" fmla="*/ 810335 h 859843"/>
              <a:gd name="connsiteX1159" fmla="*/ 2328903 w 4649917"/>
              <a:gd name="connsiteY1159" fmla="*/ 810771 h 859843"/>
              <a:gd name="connsiteX1160" fmla="*/ 2330918 w 4649917"/>
              <a:gd name="connsiteY1160" fmla="*/ 813252 h 859843"/>
              <a:gd name="connsiteX1161" fmla="*/ 2334757 w 4649917"/>
              <a:gd name="connsiteY1161" fmla="*/ 812070 h 859843"/>
              <a:gd name="connsiteX1162" fmla="*/ 2343395 w 4649917"/>
              <a:gd name="connsiteY1162" fmla="*/ 813646 h 859843"/>
              <a:gd name="connsiteX1163" fmla="*/ 2343395 w 4649917"/>
              <a:gd name="connsiteY1163" fmla="*/ 814212 h 859843"/>
              <a:gd name="connsiteX1164" fmla="*/ 2346497 w 4649917"/>
              <a:gd name="connsiteY1164" fmla="*/ 814212 h 859843"/>
              <a:gd name="connsiteX1165" fmla="*/ 2350396 w 4649917"/>
              <a:gd name="connsiteY1165" fmla="*/ 814212 h 859843"/>
              <a:gd name="connsiteX1166" fmla="*/ 2362093 w 4649917"/>
              <a:gd name="connsiteY1166" fmla="*/ 819014 h 859843"/>
              <a:gd name="connsiteX1167" fmla="*/ 2362093 w 4649917"/>
              <a:gd name="connsiteY1167" fmla="*/ 823814 h 859843"/>
              <a:gd name="connsiteX1168" fmla="*/ 2369890 w 4649917"/>
              <a:gd name="connsiteY1168" fmla="*/ 819014 h 859843"/>
              <a:gd name="connsiteX1169" fmla="*/ 2371450 w 4649917"/>
              <a:gd name="connsiteY1169" fmla="*/ 819014 h 859843"/>
              <a:gd name="connsiteX1170" fmla="*/ 2371840 w 4649917"/>
              <a:gd name="connsiteY1170" fmla="*/ 817813 h 859843"/>
              <a:gd name="connsiteX1171" fmla="*/ 2373790 w 4649917"/>
              <a:gd name="connsiteY1171" fmla="*/ 819014 h 859843"/>
              <a:gd name="connsiteX1172" fmla="*/ 2373790 w 4649917"/>
              <a:gd name="connsiteY1172" fmla="*/ 823814 h 859843"/>
              <a:gd name="connsiteX1173" fmla="*/ 2377688 w 4649917"/>
              <a:gd name="connsiteY1173" fmla="*/ 819014 h 859843"/>
              <a:gd name="connsiteX1174" fmla="*/ 2381587 w 4649917"/>
              <a:gd name="connsiteY1174" fmla="*/ 819014 h 859843"/>
              <a:gd name="connsiteX1175" fmla="*/ 2381587 w 4649917"/>
              <a:gd name="connsiteY1175" fmla="*/ 823814 h 859843"/>
              <a:gd name="connsiteX1176" fmla="*/ 2385486 w 4649917"/>
              <a:gd name="connsiteY1176" fmla="*/ 823814 h 859843"/>
              <a:gd name="connsiteX1177" fmla="*/ 2397182 w 4649917"/>
              <a:gd name="connsiteY1177" fmla="*/ 828616 h 859843"/>
              <a:gd name="connsiteX1178" fmla="*/ 2319205 w 4649917"/>
              <a:gd name="connsiteY1178" fmla="*/ 823814 h 859843"/>
              <a:gd name="connsiteX1179" fmla="*/ 2319205 w 4649917"/>
              <a:gd name="connsiteY1179" fmla="*/ 833417 h 859843"/>
              <a:gd name="connsiteX1180" fmla="*/ 2311408 w 4649917"/>
              <a:gd name="connsiteY1180" fmla="*/ 828616 h 859843"/>
              <a:gd name="connsiteX1181" fmla="*/ 2307508 w 4649917"/>
              <a:gd name="connsiteY1181" fmla="*/ 833417 h 859843"/>
              <a:gd name="connsiteX1182" fmla="*/ 2303610 w 4649917"/>
              <a:gd name="connsiteY1182" fmla="*/ 828616 h 859843"/>
              <a:gd name="connsiteX1183" fmla="*/ 2302004 w 4649917"/>
              <a:gd name="connsiteY1183" fmla="*/ 827769 h 859843"/>
              <a:gd name="connsiteX1184" fmla="*/ 2300023 w 4649917"/>
              <a:gd name="connsiteY1184" fmla="*/ 827464 h 859843"/>
              <a:gd name="connsiteX1185" fmla="*/ 2299710 w 4649917"/>
              <a:gd name="connsiteY1185" fmla="*/ 828616 h 859843"/>
              <a:gd name="connsiteX1186" fmla="*/ 2283273 w 4649917"/>
              <a:gd name="connsiteY1186" fmla="*/ 827059 h 859843"/>
              <a:gd name="connsiteX1187" fmla="*/ 2268520 w 4649917"/>
              <a:gd name="connsiteY1187" fmla="*/ 828616 h 859843"/>
              <a:gd name="connsiteX1188" fmla="*/ 2270748 w 4649917"/>
              <a:gd name="connsiteY1188" fmla="*/ 825872 h 859843"/>
              <a:gd name="connsiteX1189" fmla="*/ 2261912 w 4649917"/>
              <a:gd name="connsiteY1189" fmla="*/ 825035 h 859843"/>
              <a:gd name="connsiteX1190" fmla="*/ 2258773 w 4649917"/>
              <a:gd name="connsiteY1190" fmla="*/ 825615 h 859843"/>
              <a:gd name="connsiteX1191" fmla="*/ 2249026 w 4649917"/>
              <a:gd name="connsiteY1191" fmla="*/ 823814 h 859843"/>
              <a:gd name="connsiteX1192" fmla="*/ 2261912 w 4649917"/>
              <a:gd name="connsiteY1192" fmla="*/ 825035 h 859843"/>
              <a:gd name="connsiteX1193" fmla="*/ 2268520 w 4649917"/>
              <a:gd name="connsiteY1193" fmla="*/ 823814 h 859843"/>
              <a:gd name="connsiteX1194" fmla="*/ 2260723 w 4649917"/>
              <a:gd name="connsiteY1194" fmla="*/ 823814 h 859843"/>
              <a:gd name="connsiteX1195" fmla="*/ 2272419 w 4649917"/>
              <a:gd name="connsiteY1195" fmla="*/ 823814 h 859843"/>
              <a:gd name="connsiteX1196" fmla="*/ 2270748 w 4649917"/>
              <a:gd name="connsiteY1196" fmla="*/ 825872 h 859843"/>
              <a:gd name="connsiteX1197" fmla="*/ 2283273 w 4649917"/>
              <a:gd name="connsiteY1197" fmla="*/ 827059 h 859843"/>
              <a:gd name="connsiteX1198" fmla="*/ 2285578 w 4649917"/>
              <a:gd name="connsiteY1198" fmla="*/ 826816 h 859843"/>
              <a:gd name="connsiteX1199" fmla="*/ 2299710 w 4649917"/>
              <a:gd name="connsiteY1199" fmla="*/ 828616 h 859843"/>
              <a:gd name="connsiteX1200" fmla="*/ 2276318 w 4649917"/>
              <a:gd name="connsiteY1200" fmla="*/ 823814 h 859843"/>
              <a:gd name="connsiteX1201" fmla="*/ 2300023 w 4649917"/>
              <a:gd name="connsiteY1201" fmla="*/ 827464 h 859843"/>
              <a:gd name="connsiteX1202" fmla="*/ 2300198 w 4649917"/>
              <a:gd name="connsiteY1202" fmla="*/ 826816 h 859843"/>
              <a:gd name="connsiteX1203" fmla="*/ 2302004 w 4649917"/>
              <a:gd name="connsiteY1203" fmla="*/ 827769 h 859843"/>
              <a:gd name="connsiteX1204" fmla="*/ 2307508 w 4649917"/>
              <a:gd name="connsiteY1204" fmla="*/ 828616 h 859843"/>
              <a:gd name="connsiteX1205" fmla="*/ 2307508 w 4649917"/>
              <a:gd name="connsiteY1205" fmla="*/ 823814 h 859843"/>
              <a:gd name="connsiteX1206" fmla="*/ 2311408 w 4649917"/>
              <a:gd name="connsiteY1206" fmla="*/ 823814 h 859843"/>
              <a:gd name="connsiteX1207" fmla="*/ 2319205 w 4649917"/>
              <a:gd name="connsiteY1207" fmla="*/ 823814 h 859843"/>
              <a:gd name="connsiteX1208" fmla="*/ 2311408 w 4649917"/>
              <a:gd name="connsiteY1208" fmla="*/ 819014 h 859843"/>
              <a:gd name="connsiteX1209" fmla="*/ 2303610 w 4649917"/>
              <a:gd name="connsiteY1209" fmla="*/ 819014 h 859843"/>
              <a:gd name="connsiteX1210" fmla="*/ 2303951 w 4649917"/>
              <a:gd name="connsiteY1210" fmla="*/ 818698 h 859843"/>
              <a:gd name="connsiteX1211" fmla="*/ 2307441 w 4649917"/>
              <a:gd name="connsiteY1211" fmla="*/ 818950 h 859843"/>
              <a:gd name="connsiteX1212" fmla="*/ 2307508 w 4649917"/>
              <a:gd name="connsiteY1212" fmla="*/ 819014 h 859843"/>
              <a:gd name="connsiteX1213" fmla="*/ 2307508 w 4649917"/>
              <a:gd name="connsiteY1213" fmla="*/ 818956 h 859843"/>
              <a:gd name="connsiteX1214" fmla="*/ 2308304 w 4649917"/>
              <a:gd name="connsiteY1214" fmla="*/ 819014 h 859843"/>
              <a:gd name="connsiteX1215" fmla="*/ 2311408 w 4649917"/>
              <a:gd name="connsiteY1215" fmla="*/ 817102 h 859843"/>
              <a:gd name="connsiteX1216" fmla="*/ 2311408 w 4649917"/>
              <a:gd name="connsiteY1216" fmla="*/ 819014 h 859843"/>
              <a:gd name="connsiteX1217" fmla="*/ 2315306 w 4649917"/>
              <a:gd name="connsiteY1217" fmla="*/ 819014 h 859843"/>
              <a:gd name="connsiteX1218" fmla="*/ 2312973 w 4649917"/>
              <a:gd name="connsiteY1218" fmla="*/ 816139 h 859843"/>
              <a:gd name="connsiteX1219" fmla="*/ 2316102 w 4649917"/>
              <a:gd name="connsiteY1219" fmla="*/ 814212 h 859843"/>
              <a:gd name="connsiteX1220" fmla="*/ 2319205 w 4649917"/>
              <a:gd name="connsiteY1220" fmla="*/ 814212 h 859843"/>
              <a:gd name="connsiteX1221" fmla="*/ 2320001 w 4649917"/>
              <a:gd name="connsiteY1221" fmla="*/ 814212 h 859843"/>
              <a:gd name="connsiteX1222" fmla="*/ 2320001 w 4649917"/>
              <a:gd name="connsiteY1222" fmla="*/ 813232 h 859843"/>
              <a:gd name="connsiteX1223" fmla="*/ 2321553 w 4649917"/>
              <a:gd name="connsiteY1223" fmla="*/ 811321 h 859843"/>
              <a:gd name="connsiteX1224" fmla="*/ 2323900 w 4649917"/>
              <a:gd name="connsiteY1224" fmla="*/ 814212 h 859843"/>
              <a:gd name="connsiteX1225" fmla="*/ 2546179 w 4649917"/>
              <a:gd name="connsiteY1225" fmla="*/ 810335 h 859843"/>
              <a:gd name="connsiteX1226" fmla="*/ 2548036 w 4649917"/>
              <a:gd name="connsiteY1226" fmla="*/ 810771 h 859843"/>
              <a:gd name="connsiteX1227" fmla="*/ 2549676 w 4649917"/>
              <a:gd name="connsiteY1227" fmla="*/ 812792 h 859843"/>
              <a:gd name="connsiteX1228" fmla="*/ 2545558 w 4649917"/>
              <a:gd name="connsiteY1228" fmla="*/ 811101 h 859843"/>
              <a:gd name="connsiteX1229" fmla="*/ 2945272 w 4649917"/>
              <a:gd name="connsiteY1229" fmla="*/ 810219 h 859843"/>
              <a:gd name="connsiteX1230" fmla="*/ 2948514 w 4649917"/>
              <a:gd name="connsiteY1230" fmla="*/ 814212 h 859843"/>
              <a:gd name="connsiteX1231" fmla="*/ 2945272 w 4649917"/>
              <a:gd name="connsiteY1231" fmla="*/ 814212 h 859843"/>
              <a:gd name="connsiteX1232" fmla="*/ 2763954 w 4649917"/>
              <a:gd name="connsiteY1232" fmla="*/ 810017 h 859843"/>
              <a:gd name="connsiteX1233" fmla="*/ 2765924 w 4649917"/>
              <a:gd name="connsiteY1233" fmla="*/ 810479 h 859843"/>
              <a:gd name="connsiteX1234" fmla="*/ 2765924 w 4649917"/>
              <a:gd name="connsiteY1234" fmla="*/ 811608 h 859843"/>
              <a:gd name="connsiteX1235" fmla="*/ 2762865 w 4649917"/>
              <a:gd name="connsiteY1235" fmla="*/ 810352 h 859843"/>
              <a:gd name="connsiteX1236" fmla="*/ 2937099 w 4649917"/>
              <a:gd name="connsiteY1236" fmla="*/ 809757 h 859843"/>
              <a:gd name="connsiteX1237" fmla="*/ 2939636 w 4649917"/>
              <a:gd name="connsiteY1237" fmla="*/ 812881 h 859843"/>
              <a:gd name="connsiteX1238" fmla="*/ 2937474 w 4649917"/>
              <a:gd name="connsiteY1238" fmla="*/ 814212 h 859843"/>
              <a:gd name="connsiteX1239" fmla="*/ 2941373 w 4649917"/>
              <a:gd name="connsiteY1239" fmla="*/ 819014 h 859843"/>
              <a:gd name="connsiteX1240" fmla="*/ 2933575 w 4649917"/>
              <a:gd name="connsiteY1240" fmla="*/ 819014 h 859843"/>
              <a:gd name="connsiteX1241" fmla="*/ 2937474 w 4649917"/>
              <a:gd name="connsiteY1241" fmla="*/ 814212 h 859843"/>
              <a:gd name="connsiteX1242" fmla="*/ 2929677 w 4649917"/>
              <a:gd name="connsiteY1242" fmla="*/ 819014 h 859843"/>
              <a:gd name="connsiteX1243" fmla="*/ 2925777 w 4649917"/>
              <a:gd name="connsiteY1243" fmla="*/ 819014 h 859843"/>
              <a:gd name="connsiteX1244" fmla="*/ 2929677 w 4649917"/>
              <a:gd name="connsiteY1244" fmla="*/ 814212 h 859843"/>
              <a:gd name="connsiteX1245" fmla="*/ 2929677 w 4649917"/>
              <a:gd name="connsiteY1245" fmla="*/ 819014 h 859843"/>
              <a:gd name="connsiteX1246" fmla="*/ 2933356 w 4649917"/>
              <a:gd name="connsiteY1246" fmla="*/ 809950 h 859843"/>
              <a:gd name="connsiteX1247" fmla="*/ 2936817 w 4649917"/>
              <a:gd name="connsiteY1247" fmla="*/ 814212 h 859843"/>
              <a:gd name="connsiteX1248" fmla="*/ 2936817 w 4649917"/>
              <a:gd name="connsiteY1248" fmla="*/ 812411 h 859843"/>
              <a:gd name="connsiteX1249" fmla="*/ 2936817 w 4649917"/>
              <a:gd name="connsiteY1249" fmla="*/ 810017 h 859843"/>
              <a:gd name="connsiteX1250" fmla="*/ 3619953 w 4649917"/>
              <a:gd name="connsiteY1250" fmla="*/ 809411 h 859843"/>
              <a:gd name="connsiteX1251" fmla="*/ 3619953 w 4649917"/>
              <a:gd name="connsiteY1251" fmla="*/ 814213 h 859843"/>
              <a:gd name="connsiteX1252" fmla="*/ 3616055 w 4649917"/>
              <a:gd name="connsiteY1252" fmla="*/ 814213 h 859843"/>
              <a:gd name="connsiteX1253" fmla="*/ 3619953 w 4649917"/>
              <a:gd name="connsiteY1253" fmla="*/ 809411 h 859843"/>
              <a:gd name="connsiteX1254" fmla="*/ 3838289 w 4649917"/>
              <a:gd name="connsiteY1254" fmla="*/ 809411 h 859843"/>
              <a:gd name="connsiteX1255" fmla="*/ 3834391 w 4649917"/>
              <a:gd name="connsiteY1255" fmla="*/ 814213 h 859843"/>
              <a:gd name="connsiteX1256" fmla="*/ 3834391 w 4649917"/>
              <a:gd name="connsiteY1256" fmla="*/ 809411 h 859843"/>
              <a:gd name="connsiteX1257" fmla="*/ 3838289 w 4649917"/>
              <a:gd name="connsiteY1257" fmla="*/ 809411 h 859843"/>
              <a:gd name="connsiteX1258" fmla="*/ 3877278 w 4649917"/>
              <a:gd name="connsiteY1258" fmla="*/ 809411 h 859843"/>
              <a:gd name="connsiteX1259" fmla="*/ 3873380 w 4649917"/>
              <a:gd name="connsiteY1259" fmla="*/ 809411 h 859843"/>
              <a:gd name="connsiteX1260" fmla="*/ 3869480 w 4649917"/>
              <a:gd name="connsiteY1260" fmla="*/ 809411 h 859843"/>
              <a:gd name="connsiteX1261" fmla="*/ 3873380 w 4649917"/>
              <a:gd name="connsiteY1261" fmla="*/ 814213 h 859843"/>
              <a:gd name="connsiteX1262" fmla="*/ 3877278 w 4649917"/>
              <a:gd name="connsiteY1262" fmla="*/ 809411 h 859843"/>
              <a:gd name="connsiteX1263" fmla="*/ 2065779 w 4649917"/>
              <a:gd name="connsiteY1263" fmla="*/ 809410 h 859843"/>
              <a:gd name="connsiteX1264" fmla="*/ 2065779 w 4649917"/>
              <a:gd name="connsiteY1264" fmla="*/ 814212 h 859843"/>
              <a:gd name="connsiteX1265" fmla="*/ 2061880 w 4649917"/>
              <a:gd name="connsiteY1265" fmla="*/ 814212 h 859843"/>
              <a:gd name="connsiteX1266" fmla="*/ 2065779 w 4649917"/>
              <a:gd name="connsiteY1266" fmla="*/ 809410 h 859843"/>
              <a:gd name="connsiteX1267" fmla="*/ 2742532 w 4649917"/>
              <a:gd name="connsiteY1267" fmla="*/ 809410 h 859843"/>
              <a:gd name="connsiteX1268" fmla="*/ 2743687 w 4649917"/>
              <a:gd name="connsiteY1268" fmla="*/ 810834 h 859843"/>
              <a:gd name="connsiteX1269" fmla="*/ 2742532 w 4649917"/>
              <a:gd name="connsiteY1269" fmla="*/ 810676 h 859843"/>
              <a:gd name="connsiteX1270" fmla="*/ 2925121 w 4649917"/>
              <a:gd name="connsiteY1270" fmla="*/ 809410 h 859843"/>
              <a:gd name="connsiteX1271" fmla="*/ 2925449 w 4649917"/>
              <a:gd name="connsiteY1271" fmla="*/ 809815 h 859843"/>
              <a:gd name="connsiteX1272" fmla="*/ 2921879 w 4649917"/>
              <a:gd name="connsiteY1272" fmla="*/ 814212 h 859843"/>
              <a:gd name="connsiteX1273" fmla="*/ 2921879 w 4649917"/>
              <a:gd name="connsiteY1273" fmla="*/ 813403 h 859843"/>
              <a:gd name="connsiteX1274" fmla="*/ 2944615 w 4649917"/>
              <a:gd name="connsiteY1274" fmla="*/ 809410 h 859843"/>
              <a:gd name="connsiteX1275" fmla="*/ 2944834 w 4649917"/>
              <a:gd name="connsiteY1275" fmla="*/ 809680 h 859843"/>
              <a:gd name="connsiteX1276" fmla="*/ 2944615 w 4649917"/>
              <a:gd name="connsiteY1276" fmla="*/ 809815 h 859843"/>
              <a:gd name="connsiteX1277" fmla="*/ 3075565 w 4649917"/>
              <a:gd name="connsiteY1277" fmla="*/ 809410 h 859843"/>
              <a:gd name="connsiteX1278" fmla="*/ 3075565 w 4649917"/>
              <a:gd name="connsiteY1278" fmla="*/ 814212 h 859843"/>
              <a:gd name="connsiteX1279" fmla="*/ 3071667 w 4649917"/>
              <a:gd name="connsiteY1279" fmla="*/ 814212 h 859843"/>
              <a:gd name="connsiteX1280" fmla="*/ 3075565 w 4649917"/>
              <a:gd name="connsiteY1280" fmla="*/ 809410 h 859843"/>
              <a:gd name="connsiteX1281" fmla="*/ 3293902 w 4649917"/>
              <a:gd name="connsiteY1281" fmla="*/ 809410 h 859843"/>
              <a:gd name="connsiteX1282" fmla="*/ 3290003 w 4649917"/>
              <a:gd name="connsiteY1282" fmla="*/ 814212 h 859843"/>
              <a:gd name="connsiteX1283" fmla="*/ 3290003 w 4649917"/>
              <a:gd name="connsiteY1283" fmla="*/ 809410 h 859843"/>
              <a:gd name="connsiteX1284" fmla="*/ 3293902 w 4649917"/>
              <a:gd name="connsiteY1284" fmla="*/ 809410 h 859843"/>
              <a:gd name="connsiteX1285" fmla="*/ 3332890 w 4649917"/>
              <a:gd name="connsiteY1285" fmla="*/ 809410 h 859843"/>
              <a:gd name="connsiteX1286" fmla="*/ 3328992 w 4649917"/>
              <a:gd name="connsiteY1286" fmla="*/ 809410 h 859843"/>
              <a:gd name="connsiteX1287" fmla="*/ 3325093 w 4649917"/>
              <a:gd name="connsiteY1287" fmla="*/ 809410 h 859843"/>
              <a:gd name="connsiteX1288" fmla="*/ 3328992 w 4649917"/>
              <a:gd name="connsiteY1288" fmla="*/ 814212 h 859843"/>
              <a:gd name="connsiteX1289" fmla="*/ 3332890 w 4649917"/>
              <a:gd name="connsiteY1289" fmla="*/ 809410 h 859843"/>
              <a:gd name="connsiteX1290" fmla="*/ 3440111 w 4649917"/>
              <a:gd name="connsiteY1290" fmla="*/ 809350 h 859843"/>
              <a:gd name="connsiteX1291" fmla="*/ 3436706 w 4649917"/>
              <a:gd name="connsiteY1291" fmla="*/ 809411 h 859843"/>
              <a:gd name="connsiteX1292" fmla="*/ 3440606 w 4649917"/>
              <a:gd name="connsiteY1292" fmla="*/ 809411 h 859843"/>
              <a:gd name="connsiteX1293" fmla="*/ 1885937 w 4649917"/>
              <a:gd name="connsiteY1293" fmla="*/ 809349 h 859843"/>
              <a:gd name="connsiteX1294" fmla="*/ 1882532 w 4649917"/>
              <a:gd name="connsiteY1294" fmla="*/ 809410 h 859843"/>
              <a:gd name="connsiteX1295" fmla="*/ 1886431 w 4649917"/>
              <a:gd name="connsiteY1295" fmla="*/ 809410 h 859843"/>
              <a:gd name="connsiteX1296" fmla="*/ 2601190 w 4649917"/>
              <a:gd name="connsiteY1296" fmla="*/ 809010 h 859843"/>
              <a:gd name="connsiteX1297" fmla="*/ 2604441 w 4649917"/>
              <a:gd name="connsiteY1297" fmla="*/ 809277 h 859843"/>
              <a:gd name="connsiteX1298" fmla="*/ 2601515 w 4649917"/>
              <a:gd name="connsiteY1298" fmla="*/ 809410 h 859843"/>
              <a:gd name="connsiteX1299" fmla="*/ 2872829 w 4649917"/>
              <a:gd name="connsiteY1299" fmla="*/ 808638 h 859843"/>
              <a:gd name="connsiteX1300" fmla="*/ 2874582 w 4649917"/>
              <a:gd name="connsiteY1300" fmla="*/ 808782 h 859843"/>
              <a:gd name="connsiteX1301" fmla="*/ 2875092 w 4649917"/>
              <a:gd name="connsiteY1301" fmla="*/ 809410 h 859843"/>
              <a:gd name="connsiteX1302" fmla="*/ 2875092 w 4649917"/>
              <a:gd name="connsiteY1302" fmla="*/ 814212 h 859843"/>
              <a:gd name="connsiteX1303" fmla="*/ 2957708 w 4649917"/>
              <a:gd name="connsiteY1303" fmla="*/ 808243 h 859843"/>
              <a:gd name="connsiteX1304" fmla="*/ 2960868 w 4649917"/>
              <a:gd name="connsiteY1304" fmla="*/ 809410 h 859843"/>
              <a:gd name="connsiteX1305" fmla="*/ 2961700 w 4649917"/>
              <a:gd name="connsiteY1305" fmla="*/ 808384 h 859843"/>
              <a:gd name="connsiteX1306" fmla="*/ 2974195 w 4649917"/>
              <a:gd name="connsiteY1306" fmla="*/ 809410 h 859843"/>
              <a:gd name="connsiteX1307" fmla="*/ 2964766 w 4649917"/>
              <a:gd name="connsiteY1307" fmla="*/ 809410 h 859843"/>
              <a:gd name="connsiteX1308" fmla="*/ 2975001 w 4649917"/>
              <a:gd name="connsiteY1308" fmla="*/ 811811 h 859843"/>
              <a:gd name="connsiteX1309" fmla="*/ 2987226 w 4649917"/>
              <a:gd name="connsiteY1309" fmla="*/ 814042 h 859843"/>
              <a:gd name="connsiteX1310" fmla="*/ 2987502 w 4649917"/>
              <a:gd name="connsiteY1310" fmla="*/ 814212 h 859843"/>
              <a:gd name="connsiteX1311" fmla="*/ 2963531 w 4649917"/>
              <a:gd name="connsiteY1311" fmla="*/ 810932 h 859843"/>
              <a:gd name="connsiteX1312" fmla="*/ 2964766 w 4649917"/>
              <a:gd name="connsiteY1312" fmla="*/ 809410 h 859843"/>
              <a:gd name="connsiteX1313" fmla="*/ 2960868 w 4649917"/>
              <a:gd name="connsiteY1313" fmla="*/ 809410 h 859843"/>
              <a:gd name="connsiteX1314" fmla="*/ 2956968 w 4649917"/>
              <a:gd name="connsiteY1314" fmla="*/ 809410 h 859843"/>
              <a:gd name="connsiteX1315" fmla="*/ 2957539 w 4649917"/>
              <a:gd name="connsiteY1315" fmla="*/ 810112 h 859843"/>
              <a:gd name="connsiteX1316" fmla="*/ 2956257 w 4649917"/>
              <a:gd name="connsiteY1316" fmla="*/ 809937 h 859843"/>
              <a:gd name="connsiteX1317" fmla="*/ 2956968 w 4649917"/>
              <a:gd name="connsiteY1317" fmla="*/ 809410 h 859843"/>
              <a:gd name="connsiteX1318" fmla="*/ 2953070 w 4649917"/>
              <a:gd name="connsiteY1318" fmla="*/ 809410 h 859843"/>
              <a:gd name="connsiteX1319" fmla="*/ 2954267 w 4649917"/>
              <a:gd name="connsiteY1319" fmla="*/ 808305 h 859843"/>
              <a:gd name="connsiteX1320" fmla="*/ 2955743 w 4649917"/>
              <a:gd name="connsiteY1320" fmla="*/ 808279 h 859843"/>
              <a:gd name="connsiteX1321" fmla="*/ 2956968 w 4649917"/>
              <a:gd name="connsiteY1321" fmla="*/ 809410 h 859843"/>
              <a:gd name="connsiteX1322" fmla="*/ 2956350 w 4649917"/>
              <a:gd name="connsiteY1322" fmla="*/ 808267 h 859843"/>
              <a:gd name="connsiteX1323" fmla="*/ 2168920 w 4649917"/>
              <a:gd name="connsiteY1323" fmla="*/ 808210 h 859843"/>
              <a:gd name="connsiteX1324" fmla="*/ 2176297 w 4649917"/>
              <a:gd name="connsiteY1324" fmla="*/ 808816 h 859843"/>
              <a:gd name="connsiteX1325" fmla="*/ 2163250 w 4649917"/>
              <a:gd name="connsiteY1325" fmla="*/ 809410 h 859843"/>
              <a:gd name="connsiteX1326" fmla="*/ 2162370 w 4649917"/>
              <a:gd name="connsiteY1326" fmla="*/ 808326 h 859843"/>
              <a:gd name="connsiteX1327" fmla="*/ 2388052 w 4649917"/>
              <a:gd name="connsiteY1327" fmla="*/ 808210 h 859843"/>
              <a:gd name="connsiteX1328" fmla="*/ 2395429 w 4649917"/>
              <a:gd name="connsiteY1328" fmla="*/ 808816 h 859843"/>
              <a:gd name="connsiteX1329" fmla="*/ 2382382 w 4649917"/>
              <a:gd name="connsiteY1329" fmla="*/ 809410 h 859843"/>
              <a:gd name="connsiteX1330" fmla="*/ 2381503 w 4649917"/>
              <a:gd name="connsiteY1330" fmla="*/ 808326 h 859843"/>
              <a:gd name="connsiteX1331" fmla="*/ 2863396 w 4649917"/>
              <a:gd name="connsiteY1331" fmla="*/ 807864 h 859843"/>
              <a:gd name="connsiteX1332" fmla="*/ 2867295 w 4649917"/>
              <a:gd name="connsiteY1332" fmla="*/ 808184 h 859843"/>
              <a:gd name="connsiteX1333" fmla="*/ 2867295 w 4649917"/>
              <a:gd name="connsiteY1333" fmla="*/ 809410 h 859843"/>
              <a:gd name="connsiteX1334" fmla="*/ 2867295 w 4649917"/>
              <a:gd name="connsiteY1334" fmla="*/ 814212 h 859843"/>
              <a:gd name="connsiteX1335" fmla="*/ 2863396 w 4649917"/>
              <a:gd name="connsiteY1335" fmla="*/ 809410 h 859843"/>
              <a:gd name="connsiteX1336" fmla="*/ 124764 w 4649917"/>
              <a:gd name="connsiteY1336" fmla="*/ 807029 h 859843"/>
              <a:gd name="connsiteX1337" fmla="*/ 120865 w 4649917"/>
              <a:gd name="connsiteY1337" fmla="*/ 811829 h 859843"/>
              <a:gd name="connsiteX1338" fmla="*/ 85776 w 4649917"/>
              <a:gd name="connsiteY1338" fmla="*/ 816631 h 859843"/>
              <a:gd name="connsiteX1339" fmla="*/ 93573 w 4649917"/>
              <a:gd name="connsiteY1339" fmla="*/ 811829 h 859843"/>
              <a:gd name="connsiteX1340" fmla="*/ 81876 w 4649917"/>
              <a:gd name="connsiteY1340" fmla="*/ 816631 h 859843"/>
              <a:gd name="connsiteX1341" fmla="*/ 77978 w 4649917"/>
              <a:gd name="connsiteY1341" fmla="*/ 816631 h 859843"/>
              <a:gd name="connsiteX1342" fmla="*/ 58484 w 4649917"/>
              <a:gd name="connsiteY1342" fmla="*/ 816631 h 859843"/>
              <a:gd name="connsiteX1343" fmla="*/ 54585 w 4649917"/>
              <a:gd name="connsiteY1343" fmla="*/ 821433 h 859843"/>
              <a:gd name="connsiteX1344" fmla="*/ 38989 w 4649917"/>
              <a:gd name="connsiteY1344" fmla="*/ 821433 h 859843"/>
              <a:gd name="connsiteX1345" fmla="*/ 46787 w 4649917"/>
              <a:gd name="connsiteY1345" fmla="*/ 821433 h 859843"/>
              <a:gd name="connsiteX1346" fmla="*/ 18195 w 4649917"/>
              <a:gd name="connsiteY1346" fmla="*/ 827835 h 859843"/>
              <a:gd name="connsiteX1347" fmla="*/ 23394 w 4649917"/>
              <a:gd name="connsiteY1347" fmla="*/ 831036 h 859843"/>
              <a:gd name="connsiteX1348" fmla="*/ 38989 w 4649917"/>
              <a:gd name="connsiteY1348" fmla="*/ 826234 h 859843"/>
              <a:gd name="connsiteX1349" fmla="*/ 58484 w 4649917"/>
              <a:gd name="connsiteY1349" fmla="*/ 826234 h 859843"/>
              <a:gd name="connsiteX1350" fmla="*/ 62382 w 4649917"/>
              <a:gd name="connsiteY1350" fmla="*/ 821433 h 859843"/>
              <a:gd name="connsiteX1351" fmla="*/ 66282 w 4649917"/>
              <a:gd name="connsiteY1351" fmla="*/ 826234 h 859843"/>
              <a:gd name="connsiteX1352" fmla="*/ 85776 w 4649917"/>
              <a:gd name="connsiteY1352" fmla="*/ 821433 h 859843"/>
              <a:gd name="connsiteX1353" fmla="*/ 81876 w 4649917"/>
              <a:gd name="connsiteY1353" fmla="*/ 821433 h 859843"/>
              <a:gd name="connsiteX1354" fmla="*/ 109169 w 4649917"/>
              <a:gd name="connsiteY1354" fmla="*/ 816631 h 859843"/>
              <a:gd name="connsiteX1355" fmla="*/ 120865 w 4649917"/>
              <a:gd name="connsiteY1355" fmla="*/ 816631 h 859843"/>
              <a:gd name="connsiteX1356" fmla="*/ 120865 w 4649917"/>
              <a:gd name="connsiteY1356" fmla="*/ 821433 h 859843"/>
              <a:gd name="connsiteX1357" fmla="*/ 124764 w 4649917"/>
              <a:gd name="connsiteY1357" fmla="*/ 816631 h 859843"/>
              <a:gd name="connsiteX1358" fmla="*/ 128663 w 4649917"/>
              <a:gd name="connsiteY1358" fmla="*/ 811829 h 859843"/>
              <a:gd name="connsiteX1359" fmla="*/ 124764 w 4649917"/>
              <a:gd name="connsiteY1359" fmla="*/ 807029 h 859843"/>
              <a:gd name="connsiteX1360" fmla="*/ 144258 w 4649917"/>
              <a:gd name="connsiteY1360" fmla="*/ 807029 h 859843"/>
              <a:gd name="connsiteX1361" fmla="*/ 132562 w 4649917"/>
              <a:gd name="connsiteY1361" fmla="*/ 811829 h 859843"/>
              <a:gd name="connsiteX1362" fmla="*/ 144258 w 4649917"/>
              <a:gd name="connsiteY1362" fmla="*/ 807029 h 859843"/>
              <a:gd name="connsiteX1363" fmla="*/ 311909 w 4649917"/>
              <a:gd name="connsiteY1363" fmla="*/ 807029 h 859843"/>
              <a:gd name="connsiteX1364" fmla="*/ 315809 w 4649917"/>
              <a:gd name="connsiteY1364" fmla="*/ 811829 h 859843"/>
              <a:gd name="connsiteX1365" fmla="*/ 319707 w 4649917"/>
              <a:gd name="connsiteY1365" fmla="*/ 811829 h 859843"/>
              <a:gd name="connsiteX1366" fmla="*/ 323607 w 4649917"/>
              <a:gd name="connsiteY1366" fmla="*/ 811829 h 859843"/>
              <a:gd name="connsiteX1367" fmla="*/ 319707 w 4649917"/>
              <a:gd name="connsiteY1367" fmla="*/ 811829 h 859843"/>
              <a:gd name="connsiteX1368" fmla="*/ 327505 w 4649917"/>
              <a:gd name="connsiteY1368" fmla="*/ 811829 h 859843"/>
              <a:gd name="connsiteX1369" fmla="*/ 331404 w 4649917"/>
              <a:gd name="connsiteY1369" fmla="*/ 811829 h 859843"/>
              <a:gd name="connsiteX1370" fmla="*/ 336765 w 4649917"/>
              <a:gd name="connsiteY1370" fmla="*/ 811829 h 859843"/>
              <a:gd name="connsiteX1371" fmla="*/ 339202 w 4649917"/>
              <a:gd name="connsiteY1371" fmla="*/ 811829 h 859843"/>
              <a:gd name="connsiteX1372" fmla="*/ 341152 w 4649917"/>
              <a:gd name="connsiteY1372" fmla="*/ 813630 h 859843"/>
              <a:gd name="connsiteX1373" fmla="*/ 343101 w 4649917"/>
              <a:gd name="connsiteY1373" fmla="*/ 811829 h 859843"/>
              <a:gd name="connsiteX1374" fmla="*/ 346999 w 4649917"/>
              <a:gd name="connsiteY1374" fmla="*/ 821433 h 859843"/>
              <a:gd name="connsiteX1375" fmla="*/ 346999 w 4649917"/>
              <a:gd name="connsiteY1375" fmla="*/ 816631 h 859843"/>
              <a:gd name="connsiteX1376" fmla="*/ 350898 w 4649917"/>
              <a:gd name="connsiteY1376" fmla="*/ 821433 h 859843"/>
              <a:gd name="connsiteX1377" fmla="*/ 346999 w 4649917"/>
              <a:gd name="connsiteY1377" fmla="*/ 821433 h 859843"/>
              <a:gd name="connsiteX1378" fmla="*/ 339202 w 4649917"/>
              <a:gd name="connsiteY1378" fmla="*/ 816631 h 859843"/>
              <a:gd name="connsiteX1379" fmla="*/ 343101 w 4649917"/>
              <a:gd name="connsiteY1379" fmla="*/ 821433 h 859843"/>
              <a:gd name="connsiteX1380" fmla="*/ 335303 w 4649917"/>
              <a:gd name="connsiteY1380" fmla="*/ 821433 h 859843"/>
              <a:gd name="connsiteX1381" fmla="*/ 339202 w 4649917"/>
              <a:gd name="connsiteY1381" fmla="*/ 816631 h 859843"/>
              <a:gd name="connsiteX1382" fmla="*/ 335303 w 4649917"/>
              <a:gd name="connsiteY1382" fmla="*/ 814230 h 859843"/>
              <a:gd name="connsiteX1383" fmla="*/ 331404 w 4649917"/>
              <a:gd name="connsiteY1383" fmla="*/ 811829 h 859843"/>
              <a:gd name="connsiteX1384" fmla="*/ 331404 w 4649917"/>
              <a:gd name="connsiteY1384" fmla="*/ 816631 h 859843"/>
              <a:gd name="connsiteX1385" fmla="*/ 327505 w 4649917"/>
              <a:gd name="connsiteY1385" fmla="*/ 816631 h 859843"/>
              <a:gd name="connsiteX1386" fmla="*/ 327505 w 4649917"/>
              <a:gd name="connsiteY1386" fmla="*/ 821433 h 859843"/>
              <a:gd name="connsiteX1387" fmla="*/ 331404 w 4649917"/>
              <a:gd name="connsiteY1387" fmla="*/ 821433 h 859843"/>
              <a:gd name="connsiteX1388" fmla="*/ 323607 w 4649917"/>
              <a:gd name="connsiteY1388" fmla="*/ 821433 h 859843"/>
              <a:gd name="connsiteX1389" fmla="*/ 315809 w 4649917"/>
              <a:gd name="connsiteY1389" fmla="*/ 826234 h 859843"/>
              <a:gd name="connsiteX1390" fmla="*/ 323607 w 4649917"/>
              <a:gd name="connsiteY1390" fmla="*/ 826234 h 859843"/>
              <a:gd name="connsiteX1391" fmla="*/ 327505 w 4649917"/>
              <a:gd name="connsiteY1391" fmla="*/ 826234 h 859843"/>
              <a:gd name="connsiteX1392" fmla="*/ 327505 w 4649917"/>
              <a:gd name="connsiteY1392" fmla="*/ 831036 h 859843"/>
              <a:gd name="connsiteX1393" fmla="*/ 333009 w 4649917"/>
              <a:gd name="connsiteY1393" fmla="*/ 830188 h 859843"/>
              <a:gd name="connsiteX1394" fmla="*/ 334816 w 4649917"/>
              <a:gd name="connsiteY1394" fmla="*/ 829235 h 859843"/>
              <a:gd name="connsiteX1395" fmla="*/ 334991 w 4649917"/>
              <a:gd name="connsiteY1395" fmla="*/ 829883 h 859843"/>
              <a:gd name="connsiteX1396" fmla="*/ 358696 w 4649917"/>
              <a:gd name="connsiteY1396" fmla="*/ 826234 h 859843"/>
              <a:gd name="connsiteX1397" fmla="*/ 335303 w 4649917"/>
              <a:gd name="connsiteY1397" fmla="*/ 831036 h 859843"/>
              <a:gd name="connsiteX1398" fmla="*/ 349436 w 4649917"/>
              <a:gd name="connsiteY1398" fmla="*/ 829235 h 859843"/>
              <a:gd name="connsiteX1399" fmla="*/ 351742 w 4649917"/>
              <a:gd name="connsiteY1399" fmla="*/ 829478 h 859843"/>
              <a:gd name="connsiteX1400" fmla="*/ 364266 w 4649917"/>
              <a:gd name="connsiteY1400" fmla="*/ 828292 h 859843"/>
              <a:gd name="connsiteX1401" fmla="*/ 362594 w 4649917"/>
              <a:gd name="connsiteY1401" fmla="*/ 826234 h 859843"/>
              <a:gd name="connsiteX1402" fmla="*/ 374292 w 4649917"/>
              <a:gd name="connsiteY1402" fmla="*/ 826234 h 859843"/>
              <a:gd name="connsiteX1403" fmla="*/ 366494 w 4649917"/>
              <a:gd name="connsiteY1403" fmla="*/ 826234 h 859843"/>
              <a:gd name="connsiteX1404" fmla="*/ 373101 w 4649917"/>
              <a:gd name="connsiteY1404" fmla="*/ 827455 h 859843"/>
              <a:gd name="connsiteX1405" fmla="*/ 385988 w 4649917"/>
              <a:gd name="connsiteY1405" fmla="*/ 826234 h 859843"/>
              <a:gd name="connsiteX1406" fmla="*/ 376241 w 4649917"/>
              <a:gd name="connsiteY1406" fmla="*/ 828034 h 859843"/>
              <a:gd name="connsiteX1407" fmla="*/ 373101 w 4649917"/>
              <a:gd name="connsiteY1407" fmla="*/ 827455 h 859843"/>
              <a:gd name="connsiteX1408" fmla="*/ 364266 w 4649917"/>
              <a:gd name="connsiteY1408" fmla="*/ 828292 h 859843"/>
              <a:gd name="connsiteX1409" fmla="*/ 366494 w 4649917"/>
              <a:gd name="connsiteY1409" fmla="*/ 831036 h 859843"/>
              <a:gd name="connsiteX1410" fmla="*/ 351742 w 4649917"/>
              <a:gd name="connsiteY1410" fmla="*/ 829478 h 859843"/>
              <a:gd name="connsiteX1411" fmla="*/ 335303 w 4649917"/>
              <a:gd name="connsiteY1411" fmla="*/ 831036 h 859843"/>
              <a:gd name="connsiteX1412" fmla="*/ 334991 w 4649917"/>
              <a:gd name="connsiteY1412" fmla="*/ 829883 h 859843"/>
              <a:gd name="connsiteX1413" fmla="*/ 333009 w 4649917"/>
              <a:gd name="connsiteY1413" fmla="*/ 830188 h 859843"/>
              <a:gd name="connsiteX1414" fmla="*/ 331404 w 4649917"/>
              <a:gd name="connsiteY1414" fmla="*/ 831036 h 859843"/>
              <a:gd name="connsiteX1415" fmla="*/ 327505 w 4649917"/>
              <a:gd name="connsiteY1415" fmla="*/ 835836 h 859843"/>
              <a:gd name="connsiteX1416" fmla="*/ 323607 w 4649917"/>
              <a:gd name="connsiteY1416" fmla="*/ 831036 h 859843"/>
              <a:gd name="connsiteX1417" fmla="*/ 315809 w 4649917"/>
              <a:gd name="connsiteY1417" fmla="*/ 835836 h 859843"/>
              <a:gd name="connsiteX1418" fmla="*/ 315809 w 4649917"/>
              <a:gd name="connsiteY1418" fmla="*/ 826234 h 859843"/>
              <a:gd name="connsiteX1419" fmla="*/ 237831 w 4649917"/>
              <a:gd name="connsiteY1419" fmla="*/ 831036 h 859843"/>
              <a:gd name="connsiteX1420" fmla="*/ 249527 w 4649917"/>
              <a:gd name="connsiteY1420" fmla="*/ 826234 h 859843"/>
              <a:gd name="connsiteX1421" fmla="*/ 253427 w 4649917"/>
              <a:gd name="connsiteY1421" fmla="*/ 826234 h 859843"/>
              <a:gd name="connsiteX1422" fmla="*/ 253427 w 4649917"/>
              <a:gd name="connsiteY1422" fmla="*/ 821433 h 859843"/>
              <a:gd name="connsiteX1423" fmla="*/ 257325 w 4649917"/>
              <a:gd name="connsiteY1423" fmla="*/ 821433 h 859843"/>
              <a:gd name="connsiteX1424" fmla="*/ 261225 w 4649917"/>
              <a:gd name="connsiteY1424" fmla="*/ 826234 h 859843"/>
              <a:gd name="connsiteX1425" fmla="*/ 261225 w 4649917"/>
              <a:gd name="connsiteY1425" fmla="*/ 821433 h 859843"/>
              <a:gd name="connsiteX1426" fmla="*/ 263173 w 4649917"/>
              <a:gd name="connsiteY1426" fmla="*/ 820232 h 859843"/>
              <a:gd name="connsiteX1427" fmla="*/ 263563 w 4649917"/>
              <a:gd name="connsiteY1427" fmla="*/ 821433 h 859843"/>
              <a:gd name="connsiteX1428" fmla="*/ 265123 w 4649917"/>
              <a:gd name="connsiteY1428" fmla="*/ 821433 h 859843"/>
              <a:gd name="connsiteX1429" fmla="*/ 272921 w 4649917"/>
              <a:gd name="connsiteY1429" fmla="*/ 826234 h 859843"/>
              <a:gd name="connsiteX1430" fmla="*/ 272921 w 4649917"/>
              <a:gd name="connsiteY1430" fmla="*/ 821433 h 859843"/>
              <a:gd name="connsiteX1431" fmla="*/ 284618 w 4649917"/>
              <a:gd name="connsiteY1431" fmla="*/ 816631 h 859843"/>
              <a:gd name="connsiteX1432" fmla="*/ 288516 w 4649917"/>
              <a:gd name="connsiteY1432" fmla="*/ 816631 h 859843"/>
              <a:gd name="connsiteX1433" fmla="*/ 311909 w 4649917"/>
              <a:gd name="connsiteY1433" fmla="*/ 811829 h 859843"/>
              <a:gd name="connsiteX1434" fmla="*/ 300213 w 4649917"/>
              <a:gd name="connsiteY1434" fmla="*/ 811829 h 859843"/>
              <a:gd name="connsiteX1435" fmla="*/ 308011 w 4649917"/>
              <a:gd name="connsiteY1435" fmla="*/ 807029 h 859843"/>
              <a:gd name="connsiteX1436" fmla="*/ 311909 w 4649917"/>
              <a:gd name="connsiteY1436" fmla="*/ 807029 h 859843"/>
              <a:gd name="connsiteX1437" fmla="*/ 366494 w 4649917"/>
              <a:gd name="connsiteY1437" fmla="*/ 807029 h 859843"/>
              <a:gd name="connsiteX1438" fmla="*/ 368612 w 4649917"/>
              <a:gd name="connsiteY1438" fmla="*/ 808170 h 859843"/>
              <a:gd name="connsiteX1439" fmla="*/ 371217 w 4649917"/>
              <a:gd name="connsiteY1439" fmla="*/ 807859 h 859843"/>
              <a:gd name="connsiteX1440" fmla="*/ 416692 w 4649917"/>
              <a:gd name="connsiteY1440" fmla="*/ 805228 h 859843"/>
              <a:gd name="connsiteX1441" fmla="*/ 424976 w 4649917"/>
              <a:gd name="connsiteY1441" fmla="*/ 807029 h 859843"/>
              <a:gd name="connsiteX1442" fmla="*/ 413280 w 4649917"/>
              <a:gd name="connsiteY1442" fmla="*/ 807029 h 859843"/>
              <a:gd name="connsiteX1443" fmla="*/ 413280 w 4649917"/>
              <a:gd name="connsiteY1443" fmla="*/ 811829 h 859843"/>
              <a:gd name="connsiteX1444" fmla="*/ 409381 w 4649917"/>
              <a:gd name="connsiteY1444" fmla="*/ 816631 h 859843"/>
              <a:gd name="connsiteX1445" fmla="*/ 409381 w 4649917"/>
              <a:gd name="connsiteY1445" fmla="*/ 811829 h 859843"/>
              <a:gd name="connsiteX1446" fmla="*/ 409381 w 4649917"/>
              <a:gd name="connsiteY1446" fmla="*/ 807029 h 859843"/>
              <a:gd name="connsiteX1447" fmla="*/ 405483 w 4649917"/>
              <a:gd name="connsiteY1447" fmla="*/ 807029 h 859843"/>
              <a:gd name="connsiteX1448" fmla="*/ 401583 w 4649917"/>
              <a:gd name="connsiteY1448" fmla="*/ 816631 h 859843"/>
              <a:gd name="connsiteX1449" fmla="*/ 401583 w 4649917"/>
              <a:gd name="connsiteY1449" fmla="*/ 811829 h 859843"/>
              <a:gd name="connsiteX1450" fmla="*/ 405483 w 4649917"/>
              <a:gd name="connsiteY1450" fmla="*/ 807029 h 859843"/>
              <a:gd name="connsiteX1451" fmla="*/ 416692 w 4649917"/>
              <a:gd name="connsiteY1451" fmla="*/ 805228 h 859843"/>
              <a:gd name="connsiteX1452" fmla="*/ 462991 w 4649917"/>
              <a:gd name="connsiteY1452" fmla="*/ 805228 h 859843"/>
              <a:gd name="connsiteX1453" fmla="*/ 471763 w 4649917"/>
              <a:gd name="connsiteY1453" fmla="*/ 807029 h 859843"/>
              <a:gd name="connsiteX1454" fmla="*/ 475662 w 4649917"/>
              <a:gd name="connsiteY1454" fmla="*/ 807029 h 859843"/>
              <a:gd name="connsiteX1455" fmla="*/ 471763 w 4649917"/>
              <a:gd name="connsiteY1455" fmla="*/ 811829 h 859843"/>
              <a:gd name="connsiteX1456" fmla="*/ 448370 w 4649917"/>
              <a:gd name="connsiteY1456" fmla="*/ 807029 h 859843"/>
              <a:gd name="connsiteX1457" fmla="*/ 462991 w 4649917"/>
              <a:gd name="connsiteY1457" fmla="*/ 805228 h 859843"/>
              <a:gd name="connsiteX1458" fmla="*/ 3822694 w 4649917"/>
              <a:gd name="connsiteY1458" fmla="*/ 804611 h 859843"/>
              <a:gd name="connsiteX1459" fmla="*/ 3817970 w 4649917"/>
              <a:gd name="connsiteY1459" fmla="*/ 805441 h 859843"/>
              <a:gd name="connsiteX1460" fmla="*/ 3820575 w 4649917"/>
              <a:gd name="connsiteY1460" fmla="*/ 805752 h 859843"/>
              <a:gd name="connsiteX1461" fmla="*/ 3881177 w 4649917"/>
              <a:gd name="connsiteY1461" fmla="*/ 804611 h 859843"/>
              <a:gd name="connsiteX1462" fmla="*/ 3888975 w 4649917"/>
              <a:gd name="connsiteY1462" fmla="*/ 809411 h 859843"/>
              <a:gd name="connsiteX1463" fmla="*/ 3877278 w 4649917"/>
              <a:gd name="connsiteY1463" fmla="*/ 809411 h 859843"/>
              <a:gd name="connsiteX1464" fmla="*/ 3900671 w 4649917"/>
              <a:gd name="connsiteY1464" fmla="*/ 814213 h 859843"/>
              <a:gd name="connsiteX1465" fmla="*/ 3904571 w 4649917"/>
              <a:gd name="connsiteY1465" fmla="*/ 814213 h 859843"/>
              <a:gd name="connsiteX1466" fmla="*/ 3916267 w 4649917"/>
              <a:gd name="connsiteY1466" fmla="*/ 819015 h 859843"/>
              <a:gd name="connsiteX1467" fmla="*/ 3916267 w 4649917"/>
              <a:gd name="connsiteY1467" fmla="*/ 823816 h 859843"/>
              <a:gd name="connsiteX1468" fmla="*/ 3924064 w 4649917"/>
              <a:gd name="connsiteY1468" fmla="*/ 819015 h 859843"/>
              <a:gd name="connsiteX1469" fmla="*/ 3925624 w 4649917"/>
              <a:gd name="connsiteY1469" fmla="*/ 819015 h 859843"/>
              <a:gd name="connsiteX1470" fmla="*/ 3926014 w 4649917"/>
              <a:gd name="connsiteY1470" fmla="*/ 817814 h 859843"/>
              <a:gd name="connsiteX1471" fmla="*/ 3927964 w 4649917"/>
              <a:gd name="connsiteY1471" fmla="*/ 819015 h 859843"/>
              <a:gd name="connsiteX1472" fmla="*/ 3927964 w 4649917"/>
              <a:gd name="connsiteY1472" fmla="*/ 823816 h 859843"/>
              <a:gd name="connsiteX1473" fmla="*/ 3931862 w 4649917"/>
              <a:gd name="connsiteY1473" fmla="*/ 819015 h 859843"/>
              <a:gd name="connsiteX1474" fmla="*/ 3935762 w 4649917"/>
              <a:gd name="connsiteY1474" fmla="*/ 819015 h 859843"/>
              <a:gd name="connsiteX1475" fmla="*/ 3935762 w 4649917"/>
              <a:gd name="connsiteY1475" fmla="*/ 823816 h 859843"/>
              <a:gd name="connsiteX1476" fmla="*/ 3939660 w 4649917"/>
              <a:gd name="connsiteY1476" fmla="*/ 823816 h 859843"/>
              <a:gd name="connsiteX1477" fmla="*/ 3951356 w 4649917"/>
              <a:gd name="connsiteY1477" fmla="*/ 828618 h 859843"/>
              <a:gd name="connsiteX1478" fmla="*/ 3873380 w 4649917"/>
              <a:gd name="connsiteY1478" fmla="*/ 823816 h 859843"/>
              <a:gd name="connsiteX1479" fmla="*/ 3873380 w 4649917"/>
              <a:gd name="connsiteY1479" fmla="*/ 833418 h 859843"/>
              <a:gd name="connsiteX1480" fmla="*/ 3865582 w 4649917"/>
              <a:gd name="connsiteY1480" fmla="*/ 828618 h 859843"/>
              <a:gd name="connsiteX1481" fmla="*/ 3861682 w 4649917"/>
              <a:gd name="connsiteY1481" fmla="*/ 833418 h 859843"/>
              <a:gd name="connsiteX1482" fmla="*/ 3857784 w 4649917"/>
              <a:gd name="connsiteY1482" fmla="*/ 828618 h 859843"/>
              <a:gd name="connsiteX1483" fmla="*/ 3856178 w 4649917"/>
              <a:gd name="connsiteY1483" fmla="*/ 827770 h 859843"/>
              <a:gd name="connsiteX1484" fmla="*/ 3854197 w 4649917"/>
              <a:gd name="connsiteY1484" fmla="*/ 827465 h 859843"/>
              <a:gd name="connsiteX1485" fmla="*/ 3853885 w 4649917"/>
              <a:gd name="connsiteY1485" fmla="*/ 828618 h 859843"/>
              <a:gd name="connsiteX1486" fmla="*/ 3837447 w 4649917"/>
              <a:gd name="connsiteY1486" fmla="*/ 827060 h 859843"/>
              <a:gd name="connsiteX1487" fmla="*/ 3822694 w 4649917"/>
              <a:gd name="connsiteY1487" fmla="*/ 828618 h 859843"/>
              <a:gd name="connsiteX1488" fmla="*/ 3824921 w 4649917"/>
              <a:gd name="connsiteY1488" fmla="*/ 825873 h 859843"/>
              <a:gd name="connsiteX1489" fmla="*/ 3816086 w 4649917"/>
              <a:gd name="connsiteY1489" fmla="*/ 825037 h 859843"/>
              <a:gd name="connsiteX1490" fmla="*/ 3812947 w 4649917"/>
              <a:gd name="connsiteY1490" fmla="*/ 825616 h 859843"/>
              <a:gd name="connsiteX1491" fmla="*/ 3803200 w 4649917"/>
              <a:gd name="connsiteY1491" fmla="*/ 823816 h 859843"/>
              <a:gd name="connsiteX1492" fmla="*/ 3816086 w 4649917"/>
              <a:gd name="connsiteY1492" fmla="*/ 825037 h 859843"/>
              <a:gd name="connsiteX1493" fmla="*/ 3822694 w 4649917"/>
              <a:gd name="connsiteY1493" fmla="*/ 823816 h 859843"/>
              <a:gd name="connsiteX1494" fmla="*/ 3814896 w 4649917"/>
              <a:gd name="connsiteY1494" fmla="*/ 823816 h 859843"/>
              <a:gd name="connsiteX1495" fmla="*/ 3826593 w 4649917"/>
              <a:gd name="connsiteY1495" fmla="*/ 823816 h 859843"/>
              <a:gd name="connsiteX1496" fmla="*/ 3824921 w 4649917"/>
              <a:gd name="connsiteY1496" fmla="*/ 825873 h 859843"/>
              <a:gd name="connsiteX1497" fmla="*/ 3837447 w 4649917"/>
              <a:gd name="connsiteY1497" fmla="*/ 827060 h 859843"/>
              <a:gd name="connsiteX1498" fmla="*/ 3839751 w 4649917"/>
              <a:gd name="connsiteY1498" fmla="*/ 826817 h 859843"/>
              <a:gd name="connsiteX1499" fmla="*/ 3853885 w 4649917"/>
              <a:gd name="connsiteY1499" fmla="*/ 828618 h 859843"/>
              <a:gd name="connsiteX1500" fmla="*/ 3830491 w 4649917"/>
              <a:gd name="connsiteY1500" fmla="*/ 823816 h 859843"/>
              <a:gd name="connsiteX1501" fmla="*/ 3854197 w 4649917"/>
              <a:gd name="connsiteY1501" fmla="*/ 827465 h 859843"/>
              <a:gd name="connsiteX1502" fmla="*/ 3854372 w 4649917"/>
              <a:gd name="connsiteY1502" fmla="*/ 826817 h 859843"/>
              <a:gd name="connsiteX1503" fmla="*/ 3856178 w 4649917"/>
              <a:gd name="connsiteY1503" fmla="*/ 827770 h 859843"/>
              <a:gd name="connsiteX1504" fmla="*/ 3861682 w 4649917"/>
              <a:gd name="connsiteY1504" fmla="*/ 828618 h 859843"/>
              <a:gd name="connsiteX1505" fmla="*/ 3861682 w 4649917"/>
              <a:gd name="connsiteY1505" fmla="*/ 823816 h 859843"/>
              <a:gd name="connsiteX1506" fmla="*/ 3865582 w 4649917"/>
              <a:gd name="connsiteY1506" fmla="*/ 823816 h 859843"/>
              <a:gd name="connsiteX1507" fmla="*/ 3873380 w 4649917"/>
              <a:gd name="connsiteY1507" fmla="*/ 823816 h 859843"/>
              <a:gd name="connsiteX1508" fmla="*/ 3865582 w 4649917"/>
              <a:gd name="connsiteY1508" fmla="*/ 819015 h 859843"/>
              <a:gd name="connsiteX1509" fmla="*/ 3857784 w 4649917"/>
              <a:gd name="connsiteY1509" fmla="*/ 819015 h 859843"/>
              <a:gd name="connsiteX1510" fmla="*/ 3861682 w 4649917"/>
              <a:gd name="connsiteY1510" fmla="*/ 819015 h 859843"/>
              <a:gd name="connsiteX1511" fmla="*/ 3861682 w 4649917"/>
              <a:gd name="connsiteY1511" fmla="*/ 814213 h 859843"/>
              <a:gd name="connsiteX1512" fmla="*/ 3857784 w 4649917"/>
              <a:gd name="connsiteY1512" fmla="*/ 814213 h 859843"/>
              <a:gd name="connsiteX1513" fmla="*/ 3857784 w 4649917"/>
              <a:gd name="connsiteY1513" fmla="*/ 809411 h 859843"/>
              <a:gd name="connsiteX1514" fmla="*/ 3853885 w 4649917"/>
              <a:gd name="connsiteY1514" fmla="*/ 811812 h 859843"/>
              <a:gd name="connsiteX1515" fmla="*/ 3849986 w 4649917"/>
              <a:gd name="connsiteY1515" fmla="*/ 814213 h 859843"/>
              <a:gd name="connsiteX1516" fmla="*/ 3853885 w 4649917"/>
              <a:gd name="connsiteY1516" fmla="*/ 819015 h 859843"/>
              <a:gd name="connsiteX1517" fmla="*/ 3846087 w 4649917"/>
              <a:gd name="connsiteY1517" fmla="*/ 819015 h 859843"/>
              <a:gd name="connsiteX1518" fmla="*/ 3849986 w 4649917"/>
              <a:gd name="connsiteY1518" fmla="*/ 814213 h 859843"/>
              <a:gd name="connsiteX1519" fmla="*/ 3842188 w 4649917"/>
              <a:gd name="connsiteY1519" fmla="*/ 819015 h 859843"/>
              <a:gd name="connsiteX1520" fmla="*/ 3838289 w 4649917"/>
              <a:gd name="connsiteY1520" fmla="*/ 819015 h 859843"/>
              <a:gd name="connsiteX1521" fmla="*/ 3842188 w 4649917"/>
              <a:gd name="connsiteY1521" fmla="*/ 814213 h 859843"/>
              <a:gd name="connsiteX1522" fmla="*/ 3842188 w 4649917"/>
              <a:gd name="connsiteY1522" fmla="*/ 819015 h 859843"/>
              <a:gd name="connsiteX1523" fmla="*/ 3846087 w 4649917"/>
              <a:gd name="connsiteY1523" fmla="*/ 809411 h 859843"/>
              <a:gd name="connsiteX1524" fmla="*/ 3848037 w 4649917"/>
              <a:gd name="connsiteY1524" fmla="*/ 811213 h 859843"/>
              <a:gd name="connsiteX1525" fmla="*/ 3849986 w 4649917"/>
              <a:gd name="connsiteY1525" fmla="*/ 809411 h 859843"/>
              <a:gd name="connsiteX1526" fmla="*/ 3852423 w 4649917"/>
              <a:gd name="connsiteY1526" fmla="*/ 809411 h 859843"/>
              <a:gd name="connsiteX1527" fmla="*/ 3857784 w 4649917"/>
              <a:gd name="connsiteY1527" fmla="*/ 809411 h 859843"/>
              <a:gd name="connsiteX1528" fmla="*/ 3861682 w 4649917"/>
              <a:gd name="connsiteY1528" fmla="*/ 809411 h 859843"/>
              <a:gd name="connsiteX1529" fmla="*/ 3869480 w 4649917"/>
              <a:gd name="connsiteY1529" fmla="*/ 809411 h 859843"/>
              <a:gd name="connsiteX1530" fmla="*/ 3865582 w 4649917"/>
              <a:gd name="connsiteY1530" fmla="*/ 809411 h 859843"/>
              <a:gd name="connsiteX1531" fmla="*/ 3869480 w 4649917"/>
              <a:gd name="connsiteY1531" fmla="*/ 809411 h 859843"/>
              <a:gd name="connsiteX1532" fmla="*/ 3873380 w 4649917"/>
              <a:gd name="connsiteY1532" fmla="*/ 809411 h 859843"/>
              <a:gd name="connsiteX1533" fmla="*/ 3877278 w 4649917"/>
              <a:gd name="connsiteY1533" fmla="*/ 804611 h 859843"/>
              <a:gd name="connsiteX1534" fmla="*/ 3881177 w 4649917"/>
              <a:gd name="connsiteY1534" fmla="*/ 804611 h 859843"/>
              <a:gd name="connsiteX1535" fmla="*/ 4064424 w 4649917"/>
              <a:gd name="connsiteY1535" fmla="*/ 804611 h 859843"/>
              <a:gd name="connsiteX1536" fmla="*/ 4060525 w 4649917"/>
              <a:gd name="connsiteY1536" fmla="*/ 809411 h 859843"/>
              <a:gd name="connsiteX1537" fmla="*/ 4064424 w 4649917"/>
              <a:gd name="connsiteY1537" fmla="*/ 814213 h 859843"/>
              <a:gd name="connsiteX1538" fmla="*/ 4068322 w 4649917"/>
              <a:gd name="connsiteY1538" fmla="*/ 819015 h 859843"/>
              <a:gd name="connsiteX1539" fmla="*/ 4068322 w 4649917"/>
              <a:gd name="connsiteY1539" fmla="*/ 814213 h 859843"/>
              <a:gd name="connsiteX1540" fmla="*/ 4080020 w 4649917"/>
              <a:gd name="connsiteY1540" fmla="*/ 814213 h 859843"/>
              <a:gd name="connsiteX1541" fmla="*/ 4107311 w 4649917"/>
              <a:gd name="connsiteY1541" fmla="*/ 819015 h 859843"/>
              <a:gd name="connsiteX1542" fmla="*/ 4103412 w 4649917"/>
              <a:gd name="connsiteY1542" fmla="*/ 819015 h 859843"/>
              <a:gd name="connsiteX1543" fmla="*/ 4122907 w 4649917"/>
              <a:gd name="connsiteY1543" fmla="*/ 823816 h 859843"/>
              <a:gd name="connsiteX1544" fmla="*/ 4126805 w 4649917"/>
              <a:gd name="connsiteY1544" fmla="*/ 819015 h 859843"/>
              <a:gd name="connsiteX1545" fmla="*/ 4130704 w 4649917"/>
              <a:gd name="connsiteY1545" fmla="*/ 823816 h 859843"/>
              <a:gd name="connsiteX1546" fmla="*/ 4150198 w 4649917"/>
              <a:gd name="connsiteY1546" fmla="*/ 823816 h 859843"/>
              <a:gd name="connsiteX1547" fmla="*/ 4165794 w 4649917"/>
              <a:gd name="connsiteY1547" fmla="*/ 828618 h 859843"/>
              <a:gd name="connsiteX1548" fmla="*/ 4170992 w 4649917"/>
              <a:gd name="connsiteY1548" fmla="*/ 825417 h 859843"/>
              <a:gd name="connsiteX1549" fmla="*/ 4142401 w 4649917"/>
              <a:gd name="connsiteY1549" fmla="*/ 819015 h 859843"/>
              <a:gd name="connsiteX1550" fmla="*/ 4150198 w 4649917"/>
              <a:gd name="connsiteY1550" fmla="*/ 819015 h 859843"/>
              <a:gd name="connsiteX1551" fmla="*/ 4134603 w 4649917"/>
              <a:gd name="connsiteY1551" fmla="*/ 819015 h 859843"/>
              <a:gd name="connsiteX1552" fmla="*/ 4130704 w 4649917"/>
              <a:gd name="connsiteY1552" fmla="*/ 814213 h 859843"/>
              <a:gd name="connsiteX1553" fmla="*/ 4111210 w 4649917"/>
              <a:gd name="connsiteY1553" fmla="*/ 814213 h 859843"/>
              <a:gd name="connsiteX1554" fmla="*/ 4107311 w 4649917"/>
              <a:gd name="connsiteY1554" fmla="*/ 814213 h 859843"/>
              <a:gd name="connsiteX1555" fmla="*/ 4095614 w 4649917"/>
              <a:gd name="connsiteY1555" fmla="*/ 809411 h 859843"/>
              <a:gd name="connsiteX1556" fmla="*/ 4103412 w 4649917"/>
              <a:gd name="connsiteY1556" fmla="*/ 814213 h 859843"/>
              <a:gd name="connsiteX1557" fmla="*/ 4068322 w 4649917"/>
              <a:gd name="connsiteY1557" fmla="*/ 809411 h 859843"/>
              <a:gd name="connsiteX1558" fmla="*/ 4064424 w 4649917"/>
              <a:gd name="connsiteY1558" fmla="*/ 804611 h 859843"/>
              <a:gd name="connsiteX1559" fmla="*/ 3278306 w 4649917"/>
              <a:gd name="connsiteY1559" fmla="*/ 804609 h 859843"/>
              <a:gd name="connsiteX1560" fmla="*/ 3273583 w 4649917"/>
              <a:gd name="connsiteY1560" fmla="*/ 805440 h 859843"/>
              <a:gd name="connsiteX1561" fmla="*/ 3276188 w 4649917"/>
              <a:gd name="connsiteY1561" fmla="*/ 805751 h 859843"/>
              <a:gd name="connsiteX1562" fmla="*/ 3336790 w 4649917"/>
              <a:gd name="connsiteY1562" fmla="*/ 804609 h 859843"/>
              <a:gd name="connsiteX1563" fmla="*/ 3344588 w 4649917"/>
              <a:gd name="connsiteY1563" fmla="*/ 809410 h 859843"/>
              <a:gd name="connsiteX1564" fmla="*/ 3332890 w 4649917"/>
              <a:gd name="connsiteY1564" fmla="*/ 809410 h 859843"/>
              <a:gd name="connsiteX1565" fmla="*/ 3356284 w 4649917"/>
              <a:gd name="connsiteY1565" fmla="*/ 814212 h 859843"/>
              <a:gd name="connsiteX1566" fmla="*/ 3360183 w 4649917"/>
              <a:gd name="connsiteY1566" fmla="*/ 814212 h 859843"/>
              <a:gd name="connsiteX1567" fmla="*/ 3371879 w 4649917"/>
              <a:gd name="connsiteY1567" fmla="*/ 819014 h 859843"/>
              <a:gd name="connsiteX1568" fmla="*/ 3371879 w 4649917"/>
              <a:gd name="connsiteY1568" fmla="*/ 823814 h 859843"/>
              <a:gd name="connsiteX1569" fmla="*/ 3379677 w 4649917"/>
              <a:gd name="connsiteY1569" fmla="*/ 819014 h 859843"/>
              <a:gd name="connsiteX1570" fmla="*/ 3381237 w 4649917"/>
              <a:gd name="connsiteY1570" fmla="*/ 819014 h 859843"/>
              <a:gd name="connsiteX1571" fmla="*/ 3381627 w 4649917"/>
              <a:gd name="connsiteY1571" fmla="*/ 817813 h 859843"/>
              <a:gd name="connsiteX1572" fmla="*/ 3383576 w 4649917"/>
              <a:gd name="connsiteY1572" fmla="*/ 819014 h 859843"/>
              <a:gd name="connsiteX1573" fmla="*/ 3383576 w 4649917"/>
              <a:gd name="connsiteY1573" fmla="*/ 823814 h 859843"/>
              <a:gd name="connsiteX1574" fmla="*/ 3387475 w 4649917"/>
              <a:gd name="connsiteY1574" fmla="*/ 819014 h 859843"/>
              <a:gd name="connsiteX1575" fmla="*/ 3391374 w 4649917"/>
              <a:gd name="connsiteY1575" fmla="*/ 819014 h 859843"/>
              <a:gd name="connsiteX1576" fmla="*/ 3391374 w 4649917"/>
              <a:gd name="connsiteY1576" fmla="*/ 823814 h 859843"/>
              <a:gd name="connsiteX1577" fmla="*/ 3395272 w 4649917"/>
              <a:gd name="connsiteY1577" fmla="*/ 823814 h 859843"/>
              <a:gd name="connsiteX1578" fmla="*/ 3406969 w 4649917"/>
              <a:gd name="connsiteY1578" fmla="*/ 828616 h 859843"/>
              <a:gd name="connsiteX1579" fmla="*/ 3328992 w 4649917"/>
              <a:gd name="connsiteY1579" fmla="*/ 823814 h 859843"/>
              <a:gd name="connsiteX1580" fmla="*/ 3328992 w 4649917"/>
              <a:gd name="connsiteY1580" fmla="*/ 833417 h 859843"/>
              <a:gd name="connsiteX1581" fmla="*/ 3321194 w 4649917"/>
              <a:gd name="connsiteY1581" fmla="*/ 828616 h 859843"/>
              <a:gd name="connsiteX1582" fmla="*/ 3317295 w 4649917"/>
              <a:gd name="connsiteY1582" fmla="*/ 833417 h 859843"/>
              <a:gd name="connsiteX1583" fmla="*/ 3313396 w 4649917"/>
              <a:gd name="connsiteY1583" fmla="*/ 828616 h 859843"/>
              <a:gd name="connsiteX1584" fmla="*/ 3311791 w 4649917"/>
              <a:gd name="connsiteY1584" fmla="*/ 827769 h 859843"/>
              <a:gd name="connsiteX1585" fmla="*/ 3309810 w 4649917"/>
              <a:gd name="connsiteY1585" fmla="*/ 827464 h 859843"/>
              <a:gd name="connsiteX1586" fmla="*/ 3309497 w 4649917"/>
              <a:gd name="connsiteY1586" fmla="*/ 828616 h 859843"/>
              <a:gd name="connsiteX1587" fmla="*/ 3293059 w 4649917"/>
              <a:gd name="connsiteY1587" fmla="*/ 827059 h 859843"/>
              <a:gd name="connsiteX1588" fmla="*/ 3278306 w 4649917"/>
              <a:gd name="connsiteY1588" fmla="*/ 828616 h 859843"/>
              <a:gd name="connsiteX1589" fmla="*/ 3280534 w 4649917"/>
              <a:gd name="connsiteY1589" fmla="*/ 825872 h 859843"/>
              <a:gd name="connsiteX1590" fmla="*/ 3271699 w 4649917"/>
              <a:gd name="connsiteY1590" fmla="*/ 825035 h 859843"/>
              <a:gd name="connsiteX1591" fmla="*/ 3268560 w 4649917"/>
              <a:gd name="connsiteY1591" fmla="*/ 825615 h 859843"/>
              <a:gd name="connsiteX1592" fmla="*/ 3261481 w 4649917"/>
              <a:gd name="connsiteY1592" fmla="*/ 824308 h 859843"/>
              <a:gd name="connsiteX1593" fmla="*/ 3261269 w 4649917"/>
              <a:gd name="connsiteY1593" fmla="*/ 824048 h 859843"/>
              <a:gd name="connsiteX1594" fmla="*/ 3271699 w 4649917"/>
              <a:gd name="connsiteY1594" fmla="*/ 825035 h 859843"/>
              <a:gd name="connsiteX1595" fmla="*/ 3278306 w 4649917"/>
              <a:gd name="connsiteY1595" fmla="*/ 823814 h 859843"/>
              <a:gd name="connsiteX1596" fmla="*/ 3270508 w 4649917"/>
              <a:gd name="connsiteY1596" fmla="*/ 823814 h 859843"/>
              <a:gd name="connsiteX1597" fmla="*/ 3282205 w 4649917"/>
              <a:gd name="connsiteY1597" fmla="*/ 823814 h 859843"/>
              <a:gd name="connsiteX1598" fmla="*/ 3280534 w 4649917"/>
              <a:gd name="connsiteY1598" fmla="*/ 825872 h 859843"/>
              <a:gd name="connsiteX1599" fmla="*/ 3293059 w 4649917"/>
              <a:gd name="connsiteY1599" fmla="*/ 827059 h 859843"/>
              <a:gd name="connsiteX1600" fmla="*/ 3295364 w 4649917"/>
              <a:gd name="connsiteY1600" fmla="*/ 826816 h 859843"/>
              <a:gd name="connsiteX1601" fmla="*/ 3309497 w 4649917"/>
              <a:gd name="connsiteY1601" fmla="*/ 828616 h 859843"/>
              <a:gd name="connsiteX1602" fmla="*/ 3286104 w 4649917"/>
              <a:gd name="connsiteY1602" fmla="*/ 823814 h 859843"/>
              <a:gd name="connsiteX1603" fmla="*/ 3309810 w 4649917"/>
              <a:gd name="connsiteY1603" fmla="*/ 827464 h 859843"/>
              <a:gd name="connsiteX1604" fmla="*/ 3309985 w 4649917"/>
              <a:gd name="connsiteY1604" fmla="*/ 826816 h 859843"/>
              <a:gd name="connsiteX1605" fmla="*/ 3311791 w 4649917"/>
              <a:gd name="connsiteY1605" fmla="*/ 827769 h 859843"/>
              <a:gd name="connsiteX1606" fmla="*/ 3317295 w 4649917"/>
              <a:gd name="connsiteY1606" fmla="*/ 828616 h 859843"/>
              <a:gd name="connsiteX1607" fmla="*/ 3317295 w 4649917"/>
              <a:gd name="connsiteY1607" fmla="*/ 823814 h 859843"/>
              <a:gd name="connsiteX1608" fmla="*/ 3321194 w 4649917"/>
              <a:gd name="connsiteY1608" fmla="*/ 823814 h 859843"/>
              <a:gd name="connsiteX1609" fmla="*/ 3328992 w 4649917"/>
              <a:gd name="connsiteY1609" fmla="*/ 823814 h 859843"/>
              <a:gd name="connsiteX1610" fmla="*/ 3321194 w 4649917"/>
              <a:gd name="connsiteY1610" fmla="*/ 819014 h 859843"/>
              <a:gd name="connsiteX1611" fmla="*/ 3313396 w 4649917"/>
              <a:gd name="connsiteY1611" fmla="*/ 819014 h 859843"/>
              <a:gd name="connsiteX1612" fmla="*/ 3317295 w 4649917"/>
              <a:gd name="connsiteY1612" fmla="*/ 819014 h 859843"/>
              <a:gd name="connsiteX1613" fmla="*/ 3317295 w 4649917"/>
              <a:gd name="connsiteY1613" fmla="*/ 814212 h 859843"/>
              <a:gd name="connsiteX1614" fmla="*/ 3313396 w 4649917"/>
              <a:gd name="connsiteY1614" fmla="*/ 814212 h 859843"/>
              <a:gd name="connsiteX1615" fmla="*/ 3313396 w 4649917"/>
              <a:gd name="connsiteY1615" fmla="*/ 809410 h 859843"/>
              <a:gd name="connsiteX1616" fmla="*/ 3309497 w 4649917"/>
              <a:gd name="connsiteY1616" fmla="*/ 811811 h 859843"/>
              <a:gd name="connsiteX1617" fmla="*/ 3305599 w 4649917"/>
              <a:gd name="connsiteY1617" fmla="*/ 814212 h 859843"/>
              <a:gd name="connsiteX1618" fmla="*/ 3309497 w 4649917"/>
              <a:gd name="connsiteY1618" fmla="*/ 819014 h 859843"/>
              <a:gd name="connsiteX1619" fmla="*/ 3301699 w 4649917"/>
              <a:gd name="connsiteY1619" fmla="*/ 819014 h 859843"/>
              <a:gd name="connsiteX1620" fmla="*/ 3305599 w 4649917"/>
              <a:gd name="connsiteY1620" fmla="*/ 814212 h 859843"/>
              <a:gd name="connsiteX1621" fmla="*/ 3297801 w 4649917"/>
              <a:gd name="connsiteY1621" fmla="*/ 819014 h 859843"/>
              <a:gd name="connsiteX1622" fmla="*/ 3293902 w 4649917"/>
              <a:gd name="connsiteY1622" fmla="*/ 819014 h 859843"/>
              <a:gd name="connsiteX1623" fmla="*/ 3297801 w 4649917"/>
              <a:gd name="connsiteY1623" fmla="*/ 814212 h 859843"/>
              <a:gd name="connsiteX1624" fmla="*/ 3297801 w 4649917"/>
              <a:gd name="connsiteY1624" fmla="*/ 819014 h 859843"/>
              <a:gd name="connsiteX1625" fmla="*/ 3301699 w 4649917"/>
              <a:gd name="connsiteY1625" fmla="*/ 809410 h 859843"/>
              <a:gd name="connsiteX1626" fmla="*/ 3303649 w 4649917"/>
              <a:gd name="connsiteY1626" fmla="*/ 811210 h 859843"/>
              <a:gd name="connsiteX1627" fmla="*/ 3305599 w 4649917"/>
              <a:gd name="connsiteY1627" fmla="*/ 809410 h 859843"/>
              <a:gd name="connsiteX1628" fmla="*/ 3308035 w 4649917"/>
              <a:gd name="connsiteY1628" fmla="*/ 809410 h 859843"/>
              <a:gd name="connsiteX1629" fmla="*/ 3313396 w 4649917"/>
              <a:gd name="connsiteY1629" fmla="*/ 809410 h 859843"/>
              <a:gd name="connsiteX1630" fmla="*/ 3317295 w 4649917"/>
              <a:gd name="connsiteY1630" fmla="*/ 809410 h 859843"/>
              <a:gd name="connsiteX1631" fmla="*/ 3325093 w 4649917"/>
              <a:gd name="connsiteY1631" fmla="*/ 809410 h 859843"/>
              <a:gd name="connsiteX1632" fmla="*/ 3321194 w 4649917"/>
              <a:gd name="connsiteY1632" fmla="*/ 809410 h 859843"/>
              <a:gd name="connsiteX1633" fmla="*/ 3325093 w 4649917"/>
              <a:gd name="connsiteY1633" fmla="*/ 809410 h 859843"/>
              <a:gd name="connsiteX1634" fmla="*/ 3328992 w 4649917"/>
              <a:gd name="connsiteY1634" fmla="*/ 809410 h 859843"/>
              <a:gd name="connsiteX1635" fmla="*/ 3332890 w 4649917"/>
              <a:gd name="connsiteY1635" fmla="*/ 804609 h 859843"/>
              <a:gd name="connsiteX1636" fmla="*/ 3336790 w 4649917"/>
              <a:gd name="connsiteY1636" fmla="*/ 804609 h 859843"/>
              <a:gd name="connsiteX1637" fmla="*/ 1578593 w 4649917"/>
              <a:gd name="connsiteY1637" fmla="*/ 803330 h 859843"/>
              <a:gd name="connsiteX1638" fmla="*/ 1579324 w 4649917"/>
              <a:gd name="connsiteY1638" fmla="*/ 803780 h 859843"/>
              <a:gd name="connsiteX1639" fmla="*/ 1577961 w 4649917"/>
              <a:gd name="connsiteY1639" fmla="*/ 803404 h 859843"/>
              <a:gd name="connsiteX1640" fmla="*/ 3726198 w 4649917"/>
              <a:gd name="connsiteY1640" fmla="*/ 802810 h 859843"/>
              <a:gd name="connsiteX1641" fmla="*/ 3740818 w 4649917"/>
              <a:gd name="connsiteY1641" fmla="*/ 804611 h 859843"/>
              <a:gd name="connsiteX1642" fmla="*/ 3717424 w 4649917"/>
              <a:gd name="connsiteY1642" fmla="*/ 809411 h 859843"/>
              <a:gd name="connsiteX1643" fmla="*/ 3713526 w 4649917"/>
              <a:gd name="connsiteY1643" fmla="*/ 804611 h 859843"/>
              <a:gd name="connsiteX1644" fmla="*/ 3717424 w 4649917"/>
              <a:gd name="connsiteY1644" fmla="*/ 804611 h 859843"/>
              <a:gd name="connsiteX1645" fmla="*/ 3726198 w 4649917"/>
              <a:gd name="connsiteY1645" fmla="*/ 802810 h 859843"/>
              <a:gd name="connsiteX1646" fmla="*/ 3772496 w 4649917"/>
              <a:gd name="connsiteY1646" fmla="*/ 802810 h 859843"/>
              <a:gd name="connsiteX1647" fmla="*/ 3783706 w 4649917"/>
              <a:gd name="connsiteY1647" fmla="*/ 804611 h 859843"/>
              <a:gd name="connsiteX1648" fmla="*/ 3787604 w 4649917"/>
              <a:gd name="connsiteY1648" fmla="*/ 809411 h 859843"/>
              <a:gd name="connsiteX1649" fmla="*/ 3787604 w 4649917"/>
              <a:gd name="connsiteY1649" fmla="*/ 814213 h 859843"/>
              <a:gd name="connsiteX1650" fmla="*/ 3783706 w 4649917"/>
              <a:gd name="connsiteY1650" fmla="*/ 804611 h 859843"/>
              <a:gd name="connsiteX1651" fmla="*/ 3779806 w 4649917"/>
              <a:gd name="connsiteY1651" fmla="*/ 804611 h 859843"/>
              <a:gd name="connsiteX1652" fmla="*/ 3779806 w 4649917"/>
              <a:gd name="connsiteY1652" fmla="*/ 809411 h 859843"/>
              <a:gd name="connsiteX1653" fmla="*/ 3779806 w 4649917"/>
              <a:gd name="connsiteY1653" fmla="*/ 814213 h 859843"/>
              <a:gd name="connsiteX1654" fmla="*/ 3775908 w 4649917"/>
              <a:gd name="connsiteY1654" fmla="*/ 809411 h 859843"/>
              <a:gd name="connsiteX1655" fmla="*/ 3775908 w 4649917"/>
              <a:gd name="connsiteY1655" fmla="*/ 804611 h 859843"/>
              <a:gd name="connsiteX1656" fmla="*/ 3764211 w 4649917"/>
              <a:gd name="connsiteY1656" fmla="*/ 804611 h 859843"/>
              <a:gd name="connsiteX1657" fmla="*/ 3772496 w 4649917"/>
              <a:gd name="connsiteY1657" fmla="*/ 802810 h 859843"/>
              <a:gd name="connsiteX1658" fmla="*/ 2813686 w 4649917"/>
              <a:gd name="connsiteY1658" fmla="*/ 802809 h 859843"/>
              <a:gd name="connsiteX1659" fmla="*/ 2822611 w 4649917"/>
              <a:gd name="connsiteY1659" fmla="*/ 803907 h 859843"/>
              <a:gd name="connsiteX1660" fmla="*/ 2823750 w 4649917"/>
              <a:gd name="connsiteY1660" fmla="*/ 804609 h 859843"/>
              <a:gd name="connsiteX1661" fmla="*/ 2827546 w 4649917"/>
              <a:gd name="connsiteY1661" fmla="*/ 804921 h 859843"/>
              <a:gd name="connsiteX1662" fmla="*/ 2818072 w 4649917"/>
              <a:gd name="connsiteY1662" fmla="*/ 808811 h 859843"/>
              <a:gd name="connsiteX1663" fmla="*/ 2810985 w 4649917"/>
              <a:gd name="connsiteY1663" fmla="*/ 809133 h 859843"/>
              <a:gd name="connsiteX1664" fmla="*/ 2803009 w 4649917"/>
              <a:gd name="connsiteY1664" fmla="*/ 807066 h 859843"/>
              <a:gd name="connsiteX1665" fmla="*/ 2801014 w 4649917"/>
              <a:gd name="connsiteY1665" fmla="*/ 804609 h 859843"/>
              <a:gd name="connsiteX1666" fmla="*/ 2804913 w 4649917"/>
              <a:gd name="connsiteY1666" fmla="*/ 804609 h 859843"/>
              <a:gd name="connsiteX1667" fmla="*/ 2813686 w 4649917"/>
              <a:gd name="connsiteY1667" fmla="*/ 802809 h 859843"/>
              <a:gd name="connsiteX1668" fmla="*/ 3181810 w 4649917"/>
              <a:gd name="connsiteY1668" fmla="*/ 802809 h 859843"/>
              <a:gd name="connsiteX1669" fmla="*/ 3196430 w 4649917"/>
              <a:gd name="connsiteY1669" fmla="*/ 804609 h 859843"/>
              <a:gd name="connsiteX1670" fmla="*/ 3173037 w 4649917"/>
              <a:gd name="connsiteY1670" fmla="*/ 809410 h 859843"/>
              <a:gd name="connsiteX1671" fmla="*/ 3169373 w 4649917"/>
              <a:gd name="connsiteY1671" fmla="*/ 804897 h 859843"/>
              <a:gd name="connsiteX1672" fmla="*/ 3171583 w 4649917"/>
              <a:gd name="connsiteY1672" fmla="*/ 804611 h 859843"/>
              <a:gd name="connsiteX1673" fmla="*/ 3171578 w 4649917"/>
              <a:gd name="connsiteY1673" fmla="*/ 804609 h 859843"/>
              <a:gd name="connsiteX1674" fmla="*/ 3173037 w 4649917"/>
              <a:gd name="connsiteY1674" fmla="*/ 804609 h 859843"/>
              <a:gd name="connsiteX1675" fmla="*/ 3181810 w 4649917"/>
              <a:gd name="connsiteY1675" fmla="*/ 802809 h 859843"/>
              <a:gd name="connsiteX1676" fmla="*/ 3228109 w 4649917"/>
              <a:gd name="connsiteY1676" fmla="*/ 802809 h 859843"/>
              <a:gd name="connsiteX1677" fmla="*/ 3239318 w 4649917"/>
              <a:gd name="connsiteY1677" fmla="*/ 804609 h 859843"/>
              <a:gd name="connsiteX1678" fmla="*/ 3243217 w 4649917"/>
              <a:gd name="connsiteY1678" fmla="*/ 809410 h 859843"/>
              <a:gd name="connsiteX1679" fmla="*/ 3243217 w 4649917"/>
              <a:gd name="connsiteY1679" fmla="*/ 814212 h 859843"/>
              <a:gd name="connsiteX1680" fmla="*/ 3239318 w 4649917"/>
              <a:gd name="connsiteY1680" fmla="*/ 804609 h 859843"/>
              <a:gd name="connsiteX1681" fmla="*/ 3235419 w 4649917"/>
              <a:gd name="connsiteY1681" fmla="*/ 804609 h 859843"/>
              <a:gd name="connsiteX1682" fmla="*/ 3235419 w 4649917"/>
              <a:gd name="connsiteY1682" fmla="*/ 809410 h 859843"/>
              <a:gd name="connsiteX1683" fmla="*/ 3235419 w 4649917"/>
              <a:gd name="connsiteY1683" fmla="*/ 814212 h 859843"/>
              <a:gd name="connsiteX1684" fmla="*/ 3231521 w 4649917"/>
              <a:gd name="connsiteY1684" fmla="*/ 809410 h 859843"/>
              <a:gd name="connsiteX1685" fmla="*/ 3231521 w 4649917"/>
              <a:gd name="connsiteY1685" fmla="*/ 804609 h 859843"/>
              <a:gd name="connsiteX1686" fmla="*/ 3219823 w 4649917"/>
              <a:gd name="connsiteY1686" fmla="*/ 804609 h 859843"/>
              <a:gd name="connsiteX1687" fmla="*/ 3228109 w 4649917"/>
              <a:gd name="connsiteY1687" fmla="*/ 802809 h 859843"/>
              <a:gd name="connsiteX1688" fmla="*/ 1386100 w 4649917"/>
              <a:gd name="connsiteY1688" fmla="*/ 802097 h 859843"/>
              <a:gd name="connsiteX1689" fmla="*/ 1385070 w 4649917"/>
              <a:gd name="connsiteY1689" fmla="*/ 803085 h 859843"/>
              <a:gd name="connsiteX1690" fmla="*/ 1385070 w 4649917"/>
              <a:gd name="connsiteY1690" fmla="*/ 802165 h 859843"/>
              <a:gd name="connsiteX1691" fmla="*/ 3319092 w 4649917"/>
              <a:gd name="connsiteY1691" fmla="*/ 800610 h 859843"/>
              <a:gd name="connsiteX1692" fmla="*/ 3393819 w 4649917"/>
              <a:gd name="connsiteY1692" fmla="*/ 804611 h 859843"/>
              <a:gd name="connsiteX1693" fmla="*/ 3386509 w 4649917"/>
              <a:gd name="connsiteY1693" fmla="*/ 805210 h 859843"/>
              <a:gd name="connsiteX1694" fmla="*/ 3382433 w 4649917"/>
              <a:gd name="connsiteY1694" fmla="*/ 809114 h 859843"/>
              <a:gd name="connsiteX1695" fmla="*/ 3374315 w 4649917"/>
              <a:gd name="connsiteY1695" fmla="*/ 807009 h 859843"/>
              <a:gd name="connsiteX1696" fmla="*/ 3367981 w 4649917"/>
              <a:gd name="connsiteY1696" fmla="*/ 804609 h 859843"/>
              <a:gd name="connsiteX1697" fmla="*/ 3364081 w 4649917"/>
              <a:gd name="connsiteY1697" fmla="*/ 804609 h 859843"/>
              <a:gd name="connsiteX1698" fmla="*/ 3354822 w 4649917"/>
              <a:gd name="connsiteY1698" fmla="*/ 804609 h 859843"/>
              <a:gd name="connsiteX1699" fmla="*/ 3344588 w 4649917"/>
              <a:gd name="connsiteY1699" fmla="*/ 804609 h 859843"/>
              <a:gd name="connsiteX1700" fmla="*/ 3330454 w 4649917"/>
              <a:gd name="connsiteY1700" fmla="*/ 802208 h 859843"/>
              <a:gd name="connsiteX1701" fmla="*/ 1215946 w 4649917"/>
              <a:gd name="connsiteY1701" fmla="*/ 800433 h 859843"/>
              <a:gd name="connsiteX1702" fmla="*/ 1216871 w 4649917"/>
              <a:gd name="connsiteY1702" fmla="*/ 800589 h 859843"/>
              <a:gd name="connsiteX1703" fmla="*/ 1215016 w 4649917"/>
              <a:gd name="connsiteY1703" fmla="*/ 801291 h 859843"/>
              <a:gd name="connsiteX1704" fmla="*/ 1572872 w 4649917"/>
              <a:gd name="connsiteY1704" fmla="*/ 799807 h 859843"/>
              <a:gd name="connsiteX1705" fmla="*/ 1573619 w 4649917"/>
              <a:gd name="connsiteY1705" fmla="*/ 800267 h 859843"/>
              <a:gd name="connsiteX1706" fmla="*/ 1572872 w 4649917"/>
              <a:gd name="connsiteY1706" fmla="*/ 800329 h 859843"/>
              <a:gd name="connsiteX1707" fmla="*/ 1614161 w 4649917"/>
              <a:gd name="connsiteY1707" fmla="*/ 799807 h 859843"/>
              <a:gd name="connsiteX1708" fmla="*/ 1614138 w 4649917"/>
              <a:gd name="connsiteY1708" fmla="*/ 799822 h 859843"/>
              <a:gd name="connsiteX1709" fmla="*/ 1611312 w 4649917"/>
              <a:gd name="connsiteY1709" fmla="*/ 800054 h 859843"/>
              <a:gd name="connsiteX1710" fmla="*/ 1611861 w 4649917"/>
              <a:gd name="connsiteY1710" fmla="*/ 799807 h 859843"/>
              <a:gd name="connsiteX1711" fmla="*/ 1627338 w 4649917"/>
              <a:gd name="connsiteY1711" fmla="*/ 799807 h 859843"/>
              <a:gd name="connsiteX1712" fmla="*/ 1627289 w 4649917"/>
              <a:gd name="connsiteY1712" fmla="*/ 799827 h 859843"/>
              <a:gd name="connsiteX1713" fmla="*/ 1618029 w 4649917"/>
              <a:gd name="connsiteY1713" fmla="*/ 802227 h 859843"/>
              <a:gd name="connsiteX1714" fmla="*/ 1618029 w 4649917"/>
              <a:gd name="connsiteY1714" fmla="*/ 799807 h 859843"/>
              <a:gd name="connsiteX1715" fmla="*/ 1598341 w 4649917"/>
              <a:gd name="connsiteY1715" fmla="*/ 799041 h 859843"/>
              <a:gd name="connsiteX1716" fmla="*/ 1596265 w 4649917"/>
              <a:gd name="connsiteY1716" fmla="*/ 799807 h 859843"/>
              <a:gd name="connsiteX1717" fmla="*/ 1595677 w 4649917"/>
              <a:gd name="connsiteY1717" fmla="*/ 799620 h 859843"/>
              <a:gd name="connsiteX1718" fmla="*/ 3254621 w 4649917"/>
              <a:gd name="connsiteY1718" fmla="*/ 798775 h 859843"/>
              <a:gd name="connsiteX1719" fmla="*/ 3272641 w 4649917"/>
              <a:gd name="connsiteY1719" fmla="*/ 799151 h 859843"/>
              <a:gd name="connsiteX1720" fmla="*/ 3270508 w 4649917"/>
              <a:gd name="connsiteY1720" fmla="*/ 799807 h 859843"/>
              <a:gd name="connsiteX1721" fmla="*/ 3266610 w 4649917"/>
              <a:gd name="connsiteY1721" fmla="*/ 799807 h 859843"/>
              <a:gd name="connsiteX1722" fmla="*/ 3282205 w 4649917"/>
              <a:gd name="connsiteY1722" fmla="*/ 799807 h 859843"/>
              <a:gd name="connsiteX1723" fmla="*/ 3286104 w 4649917"/>
              <a:gd name="connsiteY1723" fmla="*/ 799807 h 859843"/>
              <a:gd name="connsiteX1724" fmla="*/ 3286104 w 4649917"/>
              <a:gd name="connsiteY1724" fmla="*/ 799433 h 859843"/>
              <a:gd name="connsiteX1725" fmla="*/ 3304082 w 4649917"/>
              <a:gd name="connsiteY1725" fmla="*/ 799807 h 859843"/>
              <a:gd name="connsiteX1726" fmla="*/ 3302675 w 4649917"/>
              <a:gd name="connsiteY1726" fmla="*/ 799807 h 859843"/>
              <a:gd name="connsiteX1727" fmla="*/ 3286104 w 4649917"/>
              <a:gd name="connsiteY1727" fmla="*/ 799807 h 859843"/>
              <a:gd name="connsiteX1728" fmla="*/ 3286104 w 4649917"/>
              <a:gd name="connsiteY1728" fmla="*/ 804609 h 859843"/>
              <a:gd name="connsiteX1729" fmla="*/ 3305599 w 4649917"/>
              <a:gd name="connsiteY1729" fmla="*/ 804609 h 859843"/>
              <a:gd name="connsiteX1730" fmla="*/ 3309497 w 4649917"/>
              <a:gd name="connsiteY1730" fmla="*/ 804609 h 859843"/>
              <a:gd name="connsiteX1731" fmla="*/ 3313396 w 4649917"/>
              <a:gd name="connsiteY1731" fmla="*/ 804609 h 859843"/>
              <a:gd name="connsiteX1732" fmla="*/ 3297801 w 4649917"/>
              <a:gd name="connsiteY1732" fmla="*/ 809410 h 859843"/>
              <a:gd name="connsiteX1733" fmla="*/ 3293902 w 4649917"/>
              <a:gd name="connsiteY1733" fmla="*/ 804609 h 859843"/>
              <a:gd name="connsiteX1734" fmla="*/ 3281718 w 4649917"/>
              <a:gd name="connsiteY1734" fmla="*/ 806410 h 859843"/>
              <a:gd name="connsiteX1735" fmla="*/ 3276188 w 4649917"/>
              <a:gd name="connsiteY1735" fmla="*/ 805751 h 859843"/>
              <a:gd name="connsiteX1736" fmla="*/ 3270508 w 4649917"/>
              <a:gd name="connsiteY1736" fmla="*/ 808811 h 859843"/>
              <a:gd name="connsiteX1737" fmla="*/ 3262712 w 4649917"/>
              <a:gd name="connsiteY1737" fmla="*/ 809410 h 859843"/>
              <a:gd name="connsiteX1738" fmla="*/ 3258812 w 4649917"/>
              <a:gd name="connsiteY1738" fmla="*/ 809410 h 859843"/>
              <a:gd name="connsiteX1739" fmla="*/ 3254914 w 4649917"/>
              <a:gd name="connsiteY1739" fmla="*/ 804609 h 859843"/>
              <a:gd name="connsiteX1740" fmla="*/ 3268072 w 4649917"/>
              <a:gd name="connsiteY1740" fmla="*/ 806410 h 859843"/>
              <a:gd name="connsiteX1741" fmla="*/ 3273583 w 4649917"/>
              <a:gd name="connsiteY1741" fmla="*/ 805440 h 859843"/>
              <a:gd name="connsiteX1742" fmla="*/ 3266610 w 4649917"/>
              <a:gd name="connsiteY1742" fmla="*/ 804609 h 859843"/>
              <a:gd name="connsiteX1743" fmla="*/ 3266610 w 4649917"/>
              <a:gd name="connsiteY1743" fmla="*/ 799807 h 859843"/>
              <a:gd name="connsiteX1744" fmla="*/ 3251014 w 4649917"/>
              <a:gd name="connsiteY1744" fmla="*/ 799807 h 859843"/>
              <a:gd name="connsiteX1745" fmla="*/ 3258812 w 4649917"/>
              <a:gd name="connsiteY1745" fmla="*/ 799807 h 859843"/>
              <a:gd name="connsiteX1746" fmla="*/ 3228895 w 4649917"/>
              <a:gd name="connsiteY1746" fmla="*/ 798238 h 859843"/>
              <a:gd name="connsiteX1747" fmla="*/ 3239318 w 4649917"/>
              <a:gd name="connsiteY1747" fmla="*/ 798456 h 859843"/>
              <a:gd name="connsiteX1748" fmla="*/ 3239318 w 4649917"/>
              <a:gd name="connsiteY1748" fmla="*/ 799807 h 859843"/>
              <a:gd name="connsiteX1749" fmla="*/ 3227621 w 4649917"/>
              <a:gd name="connsiteY1749" fmla="*/ 799807 h 859843"/>
              <a:gd name="connsiteX1750" fmla="*/ 2681266 w 4649917"/>
              <a:gd name="connsiteY1750" fmla="*/ 798169 h 859843"/>
              <a:gd name="connsiteX1751" fmla="*/ 2682557 w 4649917"/>
              <a:gd name="connsiteY1751" fmla="*/ 798197 h 859843"/>
              <a:gd name="connsiteX1752" fmla="*/ 2695088 w 4649917"/>
              <a:gd name="connsiteY1752" fmla="*/ 798898 h 859843"/>
              <a:gd name="connsiteX1753" fmla="*/ 2698398 w 4649917"/>
              <a:gd name="connsiteY1753" fmla="*/ 799083 h 859843"/>
              <a:gd name="connsiteX1754" fmla="*/ 2700886 w 4649917"/>
              <a:gd name="connsiteY1754" fmla="*/ 799223 h 859843"/>
              <a:gd name="connsiteX1755" fmla="*/ 2698986 w 4649917"/>
              <a:gd name="connsiteY1755" fmla="*/ 799807 h 859843"/>
              <a:gd name="connsiteX1756" fmla="*/ 2695088 w 4649917"/>
              <a:gd name="connsiteY1756" fmla="*/ 799807 h 859843"/>
              <a:gd name="connsiteX1757" fmla="*/ 2704347 w 4649917"/>
              <a:gd name="connsiteY1757" fmla="*/ 801608 h 859843"/>
              <a:gd name="connsiteX1758" fmla="*/ 2708465 w 4649917"/>
              <a:gd name="connsiteY1758" fmla="*/ 800438 h 859843"/>
              <a:gd name="connsiteX1759" fmla="*/ 2713376 w 4649917"/>
              <a:gd name="connsiteY1759" fmla="*/ 803462 h 859843"/>
              <a:gd name="connsiteX1760" fmla="*/ 2695088 w 4649917"/>
              <a:gd name="connsiteY1760" fmla="*/ 801729 h 859843"/>
              <a:gd name="connsiteX1761" fmla="*/ 2695088 w 4649917"/>
              <a:gd name="connsiteY1761" fmla="*/ 799807 h 859843"/>
              <a:gd name="connsiteX1762" fmla="*/ 2689185 w 4649917"/>
              <a:gd name="connsiteY1762" fmla="*/ 801171 h 859843"/>
              <a:gd name="connsiteX1763" fmla="*/ 2682758 w 4649917"/>
              <a:gd name="connsiteY1763" fmla="*/ 800562 h 859843"/>
              <a:gd name="connsiteX1764" fmla="*/ 2679492 w 4649917"/>
              <a:gd name="connsiteY1764" fmla="*/ 799807 h 859843"/>
              <a:gd name="connsiteX1765" fmla="*/ 2682596 w 4649917"/>
              <a:gd name="connsiteY1765" fmla="*/ 799807 h 859843"/>
              <a:gd name="connsiteX1766" fmla="*/ 2687290 w 4649917"/>
              <a:gd name="connsiteY1766" fmla="*/ 799807 h 859843"/>
              <a:gd name="connsiteX1767" fmla="*/ 2681421 w 4649917"/>
              <a:gd name="connsiteY1767" fmla="*/ 798363 h 859843"/>
              <a:gd name="connsiteX1768" fmla="*/ 2665400 w 4649917"/>
              <a:gd name="connsiteY1768" fmla="*/ 797838 h 859843"/>
              <a:gd name="connsiteX1769" fmla="*/ 2667779 w 4649917"/>
              <a:gd name="connsiteY1769" fmla="*/ 797888 h 859843"/>
              <a:gd name="connsiteX1770" fmla="*/ 2667000 w 4649917"/>
              <a:gd name="connsiteY1770" fmla="*/ 799807 h 859843"/>
              <a:gd name="connsiteX1771" fmla="*/ 2667796 w 4649917"/>
              <a:gd name="connsiteY1771" fmla="*/ 799541 h 859843"/>
              <a:gd name="connsiteX1772" fmla="*/ 2667796 w 4649917"/>
              <a:gd name="connsiteY1772" fmla="*/ 799807 h 859843"/>
              <a:gd name="connsiteX1773" fmla="*/ 2667000 w 4649917"/>
              <a:gd name="connsiteY1773" fmla="*/ 799807 h 859843"/>
              <a:gd name="connsiteX1774" fmla="*/ 1650652 w 4649917"/>
              <a:gd name="connsiteY1774" fmla="*/ 797735 h 859843"/>
              <a:gd name="connsiteX1775" fmla="*/ 1657305 w 4649917"/>
              <a:gd name="connsiteY1775" fmla="*/ 797874 h 859843"/>
              <a:gd name="connsiteX1776" fmla="*/ 1653157 w 4649917"/>
              <a:gd name="connsiteY1776" fmla="*/ 798385 h 859843"/>
              <a:gd name="connsiteX1777" fmla="*/ 2657826 w 4649917"/>
              <a:gd name="connsiteY1777" fmla="*/ 797681 h 859843"/>
              <a:gd name="connsiteX1778" fmla="*/ 2659202 w 4649917"/>
              <a:gd name="connsiteY1778" fmla="*/ 797709 h 859843"/>
              <a:gd name="connsiteX1779" fmla="*/ 2659202 w 4649917"/>
              <a:gd name="connsiteY1779" fmla="*/ 799807 h 859843"/>
              <a:gd name="connsiteX1780" fmla="*/ 2656617 w 4649917"/>
              <a:gd name="connsiteY1780" fmla="*/ 799171 h 859843"/>
              <a:gd name="connsiteX1781" fmla="*/ 175449 w 4649917"/>
              <a:gd name="connsiteY1781" fmla="*/ 797426 h 859843"/>
              <a:gd name="connsiteX1782" fmla="*/ 171551 w 4649917"/>
              <a:gd name="connsiteY1782" fmla="*/ 802227 h 859843"/>
              <a:gd name="connsiteX1783" fmla="*/ 175449 w 4649917"/>
              <a:gd name="connsiteY1783" fmla="*/ 802227 h 859843"/>
              <a:gd name="connsiteX1784" fmla="*/ 191045 w 4649917"/>
              <a:gd name="connsiteY1784" fmla="*/ 797426 h 859843"/>
              <a:gd name="connsiteX1785" fmla="*/ 187146 w 4649917"/>
              <a:gd name="connsiteY1785" fmla="*/ 797426 h 859843"/>
              <a:gd name="connsiteX1786" fmla="*/ 191045 w 4649917"/>
              <a:gd name="connsiteY1786" fmla="*/ 797426 h 859843"/>
              <a:gd name="connsiteX1787" fmla="*/ 308011 w 4649917"/>
              <a:gd name="connsiteY1787" fmla="*/ 797426 h 859843"/>
              <a:gd name="connsiteX1788" fmla="*/ 304112 w 4649917"/>
              <a:gd name="connsiteY1788" fmla="*/ 802227 h 859843"/>
              <a:gd name="connsiteX1789" fmla="*/ 311909 w 4649917"/>
              <a:gd name="connsiteY1789" fmla="*/ 802227 h 859843"/>
              <a:gd name="connsiteX1790" fmla="*/ 308011 w 4649917"/>
              <a:gd name="connsiteY1790" fmla="*/ 797426 h 859843"/>
              <a:gd name="connsiteX1791" fmla="*/ 358696 w 4649917"/>
              <a:gd name="connsiteY1791" fmla="*/ 797426 h 859843"/>
              <a:gd name="connsiteX1792" fmla="*/ 358696 w 4649917"/>
              <a:gd name="connsiteY1792" fmla="*/ 802227 h 859843"/>
              <a:gd name="connsiteX1793" fmla="*/ 362594 w 4649917"/>
              <a:gd name="connsiteY1793" fmla="*/ 802227 h 859843"/>
              <a:gd name="connsiteX1794" fmla="*/ 378190 w 4649917"/>
              <a:gd name="connsiteY1794" fmla="*/ 802227 h 859843"/>
              <a:gd name="connsiteX1795" fmla="*/ 374292 w 4649917"/>
              <a:gd name="connsiteY1795" fmla="*/ 802227 h 859843"/>
              <a:gd name="connsiteX1796" fmla="*/ 358696 w 4649917"/>
              <a:gd name="connsiteY1796" fmla="*/ 797426 h 859843"/>
              <a:gd name="connsiteX1797" fmla="*/ 467865 w 4649917"/>
              <a:gd name="connsiteY1797" fmla="*/ 797426 h 859843"/>
              <a:gd name="connsiteX1798" fmla="*/ 465482 w 4649917"/>
              <a:gd name="connsiteY1798" fmla="*/ 798226 h 859843"/>
              <a:gd name="connsiteX1799" fmla="*/ 467377 w 4649917"/>
              <a:gd name="connsiteY1799" fmla="*/ 799227 h 859843"/>
              <a:gd name="connsiteX1800" fmla="*/ 467865 w 4649917"/>
              <a:gd name="connsiteY1800" fmla="*/ 797426 h 859843"/>
              <a:gd name="connsiteX1801" fmla="*/ 3172452 w 4649917"/>
              <a:gd name="connsiteY1801" fmla="*/ 797061 h 859843"/>
              <a:gd name="connsiteX1802" fmla="*/ 3190608 w 4649917"/>
              <a:gd name="connsiteY1802" fmla="*/ 797439 h 859843"/>
              <a:gd name="connsiteX1803" fmla="*/ 3192532 w 4649917"/>
              <a:gd name="connsiteY1803" fmla="*/ 799807 h 859843"/>
              <a:gd name="connsiteX1804" fmla="*/ 3192532 w 4649917"/>
              <a:gd name="connsiteY1804" fmla="*/ 797479 h 859843"/>
              <a:gd name="connsiteX1805" fmla="*/ 3201148 w 4649917"/>
              <a:gd name="connsiteY1805" fmla="*/ 797660 h 859843"/>
              <a:gd name="connsiteX1806" fmla="*/ 3208127 w 4649917"/>
              <a:gd name="connsiteY1806" fmla="*/ 799807 h 859843"/>
              <a:gd name="connsiteX1807" fmla="*/ 3192532 w 4649917"/>
              <a:gd name="connsiteY1807" fmla="*/ 799807 h 859843"/>
              <a:gd name="connsiteX1808" fmla="*/ 3196430 w 4649917"/>
              <a:gd name="connsiteY1808" fmla="*/ 799807 h 859843"/>
              <a:gd name="connsiteX1809" fmla="*/ 3204228 w 4649917"/>
              <a:gd name="connsiteY1809" fmla="*/ 799807 h 859843"/>
              <a:gd name="connsiteX1810" fmla="*/ 3196430 w 4649917"/>
              <a:gd name="connsiteY1810" fmla="*/ 799807 h 859843"/>
              <a:gd name="connsiteX1811" fmla="*/ 3192532 w 4649917"/>
              <a:gd name="connsiteY1811" fmla="*/ 799807 h 859843"/>
              <a:gd name="connsiteX1812" fmla="*/ 185011 w 4649917"/>
              <a:gd name="connsiteY1812" fmla="*/ 796968 h 859843"/>
              <a:gd name="connsiteX1813" fmla="*/ 183247 w 4649917"/>
              <a:gd name="connsiteY1813" fmla="*/ 797426 h 859843"/>
              <a:gd name="connsiteX1814" fmla="*/ 179349 w 4649917"/>
              <a:gd name="connsiteY1814" fmla="*/ 802227 h 859843"/>
              <a:gd name="connsiteX1815" fmla="*/ 187146 w 4649917"/>
              <a:gd name="connsiteY1815" fmla="*/ 802227 h 859843"/>
              <a:gd name="connsiteX1816" fmla="*/ 3141370 w 4649917"/>
              <a:gd name="connsiteY1816" fmla="*/ 796411 h 859843"/>
              <a:gd name="connsiteX1817" fmla="*/ 3149644 w 4649917"/>
              <a:gd name="connsiteY1817" fmla="*/ 796584 h 859843"/>
              <a:gd name="connsiteX1818" fmla="*/ 3149644 w 4649917"/>
              <a:gd name="connsiteY1818" fmla="*/ 799807 h 859843"/>
              <a:gd name="connsiteX1819" fmla="*/ 1120923 w 4649917"/>
              <a:gd name="connsiteY1819" fmla="*/ 795626 h 859843"/>
              <a:gd name="connsiteX1820" fmla="*/ 1123457 w 4649917"/>
              <a:gd name="connsiteY1820" fmla="*/ 796406 h 859843"/>
              <a:gd name="connsiteX1821" fmla="*/ 1117360 w 4649917"/>
              <a:gd name="connsiteY1821" fmla="*/ 796723 h 859843"/>
              <a:gd name="connsiteX1822" fmla="*/ 1131159 w 4649917"/>
              <a:gd name="connsiteY1822" fmla="*/ 795626 h 859843"/>
              <a:gd name="connsiteX1823" fmla="*/ 1132429 w 4649917"/>
              <a:gd name="connsiteY1823" fmla="*/ 795939 h 859843"/>
              <a:gd name="connsiteX1824" fmla="*/ 1130100 w 4649917"/>
              <a:gd name="connsiteY1824" fmla="*/ 796060 h 859843"/>
              <a:gd name="connsiteX1825" fmla="*/ 2996962 w 4649917"/>
              <a:gd name="connsiteY1825" fmla="*/ 795189 h 859843"/>
              <a:gd name="connsiteX1826" fmla="*/ 3008780 w 4649917"/>
              <a:gd name="connsiteY1826" fmla="*/ 795852 h 859843"/>
              <a:gd name="connsiteX1827" fmla="*/ 3003889 w 4649917"/>
              <a:gd name="connsiteY1827" fmla="*/ 796453 h 859843"/>
              <a:gd name="connsiteX1828" fmla="*/ 1532197 w 4649917"/>
              <a:gd name="connsiteY1828" fmla="*/ 795069 h 859843"/>
              <a:gd name="connsiteX1829" fmla="*/ 1532509 w 4649917"/>
              <a:gd name="connsiteY1829" fmla="*/ 795104 h 859843"/>
              <a:gd name="connsiteX1830" fmla="*/ 1532646 w 4649917"/>
              <a:gd name="connsiteY1830" fmla="*/ 795272 h 859843"/>
              <a:gd name="connsiteX1831" fmla="*/ 1531532 w 4649917"/>
              <a:gd name="connsiteY1831" fmla="*/ 795248 h 859843"/>
              <a:gd name="connsiteX1832" fmla="*/ 3721324 w 4649917"/>
              <a:gd name="connsiteY1832" fmla="*/ 795008 h 859843"/>
              <a:gd name="connsiteX1833" fmla="*/ 3721810 w 4649917"/>
              <a:gd name="connsiteY1833" fmla="*/ 796809 h 859843"/>
              <a:gd name="connsiteX1834" fmla="*/ 3723706 w 4649917"/>
              <a:gd name="connsiteY1834" fmla="*/ 795808 h 859843"/>
              <a:gd name="connsiteX1835" fmla="*/ 3830491 w 4649917"/>
              <a:gd name="connsiteY1835" fmla="*/ 795008 h 859843"/>
              <a:gd name="connsiteX1836" fmla="*/ 3814896 w 4649917"/>
              <a:gd name="connsiteY1836" fmla="*/ 799809 h 859843"/>
              <a:gd name="connsiteX1837" fmla="*/ 3810997 w 4649917"/>
              <a:gd name="connsiteY1837" fmla="*/ 799809 h 859843"/>
              <a:gd name="connsiteX1838" fmla="*/ 3826593 w 4649917"/>
              <a:gd name="connsiteY1838" fmla="*/ 799809 h 859843"/>
              <a:gd name="connsiteX1839" fmla="*/ 3830491 w 4649917"/>
              <a:gd name="connsiteY1839" fmla="*/ 799809 h 859843"/>
              <a:gd name="connsiteX1840" fmla="*/ 3830491 w 4649917"/>
              <a:gd name="connsiteY1840" fmla="*/ 795008 h 859843"/>
              <a:gd name="connsiteX1841" fmla="*/ 3881177 w 4649917"/>
              <a:gd name="connsiteY1841" fmla="*/ 795008 h 859843"/>
              <a:gd name="connsiteX1842" fmla="*/ 3877278 w 4649917"/>
              <a:gd name="connsiteY1842" fmla="*/ 799809 h 859843"/>
              <a:gd name="connsiteX1843" fmla="*/ 3885076 w 4649917"/>
              <a:gd name="connsiteY1843" fmla="*/ 799809 h 859843"/>
              <a:gd name="connsiteX1844" fmla="*/ 3881177 w 4649917"/>
              <a:gd name="connsiteY1844" fmla="*/ 795008 h 859843"/>
              <a:gd name="connsiteX1845" fmla="*/ 4002042 w 4649917"/>
              <a:gd name="connsiteY1845" fmla="*/ 795008 h 859843"/>
              <a:gd name="connsiteX1846" fmla="*/ 3998143 w 4649917"/>
              <a:gd name="connsiteY1846" fmla="*/ 795008 h 859843"/>
              <a:gd name="connsiteX1847" fmla="*/ 4002042 w 4649917"/>
              <a:gd name="connsiteY1847" fmla="*/ 795008 h 859843"/>
              <a:gd name="connsiteX1848" fmla="*/ 4013738 w 4649917"/>
              <a:gd name="connsiteY1848" fmla="*/ 795008 h 859843"/>
              <a:gd name="connsiteX1849" fmla="*/ 4013738 w 4649917"/>
              <a:gd name="connsiteY1849" fmla="*/ 799809 h 859843"/>
              <a:gd name="connsiteX1850" fmla="*/ 4017638 w 4649917"/>
              <a:gd name="connsiteY1850" fmla="*/ 799809 h 859843"/>
              <a:gd name="connsiteX1851" fmla="*/ 1313298 w 4649917"/>
              <a:gd name="connsiteY1851" fmla="*/ 795007 h 859843"/>
              <a:gd name="connsiteX1852" fmla="*/ 1313787 w 4649917"/>
              <a:gd name="connsiteY1852" fmla="*/ 795609 h 859843"/>
              <a:gd name="connsiteX1853" fmla="*/ 1311537 w 4649917"/>
              <a:gd name="connsiteY1853" fmla="*/ 795481 h 859843"/>
              <a:gd name="connsiteX1854" fmla="*/ 2968666 w 4649917"/>
              <a:gd name="connsiteY1854" fmla="*/ 795007 h 859843"/>
              <a:gd name="connsiteX1855" fmla="*/ 2971046 w 4649917"/>
              <a:gd name="connsiteY1855" fmla="*/ 796473 h 859843"/>
              <a:gd name="connsiteX1856" fmla="*/ 2969782 w 4649917"/>
              <a:gd name="connsiteY1856" fmla="*/ 796381 h 859843"/>
              <a:gd name="connsiteX1857" fmla="*/ 2968666 w 4649917"/>
              <a:gd name="connsiteY1857" fmla="*/ 795007 h 859843"/>
              <a:gd name="connsiteX1858" fmla="*/ 2967673 w 4649917"/>
              <a:gd name="connsiteY1858" fmla="*/ 796228 h 859843"/>
              <a:gd name="connsiteX1859" fmla="*/ 2965010 w 4649917"/>
              <a:gd name="connsiteY1859" fmla="*/ 796035 h 859843"/>
              <a:gd name="connsiteX1860" fmla="*/ 2963957 w 4649917"/>
              <a:gd name="connsiteY1860" fmla="*/ 795763 h 859843"/>
              <a:gd name="connsiteX1861" fmla="*/ 2976463 w 4649917"/>
              <a:gd name="connsiteY1861" fmla="*/ 795007 h 859843"/>
              <a:gd name="connsiteX1862" fmla="*/ 2978067 w 4649917"/>
              <a:gd name="connsiteY1862" fmla="*/ 796981 h 859843"/>
              <a:gd name="connsiteX1863" fmla="*/ 2976463 w 4649917"/>
              <a:gd name="connsiteY1863" fmla="*/ 796865 h 859843"/>
              <a:gd name="connsiteX1864" fmla="*/ 3317295 w 4649917"/>
              <a:gd name="connsiteY1864" fmla="*/ 795007 h 859843"/>
              <a:gd name="connsiteX1865" fmla="*/ 3317301 w 4649917"/>
              <a:gd name="connsiteY1865" fmla="*/ 795008 h 859843"/>
              <a:gd name="connsiteX1866" fmla="*/ 3317294 w 4649917"/>
              <a:gd name="connsiteY1866" fmla="*/ 795008 h 859843"/>
              <a:gd name="connsiteX1867" fmla="*/ 4004176 w 4649917"/>
              <a:gd name="connsiteY1867" fmla="*/ 794550 h 859843"/>
              <a:gd name="connsiteX1868" fmla="*/ 4002042 w 4649917"/>
              <a:gd name="connsiteY1868" fmla="*/ 799809 h 859843"/>
              <a:gd name="connsiteX1869" fmla="*/ 4009840 w 4649917"/>
              <a:gd name="connsiteY1869" fmla="*/ 799809 h 859843"/>
              <a:gd name="connsiteX1870" fmla="*/ 4005940 w 4649917"/>
              <a:gd name="connsiteY1870" fmla="*/ 795008 h 859843"/>
              <a:gd name="connsiteX1871" fmla="*/ 1142099 w 4649917"/>
              <a:gd name="connsiteY1871" fmla="*/ 794491 h 859843"/>
              <a:gd name="connsiteX1872" fmla="*/ 1151720 w 4649917"/>
              <a:gd name="connsiteY1872" fmla="*/ 794900 h 859843"/>
              <a:gd name="connsiteX1873" fmla="*/ 1151904 w 4649917"/>
              <a:gd name="connsiteY1873" fmla="*/ 795098 h 859843"/>
              <a:gd name="connsiteX1874" fmla="*/ 1150342 w 4649917"/>
              <a:gd name="connsiteY1874" fmla="*/ 795007 h 859843"/>
              <a:gd name="connsiteX1875" fmla="*/ 1140400 w 4649917"/>
              <a:gd name="connsiteY1875" fmla="*/ 795524 h 859843"/>
              <a:gd name="connsiteX1876" fmla="*/ 1140906 w 4649917"/>
              <a:gd name="connsiteY1876" fmla="*/ 795025 h 859843"/>
              <a:gd name="connsiteX1877" fmla="*/ 3313396 w 4649917"/>
              <a:gd name="connsiteY1877" fmla="*/ 793771 h 859843"/>
              <a:gd name="connsiteX1878" fmla="*/ 3313396 w 4649917"/>
              <a:gd name="connsiteY1878" fmla="*/ 795007 h 859843"/>
              <a:gd name="connsiteX1879" fmla="*/ 3313398 w 4649917"/>
              <a:gd name="connsiteY1879" fmla="*/ 795008 h 859843"/>
              <a:gd name="connsiteX1880" fmla="*/ 3308044 w 4649917"/>
              <a:gd name="connsiteY1880" fmla="*/ 795008 h 859843"/>
              <a:gd name="connsiteX1881" fmla="*/ 3309497 w 4649917"/>
              <a:gd name="connsiteY1881" fmla="*/ 794672 h 859843"/>
              <a:gd name="connsiteX1882" fmla="*/ 3309497 w 4649917"/>
              <a:gd name="connsiteY1882" fmla="*/ 795007 h 859843"/>
              <a:gd name="connsiteX1883" fmla="*/ 3313396 w 4649917"/>
              <a:gd name="connsiteY1883" fmla="*/ 795007 h 859843"/>
              <a:gd name="connsiteX1884" fmla="*/ 3312737 w 4649917"/>
              <a:gd name="connsiteY1884" fmla="*/ 793924 h 859843"/>
              <a:gd name="connsiteX1885" fmla="*/ 903767 w 4649917"/>
              <a:gd name="connsiteY1885" fmla="*/ 793675 h 859843"/>
              <a:gd name="connsiteX1886" fmla="*/ 906837 w 4649917"/>
              <a:gd name="connsiteY1886" fmla="*/ 793806 h 859843"/>
              <a:gd name="connsiteX1887" fmla="*/ 905999 w 4649917"/>
              <a:gd name="connsiteY1887" fmla="*/ 794425 h 859843"/>
              <a:gd name="connsiteX1888" fmla="*/ 2881209 w 4649917"/>
              <a:gd name="connsiteY1888" fmla="*/ 792719 h 859843"/>
              <a:gd name="connsiteX1889" fmla="*/ 2884799 w 4649917"/>
              <a:gd name="connsiteY1889" fmla="*/ 793650 h 859843"/>
              <a:gd name="connsiteX1890" fmla="*/ 2884765 w 4649917"/>
              <a:gd name="connsiteY1890" fmla="*/ 793678 h 859843"/>
              <a:gd name="connsiteX1891" fmla="*/ 2881525 w 4649917"/>
              <a:gd name="connsiteY1891" fmla="*/ 793107 h 859843"/>
              <a:gd name="connsiteX1892" fmla="*/ 2943874 w 4649917"/>
              <a:gd name="connsiteY1892" fmla="*/ 792710 h 859843"/>
              <a:gd name="connsiteX1893" fmla="*/ 2945272 w 4649917"/>
              <a:gd name="connsiteY1893" fmla="*/ 792780 h 859843"/>
              <a:gd name="connsiteX1894" fmla="*/ 2945272 w 4649917"/>
              <a:gd name="connsiteY1894" fmla="*/ 793667 h 859843"/>
              <a:gd name="connsiteX1895" fmla="*/ 2944535 w 4649917"/>
              <a:gd name="connsiteY1895" fmla="*/ 793796 h 859843"/>
              <a:gd name="connsiteX1896" fmla="*/ 183247 w 4649917"/>
              <a:gd name="connsiteY1896" fmla="*/ 792624 h 859843"/>
              <a:gd name="connsiteX1897" fmla="*/ 179349 w 4649917"/>
              <a:gd name="connsiteY1897" fmla="*/ 792624 h 859843"/>
              <a:gd name="connsiteX1898" fmla="*/ 179349 w 4649917"/>
              <a:gd name="connsiteY1898" fmla="*/ 797426 h 859843"/>
              <a:gd name="connsiteX1899" fmla="*/ 183247 w 4649917"/>
              <a:gd name="connsiteY1899" fmla="*/ 797426 h 859843"/>
              <a:gd name="connsiteX1900" fmla="*/ 183247 w 4649917"/>
              <a:gd name="connsiteY1900" fmla="*/ 792624 h 859843"/>
              <a:gd name="connsiteX1901" fmla="*/ 487359 w 4649917"/>
              <a:gd name="connsiteY1901" fmla="*/ 792624 h 859843"/>
              <a:gd name="connsiteX1902" fmla="*/ 483459 w 4649917"/>
              <a:gd name="connsiteY1902" fmla="*/ 797426 h 859843"/>
              <a:gd name="connsiteX1903" fmla="*/ 487359 w 4649917"/>
              <a:gd name="connsiteY1903" fmla="*/ 797426 h 859843"/>
              <a:gd name="connsiteX1904" fmla="*/ 452269 w 4649917"/>
              <a:gd name="connsiteY1904" fmla="*/ 802227 h 859843"/>
              <a:gd name="connsiteX1905" fmla="*/ 448370 w 4649917"/>
              <a:gd name="connsiteY1905" fmla="*/ 802227 h 859843"/>
              <a:gd name="connsiteX1906" fmla="*/ 440572 w 4649917"/>
              <a:gd name="connsiteY1906" fmla="*/ 802227 h 859843"/>
              <a:gd name="connsiteX1907" fmla="*/ 448370 w 4649917"/>
              <a:gd name="connsiteY1907" fmla="*/ 802227 h 859843"/>
              <a:gd name="connsiteX1908" fmla="*/ 452269 w 4649917"/>
              <a:gd name="connsiteY1908" fmla="*/ 802227 h 859843"/>
              <a:gd name="connsiteX1909" fmla="*/ 436674 w 4649917"/>
              <a:gd name="connsiteY1909" fmla="*/ 802227 h 859843"/>
              <a:gd name="connsiteX1910" fmla="*/ 452269 w 4649917"/>
              <a:gd name="connsiteY1910" fmla="*/ 797426 h 859843"/>
              <a:gd name="connsiteX1911" fmla="*/ 452269 w 4649917"/>
              <a:gd name="connsiteY1911" fmla="*/ 802227 h 859843"/>
              <a:gd name="connsiteX1912" fmla="*/ 456167 w 4649917"/>
              <a:gd name="connsiteY1912" fmla="*/ 797426 h 859843"/>
              <a:gd name="connsiteX1913" fmla="*/ 460067 w 4649917"/>
              <a:gd name="connsiteY1913" fmla="*/ 797426 h 859843"/>
              <a:gd name="connsiteX1914" fmla="*/ 462503 w 4649917"/>
              <a:gd name="connsiteY1914" fmla="*/ 799227 h 859843"/>
              <a:gd name="connsiteX1915" fmla="*/ 465482 w 4649917"/>
              <a:gd name="connsiteY1915" fmla="*/ 798226 h 859843"/>
              <a:gd name="connsiteX1916" fmla="*/ 463965 w 4649917"/>
              <a:gd name="connsiteY1916" fmla="*/ 797426 h 859843"/>
              <a:gd name="connsiteX1917" fmla="*/ 475662 w 4649917"/>
              <a:gd name="connsiteY1917" fmla="*/ 792624 h 859843"/>
              <a:gd name="connsiteX1918" fmla="*/ 475662 w 4649917"/>
              <a:gd name="connsiteY1918" fmla="*/ 797426 h 859843"/>
              <a:gd name="connsiteX1919" fmla="*/ 483459 w 4649917"/>
              <a:gd name="connsiteY1919" fmla="*/ 792624 h 859843"/>
              <a:gd name="connsiteX1920" fmla="*/ 483459 w 4649917"/>
              <a:gd name="connsiteY1920" fmla="*/ 797426 h 859843"/>
              <a:gd name="connsiteX1921" fmla="*/ 487359 w 4649917"/>
              <a:gd name="connsiteY1921" fmla="*/ 792624 h 859843"/>
              <a:gd name="connsiteX1922" fmla="*/ 499055 w 4649917"/>
              <a:gd name="connsiteY1922" fmla="*/ 792624 h 859843"/>
              <a:gd name="connsiteX1923" fmla="*/ 506852 w 4649917"/>
              <a:gd name="connsiteY1923" fmla="*/ 797426 h 859843"/>
              <a:gd name="connsiteX1924" fmla="*/ 495156 w 4649917"/>
              <a:gd name="connsiteY1924" fmla="*/ 802227 h 859843"/>
              <a:gd name="connsiteX1925" fmla="*/ 495156 w 4649917"/>
              <a:gd name="connsiteY1925" fmla="*/ 792624 h 859843"/>
              <a:gd name="connsiteX1926" fmla="*/ 499055 w 4649917"/>
              <a:gd name="connsiteY1926" fmla="*/ 792624 h 859843"/>
              <a:gd name="connsiteX1927" fmla="*/ 1317255 w 4649917"/>
              <a:gd name="connsiteY1927" fmla="*/ 792623 h 859843"/>
              <a:gd name="connsiteX1928" fmla="*/ 1324604 w 4649917"/>
              <a:gd name="connsiteY1928" fmla="*/ 792936 h 859843"/>
              <a:gd name="connsiteX1929" fmla="*/ 1321436 w 4649917"/>
              <a:gd name="connsiteY1929" fmla="*/ 793911 h 859843"/>
              <a:gd name="connsiteX1930" fmla="*/ 751122 w 4649917"/>
              <a:gd name="connsiteY1930" fmla="*/ 792619 h 859843"/>
              <a:gd name="connsiteX1931" fmla="*/ 760862 w 4649917"/>
              <a:gd name="connsiteY1931" fmla="*/ 795952 h 859843"/>
              <a:gd name="connsiteX1932" fmla="*/ 752481 w 4649917"/>
              <a:gd name="connsiteY1932" fmla="*/ 797426 h 859843"/>
              <a:gd name="connsiteX1933" fmla="*/ 748677 w 4649917"/>
              <a:gd name="connsiteY1933" fmla="*/ 792742 h 859843"/>
              <a:gd name="connsiteX1934" fmla="*/ 745381 w 4649917"/>
              <a:gd name="connsiteY1934" fmla="*/ 792907 h 859843"/>
              <a:gd name="connsiteX1935" fmla="*/ 693999 w 4649917"/>
              <a:gd name="connsiteY1935" fmla="*/ 797426 h 859843"/>
              <a:gd name="connsiteX1936" fmla="*/ 561437 w 4649917"/>
              <a:gd name="connsiteY1936" fmla="*/ 807029 h 859843"/>
              <a:gd name="connsiteX1937" fmla="*/ 569234 w 4649917"/>
              <a:gd name="connsiteY1937" fmla="*/ 802227 h 859843"/>
              <a:gd name="connsiteX1938" fmla="*/ 565336 w 4649917"/>
              <a:gd name="connsiteY1938" fmla="*/ 802227 h 859843"/>
              <a:gd name="connsiteX1939" fmla="*/ 651110 w 4649917"/>
              <a:gd name="connsiteY1939" fmla="*/ 797426 h 859843"/>
              <a:gd name="connsiteX1940" fmla="*/ 655010 w 4649917"/>
              <a:gd name="connsiteY1940" fmla="*/ 797426 h 859843"/>
              <a:gd name="connsiteX1941" fmla="*/ 745381 w 4649917"/>
              <a:gd name="connsiteY1941" fmla="*/ 792907 h 859843"/>
              <a:gd name="connsiteX1942" fmla="*/ 748583 w 4649917"/>
              <a:gd name="connsiteY1942" fmla="*/ 792624 h 859843"/>
              <a:gd name="connsiteX1943" fmla="*/ 748677 w 4649917"/>
              <a:gd name="connsiteY1943" fmla="*/ 792742 h 859843"/>
              <a:gd name="connsiteX1944" fmla="*/ 751019 w 4649917"/>
              <a:gd name="connsiteY1944" fmla="*/ 792624 h 859843"/>
              <a:gd name="connsiteX1945" fmla="*/ 245629 w 4649917"/>
              <a:gd name="connsiteY1945" fmla="*/ 792091 h 859843"/>
              <a:gd name="connsiteX1946" fmla="*/ 245424 w 4649917"/>
              <a:gd name="connsiteY1946" fmla="*/ 792372 h 859843"/>
              <a:gd name="connsiteX1947" fmla="*/ 245629 w 4649917"/>
              <a:gd name="connsiteY1947" fmla="*/ 792624 h 859843"/>
              <a:gd name="connsiteX1948" fmla="*/ 2927535 w 4649917"/>
              <a:gd name="connsiteY1948" fmla="*/ 791893 h 859843"/>
              <a:gd name="connsiteX1949" fmla="*/ 2941373 w 4649917"/>
              <a:gd name="connsiteY1949" fmla="*/ 792585 h 859843"/>
              <a:gd name="connsiteX1950" fmla="*/ 2941373 w 4649917"/>
              <a:gd name="connsiteY1950" fmla="*/ 792606 h 859843"/>
              <a:gd name="connsiteX1951" fmla="*/ 2941373 w 4649917"/>
              <a:gd name="connsiteY1951" fmla="*/ 794177 h 859843"/>
              <a:gd name="connsiteX1952" fmla="*/ 2932386 w 4649917"/>
              <a:gd name="connsiteY1952" fmla="*/ 793387 h 859843"/>
              <a:gd name="connsiteX1953" fmla="*/ 2929854 w 4649917"/>
              <a:gd name="connsiteY1953" fmla="*/ 792607 h 859843"/>
              <a:gd name="connsiteX1954" fmla="*/ 3465452 w 4649917"/>
              <a:gd name="connsiteY1954" fmla="*/ 791571 h 859843"/>
              <a:gd name="connsiteX1955" fmla="*/ 3466608 w 4649917"/>
              <a:gd name="connsiteY1955" fmla="*/ 791629 h 859843"/>
              <a:gd name="connsiteX1956" fmla="*/ 3534179 w 4649917"/>
              <a:gd name="connsiteY1956" fmla="*/ 795008 h 859843"/>
              <a:gd name="connsiteX1957" fmla="*/ 3538077 w 4649917"/>
              <a:gd name="connsiteY1957" fmla="*/ 795008 h 859843"/>
              <a:gd name="connsiteX1958" fmla="*/ 3623852 w 4649917"/>
              <a:gd name="connsiteY1958" fmla="*/ 799809 h 859843"/>
              <a:gd name="connsiteX1959" fmla="*/ 3619953 w 4649917"/>
              <a:gd name="connsiteY1959" fmla="*/ 799809 h 859843"/>
              <a:gd name="connsiteX1960" fmla="*/ 3627751 w 4649917"/>
              <a:gd name="connsiteY1960" fmla="*/ 804611 h 859843"/>
              <a:gd name="connsiteX1961" fmla="*/ 3495190 w 4649917"/>
              <a:gd name="connsiteY1961" fmla="*/ 795008 h 859843"/>
              <a:gd name="connsiteX1962" fmla="*/ 3467364 w 4649917"/>
              <a:gd name="connsiteY1962" fmla="*/ 792560 h 859843"/>
              <a:gd name="connsiteX1963" fmla="*/ 3465452 w 4649917"/>
              <a:gd name="connsiteY1963" fmla="*/ 792392 h 859843"/>
              <a:gd name="connsiteX1964" fmla="*/ 850922 w 4649917"/>
              <a:gd name="connsiteY1964" fmla="*/ 791431 h 859843"/>
              <a:gd name="connsiteX1965" fmla="*/ 865106 w 4649917"/>
              <a:gd name="connsiteY1965" fmla="*/ 792034 h 859843"/>
              <a:gd name="connsiteX1966" fmla="*/ 865548 w 4649917"/>
              <a:gd name="connsiteY1966" fmla="*/ 792624 h 859843"/>
              <a:gd name="connsiteX1967" fmla="*/ 849953 w 4649917"/>
              <a:gd name="connsiteY1967" fmla="*/ 792624 h 859843"/>
              <a:gd name="connsiteX1968" fmla="*/ 3461088 w 4649917"/>
              <a:gd name="connsiteY1968" fmla="*/ 791352 h 859843"/>
              <a:gd name="connsiteX1969" fmla="*/ 3461553 w 4649917"/>
              <a:gd name="connsiteY1969" fmla="*/ 791376 h 859843"/>
              <a:gd name="connsiteX1970" fmla="*/ 3461553 w 4649917"/>
              <a:gd name="connsiteY1970" fmla="*/ 792049 h 859843"/>
              <a:gd name="connsiteX1971" fmla="*/ 3460830 w 4649917"/>
              <a:gd name="connsiteY1971" fmla="*/ 791985 h 859843"/>
              <a:gd name="connsiteX1972" fmla="*/ 844877 w 4649917"/>
              <a:gd name="connsiteY1972" fmla="*/ 791175 h 859843"/>
              <a:gd name="connsiteX1973" fmla="*/ 847930 w 4649917"/>
              <a:gd name="connsiteY1973" fmla="*/ 791304 h 859843"/>
              <a:gd name="connsiteX1974" fmla="*/ 846054 w 4649917"/>
              <a:gd name="connsiteY1974" fmla="*/ 792624 h 859843"/>
              <a:gd name="connsiteX1975" fmla="*/ 195431 w 4649917"/>
              <a:gd name="connsiteY1975" fmla="*/ 790824 h 859843"/>
              <a:gd name="connsiteX1976" fmla="*/ 194944 w 4649917"/>
              <a:gd name="connsiteY1976" fmla="*/ 792624 h 859843"/>
              <a:gd name="connsiteX1977" fmla="*/ 185684 w 4649917"/>
              <a:gd name="connsiteY1977" fmla="*/ 792624 h 859843"/>
              <a:gd name="connsiteX1978" fmla="*/ 183247 w 4649917"/>
              <a:gd name="connsiteY1978" fmla="*/ 792624 h 859843"/>
              <a:gd name="connsiteX1979" fmla="*/ 185011 w 4649917"/>
              <a:gd name="connsiteY1979" fmla="*/ 796968 h 859843"/>
              <a:gd name="connsiteX1980" fmla="*/ 192507 w 4649917"/>
              <a:gd name="connsiteY1980" fmla="*/ 795025 h 859843"/>
              <a:gd name="connsiteX1981" fmla="*/ 198843 w 4649917"/>
              <a:gd name="connsiteY1981" fmla="*/ 792624 h 859843"/>
              <a:gd name="connsiteX1982" fmla="*/ 195431 w 4649917"/>
              <a:gd name="connsiteY1982" fmla="*/ 790824 h 859843"/>
              <a:gd name="connsiteX1983" fmla="*/ 2902562 w 4649917"/>
              <a:gd name="connsiteY1983" fmla="*/ 790644 h 859843"/>
              <a:gd name="connsiteX1984" fmla="*/ 2918110 w 4649917"/>
              <a:gd name="connsiteY1984" fmla="*/ 791422 h 859843"/>
              <a:gd name="connsiteX1985" fmla="*/ 2916318 w 4649917"/>
              <a:gd name="connsiteY1985" fmla="*/ 791974 h 859843"/>
              <a:gd name="connsiteX1986" fmla="*/ 2902562 w 4649917"/>
              <a:gd name="connsiteY1986" fmla="*/ 790763 h 859843"/>
              <a:gd name="connsiteX1987" fmla="*/ 3444866 w 4649917"/>
              <a:gd name="connsiteY1987" fmla="*/ 790541 h 859843"/>
              <a:gd name="connsiteX1988" fmla="*/ 3447145 w 4649917"/>
              <a:gd name="connsiteY1988" fmla="*/ 790655 h 859843"/>
              <a:gd name="connsiteX1989" fmla="*/ 3447580 w 4649917"/>
              <a:gd name="connsiteY1989" fmla="*/ 790820 h 859843"/>
              <a:gd name="connsiteX1990" fmla="*/ 3444765 w 4649917"/>
              <a:gd name="connsiteY1990" fmla="*/ 790572 h 859843"/>
              <a:gd name="connsiteX1991" fmla="*/ 826638 w 4649917"/>
              <a:gd name="connsiteY1991" fmla="*/ 790400 h 859843"/>
              <a:gd name="connsiteX1992" fmla="*/ 839614 w 4649917"/>
              <a:gd name="connsiteY1992" fmla="*/ 790952 h 859843"/>
              <a:gd name="connsiteX1993" fmla="*/ 838706 w 4649917"/>
              <a:gd name="connsiteY1993" fmla="*/ 792071 h 859843"/>
              <a:gd name="connsiteX1994" fmla="*/ 827233 w 4649917"/>
              <a:gd name="connsiteY1994" fmla="*/ 790787 h 859843"/>
              <a:gd name="connsiteX1995" fmla="*/ 3288550 w 4649917"/>
              <a:gd name="connsiteY1995" fmla="*/ 790206 h 859843"/>
              <a:gd name="connsiteX1996" fmla="*/ 3280752 w 4649917"/>
              <a:gd name="connsiteY1996" fmla="*/ 790206 h 859843"/>
              <a:gd name="connsiteX1997" fmla="*/ 3288550 w 4649917"/>
              <a:gd name="connsiteY1997" fmla="*/ 790206 h 859843"/>
              <a:gd name="connsiteX1998" fmla="*/ 3694031 w 4649917"/>
              <a:gd name="connsiteY1998" fmla="*/ 790206 h 859843"/>
              <a:gd name="connsiteX1999" fmla="*/ 3694031 w 4649917"/>
              <a:gd name="connsiteY1999" fmla="*/ 799809 h 859843"/>
              <a:gd name="connsiteX2000" fmla="*/ 3682335 w 4649917"/>
              <a:gd name="connsiteY2000" fmla="*/ 795008 h 859843"/>
              <a:gd name="connsiteX2001" fmla="*/ 3690133 w 4649917"/>
              <a:gd name="connsiteY2001" fmla="*/ 790206 h 859843"/>
              <a:gd name="connsiteX2002" fmla="*/ 3694031 w 4649917"/>
              <a:gd name="connsiteY2002" fmla="*/ 790206 h 859843"/>
              <a:gd name="connsiteX2003" fmla="*/ 4009840 w 4649917"/>
              <a:gd name="connsiteY2003" fmla="*/ 790206 h 859843"/>
              <a:gd name="connsiteX2004" fmla="*/ 4005940 w 4649917"/>
              <a:gd name="connsiteY2004" fmla="*/ 790206 h 859843"/>
              <a:gd name="connsiteX2005" fmla="*/ 4005940 w 4649917"/>
              <a:gd name="connsiteY2005" fmla="*/ 795008 h 859843"/>
              <a:gd name="connsiteX2006" fmla="*/ 4009840 w 4649917"/>
              <a:gd name="connsiteY2006" fmla="*/ 795008 h 859843"/>
              <a:gd name="connsiteX2007" fmla="*/ 4009840 w 4649917"/>
              <a:gd name="connsiteY2007" fmla="*/ 790206 h 859843"/>
              <a:gd name="connsiteX2008" fmla="*/ 822041 w 4649917"/>
              <a:gd name="connsiteY2008" fmla="*/ 790205 h 859843"/>
              <a:gd name="connsiteX2009" fmla="*/ 823054 w 4649917"/>
              <a:gd name="connsiteY2009" fmla="*/ 790248 h 859843"/>
              <a:gd name="connsiteX2010" fmla="*/ 823066 w 4649917"/>
              <a:gd name="connsiteY2010" fmla="*/ 790320 h 859843"/>
              <a:gd name="connsiteX2011" fmla="*/ 2896218 w 4649917"/>
              <a:gd name="connsiteY2011" fmla="*/ 790205 h 859843"/>
              <a:gd name="connsiteX2012" fmla="*/ 2898663 w 4649917"/>
              <a:gd name="connsiteY2012" fmla="*/ 790420 h 859843"/>
              <a:gd name="connsiteX2013" fmla="*/ 2899420 w 4649917"/>
              <a:gd name="connsiteY2013" fmla="*/ 790487 h 859843"/>
              <a:gd name="connsiteX2014" fmla="*/ 2902221 w 4649917"/>
              <a:gd name="connsiteY2014" fmla="*/ 790627 h 859843"/>
              <a:gd name="connsiteX2015" fmla="*/ 2902140 w 4649917"/>
              <a:gd name="connsiteY2015" fmla="*/ 790726 h 859843"/>
              <a:gd name="connsiteX2016" fmla="*/ 2899420 w 4649917"/>
              <a:gd name="connsiteY2016" fmla="*/ 790487 h 859843"/>
              <a:gd name="connsiteX2017" fmla="*/ 2898663 w 4649917"/>
              <a:gd name="connsiteY2017" fmla="*/ 790449 h 859843"/>
              <a:gd name="connsiteX2018" fmla="*/ 2896123 w 4649917"/>
              <a:gd name="connsiteY2018" fmla="*/ 790322 h 859843"/>
              <a:gd name="connsiteX2019" fmla="*/ 2895074 w 4649917"/>
              <a:gd name="connsiteY2019" fmla="*/ 791615 h 859843"/>
              <a:gd name="connsiteX2020" fmla="*/ 2893930 w 4649917"/>
              <a:gd name="connsiteY2020" fmla="*/ 793023 h 859843"/>
              <a:gd name="connsiteX2021" fmla="*/ 2893930 w 4649917"/>
              <a:gd name="connsiteY2021" fmla="*/ 790213 h 859843"/>
              <a:gd name="connsiteX2022" fmla="*/ 2893936 w 4649917"/>
              <a:gd name="connsiteY2022" fmla="*/ 790213 h 859843"/>
              <a:gd name="connsiteX2023" fmla="*/ 2896123 w 4649917"/>
              <a:gd name="connsiteY2023" fmla="*/ 790322 h 859843"/>
              <a:gd name="connsiteX2024" fmla="*/ 3434261 w 4649917"/>
              <a:gd name="connsiteY2024" fmla="*/ 790205 h 859843"/>
              <a:gd name="connsiteX2025" fmla="*/ 3439337 w 4649917"/>
              <a:gd name="connsiteY2025" fmla="*/ 791768 h 859843"/>
              <a:gd name="connsiteX2026" fmla="*/ 3436706 w 4649917"/>
              <a:gd name="connsiteY2026" fmla="*/ 795008 h 859843"/>
              <a:gd name="connsiteX2027" fmla="*/ 3431155 w 4649917"/>
              <a:gd name="connsiteY2027" fmla="*/ 794031 h 859843"/>
              <a:gd name="connsiteX2028" fmla="*/ 3429448 w 4649917"/>
              <a:gd name="connsiteY2028" fmla="*/ 789783 h 859843"/>
              <a:gd name="connsiteX2029" fmla="*/ 3429959 w 4649917"/>
              <a:gd name="connsiteY2029" fmla="*/ 789808 h 859843"/>
              <a:gd name="connsiteX2030" fmla="*/ 3430362 w 4649917"/>
              <a:gd name="connsiteY2030" fmla="*/ 790205 h 859843"/>
              <a:gd name="connsiteX2031" fmla="*/ 3943559 w 4649917"/>
              <a:gd name="connsiteY2031" fmla="*/ 789673 h 859843"/>
              <a:gd name="connsiteX2032" fmla="*/ 3943559 w 4649917"/>
              <a:gd name="connsiteY2032" fmla="*/ 790206 h 859843"/>
              <a:gd name="connsiteX2033" fmla="*/ 3943765 w 4649917"/>
              <a:gd name="connsiteY2033" fmla="*/ 789954 h 859843"/>
              <a:gd name="connsiteX2034" fmla="*/ 3399172 w 4649917"/>
              <a:gd name="connsiteY2034" fmla="*/ 789672 h 859843"/>
              <a:gd name="connsiteX2035" fmla="*/ 3399172 w 4649917"/>
              <a:gd name="connsiteY2035" fmla="*/ 790205 h 859843"/>
              <a:gd name="connsiteX2036" fmla="*/ 3399377 w 4649917"/>
              <a:gd name="connsiteY2036" fmla="*/ 789953 h 859843"/>
              <a:gd name="connsiteX2037" fmla="*/ 2878128 w 4649917"/>
              <a:gd name="connsiteY2037" fmla="*/ 789446 h 859843"/>
              <a:gd name="connsiteX2038" fmla="*/ 2882671 w 4649917"/>
              <a:gd name="connsiteY2038" fmla="*/ 789666 h 859843"/>
              <a:gd name="connsiteX2039" fmla="*/ 2882890 w 4649917"/>
              <a:gd name="connsiteY2039" fmla="*/ 790205 h 859843"/>
              <a:gd name="connsiteX2040" fmla="*/ 2883303 w 4649917"/>
              <a:gd name="connsiteY2040" fmla="*/ 789697 h 859843"/>
              <a:gd name="connsiteX2041" fmla="*/ 2893781 w 4649917"/>
              <a:gd name="connsiteY2041" fmla="*/ 790205 h 859843"/>
              <a:gd name="connsiteX2042" fmla="*/ 2890031 w 4649917"/>
              <a:gd name="connsiteY2042" fmla="*/ 790205 h 859843"/>
              <a:gd name="connsiteX2043" fmla="*/ 2890031 w 4649917"/>
              <a:gd name="connsiteY2043" fmla="*/ 790412 h 859843"/>
              <a:gd name="connsiteX2044" fmla="*/ 2889937 w 4649917"/>
              <a:gd name="connsiteY2044" fmla="*/ 790435 h 859843"/>
              <a:gd name="connsiteX2045" fmla="*/ 2890031 w 4649917"/>
              <a:gd name="connsiteY2045" fmla="*/ 790205 h 859843"/>
              <a:gd name="connsiteX2046" fmla="*/ 2887594 w 4649917"/>
              <a:gd name="connsiteY2046" fmla="*/ 790205 h 859843"/>
              <a:gd name="connsiteX2047" fmla="*/ 2882890 w 4649917"/>
              <a:gd name="connsiteY2047" fmla="*/ 790205 h 859843"/>
              <a:gd name="connsiteX2048" fmla="*/ 2878334 w 4649917"/>
              <a:gd name="connsiteY2048" fmla="*/ 790205 h 859843"/>
              <a:gd name="connsiteX2049" fmla="*/ 2874435 w 4649917"/>
              <a:gd name="connsiteY2049" fmla="*/ 789266 h 859843"/>
              <a:gd name="connsiteX2050" fmla="*/ 2876065 w 4649917"/>
              <a:gd name="connsiteY2050" fmla="*/ 789346 h 859843"/>
              <a:gd name="connsiteX2051" fmla="*/ 2874435 w 4649917"/>
              <a:gd name="connsiteY2051" fmla="*/ 790205 h 859843"/>
              <a:gd name="connsiteX2052" fmla="*/ 2879169 w 4649917"/>
              <a:gd name="connsiteY2052" fmla="*/ 791999 h 859843"/>
              <a:gd name="connsiteX2053" fmla="*/ 2879169 w 4649917"/>
              <a:gd name="connsiteY2053" fmla="*/ 792693 h 859843"/>
              <a:gd name="connsiteX2054" fmla="*/ 2878673 w 4649917"/>
              <a:gd name="connsiteY2054" fmla="*/ 792606 h 859843"/>
              <a:gd name="connsiteX2055" fmla="*/ 2871015 w 4649917"/>
              <a:gd name="connsiteY2055" fmla="*/ 791258 h 859843"/>
              <a:gd name="connsiteX2056" fmla="*/ 2874435 w 4649917"/>
              <a:gd name="connsiteY2056" fmla="*/ 790205 h 859843"/>
              <a:gd name="connsiteX2057" fmla="*/ 3413807 w 4649917"/>
              <a:gd name="connsiteY2057" fmla="*/ 789024 h 859843"/>
              <a:gd name="connsiteX2058" fmla="*/ 3415654 w 4649917"/>
              <a:gd name="connsiteY2058" fmla="*/ 789113 h 859843"/>
              <a:gd name="connsiteX2059" fmla="*/ 3414766 w 4649917"/>
              <a:gd name="connsiteY2059" fmla="*/ 790205 h 859843"/>
              <a:gd name="connsiteX2060" fmla="*/ 3422564 w 4649917"/>
              <a:gd name="connsiteY2060" fmla="*/ 790205 h 859843"/>
              <a:gd name="connsiteX2061" fmla="*/ 3421410 w 4649917"/>
              <a:gd name="connsiteY2061" fmla="*/ 789393 h 859843"/>
              <a:gd name="connsiteX2062" fmla="*/ 3424046 w 4649917"/>
              <a:gd name="connsiteY2062" fmla="*/ 789521 h 859843"/>
              <a:gd name="connsiteX2063" fmla="*/ 3422564 w 4649917"/>
              <a:gd name="connsiteY2063" fmla="*/ 790205 h 859843"/>
              <a:gd name="connsiteX2064" fmla="*/ 3424758 w 4649917"/>
              <a:gd name="connsiteY2064" fmla="*/ 792905 h 859843"/>
              <a:gd name="connsiteX2065" fmla="*/ 3423060 w 4649917"/>
              <a:gd name="connsiteY2065" fmla="*/ 792607 h 859843"/>
              <a:gd name="connsiteX2066" fmla="*/ 3418786 w 4649917"/>
              <a:gd name="connsiteY2066" fmla="*/ 791855 h 859843"/>
              <a:gd name="connsiteX2067" fmla="*/ 3414766 w 4649917"/>
              <a:gd name="connsiteY2067" fmla="*/ 790205 h 859843"/>
              <a:gd name="connsiteX2068" fmla="*/ 3249561 w 4649917"/>
              <a:gd name="connsiteY2068" fmla="*/ 788406 h 859843"/>
              <a:gd name="connsiteX2069" fmla="*/ 3250450 w 4649917"/>
              <a:gd name="connsiteY2069" fmla="*/ 788816 h 859843"/>
              <a:gd name="connsiteX2070" fmla="*/ 3251014 w 4649917"/>
              <a:gd name="connsiteY2070" fmla="*/ 790205 h 859843"/>
              <a:gd name="connsiteX2071" fmla="*/ 3251680 w 4649917"/>
              <a:gd name="connsiteY2071" fmla="*/ 789385 h 859843"/>
              <a:gd name="connsiteX2072" fmla="*/ 3253460 w 4649917"/>
              <a:gd name="connsiteY2072" fmla="*/ 790206 h 859843"/>
              <a:gd name="connsiteX2073" fmla="*/ 3245663 w 4649917"/>
              <a:gd name="connsiteY2073" fmla="*/ 790206 h 859843"/>
              <a:gd name="connsiteX2074" fmla="*/ 3249561 w 4649917"/>
              <a:gd name="connsiteY2074" fmla="*/ 788406 h 859843"/>
              <a:gd name="connsiteX2075" fmla="*/ 3993757 w 4649917"/>
              <a:gd name="connsiteY2075" fmla="*/ 788406 h 859843"/>
              <a:gd name="connsiteX2076" fmla="*/ 3990345 w 4649917"/>
              <a:gd name="connsiteY2076" fmla="*/ 790206 h 859843"/>
              <a:gd name="connsiteX2077" fmla="*/ 3996681 w 4649917"/>
              <a:gd name="connsiteY2077" fmla="*/ 792607 h 859843"/>
              <a:gd name="connsiteX2078" fmla="*/ 4004176 w 4649917"/>
              <a:gd name="connsiteY2078" fmla="*/ 794550 h 859843"/>
              <a:gd name="connsiteX2079" fmla="*/ 4005940 w 4649917"/>
              <a:gd name="connsiteY2079" fmla="*/ 790206 h 859843"/>
              <a:gd name="connsiteX2080" fmla="*/ 4003504 w 4649917"/>
              <a:gd name="connsiteY2080" fmla="*/ 790206 h 859843"/>
              <a:gd name="connsiteX2081" fmla="*/ 3994244 w 4649917"/>
              <a:gd name="connsiteY2081" fmla="*/ 790206 h 859843"/>
              <a:gd name="connsiteX2082" fmla="*/ 3993757 w 4649917"/>
              <a:gd name="connsiteY2082" fmla="*/ 788406 h 859843"/>
              <a:gd name="connsiteX2083" fmla="*/ 3399172 w 4649917"/>
              <a:gd name="connsiteY2083" fmla="*/ 788313 h 859843"/>
              <a:gd name="connsiteX2084" fmla="*/ 3400649 w 4649917"/>
              <a:gd name="connsiteY2084" fmla="*/ 788385 h 859843"/>
              <a:gd name="connsiteX2085" fmla="*/ 3399377 w 4649917"/>
              <a:gd name="connsiteY2085" fmla="*/ 789953 h 859843"/>
              <a:gd name="connsiteX2086" fmla="*/ 3399463 w 4649917"/>
              <a:gd name="connsiteY2086" fmla="*/ 790070 h 859843"/>
              <a:gd name="connsiteX2087" fmla="*/ 3402877 w 4649917"/>
              <a:gd name="connsiteY2087" fmla="*/ 788493 h 859843"/>
              <a:gd name="connsiteX2088" fmla="*/ 3403309 w 4649917"/>
              <a:gd name="connsiteY2088" fmla="*/ 788514 h 859843"/>
              <a:gd name="connsiteX2089" fmla="*/ 3406969 w 4649917"/>
              <a:gd name="connsiteY2089" fmla="*/ 790205 h 859843"/>
              <a:gd name="connsiteX2090" fmla="*/ 3406969 w 4649917"/>
              <a:gd name="connsiteY2090" fmla="*/ 788692 h 859843"/>
              <a:gd name="connsiteX2091" fmla="*/ 3410868 w 4649917"/>
              <a:gd name="connsiteY2091" fmla="*/ 788881 h 859843"/>
              <a:gd name="connsiteX2092" fmla="*/ 3410868 w 4649917"/>
              <a:gd name="connsiteY2092" fmla="*/ 790205 h 859843"/>
              <a:gd name="connsiteX2093" fmla="*/ 3410685 w 4649917"/>
              <a:gd name="connsiteY2093" fmla="*/ 790431 h 859843"/>
              <a:gd name="connsiteX2094" fmla="*/ 3409415 w 4649917"/>
              <a:gd name="connsiteY2094" fmla="*/ 790206 h 859843"/>
              <a:gd name="connsiteX2095" fmla="*/ 3404072 w 4649917"/>
              <a:gd name="connsiteY2095" fmla="*/ 791440 h 859843"/>
              <a:gd name="connsiteX2096" fmla="*/ 3403070 w 4649917"/>
              <a:gd name="connsiteY2096" fmla="*/ 790205 h 859843"/>
              <a:gd name="connsiteX2097" fmla="*/ 3403070 w 4649917"/>
              <a:gd name="connsiteY2097" fmla="*/ 791671 h 859843"/>
              <a:gd name="connsiteX2098" fmla="*/ 3401617 w 4649917"/>
              <a:gd name="connsiteY2098" fmla="*/ 792007 h 859843"/>
              <a:gd name="connsiteX2099" fmla="*/ 3400728 w 4649917"/>
              <a:gd name="connsiteY2099" fmla="*/ 791802 h 859843"/>
              <a:gd name="connsiteX2100" fmla="*/ 3399463 w 4649917"/>
              <a:gd name="connsiteY2100" fmla="*/ 790070 h 859843"/>
              <a:gd name="connsiteX2101" fmla="*/ 3399172 w 4649917"/>
              <a:gd name="connsiteY2101" fmla="*/ 790205 h 859843"/>
              <a:gd name="connsiteX2102" fmla="*/ 3391374 w 4649917"/>
              <a:gd name="connsiteY2102" fmla="*/ 790205 h 859843"/>
              <a:gd name="connsiteX2103" fmla="*/ 3391374 w 4649917"/>
              <a:gd name="connsiteY2103" fmla="*/ 791145 h 859843"/>
              <a:gd name="connsiteX2104" fmla="*/ 3387475 w 4649917"/>
              <a:gd name="connsiteY2104" fmla="*/ 791720 h 859843"/>
              <a:gd name="connsiteX2105" fmla="*/ 3387475 w 4649917"/>
              <a:gd name="connsiteY2105" fmla="*/ 790205 h 859843"/>
              <a:gd name="connsiteX2106" fmla="*/ 3391374 w 4649917"/>
              <a:gd name="connsiteY2106" fmla="*/ 790205 h 859843"/>
              <a:gd name="connsiteX2107" fmla="*/ 3398684 w 4649917"/>
              <a:gd name="connsiteY2107" fmla="*/ 789005 h 859843"/>
              <a:gd name="connsiteX2108" fmla="*/ 3399172 w 4649917"/>
              <a:gd name="connsiteY2108" fmla="*/ 789672 h 859843"/>
              <a:gd name="connsiteX2109" fmla="*/ 3325093 w 4649917"/>
              <a:gd name="connsiteY2109" fmla="*/ 788267 h 859843"/>
              <a:gd name="connsiteX2110" fmla="*/ 3325093 w 4649917"/>
              <a:gd name="connsiteY2110" fmla="*/ 790205 h 859843"/>
              <a:gd name="connsiteX2111" fmla="*/ 3323961 w 4649917"/>
              <a:gd name="connsiteY2111" fmla="*/ 789776 h 859843"/>
              <a:gd name="connsiteX2112" fmla="*/ 2847876 w 4649917"/>
              <a:gd name="connsiteY2112" fmla="*/ 787977 h 859843"/>
              <a:gd name="connsiteX2113" fmla="*/ 2857029 w 4649917"/>
              <a:gd name="connsiteY2113" fmla="*/ 788422 h 859843"/>
              <a:gd name="connsiteX2114" fmla="*/ 2857744 w 4649917"/>
              <a:gd name="connsiteY2114" fmla="*/ 789125 h 859843"/>
              <a:gd name="connsiteX2115" fmla="*/ 2856647 w 4649917"/>
              <a:gd name="connsiteY2115" fmla="*/ 789193 h 859843"/>
              <a:gd name="connsiteX2116" fmla="*/ 2854941 w 4649917"/>
              <a:gd name="connsiteY2116" fmla="*/ 788405 h 859843"/>
              <a:gd name="connsiteX2117" fmla="*/ 2852710 w 4649917"/>
              <a:gd name="connsiteY2117" fmla="*/ 789435 h 859843"/>
              <a:gd name="connsiteX2118" fmla="*/ 2850169 w 4649917"/>
              <a:gd name="connsiteY2118" fmla="*/ 789591 h 859843"/>
              <a:gd name="connsiteX2119" fmla="*/ 226134 w 4649917"/>
              <a:gd name="connsiteY2119" fmla="*/ 787822 h 859843"/>
              <a:gd name="connsiteX2120" fmla="*/ 222236 w 4649917"/>
              <a:gd name="connsiteY2120" fmla="*/ 792624 h 859843"/>
              <a:gd name="connsiteX2121" fmla="*/ 230034 w 4649917"/>
              <a:gd name="connsiteY2121" fmla="*/ 792624 h 859843"/>
              <a:gd name="connsiteX2122" fmla="*/ 226134 w 4649917"/>
              <a:gd name="connsiteY2122" fmla="*/ 787822 h 859843"/>
              <a:gd name="connsiteX2123" fmla="*/ 2841171 w 4649917"/>
              <a:gd name="connsiteY2123" fmla="*/ 787652 h 859843"/>
              <a:gd name="connsiteX2124" fmla="*/ 2845160 w 4649917"/>
              <a:gd name="connsiteY2124" fmla="*/ 787845 h 859843"/>
              <a:gd name="connsiteX2125" fmla="*/ 2843404 w 4649917"/>
              <a:gd name="connsiteY2125" fmla="*/ 790008 h 859843"/>
              <a:gd name="connsiteX2126" fmla="*/ 2843099 w 4649917"/>
              <a:gd name="connsiteY2126" fmla="*/ 790027 h 859843"/>
              <a:gd name="connsiteX2127" fmla="*/ 2837980 w 4649917"/>
              <a:gd name="connsiteY2127" fmla="*/ 787496 h 859843"/>
              <a:gd name="connsiteX2128" fmla="*/ 2839346 w 4649917"/>
              <a:gd name="connsiteY2128" fmla="*/ 787562 h 859843"/>
              <a:gd name="connsiteX2129" fmla="*/ 2839346 w 4649917"/>
              <a:gd name="connsiteY2129" fmla="*/ 789178 h 859843"/>
              <a:gd name="connsiteX2130" fmla="*/ 3365580 w 4649917"/>
              <a:gd name="connsiteY2130" fmla="*/ 786018 h 859843"/>
              <a:gd name="connsiteX2131" fmla="*/ 3366374 w 4649917"/>
              <a:gd name="connsiteY2131" fmla="*/ 786344 h 859843"/>
              <a:gd name="connsiteX2132" fmla="*/ 3366314 w 4649917"/>
              <a:gd name="connsiteY2132" fmla="*/ 786719 h 859843"/>
              <a:gd name="connsiteX2133" fmla="*/ 3367416 w 4649917"/>
              <a:gd name="connsiteY2133" fmla="*/ 786772 h 859843"/>
              <a:gd name="connsiteX2134" fmla="*/ 3375779 w 4649917"/>
              <a:gd name="connsiteY2134" fmla="*/ 790205 h 859843"/>
              <a:gd name="connsiteX2135" fmla="*/ 3367981 w 4649917"/>
              <a:gd name="connsiteY2135" fmla="*/ 790205 h 859843"/>
              <a:gd name="connsiteX2136" fmla="*/ 3369070 w 4649917"/>
              <a:gd name="connsiteY2136" fmla="*/ 790540 h 859843"/>
              <a:gd name="connsiteX2137" fmla="*/ 3365552 w 4649917"/>
              <a:gd name="connsiteY2137" fmla="*/ 791407 h 859843"/>
              <a:gd name="connsiteX2138" fmla="*/ 3366314 w 4649917"/>
              <a:gd name="connsiteY2138" fmla="*/ 786719 h 859843"/>
              <a:gd name="connsiteX2139" fmla="*/ 3364626 w 4649917"/>
              <a:gd name="connsiteY2139" fmla="*/ 786637 h 859843"/>
              <a:gd name="connsiteX2140" fmla="*/ 3357268 w 4649917"/>
              <a:gd name="connsiteY2140" fmla="*/ 791407 h 859843"/>
              <a:gd name="connsiteX2141" fmla="*/ 3350932 w 4649917"/>
              <a:gd name="connsiteY2141" fmla="*/ 790206 h 859843"/>
              <a:gd name="connsiteX2142" fmla="*/ 3347643 w 4649917"/>
              <a:gd name="connsiteY2142" fmla="*/ 786155 h 859843"/>
              <a:gd name="connsiteX2143" fmla="*/ 3351898 w 4649917"/>
              <a:gd name="connsiteY2143" fmla="*/ 787205 h 859843"/>
              <a:gd name="connsiteX2144" fmla="*/ 3354479 w 4649917"/>
              <a:gd name="connsiteY2144" fmla="*/ 786145 h 859843"/>
              <a:gd name="connsiteX2145" fmla="*/ 3364626 w 4649917"/>
              <a:gd name="connsiteY2145" fmla="*/ 786637 h 859843"/>
              <a:gd name="connsiteX2146" fmla="*/ 3323639 w 4649917"/>
              <a:gd name="connsiteY2146" fmla="*/ 785404 h 859843"/>
              <a:gd name="connsiteX2147" fmla="*/ 3315841 w 4649917"/>
              <a:gd name="connsiteY2147" fmla="*/ 785404 h 859843"/>
              <a:gd name="connsiteX2148" fmla="*/ 3323639 w 4649917"/>
              <a:gd name="connsiteY2148" fmla="*/ 785404 h 859843"/>
              <a:gd name="connsiteX2149" fmla="*/ 3339235 w 4649917"/>
              <a:gd name="connsiteY2149" fmla="*/ 785404 h 859843"/>
              <a:gd name="connsiteX2150" fmla="*/ 3345907 w 4649917"/>
              <a:gd name="connsiteY2150" fmla="*/ 785729 h 859843"/>
              <a:gd name="connsiteX2151" fmla="*/ 3346625 w 4649917"/>
              <a:gd name="connsiteY2151" fmla="*/ 785906 h 859843"/>
              <a:gd name="connsiteX2152" fmla="*/ 3343377 w 4649917"/>
              <a:gd name="connsiteY2152" fmla="*/ 789907 h 859843"/>
              <a:gd name="connsiteX2153" fmla="*/ 3342348 w 4649917"/>
              <a:gd name="connsiteY2153" fmla="*/ 789653 h 859843"/>
              <a:gd name="connsiteX2154" fmla="*/ 3339722 w 4649917"/>
              <a:gd name="connsiteY2154" fmla="*/ 787805 h 859843"/>
              <a:gd name="connsiteX2155" fmla="*/ 3339235 w 4649917"/>
              <a:gd name="connsiteY2155" fmla="*/ 785404 h 859843"/>
              <a:gd name="connsiteX2156" fmla="*/ 3963053 w 4649917"/>
              <a:gd name="connsiteY2156" fmla="*/ 785404 h 859843"/>
              <a:gd name="connsiteX2157" fmla="*/ 3959154 w 4649917"/>
              <a:gd name="connsiteY2157" fmla="*/ 790206 h 859843"/>
              <a:gd name="connsiteX2158" fmla="*/ 3966952 w 4649917"/>
              <a:gd name="connsiteY2158" fmla="*/ 790206 h 859843"/>
              <a:gd name="connsiteX2159" fmla="*/ 3963053 w 4649917"/>
              <a:gd name="connsiteY2159" fmla="*/ 785404 h 859843"/>
              <a:gd name="connsiteX2160" fmla="*/ 3254914 w 4649917"/>
              <a:gd name="connsiteY2160" fmla="*/ 785403 h 859843"/>
              <a:gd name="connsiteX2161" fmla="*/ 3255036 w 4649917"/>
              <a:gd name="connsiteY2161" fmla="*/ 785516 h 859843"/>
              <a:gd name="connsiteX2162" fmla="*/ 3254833 w 4649917"/>
              <a:gd name="connsiteY2162" fmla="*/ 785502 h 859843"/>
              <a:gd name="connsiteX2163" fmla="*/ 3258812 w 4649917"/>
              <a:gd name="connsiteY2163" fmla="*/ 785403 h 859843"/>
              <a:gd name="connsiteX2164" fmla="*/ 3261199 w 4649917"/>
              <a:gd name="connsiteY2164" fmla="*/ 785955 h 859843"/>
              <a:gd name="connsiteX2165" fmla="*/ 3258429 w 4649917"/>
              <a:gd name="connsiteY2165" fmla="*/ 785758 h 859843"/>
              <a:gd name="connsiteX2166" fmla="*/ 3274408 w 4649917"/>
              <a:gd name="connsiteY2166" fmla="*/ 785403 h 859843"/>
              <a:gd name="connsiteX2167" fmla="*/ 3276762 w 4649917"/>
              <a:gd name="connsiteY2167" fmla="*/ 787061 h 859843"/>
              <a:gd name="connsiteX2168" fmla="*/ 3269474 w 4649917"/>
              <a:gd name="connsiteY2168" fmla="*/ 786542 h 859843"/>
              <a:gd name="connsiteX2169" fmla="*/ 3282205 w 4649917"/>
              <a:gd name="connsiteY2169" fmla="*/ 785403 h 859843"/>
              <a:gd name="connsiteX2170" fmla="*/ 3285259 w 4649917"/>
              <a:gd name="connsiteY2170" fmla="*/ 786747 h 859843"/>
              <a:gd name="connsiteX2171" fmla="*/ 3280861 w 4649917"/>
              <a:gd name="connsiteY2171" fmla="*/ 787059 h 859843"/>
              <a:gd name="connsiteX2172" fmla="*/ 245629 w 4649917"/>
              <a:gd name="connsiteY2172" fmla="*/ 783022 h 859843"/>
              <a:gd name="connsiteX2173" fmla="*/ 245141 w 4649917"/>
              <a:gd name="connsiteY2173" fmla="*/ 783621 h 859843"/>
              <a:gd name="connsiteX2174" fmla="*/ 245629 w 4649917"/>
              <a:gd name="connsiteY2174" fmla="*/ 783555 h 859843"/>
              <a:gd name="connsiteX2175" fmla="*/ 3329487 w 4649917"/>
              <a:gd name="connsiteY2175" fmla="*/ 782404 h 859843"/>
              <a:gd name="connsiteX2176" fmla="*/ 3335336 w 4649917"/>
              <a:gd name="connsiteY2176" fmla="*/ 785404 h 859843"/>
              <a:gd name="connsiteX2177" fmla="*/ 3337895 w 4649917"/>
              <a:gd name="connsiteY2177" fmla="*/ 788556 h 859843"/>
              <a:gd name="connsiteX2178" fmla="*/ 3334840 w 4649917"/>
              <a:gd name="connsiteY2178" fmla="*/ 787804 h 859843"/>
              <a:gd name="connsiteX2179" fmla="*/ 3326905 w 4649917"/>
              <a:gd name="connsiteY2179" fmla="*/ 785849 h 859843"/>
              <a:gd name="connsiteX2180" fmla="*/ 3328081 w 4649917"/>
              <a:gd name="connsiteY2180" fmla="*/ 784281 h 859843"/>
              <a:gd name="connsiteX2181" fmla="*/ 3328992 w 4649917"/>
              <a:gd name="connsiteY2181" fmla="*/ 785403 h 859843"/>
              <a:gd name="connsiteX2182" fmla="*/ 3328992 w 4649917"/>
              <a:gd name="connsiteY2182" fmla="*/ 783065 h 859843"/>
              <a:gd name="connsiteX2183" fmla="*/ 509972 w 4649917"/>
              <a:gd name="connsiteY2183" fmla="*/ 781582 h 859843"/>
              <a:gd name="connsiteX2184" fmla="*/ 502954 w 4649917"/>
              <a:gd name="connsiteY2184" fmla="*/ 783022 h 859843"/>
              <a:gd name="connsiteX2185" fmla="*/ 514650 w 4649917"/>
              <a:gd name="connsiteY2185" fmla="*/ 783022 h 859843"/>
              <a:gd name="connsiteX2186" fmla="*/ 358208 w 4649917"/>
              <a:gd name="connsiteY2186" fmla="*/ 781221 h 859843"/>
              <a:gd name="connsiteX2187" fmla="*/ 362594 w 4649917"/>
              <a:gd name="connsiteY2187" fmla="*/ 783022 h 859843"/>
              <a:gd name="connsiteX2188" fmla="*/ 343101 w 4649917"/>
              <a:gd name="connsiteY2188" fmla="*/ 787822 h 859843"/>
              <a:gd name="connsiteX2189" fmla="*/ 339202 w 4649917"/>
              <a:gd name="connsiteY2189" fmla="*/ 787822 h 859843"/>
              <a:gd name="connsiteX2190" fmla="*/ 335303 w 4649917"/>
              <a:gd name="connsiteY2190" fmla="*/ 787822 h 859843"/>
              <a:gd name="connsiteX2191" fmla="*/ 319707 w 4649917"/>
              <a:gd name="connsiteY2191" fmla="*/ 792624 h 859843"/>
              <a:gd name="connsiteX2192" fmla="*/ 319707 w 4649917"/>
              <a:gd name="connsiteY2192" fmla="*/ 787822 h 859843"/>
              <a:gd name="connsiteX2193" fmla="*/ 300213 w 4649917"/>
              <a:gd name="connsiteY2193" fmla="*/ 792624 h 859843"/>
              <a:gd name="connsiteX2194" fmla="*/ 261225 w 4649917"/>
              <a:gd name="connsiteY2194" fmla="*/ 797426 h 859843"/>
              <a:gd name="connsiteX2195" fmla="*/ 276820 w 4649917"/>
              <a:gd name="connsiteY2195" fmla="*/ 792624 h 859843"/>
              <a:gd name="connsiteX2196" fmla="*/ 269022 w 4649917"/>
              <a:gd name="connsiteY2196" fmla="*/ 792624 h 859843"/>
              <a:gd name="connsiteX2197" fmla="*/ 280718 w 4649917"/>
              <a:gd name="connsiteY2197" fmla="*/ 787822 h 859843"/>
              <a:gd name="connsiteX2198" fmla="*/ 288516 w 4649917"/>
              <a:gd name="connsiteY2198" fmla="*/ 787822 h 859843"/>
              <a:gd name="connsiteX2199" fmla="*/ 300213 w 4649917"/>
              <a:gd name="connsiteY2199" fmla="*/ 787822 h 859843"/>
              <a:gd name="connsiteX2200" fmla="*/ 296314 w 4649917"/>
              <a:gd name="connsiteY2200" fmla="*/ 787822 h 859843"/>
              <a:gd name="connsiteX2201" fmla="*/ 300213 w 4649917"/>
              <a:gd name="connsiteY2201" fmla="*/ 783022 h 859843"/>
              <a:gd name="connsiteX2202" fmla="*/ 315809 w 4649917"/>
              <a:gd name="connsiteY2202" fmla="*/ 783022 h 859843"/>
              <a:gd name="connsiteX2203" fmla="*/ 315809 w 4649917"/>
              <a:gd name="connsiteY2203" fmla="*/ 787822 h 859843"/>
              <a:gd name="connsiteX2204" fmla="*/ 319707 w 4649917"/>
              <a:gd name="connsiteY2204" fmla="*/ 783022 h 859843"/>
              <a:gd name="connsiteX2205" fmla="*/ 323607 w 4649917"/>
              <a:gd name="connsiteY2205" fmla="*/ 787822 h 859843"/>
              <a:gd name="connsiteX2206" fmla="*/ 339202 w 4649917"/>
              <a:gd name="connsiteY2206" fmla="*/ 783022 h 859843"/>
              <a:gd name="connsiteX2207" fmla="*/ 343588 w 4649917"/>
              <a:gd name="connsiteY2207" fmla="*/ 781221 h 859843"/>
              <a:gd name="connsiteX2208" fmla="*/ 350898 w 4649917"/>
              <a:gd name="connsiteY2208" fmla="*/ 783022 h 859843"/>
              <a:gd name="connsiteX2209" fmla="*/ 358208 w 4649917"/>
              <a:gd name="connsiteY2209" fmla="*/ 781221 h 859843"/>
              <a:gd name="connsiteX2210" fmla="*/ 2731012 w 4649917"/>
              <a:gd name="connsiteY2210" fmla="*/ 780604 h 859843"/>
              <a:gd name="connsiteX2211" fmla="*/ 2726123 w 4649917"/>
              <a:gd name="connsiteY2211" fmla="*/ 782246 h 859843"/>
              <a:gd name="connsiteX2212" fmla="*/ 2725344 w 4649917"/>
              <a:gd name="connsiteY2212" fmla="*/ 782177 h 859843"/>
              <a:gd name="connsiteX2213" fmla="*/ 2723214 w 4649917"/>
              <a:gd name="connsiteY2213" fmla="*/ 780604 h 859843"/>
              <a:gd name="connsiteX2214" fmla="*/ 2731012 w 4649917"/>
              <a:gd name="connsiteY2214" fmla="*/ 780604 h 859843"/>
              <a:gd name="connsiteX2215" fmla="*/ 3159887 w 4649917"/>
              <a:gd name="connsiteY2215" fmla="*/ 780604 h 859843"/>
              <a:gd name="connsiteX2216" fmla="*/ 3155988 w 4649917"/>
              <a:gd name="connsiteY2216" fmla="*/ 785404 h 859843"/>
              <a:gd name="connsiteX2217" fmla="*/ 3159887 w 4649917"/>
              <a:gd name="connsiteY2217" fmla="*/ 785404 h 859843"/>
              <a:gd name="connsiteX2218" fmla="*/ 3159887 w 4649917"/>
              <a:gd name="connsiteY2218" fmla="*/ 780604 h 859843"/>
              <a:gd name="connsiteX2219" fmla="*/ 3943559 w 4649917"/>
              <a:gd name="connsiteY2219" fmla="*/ 780604 h 859843"/>
              <a:gd name="connsiteX2220" fmla="*/ 3943559 w 4649917"/>
              <a:gd name="connsiteY2220" fmla="*/ 781137 h 859843"/>
              <a:gd name="connsiteX2221" fmla="*/ 3944046 w 4649917"/>
              <a:gd name="connsiteY2221" fmla="*/ 781203 h 859843"/>
              <a:gd name="connsiteX2222" fmla="*/ 2715359 w 4649917"/>
              <a:gd name="connsiteY2222" fmla="*/ 780547 h 859843"/>
              <a:gd name="connsiteX2223" fmla="*/ 2715415 w 4649917"/>
              <a:gd name="connsiteY2223" fmla="*/ 780602 h 859843"/>
              <a:gd name="connsiteX2224" fmla="*/ 2715339 w 4649917"/>
              <a:gd name="connsiteY2224" fmla="*/ 780556 h 859843"/>
              <a:gd name="connsiteX2225" fmla="*/ 3679215 w 4649917"/>
              <a:gd name="connsiteY2225" fmla="*/ 779162 h 859843"/>
              <a:gd name="connsiteX2226" fmla="*/ 3674537 w 4649917"/>
              <a:gd name="connsiteY2226" fmla="*/ 780604 h 859843"/>
              <a:gd name="connsiteX2227" fmla="*/ 3686233 w 4649917"/>
              <a:gd name="connsiteY2227" fmla="*/ 780604 h 859843"/>
              <a:gd name="connsiteX2228" fmla="*/ 3249432 w 4649917"/>
              <a:gd name="connsiteY2228" fmla="*/ 779158 h 859843"/>
              <a:gd name="connsiteX2229" fmla="*/ 3258812 w 4649917"/>
              <a:gd name="connsiteY2229" fmla="*/ 780602 h 859843"/>
              <a:gd name="connsiteX2230" fmla="*/ 3246525 w 4649917"/>
              <a:gd name="connsiteY2230" fmla="*/ 779521 h 859843"/>
              <a:gd name="connsiteX2231" fmla="*/ 3845600 w 4649917"/>
              <a:gd name="connsiteY2231" fmla="*/ 778803 h 859843"/>
              <a:gd name="connsiteX2232" fmla="*/ 3849986 w 4649917"/>
              <a:gd name="connsiteY2232" fmla="*/ 780604 h 859843"/>
              <a:gd name="connsiteX2233" fmla="*/ 3865582 w 4649917"/>
              <a:gd name="connsiteY2233" fmla="*/ 785404 h 859843"/>
              <a:gd name="connsiteX2234" fmla="*/ 3869480 w 4649917"/>
              <a:gd name="connsiteY2234" fmla="*/ 780604 h 859843"/>
              <a:gd name="connsiteX2235" fmla="*/ 3873380 w 4649917"/>
              <a:gd name="connsiteY2235" fmla="*/ 785404 h 859843"/>
              <a:gd name="connsiteX2236" fmla="*/ 3873380 w 4649917"/>
              <a:gd name="connsiteY2236" fmla="*/ 780604 h 859843"/>
              <a:gd name="connsiteX2237" fmla="*/ 3888975 w 4649917"/>
              <a:gd name="connsiteY2237" fmla="*/ 780604 h 859843"/>
              <a:gd name="connsiteX2238" fmla="*/ 3892873 w 4649917"/>
              <a:gd name="connsiteY2238" fmla="*/ 785404 h 859843"/>
              <a:gd name="connsiteX2239" fmla="*/ 3888975 w 4649917"/>
              <a:gd name="connsiteY2239" fmla="*/ 785404 h 859843"/>
              <a:gd name="connsiteX2240" fmla="*/ 3900671 w 4649917"/>
              <a:gd name="connsiteY2240" fmla="*/ 785404 h 859843"/>
              <a:gd name="connsiteX2241" fmla="*/ 3908469 w 4649917"/>
              <a:gd name="connsiteY2241" fmla="*/ 785404 h 859843"/>
              <a:gd name="connsiteX2242" fmla="*/ 3920166 w 4649917"/>
              <a:gd name="connsiteY2242" fmla="*/ 790206 h 859843"/>
              <a:gd name="connsiteX2243" fmla="*/ 3912368 w 4649917"/>
              <a:gd name="connsiteY2243" fmla="*/ 790206 h 859843"/>
              <a:gd name="connsiteX2244" fmla="*/ 3927964 w 4649917"/>
              <a:gd name="connsiteY2244" fmla="*/ 795008 h 859843"/>
              <a:gd name="connsiteX2245" fmla="*/ 3888975 w 4649917"/>
              <a:gd name="connsiteY2245" fmla="*/ 790206 h 859843"/>
              <a:gd name="connsiteX2246" fmla="*/ 3869480 w 4649917"/>
              <a:gd name="connsiteY2246" fmla="*/ 785404 h 859843"/>
              <a:gd name="connsiteX2247" fmla="*/ 3869480 w 4649917"/>
              <a:gd name="connsiteY2247" fmla="*/ 790206 h 859843"/>
              <a:gd name="connsiteX2248" fmla="*/ 3853885 w 4649917"/>
              <a:gd name="connsiteY2248" fmla="*/ 785404 h 859843"/>
              <a:gd name="connsiteX2249" fmla="*/ 3849986 w 4649917"/>
              <a:gd name="connsiteY2249" fmla="*/ 785404 h 859843"/>
              <a:gd name="connsiteX2250" fmla="*/ 3846087 w 4649917"/>
              <a:gd name="connsiteY2250" fmla="*/ 785404 h 859843"/>
              <a:gd name="connsiteX2251" fmla="*/ 3826593 w 4649917"/>
              <a:gd name="connsiteY2251" fmla="*/ 780604 h 859843"/>
              <a:gd name="connsiteX2252" fmla="*/ 3830979 w 4649917"/>
              <a:gd name="connsiteY2252" fmla="*/ 778803 h 859843"/>
              <a:gd name="connsiteX2253" fmla="*/ 3838289 w 4649917"/>
              <a:gd name="connsiteY2253" fmla="*/ 780604 h 859843"/>
              <a:gd name="connsiteX2254" fmla="*/ 3845600 w 4649917"/>
              <a:gd name="connsiteY2254" fmla="*/ 778803 h 859843"/>
              <a:gd name="connsiteX2255" fmla="*/ 3301213 w 4649917"/>
              <a:gd name="connsiteY2255" fmla="*/ 778802 h 859843"/>
              <a:gd name="connsiteX2256" fmla="*/ 3301636 w 4649917"/>
              <a:gd name="connsiteY2256" fmla="*/ 778975 h 859843"/>
              <a:gd name="connsiteX2257" fmla="*/ 3296348 w 4649917"/>
              <a:gd name="connsiteY2257" fmla="*/ 780604 h 859843"/>
              <a:gd name="connsiteX2258" fmla="*/ 3304145 w 4649917"/>
              <a:gd name="connsiteY2258" fmla="*/ 780604 h 859843"/>
              <a:gd name="connsiteX2259" fmla="*/ 3300246 w 4649917"/>
              <a:gd name="connsiteY2259" fmla="*/ 783003 h 859843"/>
              <a:gd name="connsiteX2260" fmla="*/ 3297878 w 4649917"/>
              <a:gd name="connsiteY2260" fmla="*/ 784462 h 859843"/>
              <a:gd name="connsiteX2261" fmla="*/ 3291953 w 4649917"/>
              <a:gd name="connsiteY2261" fmla="*/ 783003 h 859843"/>
              <a:gd name="connsiteX2262" fmla="*/ 3282205 w 4649917"/>
              <a:gd name="connsiteY2262" fmla="*/ 780602 h 859843"/>
              <a:gd name="connsiteX2263" fmla="*/ 3286591 w 4649917"/>
              <a:gd name="connsiteY2263" fmla="*/ 778802 h 859843"/>
              <a:gd name="connsiteX2264" fmla="*/ 3293902 w 4649917"/>
              <a:gd name="connsiteY2264" fmla="*/ 780602 h 859843"/>
              <a:gd name="connsiteX2265" fmla="*/ 3301213 w 4649917"/>
              <a:gd name="connsiteY2265" fmla="*/ 778802 h 859843"/>
              <a:gd name="connsiteX2266" fmla="*/ 171551 w 4649917"/>
              <a:gd name="connsiteY2266" fmla="*/ 778220 h 859843"/>
              <a:gd name="connsiteX2267" fmla="*/ 148158 w 4649917"/>
              <a:gd name="connsiteY2267" fmla="*/ 783022 h 859843"/>
              <a:gd name="connsiteX2268" fmla="*/ 171551 w 4649917"/>
              <a:gd name="connsiteY2268" fmla="*/ 783022 h 859843"/>
              <a:gd name="connsiteX2269" fmla="*/ 171551 w 4649917"/>
              <a:gd name="connsiteY2269" fmla="*/ 778220 h 859843"/>
              <a:gd name="connsiteX2270" fmla="*/ 292416 w 4649917"/>
              <a:gd name="connsiteY2270" fmla="*/ 778220 h 859843"/>
              <a:gd name="connsiteX2271" fmla="*/ 284618 w 4649917"/>
              <a:gd name="connsiteY2271" fmla="*/ 778220 h 859843"/>
              <a:gd name="connsiteX2272" fmla="*/ 292416 w 4649917"/>
              <a:gd name="connsiteY2272" fmla="*/ 778220 h 859843"/>
              <a:gd name="connsiteX2273" fmla="*/ 366494 w 4649917"/>
              <a:gd name="connsiteY2273" fmla="*/ 778220 h 859843"/>
              <a:gd name="connsiteX2274" fmla="*/ 370392 w 4649917"/>
              <a:gd name="connsiteY2274" fmla="*/ 783022 h 859843"/>
              <a:gd name="connsiteX2275" fmla="*/ 366494 w 4649917"/>
              <a:gd name="connsiteY2275" fmla="*/ 783022 h 859843"/>
              <a:gd name="connsiteX2276" fmla="*/ 366494 w 4649917"/>
              <a:gd name="connsiteY2276" fmla="*/ 778220 h 859843"/>
              <a:gd name="connsiteX2277" fmla="*/ 3129474 w 4649917"/>
              <a:gd name="connsiteY2277" fmla="*/ 778063 h 859843"/>
              <a:gd name="connsiteX2278" fmla="*/ 3134828 w 4649917"/>
              <a:gd name="connsiteY2278" fmla="*/ 779162 h 859843"/>
              <a:gd name="connsiteX2279" fmla="*/ 3135998 w 4649917"/>
              <a:gd name="connsiteY2279" fmla="*/ 778802 h 859843"/>
              <a:gd name="connsiteX2280" fmla="*/ 3137565 w 4649917"/>
              <a:gd name="connsiteY2280" fmla="*/ 779284 h 859843"/>
              <a:gd name="connsiteX2281" fmla="*/ 3137259 w 4649917"/>
              <a:gd name="connsiteY2281" fmla="*/ 779661 h 859843"/>
              <a:gd name="connsiteX2282" fmla="*/ 3134828 w 4649917"/>
              <a:gd name="connsiteY2282" fmla="*/ 779162 h 859843"/>
              <a:gd name="connsiteX2283" fmla="*/ 3130150 w 4649917"/>
              <a:gd name="connsiteY2283" fmla="*/ 780602 h 859843"/>
              <a:gd name="connsiteX2284" fmla="*/ 3135998 w 4649917"/>
              <a:gd name="connsiteY2284" fmla="*/ 782403 h 859843"/>
              <a:gd name="connsiteX2285" fmla="*/ 3141841 w 4649917"/>
              <a:gd name="connsiteY2285" fmla="*/ 780604 h 859843"/>
              <a:gd name="connsiteX2286" fmla="*/ 3159887 w 4649917"/>
              <a:gd name="connsiteY2286" fmla="*/ 780604 h 859843"/>
              <a:gd name="connsiteX2287" fmla="*/ 3163786 w 4649917"/>
              <a:gd name="connsiteY2287" fmla="*/ 785404 h 859843"/>
              <a:gd name="connsiteX2288" fmla="*/ 3163786 w 4649917"/>
              <a:gd name="connsiteY2288" fmla="*/ 780604 h 859843"/>
              <a:gd name="connsiteX2289" fmla="*/ 3167685 w 4649917"/>
              <a:gd name="connsiteY2289" fmla="*/ 785404 h 859843"/>
              <a:gd name="connsiteX2290" fmla="*/ 3171583 w 4649917"/>
              <a:gd name="connsiteY2290" fmla="*/ 780604 h 859843"/>
              <a:gd name="connsiteX2291" fmla="*/ 3175483 w 4649917"/>
              <a:gd name="connsiteY2291" fmla="*/ 785404 h 859843"/>
              <a:gd name="connsiteX2292" fmla="*/ 3175483 w 4649917"/>
              <a:gd name="connsiteY2292" fmla="*/ 780604 h 859843"/>
              <a:gd name="connsiteX2293" fmla="*/ 3183281 w 4649917"/>
              <a:gd name="connsiteY2293" fmla="*/ 782404 h 859843"/>
              <a:gd name="connsiteX2294" fmla="*/ 3188632 w 4649917"/>
              <a:gd name="connsiteY2294" fmla="*/ 781167 h 859843"/>
              <a:gd name="connsiteX2295" fmla="*/ 3188632 w 4649917"/>
              <a:gd name="connsiteY2295" fmla="*/ 785403 h 859843"/>
              <a:gd name="connsiteX2296" fmla="*/ 3191078 w 4649917"/>
              <a:gd name="connsiteY2296" fmla="*/ 783898 h 859843"/>
              <a:gd name="connsiteX2297" fmla="*/ 3191078 w 4649917"/>
              <a:gd name="connsiteY2297" fmla="*/ 785404 h 859843"/>
              <a:gd name="connsiteX2298" fmla="*/ 3194977 w 4649917"/>
              <a:gd name="connsiteY2298" fmla="*/ 785404 h 859843"/>
              <a:gd name="connsiteX2299" fmla="*/ 3192862 w 4649917"/>
              <a:gd name="connsiteY2299" fmla="*/ 782800 h 859843"/>
              <a:gd name="connsiteX2300" fmla="*/ 3196428 w 4649917"/>
              <a:gd name="connsiteY2300" fmla="*/ 780604 h 859843"/>
              <a:gd name="connsiteX2301" fmla="*/ 3196430 w 4649917"/>
              <a:gd name="connsiteY2301" fmla="*/ 780604 h 859843"/>
              <a:gd name="connsiteX2302" fmla="*/ 3196430 w 4649917"/>
              <a:gd name="connsiteY2302" fmla="*/ 785403 h 859843"/>
              <a:gd name="connsiteX2303" fmla="*/ 3202774 w 4649917"/>
              <a:gd name="connsiteY2303" fmla="*/ 785403 h 859843"/>
              <a:gd name="connsiteX2304" fmla="*/ 3202774 w 4649917"/>
              <a:gd name="connsiteY2304" fmla="*/ 785404 h 859843"/>
              <a:gd name="connsiteX2305" fmla="*/ 3202779 w 4649917"/>
              <a:gd name="connsiteY2305" fmla="*/ 785403 h 859843"/>
              <a:gd name="connsiteX2306" fmla="*/ 3210574 w 4649917"/>
              <a:gd name="connsiteY2306" fmla="*/ 785403 h 859843"/>
              <a:gd name="connsiteX2307" fmla="*/ 3210572 w 4649917"/>
              <a:gd name="connsiteY2307" fmla="*/ 785404 h 859843"/>
              <a:gd name="connsiteX2308" fmla="*/ 3214472 w 4649917"/>
              <a:gd name="connsiteY2308" fmla="*/ 785404 h 859843"/>
              <a:gd name="connsiteX2309" fmla="*/ 3212026 w 4649917"/>
              <a:gd name="connsiteY2309" fmla="*/ 784652 h 859843"/>
              <a:gd name="connsiteX2310" fmla="*/ 3212026 w 4649917"/>
              <a:gd name="connsiteY2310" fmla="*/ 784509 h 859843"/>
              <a:gd name="connsiteX2311" fmla="*/ 3216257 w 4649917"/>
              <a:gd name="connsiteY2311" fmla="*/ 781905 h 859843"/>
              <a:gd name="connsiteX2312" fmla="*/ 3217874 w 4649917"/>
              <a:gd name="connsiteY2312" fmla="*/ 782403 h 859843"/>
              <a:gd name="connsiteX2313" fmla="*/ 3218370 w 4649917"/>
              <a:gd name="connsiteY2313" fmla="*/ 782250 h 859843"/>
              <a:gd name="connsiteX2314" fmla="*/ 3218370 w 4649917"/>
              <a:gd name="connsiteY2314" fmla="*/ 785404 h 859843"/>
              <a:gd name="connsiteX2315" fmla="*/ 3223723 w 4649917"/>
              <a:gd name="connsiteY2315" fmla="*/ 782110 h 859843"/>
              <a:gd name="connsiteX2316" fmla="*/ 3223723 w 4649917"/>
              <a:gd name="connsiteY2316" fmla="*/ 785403 h 859843"/>
              <a:gd name="connsiteX2317" fmla="*/ 3226168 w 4649917"/>
              <a:gd name="connsiteY2317" fmla="*/ 785403 h 859843"/>
              <a:gd name="connsiteX2318" fmla="*/ 3226168 w 4649917"/>
              <a:gd name="connsiteY2318" fmla="*/ 785404 h 859843"/>
              <a:gd name="connsiteX2319" fmla="*/ 3226169 w 4649917"/>
              <a:gd name="connsiteY2319" fmla="*/ 785403 h 859843"/>
              <a:gd name="connsiteX2320" fmla="*/ 3226170 w 4649917"/>
              <a:gd name="connsiteY2320" fmla="*/ 785403 h 859843"/>
              <a:gd name="connsiteX2321" fmla="*/ 3226168 w 4649917"/>
              <a:gd name="connsiteY2321" fmla="*/ 785404 h 859843"/>
              <a:gd name="connsiteX2322" fmla="*/ 3230067 w 4649917"/>
              <a:gd name="connsiteY2322" fmla="*/ 785404 h 859843"/>
              <a:gd name="connsiteX2323" fmla="*/ 3233965 w 4649917"/>
              <a:gd name="connsiteY2323" fmla="*/ 785404 h 859843"/>
              <a:gd name="connsiteX2324" fmla="*/ 3233965 w 4649917"/>
              <a:gd name="connsiteY2324" fmla="*/ 785403 h 859843"/>
              <a:gd name="connsiteX2325" fmla="*/ 3235419 w 4649917"/>
              <a:gd name="connsiteY2325" fmla="*/ 785403 h 859843"/>
              <a:gd name="connsiteX2326" fmla="*/ 3235419 w 4649917"/>
              <a:gd name="connsiteY2326" fmla="*/ 780604 h 859843"/>
              <a:gd name="connsiteX2327" fmla="*/ 3235420 w 4649917"/>
              <a:gd name="connsiteY2327" fmla="*/ 780604 h 859843"/>
              <a:gd name="connsiteX2328" fmla="*/ 3237865 w 4649917"/>
              <a:gd name="connsiteY2328" fmla="*/ 783613 h 859843"/>
              <a:gd name="connsiteX2329" fmla="*/ 3239318 w 4649917"/>
              <a:gd name="connsiteY2329" fmla="*/ 785403 h 859843"/>
              <a:gd name="connsiteX2330" fmla="*/ 3247116 w 4649917"/>
              <a:gd name="connsiteY2330" fmla="*/ 785403 h 859843"/>
              <a:gd name="connsiteX2331" fmla="*/ 3247116 w 4649917"/>
              <a:gd name="connsiteY2331" fmla="*/ 780602 h 859843"/>
              <a:gd name="connsiteX2332" fmla="*/ 3249066 w 4649917"/>
              <a:gd name="connsiteY2332" fmla="*/ 785404 h 859843"/>
              <a:gd name="connsiteX2333" fmla="*/ 3237865 w 4649917"/>
              <a:gd name="connsiteY2333" fmla="*/ 785404 h 859843"/>
              <a:gd name="connsiteX2334" fmla="*/ 3233965 w 4649917"/>
              <a:gd name="connsiteY2334" fmla="*/ 785404 h 859843"/>
              <a:gd name="connsiteX2335" fmla="*/ 3226168 w 4649917"/>
              <a:gd name="connsiteY2335" fmla="*/ 785404 h 859843"/>
              <a:gd name="connsiteX2336" fmla="*/ 3218370 w 4649917"/>
              <a:gd name="connsiteY2336" fmla="*/ 785404 h 859843"/>
              <a:gd name="connsiteX2337" fmla="*/ 3148190 w 4649917"/>
              <a:gd name="connsiteY2337" fmla="*/ 785404 h 859843"/>
              <a:gd name="connsiteX2338" fmla="*/ 3139891 w 4649917"/>
              <a:gd name="connsiteY2338" fmla="*/ 784919 h 859843"/>
              <a:gd name="connsiteX2339" fmla="*/ 3138265 w 4649917"/>
              <a:gd name="connsiteY2339" fmla="*/ 784203 h 859843"/>
              <a:gd name="connsiteX2340" fmla="*/ 3134038 w 4649917"/>
              <a:gd name="connsiteY2340" fmla="*/ 784575 h 859843"/>
              <a:gd name="connsiteX2341" fmla="*/ 3123442 w 4649917"/>
              <a:gd name="connsiteY2341" fmla="*/ 783954 h 859843"/>
              <a:gd name="connsiteX2342" fmla="*/ 3123078 w 4649917"/>
              <a:gd name="connsiteY2342" fmla="*/ 783505 h 859843"/>
              <a:gd name="connsiteX2343" fmla="*/ 3130150 w 4649917"/>
              <a:gd name="connsiteY2343" fmla="*/ 780602 h 859843"/>
              <a:gd name="connsiteX2344" fmla="*/ 3127273 w 4649917"/>
              <a:gd name="connsiteY2344" fmla="*/ 779657 h 859843"/>
              <a:gd name="connsiteX2345" fmla="*/ 266396 w 4649917"/>
              <a:gd name="connsiteY2345" fmla="*/ 776739 h 859843"/>
              <a:gd name="connsiteX2346" fmla="*/ 261225 w 4649917"/>
              <a:gd name="connsiteY2346" fmla="*/ 778220 h 859843"/>
              <a:gd name="connsiteX2347" fmla="*/ 258442 w 4649917"/>
              <a:gd name="connsiteY2347" fmla="*/ 776974 h 859843"/>
              <a:gd name="connsiteX2348" fmla="*/ 245629 w 4649917"/>
              <a:gd name="connsiteY2348" fmla="*/ 778220 h 859843"/>
              <a:gd name="connsiteX2349" fmla="*/ 237831 w 4649917"/>
              <a:gd name="connsiteY2349" fmla="*/ 783022 h 859843"/>
              <a:gd name="connsiteX2350" fmla="*/ 245629 w 4649917"/>
              <a:gd name="connsiteY2350" fmla="*/ 783022 h 859843"/>
              <a:gd name="connsiteX2351" fmla="*/ 249527 w 4649917"/>
              <a:gd name="connsiteY2351" fmla="*/ 783022 h 859843"/>
              <a:gd name="connsiteX2352" fmla="*/ 260249 w 4649917"/>
              <a:gd name="connsiteY2352" fmla="*/ 781221 h 859843"/>
              <a:gd name="connsiteX2353" fmla="*/ 262339 w 4649917"/>
              <a:gd name="connsiteY2353" fmla="*/ 781992 h 859843"/>
              <a:gd name="connsiteX2354" fmla="*/ 263173 w 4649917"/>
              <a:gd name="connsiteY2354" fmla="*/ 781221 h 859843"/>
              <a:gd name="connsiteX2355" fmla="*/ 265123 w 4649917"/>
              <a:gd name="connsiteY2355" fmla="*/ 783022 h 859843"/>
              <a:gd name="connsiteX2356" fmla="*/ 276820 w 4649917"/>
              <a:gd name="connsiteY2356" fmla="*/ 778220 h 859843"/>
              <a:gd name="connsiteX2357" fmla="*/ 3278306 w 4649917"/>
              <a:gd name="connsiteY2357" fmla="*/ 776290 h 859843"/>
              <a:gd name="connsiteX2358" fmla="*/ 3278306 w 4649917"/>
              <a:gd name="connsiteY2358" fmla="*/ 780602 h 859843"/>
              <a:gd name="connsiteX2359" fmla="*/ 3274408 w 4649917"/>
              <a:gd name="connsiteY2359" fmla="*/ 780602 h 859843"/>
              <a:gd name="connsiteX2360" fmla="*/ 3277903 w 4649917"/>
              <a:gd name="connsiteY2360" fmla="*/ 776297 h 859843"/>
              <a:gd name="connsiteX2361" fmla="*/ 3118460 w 4649917"/>
              <a:gd name="connsiteY2361" fmla="*/ 775802 h 859843"/>
              <a:gd name="connsiteX2362" fmla="*/ 3123679 w 4649917"/>
              <a:gd name="connsiteY2362" fmla="*/ 776874 h 859843"/>
              <a:gd name="connsiteX2363" fmla="*/ 3122492 w 4649917"/>
              <a:gd name="connsiteY2363" fmla="*/ 778011 h 859843"/>
              <a:gd name="connsiteX2364" fmla="*/ 3118456 w 4649917"/>
              <a:gd name="connsiteY2364" fmla="*/ 775802 h 859843"/>
              <a:gd name="connsiteX2365" fmla="*/ 3822694 w 4649917"/>
              <a:gd name="connsiteY2365" fmla="*/ 775802 h 859843"/>
              <a:gd name="connsiteX2366" fmla="*/ 3822694 w 4649917"/>
              <a:gd name="connsiteY2366" fmla="*/ 780604 h 859843"/>
              <a:gd name="connsiteX2367" fmla="*/ 3818795 w 4649917"/>
              <a:gd name="connsiteY2367" fmla="*/ 780604 h 859843"/>
              <a:gd name="connsiteX2368" fmla="*/ 3822694 w 4649917"/>
              <a:gd name="connsiteY2368" fmla="*/ 775802 h 859843"/>
              <a:gd name="connsiteX2369" fmla="*/ 3904571 w 4649917"/>
              <a:gd name="connsiteY2369" fmla="*/ 775802 h 859843"/>
              <a:gd name="connsiteX2370" fmla="*/ 3896773 w 4649917"/>
              <a:gd name="connsiteY2370" fmla="*/ 775802 h 859843"/>
              <a:gd name="connsiteX2371" fmla="*/ 3904571 w 4649917"/>
              <a:gd name="connsiteY2371" fmla="*/ 775802 h 859843"/>
              <a:gd name="connsiteX2372" fmla="*/ 4017638 w 4649917"/>
              <a:gd name="connsiteY2372" fmla="*/ 775802 h 859843"/>
              <a:gd name="connsiteX2373" fmla="*/ 4017638 w 4649917"/>
              <a:gd name="connsiteY2373" fmla="*/ 780604 h 859843"/>
              <a:gd name="connsiteX2374" fmla="*/ 4041031 w 4649917"/>
              <a:gd name="connsiteY2374" fmla="*/ 780604 h 859843"/>
              <a:gd name="connsiteX2375" fmla="*/ 4017638 w 4649917"/>
              <a:gd name="connsiteY2375" fmla="*/ 775802 h 859843"/>
              <a:gd name="connsiteX2376" fmla="*/ 3922791 w 4649917"/>
              <a:gd name="connsiteY2376" fmla="*/ 774321 h 859843"/>
              <a:gd name="connsiteX2377" fmla="*/ 3912368 w 4649917"/>
              <a:gd name="connsiteY2377" fmla="*/ 775802 h 859843"/>
              <a:gd name="connsiteX2378" fmla="*/ 3924064 w 4649917"/>
              <a:gd name="connsiteY2378" fmla="*/ 780604 h 859843"/>
              <a:gd name="connsiteX2379" fmla="*/ 3926014 w 4649917"/>
              <a:gd name="connsiteY2379" fmla="*/ 778803 h 859843"/>
              <a:gd name="connsiteX2380" fmla="*/ 3926850 w 4649917"/>
              <a:gd name="connsiteY2380" fmla="*/ 779574 h 859843"/>
              <a:gd name="connsiteX2381" fmla="*/ 3928938 w 4649917"/>
              <a:gd name="connsiteY2381" fmla="*/ 778803 h 859843"/>
              <a:gd name="connsiteX2382" fmla="*/ 3939660 w 4649917"/>
              <a:gd name="connsiteY2382" fmla="*/ 780604 h 859843"/>
              <a:gd name="connsiteX2383" fmla="*/ 3943559 w 4649917"/>
              <a:gd name="connsiteY2383" fmla="*/ 780604 h 859843"/>
              <a:gd name="connsiteX2384" fmla="*/ 3951356 w 4649917"/>
              <a:gd name="connsiteY2384" fmla="*/ 780604 h 859843"/>
              <a:gd name="connsiteX2385" fmla="*/ 3943559 w 4649917"/>
              <a:gd name="connsiteY2385" fmla="*/ 775802 h 859843"/>
              <a:gd name="connsiteX2386" fmla="*/ 3930745 w 4649917"/>
              <a:gd name="connsiteY2386" fmla="*/ 774556 h 859843"/>
              <a:gd name="connsiteX2387" fmla="*/ 3927964 w 4649917"/>
              <a:gd name="connsiteY2387" fmla="*/ 775802 h 859843"/>
              <a:gd name="connsiteX2388" fmla="*/ 315809 w 4649917"/>
              <a:gd name="connsiteY2388" fmla="*/ 773419 h 859843"/>
              <a:gd name="connsiteX2389" fmla="*/ 308011 w 4649917"/>
              <a:gd name="connsiteY2389" fmla="*/ 773419 h 859843"/>
              <a:gd name="connsiteX2390" fmla="*/ 315809 w 4649917"/>
              <a:gd name="connsiteY2390" fmla="*/ 773419 h 859843"/>
              <a:gd name="connsiteX2391" fmla="*/ 323607 w 4649917"/>
              <a:gd name="connsiteY2391" fmla="*/ 773419 h 859843"/>
              <a:gd name="connsiteX2392" fmla="*/ 319707 w 4649917"/>
              <a:gd name="connsiteY2392" fmla="*/ 778220 h 859843"/>
              <a:gd name="connsiteX2393" fmla="*/ 323607 w 4649917"/>
              <a:gd name="connsiteY2393" fmla="*/ 773419 h 859843"/>
              <a:gd name="connsiteX2394" fmla="*/ 343101 w 4649917"/>
              <a:gd name="connsiteY2394" fmla="*/ 773419 h 859843"/>
              <a:gd name="connsiteX2395" fmla="*/ 339202 w 4649917"/>
              <a:gd name="connsiteY2395" fmla="*/ 773419 h 859843"/>
              <a:gd name="connsiteX2396" fmla="*/ 3166731 w 4649917"/>
              <a:gd name="connsiteY2396" fmla="*/ 772392 h 859843"/>
              <a:gd name="connsiteX2397" fmla="*/ 3188641 w 4649917"/>
              <a:gd name="connsiteY2397" fmla="*/ 773401 h 859843"/>
              <a:gd name="connsiteX2398" fmla="*/ 3202335 w 4649917"/>
              <a:gd name="connsiteY2398" fmla="*/ 774069 h 859843"/>
              <a:gd name="connsiteX2399" fmla="*/ 3202774 w 4649917"/>
              <a:gd name="connsiteY2399" fmla="*/ 774001 h 859843"/>
              <a:gd name="connsiteX2400" fmla="*/ 3203622 w 4649917"/>
              <a:gd name="connsiteY2400" fmla="*/ 774132 h 859843"/>
              <a:gd name="connsiteX2401" fmla="*/ 3225223 w 4649917"/>
              <a:gd name="connsiteY2401" fmla="*/ 775185 h 859843"/>
              <a:gd name="connsiteX2402" fmla="*/ 3227621 w 4649917"/>
              <a:gd name="connsiteY2402" fmla="*/ 775800 h 859843"/>
              <a:gd name="connsiteX2403" fmla="*/ 3233478 w 4649917"/>
              <a:gd name="connsiteY2403" fmla="*/ 776702 h 859843"/>
              <a:gd name="connsiteX2404" fmla="*/ 3227778 w 4649917"/>
              <a:gd name="connsiteY2404" fmla="*/ 777873 h 859843"/>
              <a:gd name="connsiteX2405" fmla="*/ 3214472 w 4649917"/>
              <a:gd name="connsiteY2405" fmla="*/ 776702 h 859843"/>
              <a:gd name="connsiteX2406" fmla="*/ 3214472 w 4649917"/>
              <a:gd name="connsiteY2406" fmla="*/ 775802 h 859843"/>
              <a:gd name="connsiteX2407" fmla="*/ 3203622 w 4649917"/>
              <a:gd name="connsiteY2407" fmla="*/ 774132 h 859843"/>
              <a:gd name="connsiteX2408" fmla="*/ 3202335 w 4649917"/>
              <a:gd name="connsiteY2408" fmla="*/ 774069 h 859843"/>
              <a:gd name="connsiteX2409" fmla="*/ 3195658 w 4649917"/>
              <a:gd name="connsiteY2409" fmla="*/ 775097 h 859843"/>
              <a:gd name="connsiteX2410" fmla="*/ 3168298 w 4649917"/>
              <a:gd name="connsiteY2410" fmla="*/ 772852 h 859843"/>
              <a:gd name="connsiteX2411" fmla="*/ 3391376 w 4649917"/>
              <a:gd name="connsiteY2411" fmla="*/ 771001 h 859843"/>
              <a:gd name="connsiteX2412" fmla="*/ 3391820 w 4649917"/>
              <a:gd name="connsiteY2412" fmla="*/ 771274 h 859843"/>
              <a:gd name="connsiteX2413" fmla="*/ 3390978 w 4649917"/>
              <a:gd name="connsiteY2413" fmla="*/ 771389 h 859843"/>
              <a:gd name="connsiteX2414" fmla="*/ 3391372 w 4649917"/>
              <a:gd name="connsiteY2414" fmla="*/ 771001 h 859843"/>
              <a:gd name="connsiteX2415" fmla="*/ 3849986 w 4649917"/>
              <a:gd name="connsiteY2415" fmla="*/ 771001 h 859843"/>
              <a:gd name="connsiteX2416" fmla="*/ 3846087 w 4649917"/>
              <a:gd name="connsiteY2416" fmla="*/ 771001 h 859843"/>
              <a:gd name="connsiteX2417" fmla="*/ 3865582 w 4649917"/>
              <a:gd name="connsiteY2417" fmla="*/ 771001 h 859843"/>
              <a:gd name="connsiteX2418" fmla="*/ 3869480 w 4649917"/>
              <a:gd name="connsiteY2418" fmla="*/ 775802 h 859843"/>
              <a:gd name="connsiteX2419" fmla="*/ 3865582 w 4649917"/>
              <a:gd name="connsiteY2419" fmla="*/ 771001 h 859843"/>
              <a:gd name="connsiteX2420" fmla="*/ 3881177 w 4649917"/>
              <a:gd name="connsiteY2420" fmla="*/ 771001 h 859843"/>
              <a:gd name="connsiteX2421" fmla="*/ 3873380 w 4649917"/>
              <a:gd name="connsiteY2421" fmla="*/ 771001 h 859843"/>
              <a:gd name="connsiteX2422" fmla="*/ 3881177 w 4649917"/>
              <a:gd name="connsiteY2422" fmla="*/ 771001 h 859843"/>
              <a:gd name="connsiteX2423" fmla="*/ 3304145 w 4649917"/>
              <a:gd name="connsiteY2423" fmla="*/ 771000 h 859843"/>
              <a:gd name="connsiteX2424" fmla="*/ 3304145 w 4649917"/>
              <a:gd name="connsiteY2424" fmla="*/ 771001 h 859843"/>
              <a:gd name="connsiteX2425" fmla="*/ 3301701 w 4649917"/>
              <a:gd name="connsiteY2425" fmla="*/ 771001 h 859843"/>
              <a:gd name="connsiteX2426" fmla="*/ 3301699 w 4649917"/>
              <a:gd name="connsiteY2426" fmla="*/ 771000 h 859843"/>
              <a:gd name="connsiteX2427" fmla="*/ 3362619 w 4649917"/>
              <a:gd name="connsiteY2427" fmla="*/ 769799 h 859843"/>
              <a:gd name="connsiteX2428" fmla="*/ 3366815 w 4649917"/>
              <a:gd name="connsiteY2428" fmla="*/ 771001 h 859843"/>
              <a:gd name="connsiteX2429" fmla="*/ 3364578 w 4649917"/>
              <a:gd name="connsiteY2429" fmla="*/ 771001 h 859843"/>
              <a:gd name="connsiteX2430" fmla="*/ 3358730 w 4649917"/>
              <a:gd name="connsiteY2430" fmla="*/ 771001 h 859843"/>
              <a:gd name="connsiteX2431" fmla="*/ 3354830 w 4649917"/>
              <a:gd name="connsiteY2431" fmla="*/ 771001 h 859843"/>
              <a:gd name="connsiteX2432" fmla="*/ 3350932 w 4649917"/>
              <a:gd name="connsiteY2432" fmla="*/ 771001 h 859843"/>
              <a:gd name="connsiteX2433" fmla="*/ 3350932 w 4649917"/>
              <a:gd name="connsiteY2433" fmla="*/ 770578 h 859843"/>
              <a:gd name="connsiteX2434" fmla="*/ 612123 w 4649917"/>
              <a:gd name="connsiteY2434" fmla="*/ 768617 h 859843"/>
              <a:gd name="connsiteX2435" fmla="*/ 612123 w 4649917"/>
              <a:gd name="connsiteY2435" fmla="*/ 773419 h 859843"/>
              <a:gd name="connsiteX2436" fmla="*/ 596527 w 4649917"/>
              <a:gd name="connsiteY2436" fmla="*/ 773419 h 859843"/>
              <a:gd name="connsiteX2437" fmla="*/ 569234 w 4649917"/>
              <a:gd name="connsiteY2437" fmla="*/ 773419 h 859843"/>
              <a:gd name="connsiteX2438" fmla="*/ 596527 w 4649917"/>
              <a:gd name="connsiteY2438" fmla="*/ 773419 h 859843"/>
              <a:gd name="connsiteX2439" fmla="*/ 612123 w 4649917"/>
              <a:gd name="connsiteY2439" fmla="*/ 768617 h 859843"/>
              <a:gd name="connsiteX2440" fmla="*/ 3336790 w 4649917"/>
              <a:gd name="connsiteY2440" fmla="*/ 767399 h 859843"/>
              <a:gd name="connsiteX2441" fmla="*/ 3339235 w 4649917"/>
              <a:gd name="connsiteY2441" fmla="*/ 768528 h 859843"/>
              <a:gd name="connsiteX2442" fmla="*/ 3339235 w 4649917"/>
              <a:gd name="connsiteY2442" fmla="*/ 768600 h 859843"/>
              <a:gd name="connsiteX2443" fmla="*/ 3339235 w 4649917"/>
              <a:gd name="connsiteY2443" fmla="*/ 771000 h 859843"/>
              <a:gd name="connsiteX2444" fmla="*/ 3339229 w 4649917"/>
              <a:gd name="connsiteY2444" fmla="*/ 771000 h 859843"/>
              <a:gd name="connsiteX2445" fmla="*/ 3332553 w 4649917"/>
              <a:gd name="connsiteY2445" fmla="*/ 769355 h 859843"/>
              <a:gd name="connsiteX2446" fmla="*/ 702283 w 4649917"/>
              <a:gd name="connsiteY2446" fmla="*/ 766817 h 859843"/>
              <a:gd name="connsiteX2447" fmla="*/ 705695 w 4649917"/>
              <a:gd name="connsiteY2447" fmla="*/ 768617 h 859843"/>
              <a:gd name="connsiteX2448" fmla="*/ 705695 w 4649917"/>
              <a:gd name="connsiteY2448" fmla="*/ 773419 h 859843"/>
              <a:gd name="connsiteX2449" fmla="*/ 701796 w 4649917"/>
              <a:gd name="connsiteY2449" fmla="*/ 768617 h 859843"/>
              <a:gd name="connsiteX2450" fmla="*/ 697897 w 4649917"/>
              <a:gd name="connsiteY2450" fmla="*/ 768617 h 859843"/>
              <a:gd name="connsiteX2451" fmla="*/ 695461 w 4649917"/>
              <a:gd name="connsiteY2451" fmla="*/ 768617 h 859843"/>
              <a:gd name="connsiteX2452" fmla="*/ 693999 w 4649917"/>
              <a:gd name="connsiteY2452" fmla="*/ 768617 h 859843"/>
              <a:gd name="connsiteX2453" fmla="*/ 690099 w 4649917"/>
              <a:gd name="connsiteY2453" fmla="*/ 768617 h 859843"/>
              <a:gd name="connsiteX2454" fmla="*/ 693511 w 4649917"/>
              <a:gd name="connsiteY2454" fmla="*/ 766817 h 859843"/>
              <a:gd name="connsiteX2455" fmla="*/ 693999 w 4649917"/>
              <a:gd name="connsiteY2455" fmla="*/ 768617 h 859843"/>
              <a:gd name="connsiteX2456" fmla="*/ 696435 w 4649917"/>
              <a:gd name="connsiteY2456" fmla="*/ 766817 h 859843"/>
              <a:gd name="connsiteX2457" fmla="*/ 701796 w 4649917"/>
              <a:gd name="connsiteY2457" fmla="*/ 768617 h 859843"/>
              <a:gd name="connsiteX2458" fmla="*/ 702283 w 4649917"/>
              <a:gd name="connsiteY2458" fmla="*/ 766817 h 859843"/>
              <a:gd name="connsiteX2459" fmla="*/ 3315841 w 4649917"/>
              <a:gd name="connsiteY2459" fmla="*/ 766199 h 859843"/>
              <a:gd name="connsiteX2460" fmla="*/ 3315841 w 4649917"/>
              <a:gd name="connsiteY2460" fmla="*/ 767988 h 859843"/>
              <a:gd name="connsiteX2461" fmla="*/ 3313396 w 4649917"/>
              <a:gd name="connsiteY2461" fmla="*/ 771000 h 859843"/>
              <a:gd name="connsiteX2462" fmla="*/ 3312234 w 4649917"/>
              <a:gd name="connsiteY2462" fmla="*/ 770642 h 859843"/>
              <a:gd name="connsiteX2463" fmla="*/ 3577066 w 4649917"/>
              <a:gd name="connsiteY2463" fmla="*/ 766199 h 859843"/>
              <a:gd name="connsiteX2464" fmla="*/ 3592661 w 4649917"/>
              <a:gd name="connsiteY2464" fmla="*/ 771001 h 859843"/>
              <a:gd name="connsiteX2465" fmla="*/ 3619953 w 4649917"/>
              <a:gd name="connsiteY2465" fmla="*/ 771001 h 859843"/>
              <a:gd name="connsiteX2466" fmla="*/ 3592661 w 4649917"/>
              <a:gd name="connsiteY2466" fmla="*/ 771001 h 859843"/>
              <a:gd name="connsiteX2467" fmla="*/ 3577066 w 4649917"/>
              <a:gd name="connsiteY2467" fmla="*/ 771001 h 859843"/>
              <a:gd name="connsiteX2468" fmla="*/ 3577066 w 4649917"/>
              <a:gd name="connsiteY2468" fmla="*/ 766199 h 859843"/>
              <a:gd name="connsiteX2469" fmla="*/ 3488534 w 4649917"/>
              <a:gd name="connsiteY2469" fmla="*/ 765815 h 859843"/>
              <a:gd name="connsiteX2470" fmla="*/ 3488846 w 4649917"/>
              <a:gd name="connsiteY2470" fmla="*/ 766198 h 859843"/>
              <a:gd name="connsiteX2471" fmla="*/ 3487395 w 4649917"/>
              <a:gd name="connsiteY2471" fmla="*/ 766198 h 859843"/>
              <a:gd name="connsiteX2472" fmla="*/ 3302196 w 4649917"/>
              <a:gd name="connsiteY2472" fmla="*/ 764999 h 859843"/>
              <a:gd name="connsiteX2473" fmla="*/ 3304145 w 4649917"/>
              <a:gd name="connsiteY2473" fmla="*/ 766199 h 859843"/>
              <a:gd name="connsiteX2474" fmla="*/ 3304145 w 4649917"/>
              <a:gd name="connsiteY2474" fmla="*/ 768151 h 859843"/>
              <a:gd name="connsiteX2475" fmla="*/ 3301443 w 4649917"/>
              <a:gd name="connsiteY2475" fmla="*/ 767320 h 859843"/>
              <a:gd name="connsiteX2476" fmla="*/ 3486904 w 4649917"/>
              <a:gd name="connsiteY2476" fmla="*/ 764399 h 859843"/>
              <a:gd name="connsiteX2477" fmla="*/ 3487391 w 4649917"/>
              <a:gd name="connsiteY2477" fmla="*/ 766198 h 859843"/>
              <a:gd name="connsiteX2478" fmla="*/ 3483495 w 4649917"/>
              <a:gd name="connsiteY2478" fmla="*/ 766198 h 859843"/>
              <a:gd name="connsiteX2479" fmla="*/ 366494 w 4649917"/>
              <a:gd name="connsiteY2479" fmla="*/ 763817 h 859843"/>
              <a:gd name="connsiteX2480" fmla="*/ 370392 w 4649917"/>
              <a:gd name="connsiteY2480" fmla="*/ 768617 h 859843"/>
              <a:gd name="connsiteX2481" fmla="*/ 362594 w 4649917"/>
              <a:gd name="connsiteY2481" fmla="*/ 768617 h 859843"/>
              <a:gd name="connsiteX2482" fmla="*/ 354797 w 4649917"/>
              <a:gd name="connsiteY2482" fmla="*/ 768617 h 859843"/>
              <a:gd name="connsiteX2483" fmla="*/ 354797 w 4649917"/>
              <a:gd name="connsiteY2483" fmla="*/ 773419 h 859843"/>
              <a:gd name="connsiteX2484" fmla="*/ 350898 w 4649917"/>
              <a:gd name="connsiteY2484" fmla="*/ 773419 h 859843"/>
              <a:gd name="connsiteX2485" fmla="*/ 354797 w 4649917"/>
              <a:gd name="connsiteY2485" fmla="*/ 768617 h 859843"/>
              <a:gd name="connsiteX2486" fmla="*/ 350898 w 4649917"/>
              <a:gd name="connsiteY2486" fmla="*/ 768617 h 859843"/>
              <a:gd name="connsiteX2487" fmla="*/ 346999 w 4649917"/>
              <a:gd name="connsiteY2487" fmla="*/ 773419 h 859843"/>
              <a:gd name="connsiteX2488" fmla="*/ 346999 w 4649917"/>
              <a:gd name="connsiteY2488" fmla="*/ 768617 h 859843"/>
              <a:gd name="connsiteX2489" fmla="*/ 331404 w 4649917"/>
              <a:gd name="connsiteY2489" fmla="*/ 773419 h 859843"/>
              <a:gd name="connsiteX2490" fmla="*/ 327505 w 4649917"/>
              <a:gd name="connsiteY2490" fmla="*/ 768617 h 859843"/>
              <a:gd name="connsiteX2491" fmla="*/ 366494 w 4649917"/>
              <a:gd name="connsiteY2491" fmla="*/ 763817 h 859843"/>
              <a:gd name="connsiteX2492" fmla="*/ 3539579 w 4649917"/>
              <a:gd name="connsiteY2492" fmla="*/ 763248 h 859843"/>
              <a:gd name="connsiteX2493" fmla="*/ 3543803 w 4649917"/>
              <a:gd name="connsiteY2493" fmla="*/ 763648 h 859843"/>
              <a:gd name="connsiteX2494" fmla="*/ 3545875 w 4649917"/>
              <a:gd name="connsiteY2494" fmla="*/ 766199 h 859843"/>
              <a:gd name="connsiteX2495" fmla="*/ 3549773 w 4649917"/>
              <a:gd name="connsiteY2495" fmla="*/ 766199 h 859843"/>
              <a:gd name="connsiteX2496" fmla="*/ 3569268 w 4649917"/>
              <a:gd name="connsiteY2496" fmla="*/ 771001 h 859843"/>
              <a:gd name="connsiteX2497" fmla="*/ 3541975 w 4649917"/>
              <a:gd name="connsiteY2497" fmla="*/ 771001 h 859843"/>
              <a:gd name="connsiteX2498" fmla="*/ 3541975 w 4649917"/>
              <a:gd name="connsiteY2498" fmla="*/ 766199 h 859843"/>
              <a:gd name="connsiteX2499" fmla="*/ 3538077 w 4649917"/>
              <a:gd name="connsiteY2499" fmla="*/ 766199 h 859843"/>
              <a:gd name="connsiteX2500" fmla="*/ 3541975 w 4649917"/>
              <a:gd name="connsiteY2500" fmla="*/ 766199 h 859843"/>
              <a:gd name="connsiteX2501" fmla="*/ 3540027 w 4649917"/>
              <a:gd name="connsiteY2501" fmla="*/ 763800 h 859843"/>
              <a:gd name="connsiteX2502" fmla="*/ 723240 w 4649917"/>
              <a:gd name="connsiteY2502" fmla="*/ 763216 h 859843"/>
              <a:gd name="connsiteX2503" fmla="*/ 731744 w 4649917"/>
              <a:gd name="connsiteY2503" fmla="*/ 766582 h 859843"/>
              <a:gd name="connsiteX2504" fmla="*/ 728438 w 4649917"/>
              <a:gd name="connsiteY2504" fmla="*/ 768617 h 859843"/>
              <a:gd name="connsiteX2505" fmla="*/ 721290 w 4649917"/>
              <a:gd name="connsiteY2505" fmla="*/ 768617 h 859843"/>
              <a:gd name="connsiteX2506" fmla="*/ 713492 w 4649917"/>
              <a:gd name="connsiteY2506" fmla="*/ 768617 h 859843"/>
              <a:gd name="connsiteX2507" fmla="*/ 709594 w 4649917"/>
              <a:gd name="connsiteY2507" fmla="*/ 768617 h 859843"/>
              <a:gd name="connsiteX2508" fmla="*/ 723240 w 4649917"/>
              <a:gd name="connsiteY2508" fmla="*/ 763216 h 859843"/>
              <a:gd name="connsiteX2509" fmla="*/ 3292023 w 4649917"/>
              <a:gd name="connsiteY2509" fmla="*/ 763086 h 859843"/>
              <a:gd name="connsiteX2510" fmla="*/ 3300246 w 4649917"/>
              <a:gd name="connsiteY2510" fmla="*/ 764099 h 859843"/>
              <a:gd name="connsiteX2511" fmla="*/ 3300246 w 4649917"/>
              <a:gd name="connsiteY2511" fmla="*/ 766199 h 859843"/>
              <a:gd name="connsiteX2512" fmla="*/ 3300246 w 4649917"/>
              <a:gd name="connsiteY2512" fmla="*/ 766952 h 859843"/>
              <a:gd name="connsiteX2513" fmla="*/ 3297801 w 4649917"/>
              <a:gd name="connsiteY2513" fmla="*/ 766198 h 859843"/>
              <a:gd name="connsiteX2514" fmla="*/ 3297801 w 4649917"/>
              <a:gd name="connsiteY2514" fmla="*/ 770666 h 859843"/>
              <a:gd name="connsiteX2515" fmla="*/ 3297496 w 4649917"/>
              <a:gd name="connsiteY2515" fmla="*/ 770625 h 859843"/>
              <a:gd name="connsiteX2516" fmla="*/ 3293902 w 4649917"/>
              <a:gd name="connsiteY2516" fmla="*/ 766198 h 859843"/>
              <a:gd name="connsiteX2517" fmla="*/ 3290003 w 4649917"/>
              <a:gd name="connsiteY2517" fmla="*/ 766198 h 859843"/>
              <a:gd name="connsiteX2518" fmla="*/ 3293110 w 4649917"/>
              <a:gd name="connsiteY2518" fmla="*/ 770024 h 859843"/>
              <a:gd name="connsiteX2519" fmla="*/ 3290003 w 4649917"/>
              <a:gd name="connsiteY2519" fmla="*/ 769599 h 859843"/>
              <a:gd name="connsiteX2520" fmla="*/ 3290003 w 4649917"/>
              <a:gd name="connsiteY2520" fmla="*/ 766198 h 859843"/>
              <a:gd name="connsiteX2521" fmla="*/ 3282205 w 4649917"/>
              <a:gd name="connsiteY2521" fmla="*/ 766198 h 859843"/>
              <a:gd name="connsiteX2522" fmla="*/ 3276859 w 4649917"/>
              <a:gd name="connsiteY2522" fmla="*/ 766198 h 859843"/>
              <a:gd name="connsiteX2523" fmla="*/ 3281442 w 4649917"/>
              <a:gd name="connsiteY2523" fmla="*/ 765258 h 859843"/>
              <a:gd name="connsiteX2524" fmla="*/ 3288550 w 4649917"/>
              <a:gd name="connsiteY2524" fmla="*/ 763800 h 859843"/>
              <a:gd name="connsiteX2525" fmla="*/ 115505 w 4649917"/>
              <a:gd name="connsiteY2525" fmla="*/ 762016 h 859843"/>
              <a:gd name="connsiteX2526" fmla="*/ 109169 w 4649917"/>
              <a:gd name="connsiteY2526" fmla="*/ 763817 h 859843"/>
              <a:gd name="connsiteX2527" fmla="*/ 74078 w 4649917"/>
              <a:gd name="connsiteY2527" fmla="*/ 768617 h 859843"/>
              <a:gd name="connsiteX2528" fmla="*/ 124764 w 4649917"/>
              <a:gd name="connsiteY2528" fmla="*/ 763817 h 859843"/>
              <a:gd name="connsiteX2529" fmla="*/ 115505 w 4649917"/>
              <a:gd name="connsiteY2529" fmla="*/ 762016 h 859843"/>
              <a:gd name="connsiteX2530" fmla="*/ 3526381 w 4649917"/>
              <a:gd name="connsiteY2530" fmla="*/ 761998 h 859843"/>
              <a:gd name="connsiteX2531" fmla="*/ 3532294 w 4649917"/>
              <a:gd name="connsiteY2531" fmla="*/ 762558 h 859843"/>
              <a:gd name="connsiteX2532" fmla="*/ 3526381 w 4649917"/>
              <a:gd name="connsiteY2532" fmla="*/ 766199 h 859843"/>
              <a:gd name="connsiteX2533" fmla="*/ 3822694 w 4649917"/>
              <a:gd name="connsiteY2533" fmla="*/ 761399 h 859843"/>
              <a:gd name="connsiteX2534" fmla="*/ 3826593 w 4649917"/>
              <a:gd name="connsiteY2534" fmla="*/ 766199 h 859843"/>
              <a:gd name="connsiteX2535" fmla="*/ 3822694 w 4649917"/>
              <a:gd name="connsiteY2535" fmla="*/ 761399 h 859843"/>
              <a:gd name="connsiteX2536" fmla="*/ 3822694 w 4649917"/>
              <a:gd name="connsiteY2536" fmla="*/ 761399 h 859843"/>
              <a:gd name="connsiteX2537" fmla="*/ 3861682 w 4649917"/>
              <a:gd name="connsiteY2537" fmla="*/ 766199 h 859843"/>
              <a:gd name="connsiteX2538" fmla="*/ 3857784 w 4649917"/>
              <a:gd name="connsiteY2538" fmla="*/ 771001 h 859843"/>
              <a:gd name="connsiteX2539" fmla="*/ 3842188 w 4649917"/>
              <a:gd name="connsiteY2539" fmla="*/ 766199 h 859843"/>
              <a:gd name="connsiteX2540" fmla="*/ 3842188 w 4649917"/>
              <a:gd name="connsiteY2540" fmla="*/ 771001 h 859843"/>
              <a:gd name="connsiteX2541" fmla="*/ 3838289 w 4649917"/>
              <a:gd name="connsiteY2541" fmla="*/ 766199 h 859843"/>
              <a:gd name="connsiteX2542" fmla="*/ 3834391 w 4649917"/>
              <a:gd name="connsiteY2542" fmla="*/ 766199 h 859843"/>
              <a:gd name="connsiteX2543" fmla="*/ 3838289 w 4649917"/>
              <a:gd name="connsiteY2543" fmla="*/ 771001 h 859843"/>
              <a:gd name="connsiteX2544" fmla="*/ 3834391 w 4649917"/>
              <a:gd name="connsiteY2544" fmla="*/ 771001 h 859843"/>
              <a:gd name="connsiteX2545" fmla="*/ 3834391 w 4649917"/>
              <a:gd name="connsiteY2545" fmla="*/ 766199 h 859843"/>
              <a:gd name="connsiteX2546" fmla="*/ 3826593 w 4649917"/>
              <a:gd name="connsiteY2546" fmla="*/ 766199 h 859843"/>
              <a:gd name="connsiteX2547" fmla="*/ 3818795 w 4649917"/>
              <a:gd name="connsiteY2547" fmla="*/ 766199 h 859843"/>
              <a:gd name="connsiteX2548" fmla="*/ 3822694 w 4649917"/>
              <a:gd name="connsiteY2548" fmla="*/ 761399 h 859843"/>
              <a:gd name="connsiteX2549" fmla="*/ 3523943 w 4649917"/>
              <a:gd name="connsiteY2549" fmla="*/ 759598 h 859843"/>
              <a:gd name="connsiteX2550" fmla="*/ 3525057 w 4649917"/>
              <a:gd name="connsiteY2550" fmla="*/ 760421 h 859843"/>
              <a:gd name="connsiteX2551" fmla="*/ 3522032 w 4649917"/>
              <a:gd name="connsiteY2551" fmla="*/ 761009 h 859843"/>
              <a:gd name="connsiteX2552" fmla="*/ 3520577 w 4649917"/>
              <a:gd name="connsiteY2552" fmla="*/ 760879 h 859843"/>
              <a:gd name="connsiteX2553" fmla="*/ 3520819 w 4649917"/>
              <a:gd name="connsiteY2553" fmla="*/ 760648 h 859843"/>
              <a:gd name="connsiteX2554" fmla="*/ 4073684 w 4649917"/>
              <a:gd name="connsiteY2554" fmla="*/ 759598 h 859843"/>
              <a:gd name="connsiteX2555" fmla="*/ 4064424 w 4649917"/>
              <a:gd name="connsiteY2555" fmla="*/ 761399 h 859843"/>
              <a:gd name="connsiteX2556" fmla="*/ 4115109 w 4649917"/>
              <a:gd name="connsiteY2556" fmla="*/ 766199 h 859843"/>
              <a:gd name="connsiteX2557" fmla="*/ 4080020 w 4649917"/>
              <a:gd name="connsiteY2557" fmla="*/ 761399 h 859843"/>
              <a:gd name="connsiteX2558" fmla="*/ 4073684 w 4649917"/>
              <a:gd name="connsiteY2558" fmla="*/ 759598 h 859843"/>
              <a:gd name="connsiteX2559" fmla="*/ 97472 w 4649917"/>
              <a:gd name="connsiteY2559" fmla="*/ 759015 h 859843"/>
              <a:gd name="connsiteX2560" fmla="*/ 85776 w 4649917"/>
              <a:gd name="connsiteY2560" fmla="*/ 763817 h 859843"/>
              <a:gd name="connsiteX2561" fmla="*/ 96010 w 4649917"/>
              <a:gd name="connsiteY2561" fmla="*/ 763817 h 859843"/>
              <a:gd name="connsiteX2562" fmla="*/ 97472 w 4649917"/>
              <a:gd name="connsiteY2562" fmla="*/ 763817 h 859843"/>
              <a:gd name="connsiteX2563" fmla="*/ 97472 w 4649917"/>
              <a:gd name="connsiteY2563" fmla="*/ 759015 h 859843"/>
              <a:gd name="connsiteX2564" fmla="*/ 113067 w 4649917"/>
              <a:gd name="connsiteY2564" fmla="*/ 759015 h 859843"/>
              <a:gd name="connsiteX2565" fmla="*/ 97472 w 4649917"/>
              <a:gd name="connsiteY2565" fmla="*/ 763817 h 859843"/>
              <a:gd name="connsiteX2566" fmla="*/ 109169 w 4649917"/>
              <a:gd name="connsiteY2566" fmla="*/ 763817 h 859843"/>
              <a:gd name="connsiteX2567" fmla="*/ 113067 w 4649917"/>
              <a:gd name="connsiteY2567" fmla="*/ 759015 h 859843"/>
              <a:gd name="connsiteX2568" fmla="*/ 526347 w 4649917"/>
              <a:gd name="connsiteY2568" fmla="*/ 759015 h 859843"/>
              <a:gd name="connsiteX2569" fmla="*/ 518550 w 4649917"/>
              <a:gd name="connsiteY2569" fmla="*/ 760815 h 859843"/>
              <a:gd name="connsiteX2570" fmla="*/ 517496 w 4649917"/>
              <a:gd name="connsiteY2570" fmla="*/ 760572 h 859843"/>
              <a:gd name="connsiteX2571" fmla="*/ 508152 w 4649917"/>
              <a:gd name="connsiteY2571" fmla="*/ 762216 h 859843"/>
              <a:gd name="connsiteX2572" fmla="*/ 506852 w 4649917"/>
              <a:gd name="connsiteY2572" fmla="*/ 763817 h 859843"/>
              <a:gd name="connsiteX2573" fmla="*/ 499055 w 4649917"/>
              <a:gd name="connsiteY2573" fmla="*/ 763817 h 859843"/>
              <a:gd name="connsiteX2574" fmla="*/ 508152 w 4649917"/>
              <a:gd name="connsiteY2574" fmla="*/ 762216 h 859843"/>
              <a:gd name="connsiteX2575" fmla="*/ 510752 w 4649917"/>
              <a:gd name="connsiteY2575" fmla="*/ 759015 h 859843"/>
              <a:gd name="connsiteX2576" fmla="*/ 517496 w 4649917"/>
              <a:gd name="connsiteY2576" fmla="*/ 760572 h 859843"/>
              <a:gd name="connsiteX2577" fmla="*/ 569234 w 4649917"/>
              <a:gd name="connsiteY2577" fmla="*/ 759015 h 859843"/>
              <a:gd name="connsiteX2578" fmla="*/ 546361 w 4649917"/>
              <a:gd name="connsiteY2578" fmla="*/ 762536 h 859843"/>
              <a:gd name="connsiteX2579" fmla="*/ 553639 w 4649917"/>
              <a:gd name="connsiteY2579" fmla="*/ 763817 h 859843"/>
              <a:gd name="connsiteX2580" fmla="*/ 569234 w 4649917"/>
              <a:gd name="connsiteY2580" fmla="*/ 759015 h 859843"/>
              <a:gd name="connsiteX2581" fmla="*/ 666706 w 4649917"/>
              <a:gd name="connsiteY2581" fmla="*/ 759015 h 859843"/>
              <a:gd name="connsiteX2582" fmla="*/ 662808 w 4649917"/>
              <a:gd name="connsiteY2582" fmla="*/ 759015 h 859843"/>
              <a:gd name="connsiteX2583" fmla="*/ 663707 w 4649917"/>
              <a:gd name="connsiteY2583" fmla="*/ 759569 h 859843"/>
              <a:gd name="connsiteX2584" fmla="*/ 584180 w 4649917"/>
              <a:gd name="connsiteY2584" fmla="*/ 758215 h 859843"/>
              <a:gd name="connsiteX2585" fmla="*/ 573134 w 4649917"/>
              <a:gd name="connsiteY2585" fmla="*/ 759015 h 859843"/>
              <a:gd name="connsiteX2586" fmla="*/ 584830 w 4649917"/>
              <a:gd name="connsiteY2586" fmla="*/ 759015 h 859843"/>
              <a:gd name="connsiteX2587" fmla="*/ 142309 w 4649917"/>
              <a:gd name="connsiteY2587" fmla="*/ 757815 h 859843"/>
              <a:gd name="connsiteX2588" fmla="*/ 155955 w 4649917"/>
              <a:gd name="connsiteY2588" fmla="*/ 759015 h 859843"/>
              <a:gd name="connsiteX2589" fmla="*/ 128663 w 4649917"/>
              <a:gd name="connsiteY2589" fmla="*/ 763817 h 859843"/>
              <a:gd name="connsiteX2590" fmla="*/ 142309 w 4649917"/>
              <a:gd name="connsiteY2590" fmla="*/ 757815 h 859843"/>
              <a:gd name="connsiteX2591" fmla="*/ 3619953 w 4649917"/>
              <a:gd name="connsiteY2591" fmla="*/ 756597 h 859843"/>
              <a:gd name="connsiteX2592" fmla="*/ 3635548 w 4649917"/>
              <a:gd name="connsiteY2592" fmla="*/ 761399 h 859843"/>
              <a:gd name="connsiteX2593" fmla="*/ 3642826 w 4649917"/>
              <a:gd name="connsiteY2593" fmla="*/ 760118 h 859843"/>
              <a:gd name="connsiteX2594" fmla="*/ 3678436 w 4649917"/>
              <a:gd name="connsiteY2594" fmla="*/ 756597 h 859843"/>
              <a:gd name="connsiteX2595" fmla="*/ 3681035 w 4649917"/>
              <a:gd name="connsiteY2595" fmla="*/ 759798 h 859843"/>
              <a:gd name="connsiteX2596" fmla="*/ 3690133 w 4649917"/>
              <a:gd name="connsiteY2596" fmla="*/ 761399 h 859843"/>
              <a:gd name="connsiteX2597" fmla="*/ 3682335 w 4649917"/>
              <a:gd name="connsiteY2597" fmla="*/ 761399 h 859843"/>
              <a:gd name="connsiteX2598" fmla="*/ 3681035 w 4649917"/>
              <a:gd name="connsiteY2598" fmla="*/ 759798 h 859843"/>
              <a:gd name="connsiteX2599" fmla="*/ 3671692 w 4649917"/>
              <a:gd name="connsiteY2599" fmla="*/ 758154 h 859843"/>
              <a:gd name="connsiteX2600" fmla="*/ 3670639 w 4649917"/>
              <a:gd name="connsiteY2600" fmla="*/ 758397 h 859843"/>
              <a:gd name="connsiteX2601" fmla="*/ 3662841 w 4649917"/>
              <a:gd name="connsiteY2601" fmla="*/ 756597 h 859843"/>
              <a:gd name="connsiteX2602" fmla="*/ 3671692 w 4649917"/>
              <a:gd name="connsiteY2602" fmla="*/ 758154 h 859843"/>
              <a:gd name="connsiteX2603" fmla="*/ 4076120 w 4649917"/>
              <a:gd name="connsiteY2603" fmla="*/ 756597 h 859843"/>
              <a:gd name="connsiteX2604" fmla="*/ 4080020 w 4649917"/>
              <a:gd name="connsiteY2604" fmla="*/ 761399 h 859843"/>
              <a:gd name="connsiteX2605" fmla="*/ 4091716 w 4649917"/>
              <a:gd name="connsiteY2605" fmla="*/ 761399 h 859843"/>
              <a:gd name="connsiteX2606" fmla="*/ 4076120 w 4649917"/>
              <a:gd name="connsiteY2606" fmla="*/ 756597 h 859843"/>
              <a:gd name="connsiteX2607" fmla="*/ 4091716 w 4649917"/>
              <a:gd name="connsiteY2607" fmla="*/ 756597 h 859843"/>
              <a:gd name="connsiteX2608" fmla="*/ 4091716 w 4649917"/>
              <a:gd name="connsiteY2608" fmla="*/ 761399 h 859843"/>
              <a:gd name="connsiteX2609" fmla="*/ 4093178 w 4649917"/>
              <a:gd name="connsiteY2609" fmla="*/ 761399 h 859843"/>
              <a:gd name="connsiteX2610" fmla="*/ 4103412 w 4649917"/>
              <a:gd name="connsiteY2610" fmla="*/ 761399 h 859843"/>
              <a:gd name="connsiteX2611" fmla="*/ 4091716 w 4649917"/>
              <a:gd name="connsiteY2611" fmla="*/ 756597 h 859843"/>
              <a:gd name="connsiteX2612" fmla="*/ 3547328 w 4649917"/>
              <a:gd name="connsiteY2612" fmla="*/ 756595 h 859843"/>
              <a:gd name="connsiteX2613" fmla="*/ 3547328 w 4649917"/>
              <a:gd name="connsiteY2613" fmla="*/ 761397 h 859843"/>
              <a:gd name="connsiteX2614" fmla="*/ 3548790 w 4649917"/>
              <a:gd name="connsiteY2614" fmla="*/ 761397 h 859843"/>
              <a:gd name="connsiteX2615" fmla="*/ 3559024 w 4649917"/>
              <a:gd name="connsiteY2615" fmla="*/ 761397 h 859843"/>
              <a:gd name="connsiteX2616" fmla="*/ 3547328 w 4649917"/>
              <a:gd name="connsiteY2616" fmla="*/ 756595 h 859843"/>
              <a:gd name="connsiteX2617" fmla="*/ 3605007 w 4649917"/>
              <a:gd name="connsiteY2617" fmla="*/ 755797 h 859843"/>
              <a:gd name="connsiteX2618" fmla="*/ 3604357 w 4649917"/>
              <a:gd name="connsiteY2618" fmla="*/ 756597 h 859843"/>
              <a:gd name="connsiteX2619" fmla="*/ 3616055 w 4649917"/>
              <a:gd name="connsiteY2619" fmla="*/ 756597 h 859843"/>
              <a:gd name="connsiteX2620" fmla="*/ 4046879 w 4649917"/>
              <a:gd name="connsiteY2620" fmla="*/ 755397 h 859843"/>
              <a:gd name="connsiteX2621" fmla="*/ 4060525 w 4649917"/>
              <a:gd name="connsiteY2621" fmla="*/ 761399 h 859843"/>
              <a:gd name="connsiteX2622" fmla="*/ 4033233 w 4649917"/>
              <a:gd name="connsiteY2622" fmla="*/ 756597 h 859843"/>
              <a:gd name="connsiteX2623" fmla="*/ 4046879 w 4649917"/>
              <a:gd name="connsiteY2623" fmla="*/ 755397 h 859843"/>
              <a:gd name="connsiteX2624" fmla="*/ 3502491 w 4649917"/>
              <a:gd name="connsiteY2624" fmla="*/ 755396 h 859843"/>
              <a:gd name="connsiteX2625" fmla="*/ 3513521 w 4649917"/>
              <a:gd name="connsiteY2625" fmla="*/ 760246 h 859843"/>
              <a:gd name="connsiteX2626" fmla="*/ 3505528 w 4649917"/>
              <a:gd name="connsiteY2626" fmla="*/ 759531 h 859843"/>
              <a:gd name="connsiteX2627" fmla="*/ 3488846 w 4649917"/>
              <a:gd name="connsiteY2627" fmla="*/ 756595 h 859843"/>
              <a:gd name="connsiteX2628" fmla="*/ 3502491 w 4649917"/>
              <a:gd name="connsiteY2628" fmla="*/ 755396 h 859843"/>
              <a:gd name="connsiteX2629" fmla="*/ 183247 w 4649917"/>
              <a:gd name="connsiteY2629" fmla="*/ 754213 h 859843"/>
              <a:gd name="connsiteX2630" fmla="*/ 179349 w 4649917"/>
              <a:gd name="connsiteY2630" fmla="*/ 754213 h 859843"/>
              <a:gd name="connsiteX2631" fmla="*/ 180027 w 4649917"/>
              <a:gd name="connsiteY2631" fmla="*/ 754840 h 859843"/>
              <a:gd name="connsiteX2632" fmla="*/ 3483493 w 4649917"/>
              <a:gd name="connsiteY2632" fmla="*/ 751795 h 859843"/>
              <a:gd name="connsiteX2633" fmla="*/ 3483218 w 4649917"/>
              <a:gd name="connsiteY2633" fmla="*/ 751998 h 859843"/>
              <a:gd name="connsiteX2634" fmla="*/ 3484946 w 4649917"/>
              <a:gd name="connsiteY2634" fmla="*/ 752095 h 859843"/>
              <a:gd name="connsiteX2635" fmla="*/ 3484946 w 4649917"/>
              <a:gd name="connsiteY2635" fmla="*/ 756595 h 859843"/>
              <a:gd name="connsiteX2636" fmla="*/ 3477148 w 4649917"/>
              <a:gd name="connsiteY2636" fmla="*/ 756595 h 859843"/>
              <a:gd name="connsiteX2637" fmla="*/ 3477148 w 4649917"/>
              <a:gd name="connsiteY2637" fmla="*/ 752283 h 859843"/>
              <a:gd name="connsiteX2638" fmla="*/ 3481056 w 4649917"/>
              <a:gd name="connsiteY2638" fmla="*/ 753597 h 859843"/>
              <a:gd name="connsiteX2639" fmla="*/ 3483218 w 4649917"/>
              <a:gd name="connsiteY2639" fmla="*/ 751998 h 859843"/>
              <a:gd name="connsiteX2640" fmla="*/ 3479594 w 4649917"/>
              <a:gd name="connsiteY2640" fmla="*/ 751795 h 859843"/>
              <a:gd name="connsiteX2641" fmla="*/ 3483493 w 4649917"/>
              <a:gd name="connsiteY2641" fmla="*/ 751795 h 859843"/>
              <a:gd name="connsiteX2642" fmla="*/ 4009840 w 4649917"/>
              <a:gd name="connsiteY2642" fmla="*/ 751795 h 859843"/>
              <a:gd name="connsiteX2643" fmla="*/ 4005940 w 4649917"/>
              <a:gd name="connsiteY2643" fmla="*/ 751795 h 859843"/>
              <a:gd name="connsiteX2644" fmla="*/ 4009162 w 4649917"/>
              <a:gd name="connsiteY2644" fmla="*/ 752422 h 859843"/>
              <a:gd name="connsiteX2645" fmla="*/ 3465452 w 4649917"/>
              <a:gd name="connsiteY2645" fmla="*/ 751794 h 859843"/>
              <a:gd name="connsiteX2646" fmla="*/ 3461553 w 4649917"/>
              <a:gd name="connsiteY2646" fmla="*/ 751794 h 859843"/>
              <a:gd name="connsiteX2647" fmla="*/ 3464774 w 4649917"/>
              <a:gd name="connsiteY2647" fmla="*/ 752421 h 859843"/>
              <a:gd name="connsiteX2648" fmla="*/ 3459193 w 4649917"/>
              <a:gd name="connsiteY2648" fmla="*/ 750501 h 859843"/>
              <a:gd name="connsiteX2649" fmla="*/ 3471797 w 4649917"/>
              <a:gd name="connsiteY2649" fmla="*/ 751795 h 859843"/>
              <a:gd name="connsiteX2650" fmla="*/ 3475695 w 4649917"/>
              <a:gd name="connsiteY2650" fmla="*/ 751795 h 859843"/>
              <a:gd name="connsiteX2651" fmla="*/ 3476359 w 4649917"/>
              <a:gd name="connsiteY2651" fmla="*/ 752018 h 859843"/>
              <a:gd name="connsiteX2652" fmla="*/ 3475695 w 4649917"/>
              <a:gd name="connsiteY2652" fmla="*/ 752207 h 859843"/>
              <a:gd name="connsiteX2653" fmla="*/ 3470813 w 4649917"/>
              <a:gd name="connsiteY2653" fmla="*/ 753595 h 859843"/>
              <a:gd name="connsiteX2654" fmla="*/ 3464774 w 4649917"/>
              <a:gd name="connsiteY2654" fmla="*/ 752421 h 859843"/>
              <a:gd name="connsiteX2655" fmla="*/ 3463503 w 4649917"/>
              <a:gd name="connsiteY2655" fmla="*/ 753595 h 859843"/>
              <a:gd name="connsiteX2656" fmla="*/ 3461553 w 4649917"/>
              <a:gd name="connsiteY2656" fmla="*/ 751794 h 859843"/>
              <a:gd name="connsiteX2657" fmla="*/ 3270517 w 4649917"/>
              <a:gd name="connsiteY2657" fmla="*/ 749994 h 859843"/>
              <a:gd name="connsiteX2658" fmla="*/ 3273103 w 4649917"/>
              <a:gd name="connsiteY2658" fmla="*/ 750730 h 859843"/>
              <a:gd name="connsiteX2659" fmla="*/ 3270508 w 4649917"/>
              <a:gd name="connsiteY2659" fmla="*/ 751794 h 859843"/>
              <a:gd name="connsiteX2660" fmla="*/ 3268985 w 4649917"/>
              <a:gd name="connsiteY2660" fmla="*/ 750293 h 859843"/>
              <a:gd name="connsiteX2661" fmla="*/ 194944 w 4649917"/>
              <a:gd name="connsiteY2661" fmla="*/ 749412 h 859843"/>
              <a:gd name="connsiteX2662" fmla="*/ 183247 w 4649917"/>
              <a:gd name="connsiteY2662" fmla="*/ 754213 h 859843"/>
              <a:gd name="connsiteX2663" fmla="*/ 181297 w 4649917"/>
              <a:gd name="connsiteY2663" fmla="*/ 756015 h 859843"/>
              <a:gd name="connsiteX2664" fmla="*/ 180027 w 4649917"/>
              <a:gd name="connsiteY2664" fmla="*/ 754840 h 859843"/>
              <a:gd name="connsiteX2665" fmla="*/ 173987 w 4649917"/>
              <a:gd name="connsiteY2665" fmla="*/ 756015 h 859843"/>
              <a:gd name="connsiteX2666" fmla="*/ 167652 w 4649917"/>
              <a:gd name="connsiteY2666" fmla="*/ 754213 h 859843"/>
              <a:gd name="connsiteX2667" fmla="*/ 167652 w 4649917"/>
              <a:gd name="connsiteY2667" fmla="*/ 759015 h 859843"/>
              <a:gd name="connsiteX2668" fmla="*/ 159854 w 4649917"/>
              <a:gd name="connsiteY2668" fmla="*/ 759015 h 859843"/>
              <a:gd name="connsiteX2669" fmla="*/ 159854 w 4649917"/>
              <a:gd name="connsiteY2669" fmla="*/ 754213 h 859843"/>
              <a:gd name="connsiteX2670" fmla="*/ 167652 w 4649917"/>
              <a:gd name="connsiteY2670" fmla="*/ 754213 h 859843"/>
              <a:gd name="connsiteX2671" fmla="*/ 194944 w 4649917"/>
              <a:gd name="connsiteY2671" fmla="*/ 749412 h 859843"/>
              <a:gd name="connsiteX2672" fmla="*/ 382089 w 4649917"/>
              <a:gd name="connsiteY2672" fmla="*/ 749412 h 859843"/>
              <a:gd name="connsiteX2673" fmla="*/ 374292 w 4649917"/>
              <a:gd name="connsiteY2673" fmla="*/ 754213 h 859843"/>
              <a:gd name="connsiteX2674" fmla="*/ 362594 w 4649917"/>
              <a:gd name="connsiteY2674" fmla="*/ 749412 h 859843"/>
              <a:gd name="connsiteX2675" fmla="*/ 382089 w 4649917"/>
              <a:gd name="connsiteY2675" fmla="*/ 749412 h 859843"/>
              <a:gd name="connsiteX2676" fmla="*/ 386963 w 4649917"/>
              <a:gd name="connsiteY2676" fmla="*/ 747612 h 859843"/>
              <a:gd name="connsiteX2677" fmla="*/ 393785 w 4649917"/>
              <a:gd name="connsiteY2677" fmla="*/ 749412 h 859843"/>
              <a:gd name="connsiteX2678" fmla="*/ 385988 w 4649917"/>
              <a:gd name="connsiteY2678" fmla="*/ 749412 h 859843"/>
              <a:gd name="connsiteX2679" fmla="*/ 386963 w 4649917"/>
              <a:gd name="connsiteY2679" fmla="*/ 747612 h 859843"/>
              <a:gd name="connsiteX2680" fmla="*/ 3411880 w 4649917"/>
              <a:gd name="connsiteY2680" fmla="*/ 747407 h 859843"/>
              <a:gd name="connsiteX2681" fmla="*/ 3422564 w 4649917"/>
              <a:gd name="connsiteY2681" fmla="*/ 751794 h 859843"/>
              <a:gd name="connsiteX2682" fmla="*/ 3416716 w 4649917"/>
              <a:gd name="connsiteY2682" fmla="*/ 749394 h 859843"/>
              <a:gd name="connsiteX2683" fmla="*/ 3815599 w 4649917"/>
              <a:gd name="connsiteY2683" fmla="*/ 746994 h 859843"/>
              <a:gd name="connsiteX2684" fmla="*/ 3816333 w 4649917"/>
              <a:gd name="connsiteY2684" fmla="*/ 747936 h 859843"/>
              <a:gd name="connsiteX2685" fmla="*/ 3824299 w 4649917"/>
              <a:gd name="connsiteY2685" fmla="*/ 747936 h 859843"/>
              <a:gd name="connsiteX2686" fmla="*/ 3814896 w 4649917"/>
              <a:gd name="connsiteY2686" fmla="*/ 751795 h 859843"/>
              <a:gd name="connsiteX2687" fmla="*/ 3807099 w 4649917"/>
              <a:gd name="connsiteY2687" fmla="*/ 746994 h 859843"/>
              <a:gd name="connsiteX2688" fmla="*/ 3994244 w 4649917"/>
              <a:gd name="connsiteY2688" fmla="*/ 746994 h 859843"/>
              <a:gd name="connsiteX2689" fmla="*/ 4021536 w 4649917"/>
              <a:gd name="connsiteY2689" fmla="*/ 751795 h 859843"/>
              <a:gd name="connsiteX2690" fmla="*/ 4029334 w 4649917"/>
              <a:gd name="connsiteY2690" fmla="*/ 751795 h 859843"/>
              <a:gd name="connsiteX2691" fmla="*/ 4029334 w 4649917"/>
              <a:gd name="connsiteY2691" fmla="*/ 756597 h 859843"/>
              <a:gd name="connsiteX2692" fmla="*/ 4021536 w 4649917"/>
              <a:gd name="connsiteY2692" fmla="*/ 756597 h 859843"/>
              <a:gd name="connsiteX2693" fmla="*/ 4021536 w 4649917"/>
              <a:gd name="connsiteY2693" fmla="*/ 751795 h 859843"/>
              <a:gd name="connsiteX2694" fmla="*/ 4015200 w 4649917"/>
              <a:gd name="connsiteY2694" fmla="*/ 753597 h 859843"/>
              <a:gd name="connsiteX2695" fmla="*/ 4009162 w 4649917"/>
              <a:gd name="connsiteY2695" fmla="*/ 752422 h 859843"/>
              <a:gd name="connsiteX2696" fmla="*/ 4007890 w 4649917"/>
              <a:gd name="connsiteY2696" fmla="*/ 753597 h 859843"/>
              <a:gd name="connsiteX2697" fmla="*/ 4005940 w 4649917"/>
              <a:gd name="connsiteY2697" fmla="*/ 751795 h 859843"/>
              <a:gd name="connsiteX2698" fmla="*/ 3994244 w 4649917"/>
              <a:gd name="connsiteY2698" fmla="*/ 746994 h 859843"/>
              <a:gd name="connsiteX2699" fmla="*/ 3269056 w 4649917"/>
              <a:gd name="connsiteY2699" fmla="*/ 746993 h 859843"/>
              <a:gd name="connsiteX2700" fmla="*/ 3269055 w 4649917"/>
              <a:gd name="connsiteY2700" fmla="*/ 746994 h 859843"/>
              <a:gd name="connsiteX2701" fmla="*/ 3269033 w 4649917"/>
              <a:gd name="connsiteY2701" fmla="*/ 746993 h 859843"/>
              <a:gd name="connsiteX2702" fmla="*/ 4602556 w 4649917"/>
              <a:gd name="connsiteY2702" fmla="*/ 746644 h 859843"/>
              <a:gd name="connsiteX2703" fmla="*/ 4602339 w 4649917"/>
              <a:gd name="connsiteY2703" fmla="*/ 746720 h 859843"/>
              <a:gd name="connsiteX2704" fmla="*/ 4604236 w 4649917"/>
              <a:gd name="connsiteY2704" fmla="*/ 747937 h 859843"/>
              <a:gd name="connsiteX2705" fmla="*/ 4602556 w 4649917"/>
              <a:gd name="connsiteY2705" fmla="*/ 746644 h 859843"/>
              <a:gd name="connsiteX2706" fmla="*/ 3531408 w 4649917"/>
              <a:gd name="connsiteY2706" fmla="*/ 746643 h 859843"/>
              <a:gd name="connsiteX2707" fmla="*/ 3531191 w 4649917"/>
              <a:gd name="connsiteY2707" fmla="*/ 746719 h 859843"/>
              <a:gd name="connsiteX2708" fmla="*/ 3533088 w 4649917"/>
              <a:gd name="connsiteY2708" fmla="*/ 747936 h 859843"/>
              <a:gd name="connsiteX2709" fmla="*/ 3531408 w 4649917"/>
              <a:gd name="connsiteY2709" fmla="*/ 746643 h 859843"/>
              <a:gd name="connsiteX2710" fmla="*/ 4227360 w 4649917"/>
              <a:gd name="connsiteY2710" fmla="*/ 746643 h 859843"/>
              <a:gd name="connsiteX2711" fmla="*/ 4227144 w 4649917"/>
              <a:gd name="connsiteY2711" fmla="*/ 746719 h 859843"/>
              <a:gd name="connsiteX2712" fmla="*/ 4229040 w 4649917"/>
              <a:gd name="connsiteY2712" fmla="*/ 747936 h 859843"/>
              <a:gd name="connsiteX2713" fmla="*/ 4227360 w 4649917"/>
              <a:gd name="connsiteY2713" fmla="*/ 746643 h 859843"/>
              <a:gd name="connsiteX2714" fmla="*/ 3802225 w 4649917"/>
              <a:gd name="connsiteY2714" fmla="*/ 745194 h 859843"/>
              <a:gd name="connsiteX2715" fmla="*/ 3803200 w 4649917"/>
              <a:gd name="connsiteY2715" fmla="*/ 746994 h 859843"/>
              <a:gd name="connsiteX2716" fmla="*/ 3795402 w 4649917"/>
              <a:gd name="connsiteY2716" fmla="*/ 746994 h 859843"/>
              <a:gd name="connsiteX2717" fmla="*/ 3802225 w 4649917"/>
              <a:gd name="connsiteY2717" fmla="*/ 745194 h 859843"/>
              <a:gd name="connsiteX2718" fmla="*/ 3257838 w 4649917"/>
              <a:gd name="connsiteY2718" fmla="*/ 745193 h 859843"/>
              <a:gd name="connsiteX2719" fmla="*/ 3258460 w 4649917"/>
              <a:gd name="connsiteY2719" fmla="*/ 746341 h 859843"/>
              <a:gd name="connsiteX2720" fmla="*/ 3254424 w 4649917"/>
              <a:gd name="connsiteY2720" fmla="*/ 746093 h 859843"/>
              <a:gd name="connsiteX2721" fmla="*/ 171551 w 4649917"/>
              <a:gd name="connsiteY2721" fmla="*/ 744610 h 859843"/>
              <a:gd name="connsiteX2722" fmla="*/ 159854 w 4649917"/>
              <a:gd name="connsiteY2722" fmla="*/ 744610 h 859843"/>
              <a:gd name="connsiteX2723" fmla="*/ 171551 w 4649917"/>
              <a:gd name="connsiteY2723" fmla="*/ 744610 h 859843"/>
              <a:gd name="connsiteX2724" fmla="*/ 249527 w 4649917"/>
              <a:gd name="connsiteY2724" fmla="*/ 744610 h 859843"/>
              <a:gd name="connsiteX2725" fmla="*/ 249527 w 4649917"/>
              <a:gd name="connsiteY2725" fmla="*/ 748451 h 859843"/>
              <a:gd name="connsiteX2726" fmla="*/ 253427 w 4649917"/>
              <a:gd name="connsiteY2726" fmla="*/ 749412 h 859843"/>
              <a:gd name="connsiteX2727" fmla="*/ 249527 w 4649917"/>
              <a:gd name="connsiteY2727" fmla="*/ 744610 h 859843"/>
              <a:gd name="connsiteX2728" fmla="*/ 288516 w 4649917"/>
              <a:gd name="connsiteY2728" fmla="*/ 744610 h 859843"/>
              <a:gd name="connsiteX2729" fmla="*/ 284618 w 4649917"/>
              <a:gd name="connsiteY2729" fmla="*/ 744610 h 859843"/>
              <a:gd name="connsiteX2730" fmla="*/ 287453 w 4649917"/>
              <a:gd name="connsiteY2730" fmla="*/ 745920 h 859843"/>
              <a:gd name="connsiteX2731" fmla="*/ 339202 w 4649917"/>
              <a:gd name="connsiteY2731" fmla="*/ 744610 h 859843"/>
              <a:gd name="connsiteX2732" fmla="*/ 331404 w 4649917"/>
              <a:gd name="connsiteY2732" fmla="*/ 749412 h 859843"/>
              <a:gd name="connsiteX2733" fmla="*/ 331404 w 4649917"/>
              <a:gd name="connsiteY2733" fmla="*/ 744610 h 859843"/>
              <a:gd name="connsiteX2734" fmla="*/ 339202 w 4649917"/>
              <a:gd name="connsiteY2734" fmla="*/ 744610 h 859843"/>
              <a:gd name="connsiteX2735" fmla="*/ 346999 w 4649917"/>
              <a:gd name="connsiteY2735" fmla="*/ 744610 h 859843"/>
              <a:gd name="connsiteX2736" fmla="*/ 343101 w 4649917"/>
              <a:gd name="connsiteY2736" fmla="*/ 749412 h 859843"/>
              <a:gd name="connsiteX2737" fmla="*/ 343101 w 4649917"/>
              <a:gd name="connsiteY2737" fmla="*/ 744610 h 859843"/>
              <a:gd name="connsiteX2738" fmla="*/ 346999 w 4649917"/>
              <a:gd name="connsiteY2738" fmla="*/ 744610 h 859843"/>
              <a:gd name="connsiteX2739" fmla="*/ 502954 w 4649917"/>
              <a:gd name="connsiteY2739" fmla="*/ 744610 h 859843"/>
              <a:gd name="connsiteX2740" fmla="*/ 499055 w 4649917"/>
              <a:gd name="connsiteY2740" fmla="*/ 744610 h 859843"/>
              <a:gd name="connsiteX2741" fmla="*/ 499055 w 4649917"/>
              <a:gd name="connsiteY2741" fmla="*/ 747011 h 859843"/>
              <a:gd name="connsiteX2742" fmla="*/ 3358180 w 4649917"/>
              <a:gd name="connsiteY2742" fmla="*/ 744526 h 859843"/>
              <a:gd name="connsiteX2743" fmla="*/ 3360183 w 4649917"/>
              <a:gd name="connsiteY2743" fmla="*/ 744773 h 859843"/>
              <a:gd name="connsiteX2744" fmla="*/ 3360183 w 4649917"/>
              <a:gd name="connsiteY2744" fmla="*/ 746993 h 859843"/>
              <a:gd name="connsiteX2745" fmla="*/ 3722620 w 4649917"/>
              <a:gd name="connsiteY2745" fmla="*/ 743789 h 859843"/>
              <a:gd name="connsiteX2746" fmla="*/ 3725222 w 4649917"/>
              <a:gd name="connsiteY2746" fmla="*/ 744042 h 859843"/>
              <a:gd name="connsiteX2747" fmla="*/ 3725222 w 4649917"/>
              <a:gd name="connsiteY2747" fmla="*/ 746994 h 859843"/>
              <a:gd name="connsiteX2748" fmla="*/ 4642191 w 4649917"/>
              <a:gd name="connsiteY2748" fmla="*/ 743196 h 859843"/>
              <a:gd name="connsiteX2749" fmla="*/ 4640524 w 4649917"/>
              <a:gd name="connsiteY2749" fmla="*/ 743574 h 859843"/>
              <a:gd name="connsiteX2750" fmla="*/ 4649917 w 4649917"/>
              <a:gd name="connsiteY2750" fmla="*/ 744489 h 859843"/>
              <a:gd name="connsiteX2751" fmla="*/ 4642191 w 4649917"/>
              <a:gd name="connsiteY2751" fmla="*/ 743196 h 859843"/>
              <a:gd name="connsiteX2752" fmla="*/ 3571043 w 4649917"/>
              <a:gd name="connsiteY2752" fmla="*/ 743195 h 859843"/>
              <a:gd name="connsiteX2753" fmla="*/ 3569376 w 4649917"/>
              <a:gd name="connsiteY2753" fmla="*/ 743573 h 859843"/>
              <a:gd name="connsiteX2754" fmla="*/ 3578769 w 4649917"/>
              <a:gd name="connsiteY2754" fmla="*/ 744488 h 859843"/>
              <a:gd name="connsiteX2755" fmla="*/ 3571043 w 4649917"/>
              <a:gd name="connsiteY2755" fmla="*/ 743195 h 859843"/>
              <a:gd name="connsiteX2756" fmla="*/ 4013282 w 4649917"/>
              <a:gd name="connsiteY2756" fmla="*/ 743195 h 859843"/>
              <a:gd name="connsiteX2757" fmla="*/ 4011614 w 4649917"/>
              <a:gd name="connsiteY2757" fmla="*/ 743573 h 859843"/>
              <a:gd name="connsiteX2758" fmla="*/ 4021007 w 4649917"/>
              <a:gd name="connsiteY2758" fmla="*/ 744488 h 859843"/>
              <a:gd name="connsiteX2759" fmla="*/ 4013282 w 4649917"/>
              <a:gd name="connsiteY2759" fmla="*/ 743195 h 859843"/>
              <a:gd name="connsiteX2760" fmla="*/ 4266996 w 4649917"/>
              <a:gd name="connsiteY2760" fmla="*/ 743195 h 859843"/>
              <a:gd name="connsiteX2761" fmla="*/ 4265328 w 4649917"/>
              <a:gd name="connsiteY2761" fmla="*/ 743573 h 859843"/>
              <a:gd name="connsiteX2762" fmla="*/ 4274721 w 4649917"/>
              <a:gd name="connsiteY2762" fmla="*/ 744488 h 859843"/>
              <a:gd name="connsiteX2763" fmla="*/ 4266996 w 4649917"/>
              <a:gd name="connsiteY2763" fmla="*/ 743195 h 859843"/>
              <a:gd name="connsiteX2764" fmla="*/ 4635377 w 4649917"/>
              <a:gd name="connsiteY2764" fmla="*/ 743072 h 859843"/>
              <a:gd name="connsiteX2765" fmla="*/ 4636482 w 4649917"/>
              <a:gd name="connsiteY2765" fmla="*/ 744489 h 859843"/>
              <a:gd name="connsiteX2766" fmla="*/ 4640524 w 4649917"/>
              <a:gd name="connsiteY2766" fmla="*/ 743574 h 859843"/>
              <a:gd name="connsiteX2767" fmla="*/ 4260181 w 4649917"/>
              <a:gd name="connsiteY2767" fmla="*/ 743071 h 859843"/>
              <a:gd name="connsiteX2768" fmla="*/ 4261286 w 4649917"/>
              <a:gd name="connsiteY2768" fmla="*/ 744488 h 859843"/>
              <a:gd name="connsiteX2769" fmla="*/ 4265328 w 4649917"/>
              <a:gd name="connsiteY2769" fmla="*/ 743573 h 859843"/>
              <a:gd name="connsiteX2770" fmla="*/ 3935762 w 4649917"/>
              <a:gd name="connsiteY2770" fmla="*/ 743039 h 859843"/>
              <a:gd name="connsiteX2771" fmla="*/ 3938776 w 4649917"/>
              <a:gd name="connsiteY2771" fmla="*/ 743281 h 859843"/>
              <a:gd name="connsiteX2772" fmla="*/ 3935762 w 4649917"/>
              <a:gd name="connsiteY2772" fmla="*/ 746994 h 859843"/>
              <a:gd name="connsiteX2773" fmla="*/ 3939660 w 4649917"/>
              <a:gd name="connsiteY2773" fmla="*/ 746033 h 859843"/>
              <a:gd name="connsiteX2774" fmla="*/ 3939660 w 4649917"/>
              <a:gd name="connsiteY2774" fmla="*/ 743352 h 859843"/>
              <a:gd name="connsiteX2775" fmla="*/ 3947874 w 4649917"/>
              <a:gd name="connsiteY2775" fmla="*/ 744010 h 859843"/>
              <a:gd name="connsiteX2776" fmla="*/ 3939660 w 4649917"/>
              <a:gd name="connsiteY2776" fmla="*/ 746033 h 859843"/>
              <a:gd name="connsiteX2777" fmla="*/ 3939660 w 4649917"/>
              <a:gd name="connsiteY2777" fmla="*/ 746994 h 859843"/>
              <a:gd name="connsiteX2778" fmla="*/ 3935762 w 4649917"/>
              <a:gd name="connsiteY2778" fmla="*/ 746994 h 859843"/>
              <a:gd name="connsiteX2779" fmla="*/ 427900 w 4649917"/>
              <a:gd name="connsiteY2779" fmla="*/ 742810 h 859843"/>
              <a:gd name="connsiteX2780" fmla="*/ 452269 w 4649917"/>
              <a:gd name="connsiteY2780" fmla="*/ 744610 h 859843"/>
              <a:gd name="connsiteX2781" fmla="*/ 456167 w 4649917"/>
              <a:gd name="connsiteY2781" fmla="*/ 744610 h 859843"/>
              <a:gd name="connsiteX2782" fmla="*/ 456167 w 4649917"/>
              <a:gd name="connsiteY2782" fmla="*/ 749412 h 859843"/>
              <a:gd name="connsiteX2783" fmla="*/ 452269 w 4649917"/>
              <a:gd name="connsiteY2783" fmla="*/ 749412 h 859843"/>
              <a:gd name="connsiteX2784" fmla="*/ 397685 w 4649917"/>
              <a:gd name="connsiteY2784" fmla="*/ 744610 h 859843"/>
              <a:gd name="connsiteX2785" fmla="*/ 427900 w 4649917"/>
              <a:gd name="connsiteY2785" fmla="*/ 742810 h 859843"/>
              <a:gd name="connsiteX2786" fmla="*/ 3928156 w 4649917"/>
              <a:gd name="connsiteY2786" fmla="*/ 742429 h 859843"/>
              <a:gd name="connsiteX2787" fmla="*/ 3935116 w 4649917"/>
              <a:gd name="connsiteY2787" fmla="*/ 742987 h 859843"/>
              <a:gd name="connsiteX2788" fmla="*/ 3931862 w 4649917"/>
              <a:gd name="connsiteY2788" fmla="*/ 746994 h 859843"/>
              <a:gd name="connsiteX2789" fmla="*/ 3484621 w 4649917"/>
              <a:gd name="connsiteY2789" fmla="*/ 742325 h 859843"/>
              <a:gd name="connsiteX2790" fmla="*/ 3511591 w 4649917"/>
              <a:gd name="connsiteY2790" fmla="*/ 744488 h 859843"/>
              <a:gd name="connsiteX2791" fmla="*/ 3513837 w 4649917"/>
              <a:gd name="connsiteY2791" fmla="*/ 747370 h 859843"/>
              <a:gd name="connsiteX2792" fmla="*/ 3510785 w 4649917"/>
              <a:gd name="connsiteY2792" fmla="*/ 746994 h 859843"/>
              <a:gd name="connsiteX2793" fmla="*/ 3493728 w 4649917"/>
              <a:gd name="connsiteY2793" fmla="*/ 748795 h 859843"/>
              <a:gd name="connsiteX2794" fmla="*/ 3493719 w 4649917"/>
              <a:gd name="connsiteY2794" fmla="*/ 748793 h 859843"/>
              <a:gd name="connsiteX2795" fmla="*/ 3484946 w 4649917"/>
              <a:gd name="connsiteY2795" fmla="*/ 746993 h 859843"/>
              <a:gd name="connsiteX2796" fmla="*/ 3479586 w 4649917"/>
              <a:gd name="connsiteY2796" fmla="*/ 746993 h 859843"/>
              <a:gd name="connsiteX2797" fmla="*/ 3475692 w 4649917"/>
              <a:gd name="connsiteY2797" fmla="*/ 746993 h 859843"/>
              <a:gd name="connsiteX2798" fmla="*/ 3469359 w 4649917"/>
              <a:gd name="connsiteY2798" fmla="*/ 744593 h 859843"/>
              <a:gd name="connsiteX2799" fmla="*/ 3466881 w 4649917"/>
              <a:gd name="connsiteY2799" fmla="*/ 743951 h 859843"/>
              <a:gd name="connsiteX2800" fmla="*/ 3466123 w 4649917"/>
              <a:gd name="connsiteY2800" fmla="*/ 743017 h 859843"/>
              <a:gd name="connsiteX2801" fmla="*/ 3473259 w 4649917"/>
              <a:gd name="connsiteY2801" fmla="*/ 743993 h 859843"/>
              <a:gd name="connsiteX2802" fmla="*/ 3477521 w 4649917"/>
              <a:gd name="connsiteY2802" fmla="*/ 743243 h 859843"/>
              <a:gd name="connsiteX2803" fmla="*/ 3480560 w 4649917"/>
              <a:gd name="connsiteY2803" fmla="*/ 743991 h 859843"/>
              <a:gd name="connsiteX2804" fmla="*/ 3690133 w 4649917"/>
              <a:gd name="connsiteY2804" fmla="*/ 742192 h 859843"/>
              <a:gd name="connsiteX2805" fmla="*/ 3686233 w 4649917"/>
              <a:gd name="connsiteY2805" fmla="*/ 742192 h 859843"/>
              <a:gd name="connsiteX2806" fmla="*/ 3690133 w 4649917"/>
              <a:gd name="connsiteY2806" fmla="*/ 744593 h 859843"/>
              <a:gd name="connsiteX2807" fmla="*/ 3846087 w 4649917"/>
              <a:gd name="connsiteY2807" fmla="*/ 742192 h 859843"/>
              <a:gd name="connsiteX2808" fmla="*/ 3846087 w 4649917"/>
              <a:gd name="connsiteY2808" fmla="*/ 746994 h 859843"/>
              <a:gd name="connsiteX2809" fmla="*/ 3842188 w 4649917"/>
              <a:gd name="connsiteY2809" fmla="*/ 742192 h 859843"/>
              <a:gd name="connsiteX2810" fmla="*/ 3846087 w 4649917"/>
              <a:gd name="connsiteY2810" fmla="*/ 742192 h 859843"/>
              <a:gd name="connsiteX2811" fmla="*/ 3849986 w 4649917"/>
              <a:gd name="connsiteY2811" fmla="*/ 742192 h 859843"/>
              <a:gd name="connsiteX2812" fmla="*/ 3853885 w 4649917"/>
              <a:gd name="connsiteY2812" fmla="*/ 743993 h 859843"/>
              <a:gd name="connsiteX2813" fmla="*/ 3857694 w 4649917"/>
              <a:gd name="connsiteY2813" fmla="*/ 742234 h 859843"/>
              <a:gd name="connsiteX2814" fmla="*/ 3857755 w 4649917"/>
              <a:gd name="connsiteY2814" fmla="*/ 742240 h 859843"/>
              <a:gd name="connsiteX2815" fmla="*/ 3856322 w 4649917"/>
              <a:gd name="connsiteY2815" fmla="*/ 744593 h 859843"/>
              <a:gd name="connsiteX2816" fmla="*/ 3857784 w 4649917"/>
              <a:gd name="connsiteY2816" fmla="*/ 746994 h 859843"/>
              <a:gd name="connsiteX2817" fmla="*/ 3849986 w 4649917"/>
              <a:gd name="connsiteY2817" fmla="*/ 742192 h 859843"/>
              <a:gd name="connsiteX2818" fmla="*/ 3904571 w 4649917"/>
              <a:gd name="connsiteY2818" fmla="*/ 742192 h 859843"/>
              <a:gd name="connsiteX2819" fmla="*/ 3900671 w 4649917"/>
              <a:gd name="connsiteY2819" fmla="*/ 742192 h 859843"/>
              <a:gd name="connsiteX2820" fmla="*/ 3901735 w 4649917"/>
              <a:gd name="connsiteY2820" fmla="*/ 743502 h 859843"/>
              <a:gd name="connsiteX2821" fmla="*/ 4029334 w 4649917"/>
              <a:gd name="connsiteY2821" fmla="*/ 742192 h 859843"/>
              <a:gd name="connsiteX2822" fmla="*/ 4017638 w 4649917"/>
              <a:gd name="connsiteY2822" fmla="*/ 742192 h 859843"/>
              <a:gd name="connsiteX2823" fmla="*/ 4029334 w 4649917"/>
              <a:gd name="connsiteY2823" fmla="*/ 742192 h 859843"/>
              <a:gd name="connsiteX2824" fmla="*/ 3301699 w 4649917"/>
              <a:gd name="connsiteY2824" fmla="*/ 742191 h 859843"/>
              <a:gd name="connsiteX2825" fmla="*/ 3301699 w 4649917"/>
              <a:gd name="connsiteY2825" fmla="*/ 746993 h 859843"/>
              <a:gd name="connsiteX2826" fmla="*/ 3297801 w 4649917"/>
              <a:gd name="connsiteY2826" fmla="*/ 742191 h 859843"/>
              <a:gd name="connsiteX2827" fmla="*/ 3301699 w 4649917"/>
              <a:gd name="connsiteY2827" fmla="*/ 742191 h 859843"/>
              <a:gd name="connsiteX2828" fmla="*/ 3313396 w 4649917"/>
              <a:gd name="connsiteY2828" fmla="*/ 742191 h 859843"/>
              <a:gd name="connsiteX2829" fmla="*/ 3313396 w 4649917"/>
              <a:gd name="connsiteY2829" fmla="*/ 746993 h 859843"/>
              <a:gd name="connsiteX2830" fmla="*/ 3305599 w 4649917"/>
              <a:gd name="connsiteY2830" fmla="*/ 742191 h 859843"/>
              <a:gd name="connsiteX2831" fmla="*/ 3313396 w 4649917"/>
              <a:gd name="connsiteY2831" fmla="*/ 742191 h 859843"/>
              <a:gd name="connsiteX2832" fmla="*/ 3629275 w 4649917"/>
              <a:gd name="connsiteY2832" fmla="*/ 741814 h 859843"/>
              <a:gd name="connsiteX2833" fmla="*/ 3631650 w 4649917"/>
              <a:gd name="connsiteY2833" fmla="*/ 742004 h 859843"/>
              <a:gd name="connsiteX2834" fmla="*/ 3631650 w 4649917"/>
              <a:gd name="connsiteY2834" fmla="*/ 742192 h 859843"/>
              <a:gd name="connsiteX2835" fmla="*/ 3413313 w 4649917"/>
              <a:gd name="connsiteY2835" fmla="*/ 741242 h 859843"/>
              <a:gd name="connsiteX2836" fmla="*/ 3416725 w 4649917"/>
              <a:gd name="connsiteY2836" fmla="*/ 741592 h 859843"/>
              <a:gd name="connsiteX2837" fmla="*/ 3417212 w 4649917"/>
              <a:gd name="connsiteY2837" fmla="*/ 742192 h 859843"/>
              <a:gd name="connsiteX2838" fmla="*/ 3413313 w 4649917"/>
              <a:gd name="connsiteY2838" fmla="*/ 742192 h 859843"/>
              <a:gd name="connsiteX2839" fmla="*/ 3229313 w 4649917"/>
              <a:gd name="connsiteY2839" fmla="*/ 741131 h 859843"/>
              <a:gd name="connsiteX2840" fmla="*/ 3247116 w 4649917"/>
              <a:gd name="connsiteY2840" fmla="*/ 742191 h 859843"/>
              <a:gd name="connsiteX2841" fmla="*/ 3216899 w 4649917"/>
              <a:gd name="connsiteY2841" fmla="*/ 742792 h 859843"/>
              <a:gd name="connsiteX2842" fmla="*/ 3212664 w 4649917"/>
              <a:gd name="connsiteY2842" fmla="*/ 743522 h 859843"/>
              <a:gd name="connsiteX2843" fmla="*/ 3191078 w 4649917"/>
              <a:gd name="connsiteY2843" fmla="*/ 742192 h 859843"/>
              <a:gd name="connsiteX2844" fmla="*/ 3191126 w 4649917"/>
              <a:gd name="connsiteY2844" fmla="*/ 742191 h 859843"/>
              <a:gd name="connsiteX2845" fmla="*/ 3192532 w 4649917"/>
              <a:gd name="connsiteY2845" fmla="*/ 742191 h 859843"/>
              <a:gd name="connsiteX2846" fmla="*/ 3193378 w 4649917"/>
              <a:gd name="connsiteY2846" fmla="*/ 742129 h 859843"/>
              <a:gd name="connsiteX2847" fmla="*/ 3754490 w 4649917"/>
              <a:gd name="connsiteY2847" fmla="*/ 740894 h 859843"/>
              <a:gd name="connsiteX2848" fmla="*/ 3757216 w 4649917"/>
              <a:gd name="connsiteY2848" fmla="*/ 741040 h 859843"/>
              <a:gd name="connsiteX2849" fmla="*/ 3770652 w 4649917"/>
              <a:gd name="connsiteY2849" fmla="*/ 741040 h 859843"/>
              <a:gd name="connsiteX2850" fmla="*/ 3786309 w 4649917"/>
              <a:gd name="connsiteY2850" fmla="*/ 742296 h 859843"/>
              <a:gd name="connsiteX2851" fmla="*/ 3761287 w 4649917"/>
              <a:gd name="connsiteY2851" fmla="*/ 742793 h 859843"/>
              <a:gd name="connsiteX2852" fmla="*/ 3736919 w 4649917"/>
              <a:gd name="connsiteY2852" fmla="*/ 746994 h 859843"/>
              <a:gd name="connsiteX2853" fmla="*/ 3733020 w 4649917"/>
              <a:gd name="connsiteY2853" fmla="*/ 746994 h 859843"/>
              <a:gd name="connsiteX2854" fmla="*/ 3733020 w 4649917"/>
              <a:gd name="connsiteY2854" fmla="*/ 742192 h 859843"/>
              <a:gd name="connsiteX2855" fmla="*/ 3736919 w 4649917"/>
              <a:gd name="connsiteY2855" fmla="*/ 742192 h 859843"/>
              <a:gd name="connsiteX2856" fmla="*/ 4609456 w 4649917"/>
              <a:gd name="connsiteY2856" fmla="*/ 740546 h 859843"/>
              <a:gd name="connsiteX2857" fmla="*/ 4609610 w 4649917"/>
              <a:gd name="connsiteY2857" fmla="*/ 741041 h 859843"/>
              <a:gd name="connsiteX2858" fmla="*/ 4609610 w 4649917"/>
              <a:gd name="connsiteY2858" fmla="*/ 740561 h 859843"/>
              <a:gd name="connsiteX2859" fmla="*/ 3689335 w 4649917"/>
              <a:gd name="connsiteY2859" fmla="*/ 740545 h 859843"/>
              <a:gd name="connsiteX2860" fmla="*/ 3689490 w 4649917"/>
              <a:gd name="connsiteY2860" fmla="*/ 741040 h 859843"/>
              <a:gd name="connsiteX2861" fmla="*/ 3689490 w 4649917"/>
              <a:gd name="connsiteY2861" fmla="*/ 740560 h 859843"/>
              <a:gd name="connsiteX2862" fmla="*/ 4234260 w 4649917"/>
              <a:gd name="connsiteY2862" fmla="*/ 740545 h 859843"/>
              <a:gd name="connsiteX2863" fmla="*/ 4234415 w 4649917"/>
              <a:gd name="connsiteY2863" fmla="*/ 741040 h 859843"/>
              <a:gd name="connsiteX2864" fmla="*/ 4234415 w 4649917"/>
              <a:gd name="connsiteY2864" fmla="*/ 740560 h 859843"/>
              <a:gd name="connsiteX2865" fmla="*/ 3112908 w 4649917"/>
              <a:gd name="connsiteY2865" fmla="*/ 740164 h 859843"/>
              <a:gd name="connsiteX2866" fmla="*/ 3114554 w 4649917"/>
              <a:gd name="connsiteY2866" fmla="*/ 742191 h 859843"/>
              <a:gd name="connsiteX2867" fmla="*/ 3109205 w 4649917"/>
              <a:gd name="connsiteY2867" fmla="*/ 742191 h 859843"/>
              <a:gd name="connsiteX2868" fmla="*/ 179349 w 4649917"/>
              <a:gd name="connsiteY2868" fmla="*/ 739810 h 859843"/>
              <a:gd name="connsiteX2869" fmla="*/ 175449 w 4649917"/>
              <a:gd name="connsiteY2869" fmla="*/ 744610 h 859843"/>
              <a:gd name="connsiteX2870" fmla="*/ 179349 w 4649917"/>
              <a:gd name="connsiteY2870" fmla="*/ 744610 h 859843"/>
              <a:gd name="connsiteX2871" fmla="*/ 179349 w 4649917"/>
              <a:gd name="connsiteY2871" fmla="*/ 739810 h 859843"/>
              <a:gd name="connsiteX2872" fmla="*/ 206640 w 4649917"/>
              <a:gd name="connsiteY2872" fmla="*/ 739810 h 859843"/>
              <a:gd name="connsiteX2873" fmla="*/ 194944 w 4649917"/>
              <a:gd name="connsiteY2873" fmla="*/ 739810 h 859843"/>
              <a:gd name="connsiteX2874" fmla="*/ 206640 w 4649917"/>
              <a:gd name="connsiteY2874" fmla="*/ 739810 h 859843"/>
              <a:gd name="connsiteX2875" fmla="*/ 463965 w 4649917"/>
              <a:gd name="connsiteY2875" fmla="*/ 739810 h 859843"/>
              <a:gd name="connsiteX2876" fmla="*/ 467865 w 4649917"/>
              <a:gd name="connsiteY2876" fmla="*/ 744610 h 859843"/>
              <a:gd name="connsiteX2877" fmla="*/ 463965 w 4649917"/>
              <a:gd name="connsiteY2877" fmla="*/ 749412 h 859843"/>
              <a:gd name="connsiteX2878" fmla="*/ 463965 w 4649917"/>
              <a:gd name="connsiteY2878" fmla="*/ 744610 h 859843"/>
              <a:gd name="connsiteX2879" fmla="*/ 460067 w 4649917"/>
              <a:gd name="connsiteY2879" fmla="*/ 744610 h 859843"/>
              <a:gd name="connsiteX2880" fmla="*/ 463965 w 4649917"/>
              <a:gd name="connsiteY2880" fmla="*/ 739810 h 859843"/>
              <a:gd name="connsiteX2881" fmla="*/ 534145 w 4649917"/>
              <a:gd name="connsiteY2881" fmla="*/ 739810 h 859843"/>
              <a:gd name="connsiteX2882" fmla="*/ 530246 w 4649917"/>
              <a:gd name="connsiteY2882" fmla="*/ 739810 h 859843"/>
              <a:gd name="connsiteX2883" fmla="*/ 526347 w 4649917"/>
              <a:gd name="connsiteY2883" fmla="*/ 744610 h 859843"/>
              <a:gd name="connsiteX2884" fmla="*/ 506852 w 4649917"/>
              <a:gd name="connsiteY2884" fmla="*/ 744610 h 859843"/>
              <a:gd name="connsiteX2885" fmla="*/ 502954 w 4649917"/>
              <a:gd name="connsiteY2885" fmla="*/ 744610 h 859843"/>
              <a:gd name="connsiteX2886" fmla="*/ 499055 w 4649917"/>
              <a:gd name="connsiteY2886" fmla="*/ 749412 h 859843"/>
              <a:gd name="connsiteX2887" fmla="*/ 499055 w 4649917"/>
              <a:gd name="connsiteY2887" fmla="*/ 747011 h 859843"/>
              <a:gd name="connsiteX2888" fmla="*/ 495156 w 4649917"/>
              <a:gd name="connsiteY2888" fmla="*/ 749412 h 859843"/>
              <a:gd name="connsiteX2889" fmla="*/ 526347 w 4649917"/>
              <a:gd name="connsiteY2889" fmla="*/ 749412 h 859843"/>
              <a:gd name="connsiteX2890" fmla="*/ 541943 w 4649917"/>
              <a:gd name="connsiteY2890" fmla="*/ 744610 h 859843"/>
              <a:gd name="connsiteX2891" fmla="*/ 530246 w 4649917"/>
              <a:gd name="connsiteY2891" fmla="*/ 744610 h 859843"/>
              <a:gd name="connsiteX2892" fmla="*/ 534145 w 4649917"/>
              <a:gd name="connsiteY2892" fmla="*/ 739810 h 859843"/>
              <a:gd name="connsiteX2893" fmla="*/ 3874375 w 4649917"/>
              <a:gd name="connsiteY2893" fmla="*/ 739809 h 859843"/>
              <a:gd name="connsiteX2894" fmla="*/ 3897400 w 4649917"/>
              <a:gd name="connsiteY2894" fmla="*/ 741040 h 859843"/>
              <a:gd name="connsiteX2895" fmla="*/ 3910835 w 4649917"/>
              <a:gd name="connsiteY2895" fmla="*/ 741040 h 859843"/>
              <a:gd name="connsiteX2896" fmla="*/ 3925205 w 4649917"/>
              <a:gd name="connsiteY2896" fmla="*/ 742192 h 859843"/>
              <a:gd name="connsiteX2897" fmla="*/ 3908469 w 4649917"/>
              <a:gd name="connsiteY2897" fmla="*/ 742192 h 859843"/>
              <a:gd name="connsiteX2898" fmla="*/ 3904571 w 4649917"/>
              <a:gd name="connsiteY2898" fmla="*/ 742192 h 859843"/>
              <a:gd name="connsiteX2899" fmla="*/ 3904571 w 4649917"/>
              <a:gd name="connsiteY2899" fmla="*/ 746994 h 859843"/>
              <a:gd name="connsiteX2900" fmla="*/ 3901735 w 4649917"/>
              <a:gd name="connsiteY2900" fmla="*/ 743502 h 859843"/>
              <a:gd name="connsiteX2901" fmla="*/ 3900671 w 4649917"/>
              <a:gd name="connsiteY2901" fmla="*/ 743993 h 859843"/>
              <a:gd name="connsiteX2902" fmla="*/ 3896773 w 4649917"/>
              <a:gd name="connsiteY2902" fmla="*/ 742192 h 859843"/>
              <a:gd name="connsiteX2903" fmla="*/ 3877278 w 4649917"/>
              <a:gd name="connsiteY2903" fmla="*/ 742192 h 859843"/>
              <a:gd name="connsiteX2904" fmla="*/ 3136494 w 4649917"/>
              <a:gd name="connsiteY2904" fmla="*/ 739549 h 859843"/>
              <a:gd name="connsiteX2905" fmla="*/ 3154141 w 4649917"/>
              <a:gd name="connsiteY2905" fmla="*/ 741963 h 859843"/>
              <a:gd name="connsiteX2906" fmla="*/ 3152090 w 4649917"/>
              <a:gd name="connsiteY2906" fmla="*/ 742192 h 859843"/>
              <a:gd name="connsiteX2907" fmla="*/ 3145745 w 4649917"/>
              <a:gd name="connsiteY2907" fmla="*/ 742192 h 859843"/>
              <a:gd name="connsiteX2908" fmla="*/ 3145745 w 4649917"/>
              <a:gd name="connsiteY2908" fmla="*/ 742191 h 859843"/>
              <a:gd name="connsiteX2909" fmla="*/ 3141846 w 4649917"/>
              <a:gd name="connsiteY2909" fmla="*/ 742191 h 859843"/>
              <a:gd name="connsiteX2910" fmla="*/ 3141848 w 4649917"/>
              <a:gd name="connsiteY2910" fmla="*/ 742192 h 859843"/>
              <a:gd name="connsiteX2911" fmla="*/ 3141847 w 4649917"/>
              <a:gd name="connsiteY2911" fmla="*/ 742192 h 859843"/>
              <a:gd name="connsiteX2912" fmla="*/ 3141846 w 4649917"/>
              <a:gd name="connsiteY2912" fmla="*/ 742191 h 859843"/>
              <a:gd name="connsiteX2913" fmla="*/ 3137947 w 4649917"/>
              <a:gd name="connsiteY2913" fmla="*/ 742191 h 859843"/>
              <a:gd name="connsiteX2914" fmla="*/ 3136494 w 4649917"/>
              <a:gd name="connsiteY2914" fmla="*/ 741923 h 859843"/>
              <a:gd name="connsiteX2915" fmla="*/ 3155727 w 4649917"/>
              <a:gd name="connsiteY2915" fmla="*/ 739352 h 859843"/>
              <a:gd name="connsiteX2916" fmla="*/ 3160504 w 4649917"/>
              <a:gd name="connsiteY2916" fmla="*/ 740777 h 859843"/>
              <a:gd name="connsiteX2917" fmla="*/ 3161341 w 4649917"/>
              <a:gd name="connsiteY2917" fmla="*/ 740391 h 859843"/>
              <a:gd name="connsiteX2918" fmla="*/ 3162630 w 4649917"/>
              <a:gd name="connsiteY2918" fmla="*/ 740986 h 859843"/>
              <a:gd name="connsiteX2919" fmla="*/ 3162649 w 4649917"/>
              <a:gd name="connsiteY2919" fmla="*/ 741010 h 859843"/>
              <a:gd name="connsiteX2920" fmla="*/ 3161655 w 4649917"/>
              <a:gd name="connsiteY2920" fmla="*/ 741122 h 859843"/>
              <a:gd name="connsiteX2921" fmla="*/ 3160504 w 4649917"/>
              <a:gd name="connsiteY2921" fmla="*/ 740777 h 859843"/>
              <a:gd name="connsiteX2922" fmla="*/ 3159151 w 4649917"/>
              <a:gd name="connsiteY2922" fmla="*/ 741402 h 859843"/>
              <a:gd name="connsiteX2923" fmla="*/ 3155650 w 4649917"/>
              <a:gd name="connsiteY2923" fmla="*/ 741794 h 859843"/>
              <a:gd name="connsiteX2924" fmla="*/ 3154836 w 4649917"/>
              <a:gd name="connsiteY2924" fmla="*/ 739790 h 859843"/>
              <a:gd name="connsiteX2925" fmla="*/ 3723714 w 4649917"/>
              <a:gd name="connsiteY2925" fmla="*/ 739249 h 859843"/>
              <a:gd name="connsiteX2926" fmla="*/ 3726868 w 4649917"/>
              <a:gd name="connsiteY2926" fmla="*/ 739417 h 859843"/>
              <a:gd name="connsiteX2927" fmla="*/ 3727172 w 4649917"/>
              <a:gd name="connsiteY2927" fmla="*/ 739792 h 859843"/>
              <a:gd name="connsiteX2928" fmla="*/ 3729122 w 4649917"/>
              <a:gd name="connsiteY2928" fmla="*/ 742192 h 859843"/>
              <a:gd name="connsiteX2929" fmla="*/ 3725222 w 4649917"/>
              <a:gd name="connsiteY2929" fmla="*/ 742192 h 859843"/>
              <a:gd name="connsiteX2930" fmla="*/ 3725222 w 4649917"/>
              <a:gd name="connsiteY2930" fmla="*/ 743723 h 859843"/>
              <a:gd name="connsiteX2931" fmla="*/ 3722149 w 4649917"/>
              <a:gd name="connsiteY2931" fmla="*/ 743208 h 859843"/>
              <a:gd name="connsiteX2932" fmla="*/ 3721324 w 4649917"/>
              <a:gd name="connsiteY2932" fmla="*/ 742192 h 859843"/>
              <a:gd name="connsiteX2933" fmla="*/ 3524238 w 4649917"/>
              <a:gd name="connsiteY2933" fmla="*/ 739162 h 859843"/>
              <a:gd name="connsiteX2934" fmla="*/ 3525699 w 4649917"/>
              <a:gd name="connsiteY2934" fmla="*/ 739316 h 859843"/>
              <a:gd name="connsiteX2935" fmla="*/ 3526080 w 4649917"/>
              <a:gd name="connsiteY2935" fmla="*/ 739353 h 859843"/>
              <a:gd name="connsiteX2936" fmla="*/ 3529788 w 4649917"/>
              <a:gd name="connsiteY2936" fmla="*/ 739797 h 859843"/>
              <a:gd name="connsiteX2937" fmla="*/ 3531733 w 4649917"/>
              <a:gd name="connsiteY2937" fmla="*/ 742191 h 859843"/>
              <a:gd name="connsiteX2938" fmla="*/ 3531733 w 4649917"/>
              <a:gd name="connsiteY2938" fmla="*/ 740030 h 859843"/>
              <a:gd name="connsiteX2939" fmla="*/ 3538396 w 4649917"/>
              <a:gd name="connsiteY2939" fmla="*/ 740829 h 859843"/>
              <a:gd name="connsiteX2940" fmla="*/ 3538462 w 4649917"/>
              <a:gd name="connsiteY2940" fmla="*/ 741040 h 859843"/>
              <a:gd name="connsiteX2941" fmla="*/ 3538462 w 4649917"/>
              <a:gd name="connsiteY2941" fmla="*/ 740837 h 859843"/>
              <a:gd name="connsiteX2942" fmla="*/ 3549773 w 4649917"/>
              <a:gd name="connsiteY2942" fmla="*/ 742192 h 859843"/>
              <a:gd name="connsiteX2943" fmla="*/ 3552130 w 4649917"/>
              <a:gd name="connsiteY2943" fmla="*/ 741892 h 859843"/>
              <a:gd name="connsiteX2944" fmla="*/ 3555211 w 4649917"/>
              <a:gd name="connsiteY2944" fmla="*/ 742192 h 859843"/>
              <a:gd name="connsiteX2945" fmla="*/ 3549773 w 4649917"/>
              <a:gd name="connsiteY2945" fmla="*/ 742192 h 859843"/>
              <a:gd name="connsiteX2946" fmla="*/ 3518583 w 4649917"/>
              <a:gd name="connsiteY2946" fmla="*/ 742192 h 859843"/>
              <a:gd name="connsiteX2947" fmla="*/ 3517913 w 4649917"/>
              <a:gd name="connsiteY2947" fmla="*/ 741367 h 859843"/>
              <a:gd name="connsiteX2948" fmla="*/ 3523935 w 4649917"/>
              <a:gd name="connsiteY2948" fmla="*/ 742191 h 859843"/>
              <a:gd name="connsiteX2949" fmla="*/ 3522961 w 4649917"/>
              <a:gd name="connsiteY2949" fmla="*/ 739790 h 859843"/>
              <a:gd name="connsiteX2950" fmla="*/ 3170244 w 4649917"/>
              <a:gd name="connsiteY2950" fmla="*/ 738751 h 859843"/>
              <a:gd name="connsiteX2951" fmla="*/ 3171088 w 4649917"/>
              <a:gd name="connsiteY2951" fmla="*/ 739790 h 859843"/>
              <a:gd name="connsiteX2952" fmla="*/ 3171859 w 4649917"/>
              <a:gd name="connsiteY2952" fmla="*/ 740742 h 859843"/>
              <a:gd name="connsiteX2953" fmla="*/ 3168172 w 4649917"/>
              <a:gd name="connsiteY2953" fmla="*/ 740392 h 859843"/>
              <a:gd name="connsiteX2954" fmla="*/ 3167646 w 4649917"/>
              <a:gd name="connsiteY2954" fmla="*/ 740451 h 859843"/>
              <a:gd name="connsiteX2955" fmla="*/ 3168403 w 4649917"/>
              <a:gd name="connsiteY2955" fmla="*/ 738899 h 859843"/>
              <a:gd name="connsiteX2956" fmla="*/ 3181225 w 4649917"/>
              <a:gd name="connsiteY2956" fmla="*/ 737870 h 859843"/>
              <a:gd name="connsiteX2957" fmla="*/ 3182784 w 4649917"/>
              <a:gd name="connsiteY2957" fmla="*/ 739790 h 859843"/>
              <a:gd name="connsiteX2958" fmla="*/ 3184531 w 4649917"/>
              <a:gd name="connsiteY2958" fmla="*/ 741942 h 859843"/>
              <a:gd name="connsiteX2959" fmla="*/ 3177667 w 4649917"/>
              <a:gd name="connsiteY2959" fmla="*/ 741292 h 859843"/>
              <a:gd name="connsiteX2960" fmla="*/ 3180391 w 4649917"/>
              <a:gd name="connsiteY2960" fmla="*/ 737937 h 859843"/>
              <a:gd name="connsiteX2961" fmla="*/ 3120849 w 4649917"/>
              <a:gd name="connsiteY2961" fmla="*/ 737408 h 859843"/>
              <a:gd name="connsiteX2962" fmla="*/ 3134078 w 4649917"/>
              <a:gd name="connsiteY2962" fmla="*/ 739217 h 859843"/>
              <a:gd name="connsiteX2963" fmla="*/ 3136236 w 4649917"/>
              <a:gd name="connsiteY2963" fmla="*/ 741876 h 859843"/>
              <a:gd name="connsiteX2964" fmla="*/ 3128200 w 4649917"/>
              <a:gd name="connsiteY2964" fmla="*/ 740391 h 859843"/>
              <a:gd name="connsiteX2965" fmla="*/ 3118454 w 4649917"/>
              <a:gd name="connsiteY2965" fmla="*/ 742191 h 859843"/>
              <a:gd name="connsiteX2966" fmla="*/ 3115891 w 4649917"/>
              <a:gd name="connsiteY2966" fmla="*/ 739036 h 859843"/>
              <a:gd name="connsiteX2967" fmla="*/ 3588762 w 4649917"/>
              <a:gd name="connsiteY2967" fmla="*/ 737392 h 859843"/>
              <a:gd name="connsiteX2968" fmla="*/ 3592434 w 4649917"/>
              <a:gd name="connsiteY2968" fmla="*/ 738296 h 859843"/>
              <a:gd name="connsiteX2969" fmla="*/ 3587801 w 4649917"/>
              <a:gd name="connsiteY2969" fmla="*/ 737983 h 859843"/>
              <a:gd name="connsiteX2970" fmla="*/ 3949692 w 4649917"/>
              <a:gd name="connsiteY2970" fmla="*/ 737392 h 859843"/>
              <a:gd name="connsiteX2971" fmla="*/ 3951047 w 4649917"/>
              <a:gd name="connsiteY2971" fmla="*/ 737534 h 859843"/>
              <a:gd name="connsiteX2972" fmla="*/ 3947458 w 4649917"/>
              <a:gd name="connsiteY2972" fmla="*/ 739192 h 859843"/>
              <a:gd name="connsiteX2973" fmla="*/ 3943559 w 4649917"/>
              <a:gd name="connsiteY2973" fmla="*/ 737392 h 859843"/>
              <a:gd name="connsiteX2974" fmla="*/ 3988398 w 4649917"/>
              <a:gd name="connsiteY2974" fmla="*/ 737392 h 859843"/>
              <a:gd name="connsiteX2975" fmla="*/ 3988762 w 4649917"/>
              <a:gd name="connsiteY2975" fmla="*/ 737592 h 859843"/>
              <a:gd name="connsiteX2976" fmla="*/ 3991449 w 4649917"/>
              <a:gd name="connsiteY2976" fmla="*/ 737592 h 859843"/>
              <a:gd name="connsiteX2977" fmla="*/ 3993432 w 4649917"/>
              <a:gd name="connsiteY2977" fmla="*/ 737592 h 859843"/>
              <a:gd name="connsiteX2978" fmla="*/ 3989270 w 4649917"/>
              <a:gd name="connsiteY2978" fmla="*/ 738617 h 859843"/>
              <a:gd name="connsiteX2979" fmla="*/ 3986075 w 4649917"/>
              <a:gd name="connsiteY2979" fmla="*/ 737592 h 859843"/>
              <a:gd name="connsiteX2980" fmla="*/ 3986127 w 4649917"/>
              <a:gd name="connsiteY2980" fmla="*/ 737392 h 859843"/>
              <a:gd name="connsiteX2981" fmla="*/ 4009840 w 4649917"/>
              <a:gd name="connsiteY2981" fmla="*/ 737392 h 859843"/>
              <a:gd name="connsiteX2982" fmla="*/ 4009840 w 4649917"/>
              <a:gd name="connsiteY2982" fmla="*/ 742192 h 859843"/>
              <a:gd name="connsiteX2983" fmla="*/ 4013738 w 4649917"/>
              <a:gd name="connsiteY2983" fmla="*/ 742192 h 859843"/>
              <a:gd name="connsiteX2984" fmla="*/ 4009840 w 4649917"/>
              <a:gd name="connsiteY2984" fmla="*/ 737392 h 859843"/>
              <a:gd name="connsiteX2985" fmla="*/ 3081732 w 4649917"/>
              <a:gd name="connsiteY2985" fmla="*/ 737390 h 859843"/>
              <a:gd name="connsiteX2986" fmla="*/ 3081727 w 4649917"/>
              <a:gd name="connsiteY2986" fmla="*/ 737392 h 859843"/>
              <a:gd name="connsiteX2987" fmla="*/ 3078011 w 4649917"/>
              <a:gd name="connsiteY2987" fmla="*/ 737392 h 859843"/>
              <a:gd name="connsiteX2988" fmla="*/ 3070214 w 4649917"/>
              <a:gd name="connsiteY2988" fmla="*/ 737392 h 859843"/>
              <a:gd name="connsiteX2989" fmla="*/ 3070039 w 4649917"/>
              <a:gd name="connsiteY2989" fmla="*/ 737392 h 859843"/>
              <a:gd name="connsiteX2990" fmla="*/ 3070035 w 4649917"/>
              <a:gd name="connsiteY2990" fmla="*/ 737390 h 859843"/>
              <a:gd name="connsiteX2991" fmla="*/ 3070214 w 4649917"/>
              <a:gd name="connsiteY2991" fmla="*/ 737390 h 859843"/>
              <a:gd name="connsiteX2992" fmla="*/ 3070214 w 4649917"/>
              <a:gd name="connsiteY2992" fmla="*/ 737392 h 859843"/>
              <a:gd name="connsiteX2993" fmla="*/ 3070217 w 4649917"/>
              <a:gd name="connsiteY2993" fmla="*/ 737390 h 859843"/>
              <a:gd name="connsiteX2994" fmla="*/ 3078009 w 4649917"/>
              <a:gd name="connsiteY2994" fmla="*/ 737390 h 859843"/>
              <a:gd name="connsiteX2995" fmla="*/ 3078011 w 4649917"/>
              <a:gd name="connsiteY2995" fmla="*/ 737392 h 859843"/>
              <a:gd name="connsiteX2996" fmla="*/ 3078014 w 4649917"/>
              <a:gd name="connsiteY2996" fmla="*/ 737390 h 859843"/>
              <a:gd name="connsiteX2997" fmla="*/ 712375 w 4649917"/>
              <a:gd name="connsiteY2997" fmla="*/ 737083 h 859843"/>
              <a:gd name="connsiteX2998" fmla="*/ 712874 w 4649917"/>
              <a:gd name="connsiteY2998" fmla="*/ 737390 h 859843"/>
              <a:gd name="connsiteX2999" fmla="*/ 710436 w 4649917"/>
              <a:gd name="connsiteY2999" fmla="*/ 739191 h 859843"/>
              <a:gd name="connsiteX3000" fmla="*/ 705259 w 4649917"/>
              <a:gd name="connsiteY3000" fmla="*/ 737451 h 859843"/>
              <a:gd name="connsiteX3001" fmla="*/ 3537215 w 4649917"/>
              <a:gd name="connsiteY3001" fmla="*/ 737038 h 859843"/>
              <a:gd name="connsiteX3002" fmla="*/ 3538077 w 4649917"/>
              <a:gd name="connsiteY3002" fmla="*/ 737392 h 859843"/>
              <a:gd name="connsiteX3003" fmla="*/ 3537325 w 4649917"/>
              <a:gd name="connsiteY3003" fmla="*/ 737392 h 859843"/>
              <a:gd name="connsiteX3004" fmla="*/ 3536451 w 4649917"/>
              <a:gd name="connsiteY3004" fmla="*/ 736724 h 859843"/>
              <a:gd name="connsiteX3005" fmla="*/ 3536864 w 4649917"/>
              <a:gd name="connsiteY3005" fmla="*/ 736893 h 859843"/>
              <a:gd name="connsiteX3006" fmla="*/ 3536087 w 4649917"/>
              <a:gd name="connsiteY3006" fmla="*/ 737392 h 859843"/>
              <a:gd name="connsiteX3007" fmla="*/ 3535931 w 4649917"/>
              <a:gd name="connsiteY3007" fmla="*/ 737392 h 859843"/>
              <a:gd name="connsiteX3008" fmla="*/ 4628084 w 4649917"/>
              <a:gd name="connsiteY3008" fmla="*/ 736300 h 859843"/>
              <a:gd name="connsiteX3009" fmla="*/ 4625733 w 4649917"/>
              <a:gd name="connsiteY3009" fmla="*/ 737593 h 859843"/>
              <a:gd name="connsiteX3010" fmla="*/ 4628420 w 4649917"/>
              <a:gd name="connsiteY3010" fmla="*/ 737593 h 859843"/>
              <a:gd name="connsiteX3011" fmla="*/ 4628084 w 4649917"/>
              <a:gd name="connsiteY3011" fmla="*/ 736300 h 859843"/>
              <a:gd name="connsiteX3012" fmla="*/ 4252888 w 4649917"/>
              <a:gd name="connsiteY3012" fmla="*/ 736299 h 859843"/>
              <a:gd name="connsiteX3013" fmla="*/ 4250537 w 4649917"/>
              <a:gd name="connsiteY3013" fmla="*/ 737592 h 859843"/>
              <a:gd name="connsiteX3014" fmla="*/ 4253224 w 4649917"/>
              <a:gd name="connsiteY3014" fmla="*/ 737592 h 859843"/>
              <a:gd name="connsiteX3015" fmla="*/ 4252888 w 4649917"/>
              <a:gd name="connsiteY3015" fmla="*/ 736299 h 859843"/>
              <a:gd name="connsiteX3016" fmla="*/ 3688042 w 4649917"/>
              <a:gd name="connsiteY3016" fmla="*/ 736002 h 859843"/>
              <a:gd name="connsiteX3017" fmla="*/ 3689490 w 4649917"/>
              <a:gd name="connsiteY3017" fmla="*/ 736367 h 859843"/>
              <a:gd name="connsiteX3018" fmla="*/ 3689490 w 4649917"/>
              <a:gd name="connsiteY3018" fmla="*/ 740560 h 859843"/>
              <a:gd name="connsiteX3019" fmla="*/ 3702597 w 4649917"/>
              <a:gd name="connsiteY3019" fmla="*/ 741838 h 859843"/>
              <a:gd name="connsiteX3020" fmla="*/ 3701829 w 4649917"/>
              <a:gd name="connsiteY3020" fmla="*/ 742192 h 859843"/>
              <a:gd name="connsiteX3021" fmla="*/ 3705728 w 4649917"/>
              <a:gd name="connsiteY3021" fmla="*/ 742726 h 859843"/>
              <a:gd name="connsiteX3022" fmla="*/ 3705728 w 4649917"/>
              <a:gd name="connsiteY3022" fmla="*/ 742192 h 859843"/>
              <a:gd name="connsiteX3023" fmla="*/ 3706842 w 4649917"/>
              <a:gd name="connsiteY3023" fmla="*/ 742879 h 859843"/>
              <a:gd name="connsiteX3024" fmla="*/ 3710602 w 4649917"/>
              <a:gd name="connsiteY3024" fmla="*/ 743394 h 859843"/>
              <a:gd name="connsiteX3025" fmla="*/ 3710963 w 4649917"/>
              <a:gd name="connsiteY3025" fmla="*/ 742653 h 859843"/>
              <a:gd name="connsiteX3026" fmla="*/ 3715257 w 4649917"/>
              <a:gd name="connsiteY3026" fmla="*/ 743071 h 859843"/>
              <a:gd name="connsiteX3027" fmla="*/ 3713674 w 4649917"/>
              <a:gd name="connsiteY3027" fmla="*/ 741040 h 859843"/>
              <a:gd name="connsiteX3028" fmla="*/ 3711749 w 4649917"/>
              <a:gd name="connsiteY3028" fmla="*/ 741040 h 859843"/>
              <a:gd name="connsiteX3029" fmla="*/ 3712903 w 4649917"/>
              <a:gd name="connsiteY3029" fmla="*/ 738671 h 859843"/>
              <a:gd name="connsiteX3030" fmla="*/ 3714640 w 4649917"/>
              <a:gd name="connsiteY3030" fmla="*/ 738764 h 859843"/>
              <a:gd name="connsiteX3031" fmla="*/ 3715475 w 4649917"/>
              <a:gd name="connsiteY3031" fmla="*/ 739792 h 859843"/>
              <a:gd name="connsiteX3032" fmla="*/ 3717424 w 4649917"/>
              <a:gd name="connsiteY3032" fmla="*/ 742192 h 859843"/>
              <a:gd name="connsiteX3033" fmla="*/ 3716604 w 4649917"/>
              <a:gd name="connsiteY3033" fmla="*/ 743202 h 859843"/>
              <a:gd name="connsiteX3034" fmla="*/ 3715257 w 4649917"/>
              <a:gd name="connsiteY3034" fmla="*/ 743071 h 859843"/>
              <a:gd name="connsiteX3035" fmla="*/ 3715969 w 4649917"/>
              <a:gd name="connsiteY3035" fmla="*/ 743985 h 859843"/>
              <a:gd name="connsiteX3036" fmla="*/ 3713526 w 4649917"/>
              <a:gd name="connsiteY3036" fmla="*/ 746994 h 859843"/>
              <a:gd name="connsiteX3037" fmla="*/ 3706842 w 4649917"/>
              <a:gd name="connsiteY3037" fmla="*/ 742879 h 859843"/>
              <a:gd name="connsiteX3038" fmla="*/ 3705728 w 4649917"/>
              <a:gd name="connsiteY3038" fmla="*/ 742726 h 859843"/>
              <a:gd name="connsiteX3039" fmla="*/ 3705728 w 4649917"/>
              <a:gd name="connsiteY3039" fmla="*/ 746994 h 859843"/>
              <a:gd name="connsiteX3040" fmla="*/ 3694031 w 4649917"/>
              <a:gd name="connsiteY3040" fmla="*/ 751795 h 859843"/>
              <a:gd name="connsiteX3041" fmla="*/ 3699299 w 4649917"/>
              <a:gd name="connsiteY3041" fmla="*/ 752385 h 859843"/>
              <a:gd name="connsiteX3042" fmla="*/ 3721324 w 4649917"/>
              <a:gd name="connsiteY3042" fmla="*/ 751795 h 859843"/>
              <a:gd name="connsiteX3043" fmla="*/ 3721324 w 4649917"/>
              <a:gd name="connsiteY3043" fmla="*/ 754851 h 859843"/>
              <a:gd name="connsiteX3044" fmla="*/ 3736919 w 4649917"/>
              <a:gd name="connsiteY3044" fmla="*/ 756597 h 859843"/>
              <a:gd name="connsiteX3045" fmla="*/ 3814896 w 4649917"/>
              <a:gd name="connsiteY3045" fmla="*/ 761399 h 859843"/>
              <a:gd name="connsiteX3046" fmla="*/ 3807099 w 4649917"/>
              <a:gd name="connsiteY3046" fmla="*/ 766199 h 859843"/>
              <a:gd name="connsiteX3047" fmla="*/ 3810997 w 4649917"/>
              <a:gd name="connsiteY3047" fmla="*/ 761399 h 859843"/>
              <a:gd name="connsiteX3048" fmla="*/ 3787604 w 4649917"/>
              <a:gd name="connsiteY3048" fmla="*/ 761399 h 859843"/>
              <a:gd name="connsiteX3049" fmla="*/ 3721324 w 4649917"/>
              <a:gd name="connsiteY3049" fmla="*/ 756597 h 859843"/>
              <a:gd name="connsiteX3050" fmla="*/ 3721324 w 4649917"/>
              <a:gd name="connsiteY3050" fmla="*/ 754851 h 859843"/>
              <a:gd name="connsiteX3051" fmla="*/ 3699299 w 4649917"/>
              <a:gd name="connsiteY3051" fmla="*/ 752385 h 859843"/>
              <a:gd name="connsiteX3052" fmla="*/ 3676487 w 4649917"/>
              <a:gd name="connsiteY3052" fmla="*/ 752996 h 859843"/>
              <a:gd name="connsiteX3053" fmla="*/ 3631650 w 4649917"/>
              <a:gd name="connsiteY3053" fmla="*/ 746994 h 859843"/>
              <a:gd name="connsiteX3054" fmla="*/ 3623852 w 4649917"/>
              <a:gd name="connsiteY3054" fmla="*/ 751795 h 859843"/>
              <a:gd name="connsiteX3055" fmla="*/ 3627751 w 4649917"/>
              <a:gd name="connsiteY3055" fmla="*/ 751795 h 859843"/>
              <a:gd name="connsiteX3056" fmla="*/ 3631650 w 4649917"/>
              <a:gd name="connsiteY3056" fmla="*/ 756597 h 859843"/>
              <a:gd name="connsiteX3057" fmla="*/ 3655043 w 4649917"/>
              <a:gd name="connsiteY3057" fmla="*/ 756597 h 859843"/>
              <a:gd name="connsiteX3058" fmla="*/ 3658942 w 4649917"/>
              <a:gd name="connsiteY3058" fmla="*/ 756597 h 859843"/>
              <a:gd name="connsiteX3059" fmla="*/ 3658942 w 4649917"/>
              <a:gd name="connsiteY3059" fmla="*/ 761399 h 859843"/>
              <a:gd name="connsiteX3060" fmla="*/ 3645784 w 4649917"/>
              <a:gd name="connsiteY3060" fmla="*/ 759598 h 859843"/>
              <a:gd name="connsiteX3061" fmla="*/ 3642826 w 4649917"/>
              <a:gd name="connsiteY3061" fmla="*/ 760118 h 859843"/>
              <a:gd name="connsiteX3062" fmla="*/ 3682335 w 4649917"/>
              <a:gd name="connsiteY3062" fmla="*/ 766199 h 859843"/>
              <a:gd name="connsiteX3063" fmla="*/ 3721324 w 4649917"/>
              <a:gd name="connsiteY3063" fmla="*/ 766199 h 859843"/>
              <a:gd name="connsiteX3064" fmla="*/ 3725222 w 4649917"/>
              <a:gd name="connsiteY3064" fmla="*/ 766199 h 859843"/>
              <a:gd name="connsiteX3065" fmla="*/ 3744717 w 4649917"/>
              <a:gd name="connsiteY3065" fmla="*/ 766199 h 859843"/>
              <a:gd name="connsiteX3066" fmla="*/ 3744717 w 4649917"/>
              <a:gd name="connsiteY3066" fmla="*/ 771001 h 859843"/>
              <a:gd name="connsiteX3067" fmla="*/ 3748615 w 4649917"/>
              <a:gd name="connsiteY3067" fmla="*/ 766199 h 859843"/>
              <a:gd name="connsiteX3068" fmla="*/ 3772009 w 4649917"/>
              <a:gd name="connsiteY3068" fmla="*/ 775802 h 859843"/>
              <a:gd name="connsiteX3069" fmla="*/ 3803200 w 4649917"/>
              <a:gd name="connsiteY3069" fmla="*/ 780604 h 859843"/>
              <a:gd name="connsiteX3070" fmla="*/ 3748615 w 4649917"/>
              <a:gd name="connsiteY3070" fmla="*/ 775802 h 859843"/>
              <a:gd name="connsiteX3071" fmla="*/ 3690133 w 4649917"/>
              <a:gd name="connsiteY3071" fmla="*/ 771001 h 859843"/>
              <a:gd name="connsiteX3072" fmla="*/ 3694031 w 4649917"/>
              <a:gd name="connsiteY3072" fmla="*/ 771001 h 859843"/>
              <a:gd name="connsiteX3073" fmla="*/ 3635548 w 4649917"/>
              <a:gd name="connsiteY3073" fmla="*/ 766199 h 859843"/>
              <a:gd name="connsiteX3074" fmla="*/ 3584864 w 4649917"/>
              <a:gd name="connsiteY3074" fmla="*/ 766199 h 859843"/>
              <a:gd name="connsiteX3075" fmla="*/ 3580964 w 4649917"/>
              <a:gd name="connsiteY3075" fmla="*/ 766199 h 859843"/>
              <a:gd name="connsiteX3076" fmla="*/ 3541975 w 4649917"/>
              <a:gd name="connsiteY3076" fmla="*/ 761399 h 859843"/>
              <a:gd name="connsiteX3077" fmla="*/ 3542767 w 4649917"/>
              <a:gd name="connsiteY3077" fmla="*/ 762373 h 859843"/>
              <a:gd name="connsiteX3078" fmla="*/ 3538381 w 4649917"/>
              <a:gd name="connsiteY3078" fmla="*/ 761774 h 859843"/>
              <a:gd name="connsiteX3079" fmla="*/ 3538077 w 4649917"/>
              <a:gd name="connsiteY3079" fmla="*/ 761399 h 859843"/>
              <a:gd name="connsiteX3080" fmla="*/ 3538078 w 4649917"/>
              <a:gd name="connsiteY3080" fmla="*/ 761397 h 859843"/>
              <a:gd name="connsiteX3081" fmla="*/ 3547328 w 4649917"/>
              <a:gd name="connsiteY3081" fmla="*/ 761397 h 859843"/>
              <a:gd name="connsiteX3082" fmla="*/ 3539928 w 4649917"/>
              <a:gd name="connsiteY3082" fmla="*/ 759119 h 859843"/>
              <a:gd name="connsiteX3083" fmla="*/ 3541975 w 4649917"/>
              <a:gd name="connsiteY3083" fmla="*/ 756597 h 859843"/>
              <a:gd name="connsiteX3084" fmla="*/ 3535576 w 4649917"/>
              <a:gd name="connsiteY3084" fmla="*/ 757779 h 859843"/>
              <a:gd name="connsiteX3085" fmla="*/ 3531733 w 4649917"/>
              <a:gd name="connsiteY3085" fmla="*/ 756595 h 859843"/>
              <a:gd name="connsiteX3086" fmla="*/ 3533070 w 4649917"/>
              <a:gd name="connsiteY3086" fmla="*/ 758243 h 859843"/>
              <a:gd name="connsiteX3087" fmla="*/ 3532229 w 4649917"/>
              <a:gd name="connsiteY3087" fmla="*/ 758397 h 859843"/>
              <a:gd name="connsiteX3088" fmla="*/ 3525481 w 4649917"/>
              <a:gd name="connsiteY3088" fmla="*/ 757151 h 859843"/>
              <a:gd name="connsiteX3089" fmla="*/ 3522648 w 4649917"/>
              <a:gd name="connsiteY3089" fmla="*/ 758895 h 859843"/>
              <a:gd name="connsiteX3090" fmla="*/ 3524423 w 4649917"/>
              <a:gd name="connsiteY3090" fmla="*/ 757196 h 859843"/>
              <a:gd name="connsiteX3091" fmla="*/ 3525323 w 4649917"/>
              <a:gd name="connsiteY3091" fmla="*/ 757122 h 859843"/>
              <a:gd name="connsiteX3092" fmla="*/ 3525481 w 4649917"/>
              <a:gd name="connsiteY3092" fmla="*/ 757151 h 859843"/>
              <a:gd name="connsiteX3093" fmla="*/ 3525560 w 4649917"/>
              <a:gd name="connsiteY3093" fmla="*/ 757102 h 859843"/>
              <a:gd name="connsiteX3094" fmla="*/ 3531733 w 4649917"/>
              <a:gd name="connsiteY3094" fmla="*/ 756595 h 859843"/>
              <a:gd name="connsiteX3095" fmla="*/ 3515778 w 4649917"/>
              <a:gd name="connsiteY3095" fmla="*/ 753321 h 859843"/>
              <a:gd name="connsiteX3096" fmla="*/ 3538077 w 4649917"/>
              <a:gd name="connsiteY3096" fmla="*/ 751795 h 859843"/>
              <a:gd name="connsiteX3097" fmla="*/ 3588762 w 4649917"/>
              <a:gd name="connsiteY3097" fmla="*/ 756597 h 859843"/>
              <a:gd name="connsiteX3098" fmla="*/ 3592661 w 4649917"/>
              <a:gd name="connsiteY3098" fmla="*/ 756597 h 859843"/>
              <a:gd name="connsiteX3099" fmla="*/ 3604357 w 4649917"/>
              <a:gd name="connsiteY3099" fmla="*/ 756597 h 859843"/>
              <a:gd name="connsiteX3100" fmla="*/ 3599484 w 4649917"/>
              <a:gd name="connsiteY3100" fmla="*/ 755397 h 859843"/>
              <a:gd name="connsiteX3101" fmla="*/ 3549773 w 4649917"/>
              <a:gd name="connsiteY3101" fmla="*/ 751795 h 859843"/>
              <a:gd name="connsiteX3102" fmla="*/ 3518431 w 4649917"/>
              <a:gd name="connsiteY3102" fmla="*/ 747936 h 859843"/>
              <a:gd name="connsiteX3103" fmla="*/ 3527714 w 4649917"/>
              <a:gd name="connsiteY3103" fmla="*/ 747936 h 859843"/>
              <a:gd name="connsiteX3104" fmla="*/ 3531191 w 4649917"/>
              <a:gd name="connsiteY3104" fmla="*/ 746719 h 859843"/>
              <a:gd name="connsiteX3105" fmla="*/ 3528225 w 4649917"/>
              <a:gd name="connsiteY3105" fmla="*/ 744816 h 859843"/>
              <a:gd name="connsiteX3106" fmla="*/ 3565369 w 4649917"/>
              <a:gd name="connsiteY3106" fmla="*/ 746994 h 859843"/>
              <a:gd name="connsiteX3107" fmla="*/ 3599484 w 4649917"/>
              <a:gd name="connsiteY3107" fmla="*/ 755397 h 859843"/>
              <a:gd name="connsiteX3108" fmla="*/ 3605007 w 4649917"/>
              <a:gd name="connsiteY3108" fmla="*/ 755797 h 859843"/>
              <a:gd name="connsiteX3109" fmla="*/ 3608257 w 4649917"/>
              <a:gd name="connsiteY3109" fmla="*/ 751795 h 859843"/>
              <a:gd name="connsiteX3110" fmla="*/ 3619953 w 4649917"/>
              <a:gd name="connsiteY3110" fmla="*/ 756597 h 859843"/>
              <a:gd name="connsiteX3111" fmla="*/ 3616055 w 4649917"/>
              <a:gd name="connsiteY3111" fmla="*/ 751795 h 859843"/>
              <a:gd name="connsiteX3112" fmla="*/ 3619953 w 4649917"/>
              <a:gd name="connsiteY3112" fmla="*/ 751795 h 859843"/>
              <a:gd name="connsiteX3113" fmla="*/ 3619953 w 4649917"/>
              <a:gd name="connsiteY3113" fmla="*/ 756597 h 859843"/>
              <a:gd name="connsiteX3114" fmla="*/ 3623852 w 4649917"/>
              <a:gd name="connsiteY3114" fmla="*/ 756597 h 859843"/>
              <a:gd name="connsiteX3115" fmla="*/ 3623852 w 4649917"/>
              <a:gd name="connsiteY3115" fmla="*/ 751795 h 859843"/>
              <a:gd name="connsiteX3116" fmla="*/ 3623852 w 4649917"/>
              <a:gd name="connsiteY3116" fmla="*/ 746994 h 859843"/>
              <a:gd name="connsiteX3117" fmla="*/ 3587787 w 4649917"/>
              <a:gd name="connsiteY3117" fmla="*/ 746394 h 859843"/>
              <a:gd name="connsiteX3118" fmla="*/ 3568661 w 4649917"/>
              <a:gd name="connsiteY3118" fmla="*/ 743734 h 859843"/>
              <a:gd name="connsiteX3119" fmla="*/ 3569376 w 4649917"/>
              <a:gd name="connsiteY3119" fmla="*/ 743573 h 859843"/>
              <a:gd name="connsiteX3120" fmla="*/ 3564229 w 4649917"/>
              <a:gd name="connsiteY3120" fmla="*/ 743071 h 859843"/>
              <a:gd name="connsiteX3121" fmla="*/ 3564270 w 4649917"/>
              <a:gd name="connsiteY3121" fmla="*/ 743124 h 859843"/>
              <a:gd name="connsiteX3122" fmla="*/ 3563098 w 4649917"/>
              <a:gd name="connsiteY3122" fmla="*/ 742961 h 859843"/>
              <a:gd name="connsiteX3123" fmla="*/ 3564229 w 4649917"/>
              <a:gd name="connsiteY3123" fmla="*/ 743071 h 859843"/>
              <a:gd name="connsiteX3124" fmla="*/ 3562646 w 4649917"/>
              <a:gd name="connsiteY3124" fmla="*/ 741040 h 859843"/>
              <a:gd name="connsiteX3125" fmla="*/ 3559960 w 4649917"/>
              <a:gd name="connsiteY3125" fmla="*/ 741040 h 859843"/>
              <a:gd name="connsiteX3126" fmla="*/ 3559698 w 4649917"/>
              <a:gd name="connsiteY3126" fmla="*/ 740928 h 859843"/>
              <a:gd name="connsiteX3127" fmla="*/ 3563907 w 4649917"/>
              <a:gd name="connsiteY3127" fmla="*/ 740392 h 859843"/>
              <a:gd name="connsiteX3128" fmla="*/ 3580964 w 4649917"/>
              <a:gd name="connsiteY3128" fmla="*/ 742192 h 859843"/>
              <a:gd name="connsiteX3129" fmla="*/ 3584702 w 4649917"/>
              <a:gd name="connsiteY3129" fmla="*/ 739891 h 859843"/>
              <a:gd name="connsiteX3130" fmla="*/ 3602850 w 4649917"/>
              <a:gd name="connsiteY3130" fmla="*/ 740861 h 859843"/>
              <a:gd name="connsiteX3131" fmla="*/ 3605820 w 4649917"/>
              <a:gd name="connsiteY3131" fmla="*/ 741593 h 859843"/>
              <a:gd name="connsiteX3132" fmla="*/ 3619953 w 4649917"/>
              <a:gd name="connsiteY3132" fmla="*/ 742192 h 859843"/>
              <a:gd name="connsiteX3133" fmla="*/ 3627751 w 4649917"/>
              <a:gd name="connsiteY3133" fmla="*/ 746994 h 859843"/>
              <a:gd name="connsiteX3134" fmla="*/ 3643991 w 4649917"/>
              <a:gd name="connsiteY3134" fmla="*/ 742994 h 859843"/>
              <a:gd name="connsiteX3135" fmla="*/ 3651913 w 4649917"/>
              <a:gd name="connsiteY3135" fmla="*/ 743630 h 859843"/>
              <a:gd name="connsiteX3136" fmla="*/ 3662841 w 4649917"/>
              <a:gd name="connsiteY3136" fmla="*/ 746994 h 859843"/>
              <a:gd name="connsiteX3137" fmla="*/ 3664727 w 4649917"/>
              <a:gd name="connsiteY3137" fmla="*/ 747193 h 859843"/>
              <a:gd name="connsiteX3138" fmla="*/ 3665305 w 4649917"/>
              <a:gd name="connsiteY3138" fmla="*/ 747936 h 859843"/>
              <a:gd name="connsiteX3139" fmla="*/ 3671761 w 4649917"/>
              <a:gd name="connsiteY3139" fmla="*/ 747936 h 859843"/>
              <a:gd name="connsiteX3140" fmla="*/ 3679898 w 4649917"/>
              <a:gd name="connsiteY3140" fmla="*/ 748794 h 859843"/>
              <a:gd name="connsiteX3141" fmla="*/ 3694031 w 4649917"/>
              <a:gd name="connsiteY3141" fmla="*/ 746994 h 859843"/>
              <a:gd name="connsiteX3142" fmla="*/ 3690133 w 4649917"/>
              <a:gd name="connsiteY3142" fmla="*/ 744593 h 859843"/>
              <a:gd name="connsiteX3143" fmla="*/ 3690133 w 4649917"/>
              <a:gd name="connsiteY3143" fmla="*/ 746994 h 859843"/>
              <a:gd name="connsiteX3144" fmla="*/ 3686233 w 4649917"/>
              <a:gd name="connsiteY3144" fmla="*/ 742192 h 859843"/>
              <a:gd name="connsiteX3145" fmla="*/ 3682335 w 4649917"/>
              <a:gd name="connsiteY3145" fmla="*/ 742192 h 859843"/>
              <a:gd name="connsiteX3146" fmla="*/ 3662841 w 4649917"/>
              <a:gd name="connsiteY3146" fmla="*/ 742192 h 859843"/>
              <a:gd name="connsiteX3147" fmla="*/ 3658985 w 4649917"/>
              <a:gd name="connsiteY3147" fmla="*/ 737445 h 859843"/>
              <a:gd name="connsiteX3148" fmla="*/ 3676726 w 4649917"/>
              <a:gd name="connsiteY3148" fmla="*/ 739316 h 859843"/>
              <a:gd name="connsiteX3149" fmla="*/ 3689335 w 4649917"/>
              <a:gd name="connsiteY3149" fmla="*/ 740545 h 859843"/>
              <a:gd name="connsiteX3150" fmla="*/ 3688146 w 4649917"/>
              <a:gd name="connsiteY3150" fmla="*/ 736730 h 859843"/>
              <a:gd name="connsiteX3151" fmla="*/ 3686802 w 4649917"/>
              <a:gd name="connsiteY3151" fmla="*/ 737592 h 859843"/>
              <a:gd name="connsiteX3152" fmla="*/ 3765138 w 4649917"/>
              <a:gd name="connsiteY3152" fmla="*/ 735133 h 859843"/>
              <a:gd name="connsiteX3153" fmla="*/ 3779806 w 4649917"/>
              <a:gd name="connsiteY3153" fmla="*/ 737392 h 859843"/>
              <a:gd name="connsiteX3154" fmla="*/ 3764394 w 4649917"/>
              <a:gd name="connsiteY3154" fmla="*/ 735394 h 859843"/>
              <a:gd name="connsiteX3155" fmla="*/ 440572 w 4649917"/>
              <a:gd name="connsiteY3155" fmla="*/ 735008 h 859843"/>
              <a:gd name="connsiteX3156" fmla="*/ 409381 w 4649917"/>
              <a:gd name="connsiteY3156" fmla="*/ 739810 h 859843"/>
              <a:gd name="connsiteX3157" fmla="*/ 440572 w 4649917"/>
              <a:gd name="connsiteY3157" fmla="*/ 735008 h 859843"/>
              <a:gd name="connsiteX3158" fmla="*/ 662808 w 4649917"/>
              <a:gd name="connsiteY3158" fmla="*/ 735008 h 859843"/>
              <a:gd name="connsiteX3159" fmla="*/ 662808 w 4649917"/>
              <a:gd name="connsiteY3159" fmla="*/ 739810 h 859843"/>
              <a:gd name="connsiteX3160" fmla="*/ 651110 w 4649917"/>
              <a:gd name="connsiteY3160" fmla="*/ 739810 h 859843"/>
              <a:gd name="connsiteX3161" fmla="*/ 662808 w 4649917"/>
              <a:gd name="connsiteY3161" fmla="*/ 735008 h 859843"/>
              <a:gd name="connsiteX3162" fmla="*/ 3351141 w 4649917"/>
              <a:gd name="connsiteY3162" fmla="*/ 734861 h 859843"/>
              <a:gd name="connsiteX3163" fmla="*/ 3357178 w 4649917"/>
              <a:gd name="connsiteY3163" fmla="*/ 735482 h 859843"/>
              <a:gd name="connsiteX3164" fmla="*/ 3358730 w 4649917"/>
              <a:gd name="connsiteY3164" fmla="*/ 737392 h 859843"/>
              <a:gd name="connsiteX3165" fmla="*/ 3361831 w 4649917"/>
              <a:gd name="connsiteY3165" fmla="*/ 735958 h 859843"/>
              <a:gd name="connsiteX3166" fmla="*/ 3363880 w 4649917"/>
              <a:gd name="connsiteY3166" fmla="*/ 736170 h 859843"/>
              <a:gd name="connsiteX3167" fmla="*/ 3366527 w 4649917"/>
              <a:gd name="connsiteY3167" fmla="*/ 737392 h 859843"/>
              <a:gd name="connsiteX3168" fmla="*/ 3358730 w 4649917"/>
              <a:gd name="connsiteY3168" fmla="*/ 737392 h 859843"/>
              <a:gd name="connsiteX3169" fmla="*/ 3347032 w 4649917"/>
              <a:gd name="connsiteY3169" fmla="*/ 737392 h 859843"/>
              <a:gd name="connsiteX3170" fmla="*/ 3350932 w 4649917"/>
              <a:gd name="connsiteY3170" fmla="*/ 734991 h 859843"/>
              <a:gd name="connsiteX3171" fmla="*/ 365694 w 4649917"/>
              <a:gd name="connsiteY3171" fmla="*/ 734516 h 859843"/>
              <a:gd name="connsiteX3172" fmla="*/ 362594 w 4649917"/>
              <a:gd name="connsiteY3172" fmla="*/ 735008 h 859843"/>
              <a:gd name="connsiteX3173" fmla="*/ 366494 w 4649917"/>
              <a:gd name="connsiteY3173" fmla="*/ 735008 h 859843"/>
              <a:gd name="connsiteX3174" fmla="*/ 590360 w 4649917"/>
              <a:gd name="connsiteY3174" fmla="*/ 734320 h 859843"/>
              <a:gd name="connsiteX3175" fmla="*/ 593998 w 4649917"/>
              <a:gd name="connsiteY3175" fmla="*/ 738800 h 859843"/>
              <a:gd name="connsiteX3176" fmla="*/ 557538 w 4649917"/>
              <a:gd name="connsiteY3176" fmla="*/ 744610 h 859843"/>
              <a:gd name="connsiteX3177" fmla="*/ 557538 w 4649917"/>
              <a:gd name="connsiteY3177" fmla="*/ 739810 h 859843"/>
              <a:gd name="connsiteX3178" fmla="*/ 541943 w 4649917"/>
              <a:gd name="connsiteY3178" fmla="*/ 744610 h 859843"/>
              <a:gd name="connsiteX3179" fmla="*/ 561437 w 4649917"/>
              <a:gd name="connsiteY3179" fmla="*/ 749412 h 859843"/>
              <a:gd name="connsiteX3180" fmla="*/ 569234 w 4649917"/>
              <a:gd name="connsiteY3180" fmla="*/ 744610 h 859843"/>
              <a:gd name="connsiteX3181" fmla="*/ 600425 w 4649917"/>
              <a:gd name="connsiteY3181" fmla="*/ 739810 h 859843"/>
              <a:gd name="connsiteX3182" fmla="*/ 608223 w 4649917"/>
              <a:gd name="connsiteY3182" fmla="*/ 744610 h 859843"/>
              <a:gd name="connsiteX3183" fmla="*/ 639414 w 4649917"/>
              <a:gd name="connsiteY3183" fmla="*/ 744610 h 859843"/>
              <a:gd name="connsiteX3184" fmla="*/ 673969 w 4649917"/>
              <a:gd name="connsiteY3184" fmla="*/ 740469 h 859843"/>
              <a:gd name="connsiteX3185" fmla="*/ 674504 w 4649917"/>
              <a:gd name="connsiteY3185" fmla="*/ 739810 h 859843"/>
              <a:gd name="connsiteX3186" fmla="*/ 676269 w 4649917"/>
              <a:gd name="connsiteY3186" fmla="*/ 740193 h 859843"/>
              <a:gd name="connsiteX3187" fmla="*/ 694485 w 4649917"/>
              <a:gd name="connsiteY3187" fmla="*/ 738010 h 859843"/>
              <a:gd name="connsiteX3188" fmla="*/ 705230 w 4649917"/>
              <a:gd name="connsiteY3188" fmla="*/ 737454 h 859843"/>
              <a:gd name="connsiteX3189" fmla="*/ 711753 w 4649917"/>
              <a:gd name="connsiteY3189" fmla="*/ 740131 h 859843"/>
              <a:gd name="connsiteX3190" fmla="*/ 703746 w 4649917"/>
              <a:gd name="connsiteY3190" fmla="*/ 741610 h 859843"/>
              <a:gd name="connsiteX3191" fmla="*/ 693999 w 4649917"/>
              <a:gd name="connsiteY3191" fmla="*/ 739810 h 859843"/>
              <a:gd name="connsiteX3192" fmla="*/ 682789 w 4649917"/>
              <a:gd name="connsiteY3192" fmla="*/ 741610 h 859843"/>
              <a:gd name="connsiteX3193" fmla="*/ 676269 w 4649917"/>
              <a:gd name="connsiteY3193" fmla="*/ 740193 h 859843"/>
              <a:gd name="connsiteX3194" fmla="*/ 673969 w 4649917"/>
              <a:gd name="connsiteY3194" fmla="*/ 740469 h 859843"/>
              <a:gd name="connsiteX3195" fmla="*/ 670605 w 4649917"/>
              <a:gd name="connsiteY3195" fmla="*/ 744610 h 859843"/>
              <a:gd name="connsiteX3196" fmla="*/ 639414 w 4649917"/>
              <a:gd name="connsiteY3196" fmla="*/ 744610 h 859843"/>
              <a:gd name="connsiteX3197" fmla="*/ 631617 w 4649917"/>
              <a:gd name="connsiteY3197" fmla="*/ 744610 h 859843"/>
              <a:gd name="connsiteX3198" fmla="*/ 565336 w 4649917"/>
              <a:gd name="connsiteY3198" fmla="*/ 749412 h 859843"/>
              <a:gd name="connsiteX3199" fmla="*/ 565336 w 4649917"/>
              <a:gd name="connsiteY3199" fmla="*/ 754213 h 859843"/>
              <a:gd name="connsiteX3200" fmla="*/ 565336 w 4649917"/>
              <a:gd name="connsiteY3200" fmla="*/ 759015 h 859843"/>
              <a:gd name="connsiteX3201" fmla="*/ 569234 w 4649917"/>
              <a:gd name="connsiteY3201" fmla="*/ 759015 h 859843"/>
              <a:gd name="connsiteX3202" fmla="*/ 569234 w 4649917"/>
              <a:gd name="connsiteY3202" fmla="*/ 754213 h 859843"/>
              <a:gd name="connsiteX3203" fmla="*/ 573134 w 4649917"/>
              <a:gd name="connsiteY3203" fmla="*/ 754213 h 859843"/>
              <a:gd name="connsiteX3204" fmla="*/ 569234 w 4649917"/>
              <a:gd name="connsiteY3204" fmla="*/ 759015 h 859843"/>
              <a:gd name="connsiteX3205" fmla="*/ 580932 w 4649917"/>
              <a:gd name="connsiteY3205" fmla="*/ 754213 h 859843"/>
              <a:gd name="connsiteX3206" fmla="*/ 584180 w 4649917"/>
              <a:gd name="connsiteY3206" fmla="*/ 758215 h 859843"/>
              <a:gd name="connsiteX3207" fmla="*/ 589705 w 4649917"/>
              <a:gd name="connsiteY3207" fmla="*/ 757815 h 859843"/>
              <a:gd name="connsiteX3208" fmla="*/ 623819 w 4649917"/>
              <a:gd name="connsiteY3208" fmla="*/ 749412 h 859843"/>
              <a:gd name="connsiteX3209" fmla="*/ 705695 w 4649917"/>
              <a:gd name="connsiteY3209" fmla="*/ 744610 h 859843"/>
              <a:gd name="connsiteX3210" fmla="*/ 715930 w 4649917"/>
              <a:gd name="connsiteY3210" fmla="*/ 746411 h 859843"/>
              <a:gd name="connsiteX3211" fmla="*/ 716772 w 4649917"/>
              <a:gd name="connsiteY3211" fmla="*/ 746296 h 859843"/>
              <a:gd name="connsiteX3212" fmla="*/ 716772 w 4649917"/>
              <a:gd name="connsiteY3212" fmla="*/ 746993 h 859843"/>
              <a:gd name="connsiteX3213" fmla="*/ 717658 w 4649917"/>
              <a:gd name="connsiteY3213" fmla="*/ 746175 h 859843"/>
              <a:gd name="connsiteX3214" fmla="*/ 719511 w 4649917"/>
              <a:gd name="connsiteY3214" fmla="*/ 745921 h 859843"/>
              <a:gd name="connsiteX3215" fmla="*/ 720503 w 4649917"/>
              <a:gd name="connsiteY3215" fmla="*/ 746837 h 859843"/>
              <a:gd name="connsiteX3216" fmla="*/ 719828 w 4649917"/>
              <a:gd name="connsiteY3216" fmla="*/ 747011 h 859843"/>
              <a:gd name="connsiteX3217" fmla="*/ 713492 w 4649917"/>
              <a:gd name="connsiteY3217" fmla="*/ 749412 h 859843"/>
              <a:gd name="connsiteX3218" fmla="*/ 709594 w 4649917"/>
              <a:gd name="connsiteY3218" fmla="*/ 749412 h 859843"/>
              <a:gd name="connsiteX3219" fmla="*/ 678403 w 4649917"/>
              <a:gd name="connsiteY3219" fmla="*/ 749412 h 859843"/>
              <a:gd name="connsiteX3220" fmla="*/ 639414 w 4649917"/>
              <a:gd name="connsiteY3220" fmla="*/ 754213 h 859843"/>
              <a:gd name="connsiteX3221" fmla="*/ 589705 w 4649917"/>
              <a:gd name="connsiteY3221" fmla="*/ 757815 h 859843"/>
              <a:gd name="connsiteX3222" fmla="*/ 584830 w 4649917"/>
              <a:gd name="connsiteY3222" fmla="*/ 759015 h 859843"/>
              <a:gd name="connsiteX3223" fmla="*/ 596527 w 4649917"/>
              <a:gd name="connsiteY3223" fmla="*/ 759015 h 859843"/>
              <a:gd name="connsiteX3224" fmla="*/ 600425 w 4649917"/>
              <a:gd name="connsiteY3224" fmla="*/ 759015 h 859843"/>
              <a:gd name="connsiteX3225" fmla="*/ 651110 w 4649917"/>
              <a:gd name="connsiteY3225" fmla="*/ 754213 h 859843"/>
              <a:gd name="connsiteX3226" fmla="*/ 677428 w 4649917"/>
              <a:gd name="connsiteY3226" fmla="*/ 756015 h 859843"/>
              <a:gd name="connsiteX3227" fmla="*/ 705970 w 4649917"/>
              <a:gd name="connsiteY3227" fmla="*/ 754416 h 859843"/>
              <a:gd name="connsiteX3228" fmla="*/ 705695 w 4649917"/>
              <a:gd name="connsiteY3228" fmla="*/ 754213 h 859843"/>
              <a:gd name="connsiteX3229" fmla="*/ 709594 w 4649917"/>
              <a:gd name="connsiteY3229" fmla="*/ 754213 h 859843"/>
              <a:gd name="connsiteX3230" fmla="*/ 705970 w 4649917"/>
              <a:gd name="connsiteY3230" fmla="*/ 754416 h 859843"/>
              <a:gd name="connsiteX3231" fmla="*/ 708132 w 4649917"/>
              <a:gd name="connsiteY3231" fmla="*/ 756015 h 859843"/>
              <a:gd name="connsiteX3232" fmla="*/ 713492 w 4649917"/>
              <a:gd name="connsiteY3232" fmla="*/ 754213 h 859843"/>
              <a:gd name="connsiteX3233" fmla="*/ 717392 w 4649917"/>
              <a:gd name="connsiteY3233" fmla="*/ 754213 h 859843"/>
              <a:gd name="connsiteX3234" fmla="*/ 718402 w 4649917"/>
              <a:gd name="connsiteY3234" fmla="*/ 754110 h 859843"/>
              <a:gd name="connsiteX3235" fmla="*/ 721854 w 4649917"/>
              <a:gd name="connsiteY3235" fmla="*/ 759015 h 859843"/>
              <a:gd name="connsiteX3236" fmla="*/ 717392 w 4649917"/>
              <a:gd name="connsiteY3236" fmla="*/ 759015 h 859843"/>
              <a:gd name="connsiteX3237" fmla="*/ 713492 w 4649917"/>
              <a:gd name="connsiteY3237" fmla="*/ 759015 h 859843"/>
              <a:gd name="connsiteX3238" fmla="*/ 689613 w 4649917"/>
              <a:gd name="connsiteY3238" fmla="*/ 761416 h 859843"/>
              <a:gd name="connsiteX3239" fmla="*/ 669615 w 4649917"/>
              <a:gd name="connsiteY3239" fmla="*/ 763207 h 859843"/>
              <a:gd name="connsiteX3240" fmla="*/ 670605 w 4649917"/>
              <a:gd name="connsiteY3240" fmla="*/ 763817 h 859843"/>
              <a:gd name="connsiteX3241" fmla="*/ 668963 w 4649917"/>
              <a:gd name="connsiteY3241" fmla="*/ 763265 h 859843"/>
              <a:gd name="connsiteX3242" fmla="*/ 662808 w 4649917"/>
              <a:gd name="connsiteY3242" fmla="*/ 763817 h 859843"/>
              <a:gd name="connsiteX3243" fmla="*/ 662808 w 4649917"/>
              <a:gd name="connsiteY3243" fmla="*/ 768617 h 859843"/>
              <a:gd name="connsiteX3244" fmla="*/ 655010 w 4649917"/>
              <a:gd name="connsiteY3244" fmla="*/ 763817 h 859843"/>
              <a:gd name="connsiteX3245" fmla="*/ 662808 w 4649917"/>
              <a:gd name="connsiteY3245" fmla="*/ 763817 h 859843"/>
              <a:gd name="connsiteX3246" fmla="*/ 665244 w 4649917"/>
              <a:gd name="connsiteY3246" fmla="*/ 762016 h 859843"/>
              <a:gd name="connsiteX3247" fmla="*/ 668963 w 4649917"/>
              <a:gd name="connsiteY3247" fmla="*/ 763265 h 859843"/>
              <a:gd name="connsiteX3248" fmla="*/ 669615 w 4649917"/>
              <a:gd name="connsiteY3248" fmla="*/ 763207 h 859843"/>
              <a:gd name="connsiteX3249" fmla="*/ 663707 w 4649917"/>
              <a:gd name="connsiteY3249" fmla="*/ 759569 h 859843"/>
              <a:gd name="connsiteX3250" fmla="*/ 656959 w 4649917"/>
              <a:gd name="connsiteY3250" fmla="*/ 760815 h 859843"/>
              <a:gd name="connsiteX3251" fmla="*/ 647212 w 4649917"/>
              <a:gd name="connsiteY3251" fmla="*/ 759015 h 859843"/>
              <a:gd name="connsiteX3252" fmla="*/ 651110 w 4649917"/>
              <a:gd name="connsiteY3252" fmla="*/ 763817 h 859843"/>
              <a:gd name="connsiteX3253" fmla="*/ 647212 w 4649917"/>
              <a:gd name="connsiteY3253" fmla="*/ 768617 h 859843"/>
              <a:gd name="connsiteX3254" fmla="*/ 651110 w 4649917"/>
              <a:gd name="connsiteY3254" fmla="*/ 768617 h 859843"/>
              <a:gd name="connsiteX3255" fmla="*/ 647212 w 4649917"/>
              <a:gd name="connsiteY3255" fmla="*/ 768617 h 859843"/>
              <a:gd name="connsiteX3256" fmla="*/ 647212 w 4649917"/>
              <a:gd name="connsiteY3256" fmla="*/ 773419 h 859843"/>
              <a:gd name="connsiteX3257" fmla="*/ 619919 w 4649917"/>
              <a:gd name="connsiteY3257" fmla="*/ 773419 h 859843"/>
              <a:gd name="connsiteX3258" fmla="*/ 639414 w 4649917"/>
              <a:gd name="connsiteY3258" fmla="*/ 768617 h 859843"/>
              <a:gd name="connsiteX3259" fmla="*/ 643313 w 4649917"/>
              <a:gd name="connsiteY3259" fmla="*/ 768617 h 859843"/>
              <a:gd name="connsiteX3260" fmla="*/ 647212 w 4649917"/>
              <a:gd name="connsiteY3260" fmla="*/ 763817 h 859843"/>
              <a:gd name="connsiteX3261" fmla="*/ 608223 w 4649917"/>
              <a:gd name="connsiteY3261" fmla="*/ 768617 h 859843"/>
              <a:gd name="connsiteX3262" fmla="*/ 604325 w 4649917"/>
              <a:gd name="connsiteY3262" fmla="*/ 768617 h 859843"/>
              <a:gd name="connsiteX3263" fmla="*/ 553639 w 4649917"/>
              <a:gd name="connsiteY3263" fmla="*/ 768617 h 859843"/>
              <a:gd name="connsiteX3264" fmla="*/ 495156 w 4649917"/>
              <a:gd name="connsiteY3264" fmla="*/ 773419 h 859843"/>
              <a:gd name="connsiteX3265" fmla="*/ 499055 w 4649917"/>
              <a:gd name="connsiteY3265" fmla="*/ 773419 h 859843"/>
              <a:gd name="connsiteX3266" fmla="*/ 440572 w 4649917"/>
              <a:gd name="connsiteY3266" fmla="*/ 778220 h 859843"/>
              <a:gd name="connsiteX3267" fmla="*/ 385988 w 4649917"/>
              <a:gd name="connsiteY3267" fmla="*/ 783022 h 859843"/>
              <a:gd name="connsiteX3268" fmla="*/ 417179 w 4649917"/>
              <a:gd name="connsiteY3268" fmla="*/ 778220 h 859843"/>
              <a:gd name="connsiteX3269" fmla="*/ 440572 w 4649917"/>
              <a:gd name="connsiteY3269" fmla="*/ 768617 h 859843"/>
              <a:gd name="connsiteX3270" fmla="*/ 444471 w 4649917"/>
              <a:gd name="connsiteY3270" fmla="*/ 773419 h 859843"/>
              <a:gd name="connsiteX3271" fmla="*/ 444471 w 4649917"/>
              <a:gd name="connsiteY3271" fmla="*/ 768617 h 859843"/>
              <a:gd name="connsiteX3272" fmla="*/ 463965 w 4649917"/>
              <a:gd name="connsiteY3272" fmla="*/ 768617 h 859843"/>
              <a:gd name="connsiteX3273" fmla="*/ 467865 w 4649917"/>
              <a:gd name="connsiteY3273" fmla="*/ 768617 h 859843"/>
              <a:gd name="connsiteX3274" fmla="*/ 506852 w 4649917"/>
              <a:gd name="connsiteY3274" fmla="*/ 768617 h 859843"/>
              <a:gd name="connsiteX3275" fmla="*/ 546361 w 4649917"/>
              <a:gd name="connsiteY3275" fmla="*/ 762536 h 859843"/>
              <a:gd name="connsiteX3276" fmla="*/ 543405 w 4649917"/>
              <a:gd name="connsiteY3276" fmla="*/ 762016 h 859843"/>
              <a:gd name="connsiteX3277" fmla="*/ 530246 w 4649917"/>
              <a:gd name="connsiteY3277" fmla="*/ 763817 h 859843"/>
              <a:gd name="connsiteX3278" fmla="*/ 530246 w 4649917"/>
              <a:gd name="connsiteY3278" fmla="*/ 759015 h 859843"/>
              <a:gd name="connsiteX3279" fmla="*/ 534145 w 4649917"/>
              <a:gd name="connsiteY3279" fmla="*/ 759015 h 859843"/>
              <a:gd name="connsiteX3280" fmla="*/ 557538 w 4649917"/>
              <a:gd name="connsiteY3280" fmla="*/ 759015 h 859843"/>
              <a:gd name="connsiteX3281" fmla="*/ 561437 w 4649917"/>
              <a:gd name="connsiteY3281" fmla="*/ 754213 h 859843"/>
              <a:gd name="connsiteX3282" fmla="*/ 565336 w 4649917"/>
              <a:gd name="connsiteY3282" fmla="*/ 754213 h 859843"/>
              <a:gd name="connsiteX3283" fmla="*/ 557538 w 4649917"/>
              <a:gd name="connsiteY3283" fmla="*/ 749412 h 859843"/>
              <a:gd name="connsiteX3284" fmla="*/ 512702 w 4649917"/>
              <a:gd name="connsiteY3284" fmla="*/ 755414 h 859843"/>
              <a:gd name="connsiteX3285" fmla="*/ 489889 w 4649917"/>
              <a:gd name="connsiteY3285" fmla="*/ 754803 h 859843"/>
              <a:gd name="connsiteX3286" fmla="*/ 467865 w 4649917"/>
              <a:gd name="connsiteY3286" fmla="*/ 757269 h 859843"/>
              <a:gd name="connsiteX3287" fmla="*/ 467865 w 4649917"/>
              <a:gd name="connsiteY3287" fmla="*/ 759015 h 859843"/>
              <a:gd name="connsiteX3288" fmla="*/ 401583 w 4649917"/>
              <a:gd name="connsiteY3288" fmla="*/ 763817 h 859843"/>
              <a:gd name="connsiteX3289" fmla="*/ 378190 w 4649917"/>
              <a:gd name="connsiteY3289" fmla="*/ 763817 h 859843"/>
              <a:gd name="connsiteX3290" fmla="*/ 382089 w 4649917"/>
              <a:gd name="connsiteY3290" fmla="*/ 768617 h 859843"/>
              <a:gd name="connsiteX3291" fmla="*/ 374292 w 4649917"/>
              <a:gd name="connsiteY3291" fmla="*/ 763817 h 859843"/>
              <a:gd name="connsiteX3292" fmla="*/ 452269 w 4649917"/>
              <a:gd name="connsiteY3292" fmla="*/ 759015 h 859843"/>
              <a:gd name="connsiteX3293" fmla="*/ 467865 w 4649917"/>
              <a:gd name="connsiteY3293" fmla="*/ 757269 h 859843"/>
              <a:gd name="connsiteX3294" fmla="*/ 467865 w 4649917"/>
              <a:gd name="connsiteY3294" fmla="*/ 754213 h 859843"/>
              <a:gd name="connsiteX3295" fmla="*/ 489889 w 4649917"/>
              <a:gd name="connsiteY3295" fmla="*/ 754803 h 859843"/>
              <a:gd name="connsiteX3296" fmla="*/ 495156 w 4649917"/>
              <a:gd name="connsiteY3296" fmla="*/ 754213 h 859843"/>
              <a:gd name="connsiteX3297" fmla="*/ 483459 w 4649917"/>
              <a:gd name="connsiteY3297" fmla="*/ 749412 h 859843"/>
              <a:gd name="connsiteX3298" fmla="*/ 483459 w 4649917"/>
              <a:gd name="connsiteY3298" fmla="*/ 745144 h 859843"/>
              <a:gd name="connsiteX3299" fmla="*/ 482345 w 4649917"/>
              <a:gd name="connsiteY3299" fmla="*/ 745297 h 859843"/>
              <a:gd name="connsiteX3300" fmla="*/ 475662 w 4649917"/>
              <a:gd name="connsiteY3300" fmla="*/ 749412 h 859843"/>
              <a:gd name="connsiteX3301" fmla="*/ 471763 w 4649917"/>
              <a:gd name="connsiteY3301" fmla="*/ 744610 h 859843"/>
              <a:gd name="connsiteX3302" fmla="*/ 475662 w 4649917"/>
              <a:gd name="connsiteY3302" fmla="*/ 739810 h 859843"/>
              <a:gd name="connsiteX3303" fmla="*/ 478586 w 4649917"/>
              <a:gd name="connsiteY3303" fmla="*/ 745812 h 859843"/>
              <a:gd name="connsiteX3304" fmla="*/ 482345 w 4649917"/>
              <a:gd name="connsiteY3304" fmla="*/ 745297 h 859843"/>
              <a:gd name="connsiteX3305" fmla="*/ 483459 w 4649917"/>
              <a:gd name="connsiteY3305" fmla="*/ 744610 h 859843"/>
              <a:gd name="connsiteX3306" fmla="*/ 483459 w 4649917"/>
              <a:gd name="connsiteY3306" fmla="*/ 745144 h 859843"/>
              <a:gd name="connsiteX3307" fmla="*/ 487359 w 4649917"/>
              <a:gd name="connsiteY3307" fmla="*/ 744610 h 859843"/>
              <a:gd name="connsiteX3308" fmla="*/ 484297 w 4649917"/>
              <a:gd name="connsiteY3308" fmla="*/ 743197 h 859843"/>
              <a:gd name="connsiteX3309" fmla="*/ 479561 w 4649917"/>
              <a:gd name="connsiteY3309" fmla="*/ 744610 h 859843"/>
              <a:gd name="connsiteX3310" fmla="*/ 483459 w 4649917"/>
              <a:gd name="connsiteY3310" fmla="*/ 742810 h 859843"/>
              <a:gd name="connsiteX3311" fmla="*/ 484297 w 4649917"/>
              <a:gd name="connsiteY3311" fmla="*/ 743197 h 859843"/>
              <a:gd name="connsiteX3312" fmla="*/ 495643 w 4649917"/>
              <a:gd name="connsiteY3312" fmla="*/ 739810 h 859843"/>
              <a:gd name="connsiteX3313" fmla="*/ 514650 w 4649917"/>
              <a:gd name="connsiteY3313" fmla="*/ 735008 h 859843"/>
              <a:gd name="connsiteX3314" fmla="*/ 523389 w 4649917"/>
              <a:gd name="connsiteY3314" fmla="*/ 734624 h 859843"/>
              <a:gd name="connsiteX3315" fmla="*/ 539187 w 4649917"/>
              <a:gd name="connsiteY3315" fmla="*/ 736121 h 859843"/>
              <a:gd name="connsiteX3316" fmla="*/ 555271 w 4649917"/>
              <a:gd name="connsiteY3316" fmla="*/ 734320 h 859843"/>
              <a:gd name="connsiteX3317" fmla="*/ 590360 w 4649917"/>
              <a:gd name="connsiteY3317" fmla="*/ 734320 h 859843"/>
              <a:gd name="connsiteX3318" fmla="*/ 3344900 w 4649917"/>
              <a:gd name="connsiteY3318" fmla="*/ 734221 h 859843"/>
              <a:gd name="connsiteX3319" fmla="*/ 3345230 w 4649917"/>
              <a:gd name="connsiteY3319" fmla="*/ 734256 h 859843"/>
              <a:gd name="connsiteX3320" fmla="*/ 3345083 w 4649917"/>
              <a:gd name="connsiteY3320" fmla="*/ 734390 h 859843"/>
              <a:gd name="connsiteX3321" fmla="*/ 4625733 w 4649917"/>
              <a:gd name="connsiteY3321" fmla="*/ 734145 h 859843"/>
              <a:gd name="connsiteX3322" fmla="*/ 4619351 w 4649917"/>
              <a:gd name="connsiteY3322" fmla="*/ 734145 h 859843"/>
              <a:gd name="connsiteX3323" fmla="*/ 4614985 w 4649917"/>
              <a:gd name="connsiteY3323" fmla="*/ 734145 h 859843"/>
              <a:gd name="connsiteX3324" fmla="*/ 4612297 w 4649917"/>
              <a:gd name="connsiteY3324" fmla="*/ 734145 h 859843"/>
              <a:gd name="connsiteX3325" fmla="*/ 4609610 w 4649917"/>
              <a:gd name="connsiteY3325" fmla="*/ 734145 h 859843"/>
              <a:gd name="connsiteX3326" fmla="*/ 4609610 w 4649917"/>
              <a:gd name="connsiteY3326" fmla="*/ 740561 h 859843"/>
              <a:gd name="connsiteX3327" fmla="*/ 4635377 w 4649917"/>
              <a:gd name="connsiteY3327" fmla="*/ 743072 h 859843"/>
              <a:gd name="connsiteX3328" fmla="*/ 4633794 w 4649917"/>
              <a:gd name="connsiteY3328" fmla="*/ 741041 h 859843"/>
              <a:gd name="connsiteX3329" fmla="*/ 4631108 w 4649917"/>
              <a:gd name="connsiteY3329" fmla="*/ 741041 h 859843"/>
              <a:gd name="connsiteX3330" fmla="*/ 4623046 w 4649917"/>
              <a:gd name="connsiteY3330" fmla="*/ 737593 h 859843"/>
              <a:gd name="connsiteX3331" fmla="*/ 4614985 w 4649917"/>
              <a:gd name="connsiteY3331" fmla="*/ 737593 h 859843"/>
              <a:gd name="connsiteX3332" fmla="*/ 4617671 w 4649917"/>
              <a:gd name="connsiteY3332" fmla="*/ 737593 h 859843"/>
              <a:gd name="connsiteX3333" fmla="*/ 4620359 w 4649917"/>
              <a:gd name="connsiteY3333" fmla="*/ 737593 h 859843"/>
              <a:gd name="connsiteX3334" fmla="*/ 4623046 w 4649917"/>
              <a:gd name="connsiteY3334" fmla="*/ 737593 h 859843"/>
              <a:gd name="connsiteX3335" fmla="*/ 4625733 w 4649917"/>
              <a:gd name="connsiteY3335" fmla="*/ 737593 h 859843"/>
              <a:gd name="connsiteX3336" fmla="*/ 4625733 w 4649917"/>
              <a:gd name="connsiteY3336" fmla="*/ 734145 h 859843"/>
              <a:gd name="connsiteX3337" fmla="*/ 3840517 w 4649917"/>
              <a:gd name="connsiteY3337" fmla="*/ 734144 h 859843"/>
              <a:gd name="connsiteX3338" fmla="*/ 3840517 w 4649917"/>
              <a:gd name="connsiteY3338" fmla="*/ 735079 h 859843"/>
              <a:gd name="connsiteX3339" fmla="*/ 3839684 w 4649917"/>
              <a:gd name="connsiteY3339" fmla="*/ 735212 h 859843"/>
              <a:gd name="connsiteX3340" fmla="*/ 4250537 w 4649917"/>
              <a:gd name="connsiteY3340" fmla="*/ 734144 h 859843"/>
              <a:gd name="connsiteX3341" fmla="*/ 4244156 w 4649917"/>
              <a:gd name="connsiteY3341" fmla="*/ 734144 h 859843"/>
              <a:gd name="connsiteX3342" fmla="*/ 4239789 w 4649917"/>
              <a:gd name="connsiteY3342" fmla="*/ 734144 h 859843"/>
              <a:gd name="connsiteX3343" fmla="*/ 4237101 w 4649917"/>
              <a:gd name="connsiteY3343" fmla="*/ 734144 h 859843"/>
              <a:gd name="connsiteX3344" fmla="*/ 4234415 w 4649917"/>
              <a:gd name="connsiteY3344" fmla="*/ 734144 h 859843"/>
              <a:gd name="connsiteX3345" fmla="*/ 4234415 w 4649917"/>
              <a:gd name="connsiteY3345" fmla="*/ 740560 h 859843"/>
              <a:gd name="connsiteX3346" fmla="*/ 4260181 w 4649917"/>
              <a:gd name="connsiteY3346" fmla="*/ 743071 h 859843"/>
              <a:gd name="connsiteX3347" fmla="*/ 4258598 w 4649917"/>
              <a:gd name="connsiteY3347" fmla="*/ 741040 h 859843"/>
              <a:gd name="connsiteX3348" fmla="*/ 4255912 w 4649917"/>
              <a:gd name="connsiteY3348" fmla="*/ 741040 h 859843"/>
              <a:gd name="connsiteX3349" fmla="*/ 4247850 w 4649917"/>
              <a:gd name="connsiteY3349" fmla="*/ 737592 h 859843"/>
              <a:gd name="connsiteX3350" fmla="*/ 4239789 w 4649917"/>
              <a:gd name="connsiteY3350" fmla="*/ 737592 h 859843"/>
              <a:gd name="connsiteX3351" fmla="*/ 4242476 w 4649917"/>
              <a:gd name="connsiteY3351" fmla="*/ 737592 h 859843"/>
              <a:gd name="connsiteX3352" fmla="*/ 4245163 w 4649917"/>
              <a:gd name="connsiteY3352" fmla="*/ 737592 h 859843"/>
              <a:gd name="connsiteX3353" fmla="*/ 4247850 w 4649917"/>
              <a:gd name="connsiteY3353" fmla="*/ 737592 h 859843"/>
              <a:gd name="connsiteX3354" fmla="*/ 4250537 w 4649917"/>
              <a:gd name="connsiteY3354" fmla="*/ 737592 h 859843"/>
              <a:gd name="connsiteX3355" fmla="*/ 4250537 w 4649917"/>
              <a:gd name="connsiteY3355" fmla="*/ 734144 h 859843"/>
              <a:gd name="connsiteX3356" fmla="*/ 3463402 w 4649917"/>
              <a:gd name="connsiteY3356" fmla="*/ 733972 h 859843"/>
              <a:gd name="connsiteX3357" fmla="*/ 3463965 w 4649917"/>
              <a:gd name="connsiteY3357" fmla="*/ 734001 h 859843"/>
              <a:gd name="connsiteX3358" fmla="*/ 3463223 w 4649917"/>
              <a:gd name="connsiteY3358" fmla="*/ 734144 h 859843"/>
              <a:gd name="connsiteX3359" fmla="*/ 3454821 w 4649917"/>
              <a:gd name="connsiteY3359" fmla="*/ 733901 h 859843"/>
              <a:gd name="connsiteX3360" fmla="*/ 3457848 w 4649917"/>
              <a:gd name="connsiteY3360" fmla="*/ 734144 h 859843"/>
              <a:gd name="connsiteX3361" fmla="*/ 3460536 w 4649917"/>
              <a:gd name="connsiteY3361" fmla="*/ 734144 h 859843"/>
              <a:gd name="connsiteX3362" fmla="*/ 3462215 w 4649917"/>
              <a:gd name="connsiteY3362" fmla="*/ 735437 h 859843"/>
              <a:gd name="connsiteX3363" fmla="*/ 3465687 w 4649917"/>
              <a:gd name="connsiteY3363" fmla="*/ 734222 h 859843"/>
              <a:gd name="connsiteX3364" fmla="*/ 3492494 w 4649917"/>
              <a:gd name="connsiteY3364" fmla="*/ 737889 h 859843"/>
              <a:gd name="connsiteX3365" fmla="*/ 3485442 w 4649917"/>
              <a:gd name="connsiteY3365" fmla="*/ 739192 h 859843"/>
              <a:gd name="connsiteX3366" fmla="*/ 3475695 w 4649917"/>
              <a:gd name="connsiteY3366" fmla="*/ 737392 h 859843"/>
              <a:gd name="connsiteX3367" fmla="*/ 3471797 w 4649917"/>
              <a:gd name="connsiteY3367" fmla="*/ 737392 h 859843"/>
              <a:gd name="connsiteX3368" fmla="*/ 3467897 w 4649917"/>
              <a:gd name="connsiteY3368" fmla="*/ 737392 h 859843"/>
              <a:gd name="connsiteX3369" fmla="*/ 3456517 w 4649917"/>
              <a:gd name="connsiteY3369" fmla="*/ 735990 h 859843"/>
              <a:gd name="connsiteX3370" fmla="*/ 3964844 w 4649917"/>
              <a:gd name="connsiteY3370" fmla="*/ 733765 h 859843"/>
              <a:gd name="connsiteX3371" fmla="*/ 3974749 w 4649917"/>
              <a:gd name="connsiteY3371" fmla="*/ 737392 h 859843"/>
              <a:gd name="connsiteX3372" fmla="*/ 3974316 w 4649917"/>
              <a:gd name="connsiteY3372" fmla="*/ 737332 h 859843"/>
              <a:gd name="connsiteX3373" fmla="*/ 3961890 w 4649917"/>
              <a:gd name="connsiteY3373" fmla="*/ 734144 h 859843"/>
              <a:gd name="connsiteX3374" fmla="*/ 3754555 w 4649917"/>
              <a:gd name="connsiteY3374" fmla="*/ 733715 h 859843"/>
              <a:gd name="connsiteX3375" fmla="*/ 3757415 w 4649917"/>
              <a:gd name="connsiteY3375" fmla="*/ 733945 h 859843"/>
              <a:gd name="connsiteX3376" fmla="*/ 3763560 w 4649917"/>
              <a:gd name="connsiteY3376" fmla="*/ 734891 h 859843"/>
              <a:gd name="connsiteX3377" fmla="*/ 3764177 w 4649917"/>
              <a:gd name="connsiteY3377" fmla="*/ 735365 h 859843"/>
              <a:gd name="connsiteX3378" fmla="*/ 3761287 w 4649917"/>
              <a:gd name="connsiteY3378" fmla="*/ 734991 h 859843"/>
              <a:gd name="connsiteX3379" fmla="*/ 489100 w 4649917"/>
              <a:gd name="connsiteY3379" fmla="*/ 733619 h 859843"/>
              <a:gd name="connsiteX3380" fmla="*/ 489965 w 4649917"/>
              <a:gd name="connsiteY3380" fmla="*/ 733720 h 859843"/>
              <a:gd name="connsiteX3381" fmla="*/ 492122 w 4649917"/>
              <a:gd name="connsiteY3381" fmla="*/ 733763 h 859843"/>
              <a:gd name="connsiteX3382" fmla="*/ 493694 w 4649917"/>
              <a:gd name="connsiteY3382" fmla="*/ 734409 h 859843"/>
              <a:gd name="connsiteX3383" fmla="*/ 495156 w 4649917"/>
              <a:gd name="connsiteY3383" fmla="*/ 734323 h 859843"/>
              <a:gd name="connsiteX3384" fmla="*/ 495156 w 4649917"/>
              <a:gd name="connsiteY3384" fmla="*/ 733823 h 859843"/>
              <a:gd name="connsiteX3385" fmla="*/ 501520 w 4649917"/>
              <a:gd name="connsiteY3385" fmla="*/ 733949 h 859843"/>
              <a:gd name="connsiteX3386" fmla="*/ 495156 w 4649917"/>
              <a:gd name="connsiteY3386" fmla="*/ 734323 h 859843"/>
              <a:gd name="connsiteX3387" fmla="*/ 495156 w 4649917"/>
              <a:gd name="connsiteY3387" fmla="*/ 735008 h 859843"/>
              <a:gd name="connsiteX3388" fmla="*/ 493694 w 4649917"/>
              <a:gd name="connsiteY3388" fmla="*/ 734409 h 859843"/>
              <a:gd name="connsiteX3389" fmla="*/ 483459 w 4649917"/>
              <a:gd name="connsiteY3389" fmla="*/ 735008 h 859843"/>
              <a:gd name="connsiteX3390" fmla="*/ 4466297 w 4649917"/>
              <a:gd name="connsiteY3390" fmla="*/ 733570 h 859843"/>
              <a:gd name="connsiteX3391" fmla="*/ 4467193 w 4649917"/>
              <a:gd name="connsiteY3391" fmla="*/ 734145 h 859843"/>
              <a:gd name="connsiteX3392" fmla="*/ 4475254 w 4649917"/>
              <a:gd name="connsiteY3392" fmla="*/ 734145 h 859843"/>
              <a:gd name="connsiteX3393" fmla="*/ 4091101 w 4649917"/>
              <a:gd name="connsiteY3393" fmla="*/ 733569 h 859843"/>
              <a:gd name="connsiteX3394" fmla="*/ 4091997 w 4649917"/>
              <a:gd name="connsiteY3394" fmla="*/ 734144 h 859843"/>
              <a:gd name="connsiteX3395" fmla="*/ 4100059 w 4649917"/>
              <a:gd name="connsiteY3395" fmla="*/ 734144 h 859843"/>
              <a:gd name="connsiteX3396" fmla="*/ 3677317 w 4649917"/>
              <a:gd name="connsiteY3396" fmla="*/ 733292 h 859843"/>
              <a:gd name="connsiteX3397" fmla="*/ 3677477 w 4649917"/>
              <a:gd name="connsiteY3397" fmla="*/ 733333 h 859843"/>
              <a:gd name="connsiteX3398" fmla="*/ 3684116 w 4649917"/>
              <a:gd name="connsiteY3398" fmla="*/ 737592 h 859843"/>
              <a:gd name="connsiteX3399" fmla="*/ 3670679 w 4649917"/>
              <a:gd name="connsiteY3399" fmla="*/ 734144 h 859843"/>
              <a:gd name="connsiteX3400" fmla="*/ 3526381 w 4649917"/>
              <a:gd name="connsiteY3400" fmla="*/ 733289 h 859843"/>
              <a:gd name="connsiteX3401" fmla="*/ 3532776 w 4649917"/>
              <a:gd name="connsiteY3401" fmla="*/ 737392 h 859843"/>
              <a:gd name="connsiteX3402" fmla="*/ 3532309 w 4649917"/>
              <a:gd name="connsiteY3402" fmla="*/ 737392 h 859843"/>
              <a:gd name="connsiteX3403" fmla="*/ 3528884 w 4649917"/>
              <a:gd name="connsiteY3403" fmla="*/ 736513 h 859843"/>
              <a:gd name="connsiteX3404" fmla="*/ 3526381 w 4649917"/>
              <a:gd name="connsiteY3404" fmla="*/ 735742 h 859843"/>
              <a:gd name="connsiteX3405" fmla="*/ 4597518 w 4649917"/>
              <a:gd name="connsiteY3405" fmla="*/ 733283 h 859843"/>
              <a:gd name="connsiteX3406" fmla="*/ 4604236 w 4649917"/>
              <a:gd name="connsiteY3406" fmla="*/ 737593 h 859843"/>
              <a:gd name="connsiteX3407" fmla="*/ 4590800 w 4649917"/>
              <a:gd name="connsiteY3407" fmla="*/ 734145 h 859843"/>
              <a:gd name="connsiteX3408" fmla="*/ 4597518 w 4649917"/>
              <a:gd name="connsiteY3408" fmla="*/ 733283 h 859843"/>
              <a:gd name="connsiteX3409" fmla="*/ 3828425 w 4649917"/>
              <a:gd name="connsiteY3409" fmla="*/ 733282 h 859843"/>
              <a:gd name="connsiteX3410" fmla="*/ 3830674 w 4649917"/>
              <a:gd name="connsiteY3410" fmla="*/ 734725 h 859843"/>
              <a:gd name="connsiteX3411" fmla="*/ 3831565 w 4649917"/>
              <a:gd name="connsiteY3411" fmla="*/ 735867 h 859843"/>
              <a:gd name="connsiteX3412" fmla="*/ 3832154 w 4649917"/>
              <a:gd name="connsiteY3412" fmla="*/ 736624 h 859843"/>
              <a:gd name="connsiteX3413" fmla="*/ 3831874 w 4649917"/>
              <a:gd name="connsiteY3413" fmla="*/ 736753 h 859843"/>
              <a:gd name="connsiteX3414" fmla="*/ 3829472 w 4649917"/>
              <a:gd name="connsiteY3414" fmla="*/ 736137 h 859843"/>
              <a:gd name="connsiteX3415" fmla="*/ 3827274 w 4649917"/>
              <a:gd name="connsiteY3415" fmla="*/ 733429 h 859843"/>
              <a:gd name="connsiteX3416" fmla="*/ 4222322 w 4649917"/>
              <a:gd name="connsiteY3416" fmla="*/ 733282 h 859843"/>
              <a:gd name="connsiteX3417" fmla="*/ 4229040 w 4649917"/>
              <a:gd name="connsiteY3417" fmla="*/ 737592 h 859843"/>
              <a:gd name="connsiteX3418" fmla="*/ 4215604 w 4649917"/>
              <a:gd name="connsiteY3418" fmla="*/ 734144 h 859843"/>
              <a:gd name="connsiteX3419" fmla="*/ 4222322 w 4649917"/>
              <a:gd name="connsiteY3419" fmla="*/ 733282 h 859843"/>
              <a:gd name="connsiteX3420" fmla="*/ 3832455 w 4649917"/>
              <a:gd name="connsiteY3420" fmla="*/ 733253 h 859843"/>
              <a:gd name="connsiteX3421" fmla="*/ 3835143 w 4649917"/>
              <a:gd name="connsiteY3421" fmla="*/ 733425 h 859843"/>
              <a:gd name="connsiteX3422" fmla="*/ 3835143 w 4649917"/>
              <a:gd name="connsiteY3422" fmla="*/ 734144 h 859843"/>
              <a:gd name="connsiteX3423" fmla="*/ 3832455 w 4649917"/>
              <a:gd name="connsiteY3423" fmla="*/ 734144 h 859843"/>
              <a:gd name="connsiteX3424" fmla="*/ 399635 w 4649917"/>
              <a:gd name="connsiteY3424" fmla="*/ 733208 h 859843"/>
              <a:gd name="connsiteX3425" fmla="*/ 397685 w 4649917"/>
              <a:gd name="connsiteY3425" fmla="*/ 735008 h 859843"/>
              <a:gd name="connsiteX3426" fmla="*/ 400384 w 4649917"/>
              <a:gd name="connsiteY3426" fmla="*/ 733901 h 859843"/>
              <a:gd name="connsiteX3427" fmla="*/ 3539029 w 4649917"/>
              <a:gd name="connsiteY3427" fmla="*/ 733111 h 859843"/>
              <a:gd name="connsiteX3428" fmla="*/ 3539405 w 4649917"/>
              <a:gd name="connsiteY3428" fmla="*/ 733135 h 859843"/>
              <a:gd name="connsiteX3429" fmla="*/ 3541863 w 4649917"/>
              <a:gd name="connsiteY3429" fmla="*/ 734144 h 859843"/>
              <a:gd name="connsiteX3430" fmla="*/ 3541149 w 4649917"/>
              <a:gd name="connsiteY3430" fmla="*/ 734144 h 859843"/>
              <a:gd name="connsiteX3431" fmla="*/ 3540916 w 4649917"/>
              <a:gd name="connsiteY3431" fmla="*/ 734144 h 859843"/>
              <a:gd name="connsiteX3432" fmla="*/ 4492720 w 4649917"/>
              <a:gd name="connsiteY3432" fmla="*/ 732852 h 859843"/>
              <a:gd name="connsiteX3433" fmla="*/ 4486002 w 4649917"/>
              <a:gd name="connsiteY3433" fmla="*/ 734145 h 859843"/>
              <a:gd name="connsiteX3434" fmla="*/ 4475254 w 4649917"/>
              <a:gd name="connsiteY3434" fmla="*/ 734145 h 859843"/>
              <a:gd name="connsiteX3435" fmla="*/ 4459132 w 4649917"/>
              <a:gd name="connsiteY3435" fmla="*/ 734145 h 859843"/>
              <a:gd name="connsiteX3436" fmla="*/ 4461818 w 4649917"/>
              <a:gd name="connsiteY3436" fmla="*/ 737593 h 859843"/>
              <a:gd name="connsiteX3437" fmla="*/ 4526310 w 4649917"/>
              <a:gd name="connsiteY3437" fmla="*/ 741041 h 859843"/>
              <a:gd name="connsiteX3438" fmla="*/ 4539745 w 4649917"/>
              <a:gd name="connsiteY3438" fmla="*/ 741041 h 859843"/>
              <a:gd name="connsiteX3439" fmla="*/ 4582739 w 4649917"/>
              <a:gd name="connsiteY3439" fmla="*/ 744489 h 859843"/>
              <a:gd name="connsiteX3440" fmla="*/ 4585426 w 4649917"/>
              <a:gd name="connsiteY3440" fmla="*/ 747937 h 859843"/>
              <a:gd name="connsiteX3441" fmla="*/ 4598862 w 4649917"/>
              <a:gd name="connsiteY3441" fmla="*/ 747937 h 859843"/>
              <a:gd name="connsiteX3442" fmla="*/ 4602339 w 4649917"/>
              <a:gd name="connsiteY3442" fmla="*/ 746720 h 859843"/>
              <a:gd name="connsiteX3443" fmla="*/ 4598862 w 4649917"/>
              <a:gd name="connsiteY3443" fmla="*/ 744489 h 859843"/>
              <a:gd name="connsiteX3444" fmla="*/ 4555868 w 4649917"/>
              <a:gd name="connsiteY3444" fmla="*/ 741041 h 859843"/>
              <a:gd name="connsiteX3445" fmla="*/ 4553181 w 4649917"/>
              <a:gd name="connsiteY3445" fmla="*/ 741041 h 859843"/>
              <a:gd name="connsiteX3446" fmla="*/ 4502125 w 4649917"/>
              <a:gd name="connsiteY3446" fmla="*/ 737593 h 859843"/>
              <a:gd name="connsiteX3447" fmla="*/ 4502125 w 4649917"/>
              <a:gd name="connsiteY3447" fmla="*/ 734145 h 859843"/>
              <a:gd name="connsiteX3448" fmla="*/ 4499438 w 4649917"/>
              <a:gd name="connsiteY3448" fmla="*/ 734145 h 859843"/>
              <a:gd name="connsiteX3449" fmla="*/ 4492720 w 4649917"/>
              <a:gd name="connsiteY3449" fmla="*/ 732852 h 859843"/>
              <a:gd name="connsiteX3450" fmla="*/ 3906805 w 4649917"/>
              <a:gd name="connsiteY3450" fmla="*/ 732851 h 859843"/>
              <a:gd name="connsiteX3451" fmla="*/ 3906859 w 4649917"/>
              <a:gd name="connsiteY3451" fmla="*/ 732903 h 859843"/>
              <a:gd name="connsiteX3452" fmla="*/ 3906764 w 4649917"/>
              <a:gd name="connsiteY3452" fmla="*/ 732890 h 859843"/>
              <a:gd name="connsiteX3453" fmla="*/ 3912179 w 4649917"/>
              <a:gd name="connsiteY3453" fmla="*/ 732851 h 859843"/>
              <a:gd name="connsiteX3454" fmla="*/ 3918897 w 4649917"/>
              <a:gd name="connsiteY3454" fmla="*/ 734144 h 859843"/>
              <a:gd name="connsiteX3455" fmla="*/ 3939660 w 4649917"/>
              <a:gd name="connsiteY3455" fmla="*/ 736334 h 859843"/>
              <a:gd name="connsiteX3456" fmla="*/ 3939660 w 4649917"/>
              <a:gd name="connsiteY3456" fmla="*/ 737392 h 859843"/>
              <a:gd name="connsiteX3457" fmla="*/ 3909810 w 4649917"/>
              <a:gd name="connsiteY3457" fmla="*/ 733307 h 859843"/>
              <a:gd name="connsiteX3458" fmla="*/ 4117524 w 4649917"/>
              <a:gd name="connsiteY3458" fmla="*/ 732851 h 859843"/>
              <a:gd name="connsiteX3459" fmla="*/ 4110806 w 4649917"/>
              <a:gd name="connsiteY3459" fmla="*/ 734144 h 859843"/>
              <a:gd name="connsiteX3460" fmla="*/ 4100059 w 4649917"/>
              <a:gd name="connsiteY3460" fmla="*/ 734144 h 859843"/>
              <a:gd name="connsiteX3461" fmla="*/ 4083936 w 4649917"/>
              <a:gd name="connsiteY3461" fmla="*/ 734144 h 859843"/>
              <a:gd name="connsiteX3462" fmla="*/ 4086623 w 4649917"/>
              <a:gd name="connsiteY3462" fmla="*/ 737592 h 859843"/>
              <a:gd name="connsiteX3463" fmla="*/ 4151114 w 4649917"/>
              <a:gd name="connsiteY3463" fmla="*/ 741040 h 859843"/>
              <a:gd name="connsiteX3464" fmla="*/ 4164549 w 4649917"/>
              <a:gd name="connsiteY3464" fmla="*/ 741040 h 859843"/>
              <a:gd name="connsiteX3465" fmla="*/ 4207543 w 4649917"/>
              <a:gd name="connsiteY3465" fmla="*/ 744488 h 859843"/>
              <a:gd name="connsiteX3466" fmla="*/ 4210230 w 4649917"/>
              <a:gd name="connsiteY3466" fmla="*/ 747936 h 859843"/>
              <a:gd name="connsiteX3467" fmla="*/ 4223666 w 4649917"/>
              <a:gd name="connsiteY3467" fmla="*/ 747936 h 859843"/>
              <a:gd name="connsiteX3468" fmla="*/ 4227144 w 4649917"/>
              <a:gd name="connsiteY3468" fmla="*/ 746719 h 859843"/>
              <a:gd name="connsiteX3469" fmla="*/ 4223666 w 4649917"/>
              <a:gd name="connsiteY3469" fmla="*/ 744488 h 859843"/>
              <a:gd name="connsiteX3470" fmla="*/ 4180672 w 4649917"/>
              <a:gd name="connsiteY3470" fmla="*/ 741040 h 859843"/>
              <a:gd name="connsiteX3471" fmla="*/ 4177985 w 4649917"/>
              <a:gd name="connsiteY3471" fmla="*/ 741040 h 859843"/>
              <a:gd name="connsiteX3472" fmla="*/ 4126929 w 4649917"/>
              <a:gd name="connsiteY3472" fmla="*/ 737592 h 859843"/>
              <a:gd name="connsiteX3473" fmla="*/ 4126929 w 4649917"/>
              <a:gd name="connsiteY3473" fmla="*/ 734144 h 859843"/>
              <a:gd name="connsiteX3474" fmla="*/ 4124242 w 4649917"/>
              <a:gd name="connsiteY3474" fmla="*/ 734144 h 859843"/>
              <a:gd name="connsiteX3475" fmla="*/ 4117524 w 4649917"/>
              <a:gd name="connsiteY3475" fmla="*/ 732851 h 859843"/>
              <a:gd name="connsiteX3476" fmla="*/ 3939234 w 4649917"/>
              <a:gd name="connsiteY3476" fmla="*/ 732655 h 859843"/>
              <a:gd name="connsiteX3477" fmla="*/ 3939660 w 4649917"/>
              <a:gd name="connsiteY3477" fmla="*/ 733202 h 859843"/>
              <a:gd name="connsiteX3478" fmla="*/ 3939660 w 4649917"/>
              <a:gd name="connsiteY3478" fmla="*/ 733673 h 859843"/>
              <a:gd name="connsiteX3479" fmla="*/ 3938298 w 4649917"/>
              <a:gd name="connsiteY3479" fmla="*/ 732799 h 859843"/>
              <a:gd name="connsiteX3480" fmla="*/ 3085778 w 4649917"/>
              <a:gd name="connsiteY3480" fmla="*/ 732608 h 859843"/>
              <a:gd name="connsiteX3481" fmla="*/ 3086144 w 4649917"/>
              <a:gd name="connsiteY3481" fmla="*/ 732659 h 859843"/>
              <a:gd name="connsiteX3482" fmla="*/ 3109202 w 4649917"/>
              <a:gd name="connsiteY3482" fmla="*/ 737392 h 859843"/>
              <a:gd name="connsiteX3483" fmla="*/ 3105303 w 4649917"/>
              <a:gd name="connsiteY3483" fmla="*/ 737392 h 859843"/>
              <a:gd name="connsiteX3484" fmla="*/ 3097329 w 4649917"/>
              <a:gd name="connsiteY3484" fmla="*/ 737392 h 859843"/>
              <a:gd name="connsiteX3485" fmla="*/ 3097328 w 4649917"/>
              <a:gd name="connsiteY3485" fmla="*/ 737390 h 859843"/>
              <a:gd name="connsiteX3486" fmla="*/ 3097328 w 4649917"/>
              <a:gd name="connsiteY3486" fmla="*/ 737392 h 859843"/>
              <a:gd name="connsiteX3487" fmla="*/ 3093430 w 4649917"/>
              <a:gd name="connsiteY3487" fmla="*/ 737392 h 859843"/>
              <a:gd name="connsiteX3488" fmla="*/ 3093429 w 4649917"/>
              <a:gd name="connsiteY3488" fmla="*/ 737390 h 859843"/>
              <a:gd name="connsiteX3489" fmla="*/ 3089530 w 4649917"/>
              <a:gd name="connsiteY3489" fmla="*/ 737390 h 859843"/>
              <a:gd name="connsiteX3490" fmla="*/ 3085691 w 4649917"/>
              <a:gd name="connsiteY3490" fmla="*/ 732662 h 859843"/>
              <a:gd name="connsiteX3491" fmla="*/ 3272954 w 4649917"/>
              <a:gd name="connsiteY3491" fmla="*/ 732590 h 859843"/>
              <a:gd name="connsiteX3492" fmla="*/ 3270238 w 4649917"/>
              <a:gd name="connsiteY3492" fmla="*/ 733427 h 859843"/>
              <a:gd name="connsiteX3493" fmla="*/ 3266615 w 4649917"/>
              <a:gd name="connsiteY3493" fmla="*/ 732590 h 859843"/>
              <a:gd name="connsiteX3494" fmla="*/ 3329005 w 4649917"/>
              <a:gd name="connsiteY3494" fmla="*/ 732590 h 859843"/>
              <a:gd name="connsiteX3495" fmla="*/ 3331294 w 4649917"/>
              <a:gd name="connsiteY3495" fmla="*/ 732825 h 859843"/>
              <a:gd name="connsiteX3496" fmla="*/ 3329975 w 4649917"/>
              <a:gd name="connsiteY3496" fmla="*/ 734991 h 859843"/>
              <a:gd name="connsiteX3497" fmla="*/ 3331437 w 4649917"/>
              <a:gd name="connsiteY3497" fmla="*/ 737392 h 859843"/>
              <a:gd name="connsiteX3498" fmla="*/ 3323639 w 4649917"/>
              <a:gd name="connsiteY3498" fmla="*/ 737392 h 859843"/>
              <a:gd name="connsiteX3499" fmla="*/ 3323639 w 4649917"/>
              <a:gd name="connsiteY3499" fmla="*/ 732590 h 859843"/>
              <a:gd name="connsiteX3500" fmla="*/ 3319253 w 4649917"/>
              <a:gd name="connsiteY3500" fmla="*/ 736791 h 859843"/>
              <a:gd name="connsiteX3501" fmla="*/ 3311959 w 4649917"/>
              <a:gd name="connsiteY3501" fmla="*/ 737390 h 859843"/>
              <a:gd name="connsiteX3502" fmla="*/ 3311940 w 4649917"/>
              <a:gd name="connsiteY3502" fmla="*/ 737390 h 859843"/>
              <a:gd name="connsiteX3503" fmla="*/ 3308044 w 4649917"/>
              <a:gd name="connsiteY3503" fmla="*/ 735591 h 859843"/>
              <a:gd name="connsiteX3504" fmla="*/ 3304147 w 4649917"/>
              <a:gd name="connsiteY3504" fmla="*/ 737390 h 859843"/>
              <a:gd name="connsiteX3505" fmla="*/ 3310968 w 4649917"/>
              <a:gd name="connsiteY3505" fmla="*/ 733190 h 859843"/>
              <a:gd name="connsiteX3506" fmla="*/ 3323639 w 4649917"/>
              <a:gd name="connsiteY3506" fmla="*/ 732590 h 859843"/>
              <a:gd name="connsiteX3507" fmla="*/ 3375554 w 4649917"/>
              <a:gd name="connsiteY3507" fmla="*/ 732312 h 859843"/>
              <a:gd name="connsiteX3508" fmla="*/ 3375981 w 4649917"/>
              <a:gd name="connsiteY3508" fmla="*/ 732339 h 859843"/>
              <a:gd name="connsiteX3509" fmla="*/ 3375779 w 4649917"/>
              <a:gd name="connsiteY3509" fmla="*/ 732589 h 859843"/>
              <a:gd name="connsiteX3510" fmla="*/ 3815984 w 4649917"/>
              <a:gd name="connsiteY3510" fmla="*/ 732196 h 859843"/>
              <a:gd name="connsiteX3511" fmla="*/ 3817000 w 4649917"/>
              <a:gd name="connsiteY3511" fmla="*/ 732262 h 859843"/>
              <a:gd name="connsiteX3512" fmla="*/ 3817340 w 4649917"/>
              <a:gd name="connsiteY3512" fmla="*/ 732420 h 859843"/>
              <a:gd name="connsiteX3513" fmla="*/ 3819020 w 4649917"/>
              <a:gd name="connsiteY3513" fmla="*/ 734144 h 859843"/>
              <a:gd name="connsiteX3514" fmla="*/ 3816333 w 4649917"/>
              <a:gd name="connsiteY3514" fmla="*/ 732420 h 859843"/>
              <a:gd name="connsiteX3515" fmla="*/ 3664910 w 4649917"/>
              <a:gd name="connsiteY3515" fmla="*/ 732166 h 859843"/>
              <a:gd name="connsiteX3516" fmla="*/ 3665858 w 4649917"/>
              <a:gd name="connsiteY3516" fmla="*/ 732208 h 859843"/>
              <a:gd name="connsiteX3517" fmla="*/ 3666313 w 4649917"/>
              <a:gd name="connsiteY3517" fmla="*/ 732420 h 859843"/>
              <a:gd name="connsiteX3518" fmla="*/ 3667993 w 4649917"/>
              <a:gd name="connsiteY3518" fmla="*/ 734144 h 859843"/>
              <a:gd name="connsiteX3519" fmla="*/ 3665305 w 4649917"/>
              <a:gd name="connsiteY3519" fmla="*/ 732420 h 859843"/>
              <a:gd name="connsiteX3520" fmla="*/ 3370426 w 4649917"/>
              <a:gd name="connsiteY3520" fmla="*/ 731983 h 859843"/>
              <a:gd name="connsiteX3521" fmla="*/ 3371879 w 4649917"/>
              <a:gd name="connsiteY3521" fmla="*/ 732076 h 859843"/>
              <a:gd name="connsiteX3522" fmla="*/ 3371879 w 4649917"/>
              <a:gd name="connsiteY3522" fmla="*/ 732589 h 859843"/>
              <a:gd name="connsiteX3523" fmla="*/ 3371888 w 4649917"/>
              <a:gd name="connsiteY3523" fmla="*/ 732590 h 859843"/>
              <a:gd name="connsiteX3524" fmla="*/ 3370426 w 4649917"/>
              <a:gd name="connsiteY3524" fmla="*/ 732590 h 859843"/>
              <a:gd name="connsiteX3525" fmla="*/ 3805585 w 4649917"/>
              <a:gd name="connsiteY3525" fmla="*/ 731529 h 859843"/>
              <a:gd name="connsiteX3526" fmla="*/ 3806268 w 4649917"/>
              <a:gd name="connsiteY3526" fmla="*/ 731573 h 859843"/>
              <a:gd name="connsiteX3527" fmla="*/ 3807060 w 4649917"/>
              <a:gd name="connsiteY3527" fmla="*/ 732590 h 859843"/>
              <a:gd name="connsiteX3528" fmla="*/ 3805585 w 4649917"/>
              <a:gd name="connsiteY3528" fmla="*/ 732590 h 859843"/>
              <a:gd name="connsiteX3529" fmla="*/ 3649976 w 4649917"/>
              <a:gd name="connsiteY3529" fmla="*/ 731509 h 859843"/>
              <a:gd name="connsiteX3530" fmla="*/ 3650486 w 4649917"/>
              <a:gd name="connsiteY3530" fmla="*/ 731532 h 859843"/>
              <a:gd name="connsiteX3531" fmla="*/ 3654558 w 4649917"/>
              <a:gd name="connsiteY3531" fmla="*/ 734144 h 859843"/>
              <a:gd name="connsiteX3532" fmla="*/ 3654558 w 4649917"/>
              <a:gd name="connsiteY3532" fmla="*/ 731711 h 859843"/>
              <a:gd name="connsiteX3533" fmla="*/ 3655376 w 4649917"/>
              <a:gd name="connsiteY3533" fmla="*/ 731747 h 859843"/>
              <a:gd name="connsiteX3534" fmla="*/ 3657244 w 4649917"/>
              <a:gd name="connsiteY3534" fmla="*/ 734144 h 859843"/>
              <a:gd name="connsiteX3535" fmla="*/ 3654558 w 4649917"/>
              <a:gd name="connsiteY3535" fmla="*/ 734144 h 859843"/>
              <a:gd name="connsiteX3536" fmla="*/ 3650863 w 4649917"/>
              <a:gd name="connsiteY3536" fmla="*/ 732420 h 859843"/>
              <a:gd name="connsiteX3537" fmla="*/ 3644716 w 4649917"/>
              <a:gd name="connsiteY3537" fmla="*/ 731278 h 859843"/>
              <a:gd name="connsiteX3538" fmla="*/ 3647029 w 4649917"/>
              <a:gd name="connsiteY3538" fmla="*/ 731380 h 859843"/>
              <a:gd name="connsiteX3539" fmla="*/ 3649183 w 4649917"/>
              <a:gd name="connsiteY3539" fmla="*/ 734144 h 859843"/>
              <a:gd name="connsiteX3540" fmla="*/ 3800718 w 4649917"/>
              <a:gd name="connsiteY3540" fmla="*/ 731217 h 859843"/>
              <a:gd name="connsiteX3541" fmla="*/ 3801055 w 4649917"/>
              <a:gd name="connsiteY3541" fmla="*/ 731238 h 859843"/>
              <a:gd name="connsiteX3542" fmla="*/ 3803162 w 4649917"/>
              <a:gd name="connsiteY3542" fmla="*/ 732590 h 859843"/>
              <a:gd name="connsiteX3543" fmla="*/ 3802254 w 4649917"/>
              <a:gd name="connsiteY3543" fmla="*/ 732590 h 859843"/>
              <a:gd name="connsiteX3544" fmla="*/ 3801890 w 4649917"/>
              <a:gd name="connsiteY3544" fmla="*/ 732420 h 859843"/>
              <a:gd name="connsiteX3545" fmla="*/ 3795084 w 4649917"/>
              <a:gd name="connsiteY3545" fmla="*/ 730855 h 859843"/>
              <a:gd name="connsiteX3546" fmla="*/ 3797782 w 4649917"/>
              <a:gd name="connsiteY3546" fmla="*/ 731029 h 859843"/>
              <a:gd name="connsiteX3547" fmla="*/ 3798999 w 4649917"/>
              <a:gd name="connsiteY3547" fmla="*/ 732590 h 859843"/>
              <a:gd name="connsiteX3548" fmla="*/ 3797788 w 4649917"/>
              <a:gd name="connsiteY3548" fmla="*/ 732590 h 859843"/>
              <a:gd name="connsiteX3549" fmla="*/ 3345083 w 4649917"/>
              <a:gd name="connsiteY3549" fmla="*/ 730789 h 859843"/>
              <a:gd name="connsiteX3550" fmla="*/ 3345755 w 4649917"/>
              <a:gd name="connsiteY3550" fmla="*/ 731410 h 859843"/>
              <a:gd name="connsiteX3551" fmla="*/ 3344556 w 4649917"/>
              <a:gd name="connsiteY3551" fmla="*/ 731275 h 859843"/>
              <a:gd name="connsiteX3552" fmla="*/ 3698418 w 4649917"/>
              <a:gd name="connsiteY3552" fmla="*/ 730789 h 859843"/>
              <a:gd name="connsiteX3553" fmla="*/ 3705728 w 4649917"/>
              <a:gd name="connsiteY3553" fmla="*/ 732590 h 859843"/>
              <a:gd name="connsiteX3554" fmla="*/ 3695493 w 4649917"/>
              <a:gd name="connsiteY3554" fmla="*/ 731991 h 859843"/>
              <a:gd name="connsiteX3555" fmla="*/ 3695035 w 4649917"/>
              <a:gd name="connsiteY3555" fmla="*/ 732178 h 859843"/>
              <a:gd name="connsiteX3556" fmla="*/ 3694667 w 4649917"/>
              <a:gd name="connsiteY3556" fmla="*/ 731942 h 859843"/>
              <a:gd name="connsiteX3557" fmla="*/ 3695493 w 4649917"/>
              <a:gd name="connsiteY3557" fmla="*/ 731991 h 859843"/>
              <a:gd name="connsiteX3558" fmla="*/ 4566616 w 4649917"/>
              <a:gd name="connsiteY3558" fmla="*/ 730697 h 859843"/>
              <a:gd name="connsiteX3559" fmla="*/ 4569304 w 4649917"/>
              <a:gd name="connsiteY3559" fmla="*/ 734145 h 859843"/>
              <a:gd name="connsiteX3560" fmla="*/ 4563930 w 4649917"/>
              <a:gd name="connsiteY3560" fmla="*/ 730697 h 859843"/>
              <a:gd name="connsiteX3561" fmla="*/ 4566616 w 4649917"/>
              <a:gd name="connsiteY3561" fmla="*/ 730697 h 859843"/>
              <a:gd name="connsiteX3562" fmla="*/ 3937707 w 4649917"/>
              <a:gd name="connsiteY3562" fmla="*/ 730696 h 859843"/>
              <a:gd name="connsiteX3563" fmla="*/ 3939141 w 4649917"/>
              <a:gd name="connsiteY3563" fmla="*/ 732537 h 859843"/>
              <a:gd name="connsiteX3564" fmla="*/ 3937650 w 4649917"/>
              <a:gd name="connsiteY3564" fmla="*/ 732384 h 859843"/>
              <a:gd name="connsiteX3565" fmla="*/ 3935020 w 4649917"/>
              <a:gd name="connsiteY3565" fmla="*/ 730696 h 859843"/>
              <a:gd name="connsiteX3566" fmla="*/ 3937707 w 4649917"/>
              <a:gd name="connsiteY3566" fmla="*/ 730696 h 859843"/>
              <a:gd name="connsiteX3567" fmla="*/ 3940394 w 4649917"/>
              <a:gd name="connsiteY3567" fmla="*/ 730696 h 859843"/>
              <a:gd name="connsiteX3568" fmla="*/ 3944345 w 4649917"/>
              <a:gd name="connsiteY3568" fmla="*/ 733231 h 859843"/>
              <a:gd name="connsiteX3569" fmla="*/ 3943590 w 4649917"/>
              <a:gd name="connsiteY3569" fmla="*/ 733128 h 859843"/>
              <a:gd name="connsiteX3570" fmla="*/ 3942073 w 4649917"/>
              <a:gd name="connsiteY3570" fmla="*/ 732420 h 859843"/>
              <a:gd name="connsiteX3571" fmla="*/ 3940394 w 4649917"/>
              <a:gd name="connsiteY3571" fmla="*/ 730696 h 859843"/>
              <a:gd name="connsiteX3572" fmla="*/ 4191420 w 4649917"/>
              <a:gd name="connsiteY3572" fmla="*/ 730696 h 859843"/>
              <a:gd name="connsiteX3573" fmla="*/ 4194108 w 4649917"/>
              <a:gd name="connsiteY3573" fmla="*/ 734144 h 859843"/>
              <a:gd name="connsiteX3574" fmla="*/ 4188734 w 4649917"/>
              <a:gd name="connsiteY3574" fmla="*/ 730696 h 859843"/>
              <a:gd name="connsiteX3575" fmla="*/ 4191420 w 4649917"/>
              <a:gd name="connsiteY3575" fmla="*/ 730696 h 859843"/>
              <a:gd name="connsiteX3576" fmla="*/ 3619624 w 4649917"/>
              <a:gd name="connsiteY3576" fmla="*/ 730174 h 859843"/>
              <a:gd name="connsiteX3577" fmla="*/ 3630246 w 4649917"/>
              <a:gd name="connsiteY3577" fmla="*/ 730642 h 859843"/>
              <a:gd name="connsiteX3578" fmla="*/ 3630373 w 4649917"/>
              <a:gd name="connsiteY3578" fmla="*/ 730696 h 859843"/>
              <a:gd name="connsiteX3579" fmla="*/ 3619624 w 4649917"/>
              <a:gd name="connsiteY3579" fmla="*/ 730696 h 859843"/>
              <a:gd name="connsiteX3580" fmla="*/ 3616421 w 4649917"/>
              <a:gd name="connsiteY3580" fmla="*/ 730034 h 859843"/>
              <a:gd name="connsiteX3581" fmla="*/ 3616938 w 4649917"/>
              <a:gd name="connsiteY3581" fmla="*/ 730056 h 859843"/>
              <a:gd name="connsiteX3582" fmla="*/ 3616938 w 4649917"/>
              <a:gd name="connsiteY3582" fmla="*/ 730696 h 859843"/>
              <a:gd name="connsiteX3583" fmla="*/ 3950523 w 4649917"/>
              <a:gd name="connsiteY3583" fmla="*/ 729902 h 859843"/>
              <a:gd name="connsiteX3584" fmla="*/ 3953548 w 4649917"/>
              <a:gd name="connsiteY3584" fmla="*/ 730335 h 859843"/>
              <a:gd name="connsiteX3585" fmla="*/ 3953829 w 4649917"/>
              <a:gd name="connsiteY3585" fmla="*/ 730696 h 859843"/>
              <a:gd name="connsiteX3586" fmla="*/ 3959204 w 4649917"/>
              <a:gd name="connsiteY3586" fmla="*/ 734144 h 859843"/>
              <a:gd name="connsiteX3587" fmla="*/ 3953829 w 4649917"/>
              <a:gd name="connsiteY3587" fmla="*/ 730696 h 859843"/>
              <a:gd name="connsiteX3588" fmla="*/ 3951142 w 4649917"/>
              <a:gd name="connsiteY3588" fmla="*/ 730696 h 859843"/>
              <a:gd name="connsiteX3589" fmla="*/ 3828867 w 4649917"/>
              <a:gd name="connsiteY3589" fmla="*/ 729832 h 859843"/>
              <a:gd name="connsiteX3590" fmla="*/ 3835596 w 4649917"/>
              <a:gd name="connsiteY3590" fmla="*/ 730696 h 859843"/>
              <a:gd name="connsiteX3591" fmla="*/ 3851741 w 4649917"/>
              <a:gd name="connsiteY3591" fmla="*/ 730696 h 859843"/>
              <a:gd name="connsiteX3592" fmla="*/ 3865582 w 4649917"/>
              <a:gd name="connsiteY3592" fmla="*/ 732590 h 859843"/>
              <a:gd name="connsiteX3593" fmla="*/ 3873380 w 4649917"/>
              <a:gd name="connsiteY3593" fmla="*/ 732590 h 859843"/>
              <a:gd name="connsiteX3594" fmla="*/ 3961753 w 4649917"/>
              <a:gd name="connsiteY3594" fmla="*/ 741659 h 859843"/>
              <a:gd name="connsiteX3595" fmla="*/ 3951931 w 4649917"/>
              <a:gd name="connsiteY3595" fmla="*/ 737628 h 859843"/>
              <a:gd name="connsiteX3596" fmla="*/ 3951932 w 4649917"/>
              <a:gd name="connsiteY3596" fmla="*/ 737628 h 859843"/>
              <a:gd name="connsiteX3597" fmla="*/ 3957205 w 4649917"/>
              <a:gd name="connsiteY3597" fmla="*/ 739791 h 859843"/>
              <a:gd name="connsiteX3598" fmla="*/ 3961753 w 4649917"/>
              <a:gd name="connsiteY3598" fmla="*/ 741659 h 859843"/>
              <a:gd name="connsiteX3599" fmla="*/ 3966952 w 4649917"/>
              <a:gd name="connsiteY3599" fmla="*/ 742192 h 859843"/>
              <a:gd name="connsiteX3600" fmla="*/ 3952818 w 4649917"/>
              <a:gd name="connsiteY3600" fmla="*/ 742793 h 859843"/>
              <a:gd name="connsiteX3601" fmla="*/ 3951835 w 4649917"/>
              <a:gd name="connsiteY3601" fmla="*/ 743035 h 859843"/>
              <a:gd name="connsiteX3602" fmla="*/ 3926958 w 4649917"/>
              <a:gd name="connsiteY3602" fmla="*/ 741040 h 859843"/>
              <a:gd name="connsiteX3603" fmla="*/ 3924271 w 4649917"/>
              <a:gd name="connsiteY3603" fmla="*/ 741040 h 859843"/>
              <a:gd name="connsiteX3604" fmla="*/ 3873215 w 4649917"/>
              <a:gd name="connsiteY3604" fmla="*/ 737592 h 859843"/>
              <a:gd name="connsiteX3605" fmla="*/ 3873215 w 4649917"/>
              <a:gd name="connsiteY3605" fmla="*/ 734144 h 859843"/>
              <a:gd name="connsiteX3606" fmla="*/ 3870529 w 4649917"/>
              <a:gd name="connsiteY3606" fmla="*/ 734144 h 859843"/>
              <a:gd name="connsiteX3607" fmla="*/ 3863811 w 4649917"/>
              <a:gd name="connsiteY3607" fmla="*/ 732851 h 859843"/>
              <a:gd name="connsiteX3608" fmla="*/ 3857092 w 4649917"/>
              <a:gd name="connsiteY3608" fmla="*/ 734144 h 859843"/>
              <a:gd name="connsiteX3609" fmla="*/ 3856640 w 4649917"/>
              <a:gd name="connsiteY3609" fmla="*/ 734144 h 859843"/>
              <a:gd name="connsiteX3610" fmla="*/ 3850258 w 4649917"/>
              <a:gd name="connsiteY3610" fmla="*/ 734144 h 859843"/>
              <a:gd name="connsiteX3611" fmla="*/ 3846345 w 4649917"/>
              <a:gd name="connsiteY3611" fmla="*/ 734144 h 859843"/>
              <a:gd name="connsiteX3612" fmla="*/ 3837387 w 4649917"/>
              <a:gd name="connsiteY3612" fmla="*/ 733569 h 859843"/>
              <a:gd name="connsiteX3613" fmla="*/ 3838283 w 4649917"/>
              <a:gd name="connsiteY3613" fmla="*/ 734144 h 859843"/>
              <a:gd name="connsiteX3614" fmla="*/ 3837830 w 4649917"/>
              <a:gd name="connsiteY3614" fmla="*/ 734144 h 859843"/>
              <a:gd name="connsiteX3615" fmla="*/ 3837013 w 4649917"/>
              <a:gd name="connsiteY3615" fmla="*/ 733545 h 859843"/>
              <a:gd name="connsiteX3616" fmla="*/ 3837387 w 4649917"/>
              <a:gd name="connsiteY3616" fmla="*/ 733569 h 859843"/>
              <a:gd name="connsiteX3617" fmla="*/ 3835462 w 4649917"/>
              <a:gd name="connsiteY3617" fmla="*/ 732334 h 859843"/>
              <a:gd name="connsiteX3618" fmla="*/ 3835143 w 4649917"/>
              <a:gd name="connsiteY3618" fmla="*/ 730696 h 859843"/>
              <a:gd name="connsiteX3619" fmla="*/ 3835143 w 4649917"/>
              <a:gd name="connsiteY3619" fmla="*/ 732129 h 859843"/>
              <a:gd name="connsiteX3620" fmla="*/ 3833580 w 4649917"/>
              <a:gd name="connsiteY3620" fmla="*/ 731127 h 859843"/>
              <a:gd name="connsiteX3621" fmla="*/ 3832909 w 4649917"/>
              <a:gd name="connsiteY3621" fmla="*/ 730696 h 859843"/>
              <a:gd name="connsiteX3622" fmla="*/ 3831909 w 4649917"/>
              <a:gd name="connsiteY3622" fmla="*/ 730564 h 859843"/>
              <a:gd name="connsiteX3623" fmla="*/ 3386380 w 4649917"/>
              <a:gd name="connsiteY3623" fmla="*/ 729801 h 859843"/>
              <a:gd name="connsiteX3624" fmla="*/ 3393358 w 4649917"/>
              <a:gd name="connsiteY3624" fmla="*/ 730696 h 859843"/>
              <a:gd name="connsiteX3625" fmla="*/ 3411687 w 4649917"/>
              <a:gd name="connsiteY3625" fmla="*/ 730696 h 859843"/>
              <a:gd name="connsiteX3626" fmla="*/ 3411786 w 4649917"/>
              <a:gd name="connsiteY3626" fmla="*/ 730710 h 859843"/>
              <a:gd name="connsiteX3627" fmla="*/ 3413313 w 4649917"/>
              <a:gd name="connsiteY3627" fmla="*/ 732590 h 859843"/>
              <a:gd name="connsiteX3628" fmla="*/ 3416086 w 4649917"/>
              <a:gd name="connsiteY3628" fmla="*/ 732164 h 859843"/>
              <a:gd name="connsiteX3629" fmla="*/ 3419207 w 4649917"/>
              <a:gd name="connsiteY3629" fmla="*/ 733306 h 859843"/>
              <a:gd name="connsiteX3630" fmla="*/ 3414854 w 4649917"/>
              <a:gd name="connsiteY3630" fmla="*/ 734144 h 859843"/>
              <a:gd name="connsiteX3631" fmla="*/ 3414575 w 4649917"/>
              <a:gd name="connsiteY3631" fmla="*/ 734144 h 859843"/>
              <a:gd name="connsiteX3632" fmla="*/ 3413313 w 4649917"/>
              <a:gd name="connsiteY3632" fmla="*/ 732590 h 859843"/>
              <a:gd name="connsiteX3633" fmla="*/ 3395281 w 4649917"/>
              <a:gd name="connsiteY3633" fmla="*/ 732590 h 859843"/>
              <a:gd name="connsiteX3634" fmla="*/ 3395272 w 4649917"/>
              <a:gd name="connsiteY3634" fmla="*/ 732589 h 859843"/>
              <a:gd name="connsiteX3635" fmla="*/ 3395272 w 4649917"/>
              <a:gd name="connsiteY3635" fmla="*/ 732590 h 859843"/>
              <a:gd name="connsiteX3636" fmla="*/ 3395265 w 4649917"/>
              <a:gd name="connsiteY3636" fmla="*/ 732590 h 859843"/>
              <a:gd name="connsiteX3637" fmla="*/ 3395272 w 4649917"/>
              <a:gd name="connsiteY3637" fmla="*/ 732589 h 859843"/>
              <a:gd name="connsiteX3638" fmla="*/ 3393306 w 4649917"/>
              <a:gd name="connsiteY3638" fmla="*/ 732387 h 859843"/>
              <a:gd name="connsiteX3639" fmla="*/ 3391343 w 4649917"/>
              <a:gd name="connsiteY3639" fmla="*/ 731127 h 859843"/>
              <a:gd name="connsiteX3640" fmla="*/ 3390670 w 4649917"/>
              <a:gd name="connsiteY3640" fmla="*/ 730696 h 859843"/>
              <a:gd name="connsiteX3641" fmla="*/ 3386943 w 4649917"/>
              <a:gd name="connsiteY3641" fmla="*/ 730205 h 859843"/>
              <a:gd name="connsiteX3642" fmla="*/ 3908148 w 4649917"/>
              <a:gd name="connsiteY3642" fmla="*/ 729520 h 859843"/>
              <a:gd name="connsiteX3643" fmla="*/ 3908148 w 4649917"/>
              <a:gd name="connsiteY3643" fmla="*/ 730696 h 859843"/>
              <a:gd name="connsiteX3644" fmla="*/ 3907454 w 4649917"/>
              <a:gd name="connsiteY3644" fmla="*/ 729805 h 859843"/>
              <a:gd name="connsiteX3645" fmla="*/ 641449 w 4649917"/>
              <a:gd name="connsiteY3645" fmla="*/ 729394 h 859843"/>
              <a:gd name="connsiteX3646" fmla="*/ 641045 w 4649917"/>
              <a:gd name="connsiteY3646" fmla="*/ 729518 h 859843"/>
              <a:gd name="connsiteX3647" fmla="*/ 660540 w 4649917"/>
              <a:gd name="connsiteY3647" fmla="*/ 729518 h 859843"/>
              <a:gd name="connsiteX3648" fmla="*/ 664438 w 4649917"/>
              <a:gd name="connsiteY3648" fmla="*/ 729518 h 859843"/>
              <a:gd name="connsiteX3649" fmla="*/ 672236 w 4649917"/>
              <a:gd name="connsiteY3649" fmla="*/ 729518 h 859843"/>
              <a:gd name="connsiteX3650" fmla="*/ 679574 w 4649917"/>
              <a:gd name="connsiteY3650" fmla="*/ 731113 h 859843"/>
              <a:gd name="connsiteX3651" fmla="*/ 651110 w 4649917"/>
              <a:gd name="connsiteY3651" fmla="*/ 735008 h 859843"/>
              <a:gd name="connsiteX3652" fmla="*/ 639414 w 4649917"/>
              <a:gd name="connsiteY3652" fmla="*/ 739810 h 859843"/>
              <a:gd name="connsiteX3653" fmla="*/ 651110 w 4649917"/>
              <a:gd name="connsiteY3653" fmla="*/ 735008 h 859843"/>
              <a:gd name="connsiteX3654" fmla="*/ 643313 w 4649917"/>
              <a:gd name="connsiteY3654" fmla="*/ 735008 h 859843"/>
              <a:gd name="connsiteX3655" fmla="*/ 598963 w 4649917"/>
              <a:gd name="connsiteY3655" fmla="*/ 738010 h 859843"/>
              <a:gd name="connsiteX3656" fmla="*/ 594597 w 4649917"/>
              <a:gd name="connsiteY3656" fmla="*/ 738705 h 859843"/>
              <a:gd name="connsiteX3657" fmla="*/ 598158 w 4649917"/>
              <a:gd name="connsiteY3657" fmla="*/ 734320 h 859843"/>
              <a:gd name="connsiteX3658" fmla="*/ 598158 w 4649917"/>
              <a:gd name="connsiteY3658" fmla="*/ 731335 h 859843"/>
              <a:gd name="connsiteX3659" fmla="*/ 600911 w 4649917"/>
              <a:gd name="connsiteY3659" fmla="*/ 731215 h 859843"/>
              <a:gd name="connsiteX3660" fmla="*/ 602056 w 4649917"/>
              <a:gd name="connsiteY3660" fmla="*/ 731919 h 859843"/>
              <a:gd name="connsiteX3661" fmla="*/ 605956 w 4649917"/>
              <a:gd name="connsiteY3661" fmla="*/ 734320 h 859843"/>
              <a:gd name="connsiteX3662" fmla="*/ 613753 w 4649917"/>
              <a:gd name="connsiteY3662" fmla="*/ 734320 h 859843"/>
              <a:gd name="connsiteX3663" fmla="*/ 613753 w 4649917"/>
              <a:gd name="connsiteY3663" fmla="*/ 730650 h 859843"/>
              <a:gd name="connsiteX3664" fmla="*/ 617481 w 4649917"/>
              <a:gd name="connsiteY3664" fmla="*/ 730485 h 859843"/>
              <a:gd name="connsiteX3665" fmla="*/ 623013 w 4649917"/>
              <a:gd name="connsiteY3665" fmla="*/ 731919 h 859843"/>
              <a:gd name="connsiteX3666" fmla="*/ 629349 w 4649917"/>
              <a:gd name="connsiteY3666" fmla="*/ 734320 h 859843"/>
              <a:gd name="connsiteX3667" fmla="*/ 631785 w 4649917"/>
              <a:gd name="connsiteY3667" fmla="*/ 731919 h 859843"/>
              <a:gd name="connsiteX3668" fmla="*/ 635652 w 4649917"/>
              <a:gd name="connsiteY3668" fmla="*/ 730188 h 859843"/>
              <a:gd name="connsiteX3669" fmla="*/ 640541 w 4649917"/>
              <a:gd name="connsiteY3669" fmla="*/ 729518 h 859843"/>
              <a:gd name="connsiteX3670" fmla="*/ 641045 w 4649917"/>
              <a:gd name="connsiteY3670" fmla="*/ 729518 h 859843"/>
              <a:gd name="connsiteX3671" fmla="*/ 640909 w 4649917"/>
              <a:gd name="connsiteY3671" fmla="*/ 729468 h 859843"/>
              <a:gd name="connsiteX3672" fmla="*/ 3946564 w 4649917"/>
              <a:gd name="connsiteY3672" fmla="*/ 729335 h 859843"/>
              <a:gd name="connsiteX3673" fmla="*/ 3946802 w 4649917"/>
              <a:gd name="connsiteY3673" fmla="*/ 729369 h 859843"/>
              <a:gd name="connsiteX3674" fmla="*/ 3945768 w 4649917"/>
              <a:gd name="connsiteY3674" fmla="*/ 730696 h 859843"/>
              <a:gd name="connsiteX3675" fmla="*/ 3948149 w 4649917"/>
              <a:gd name="connsiteY3675" fmla="*/ 733752 h 859843"/>
              <a:gd name="connsiteX3676" fmla="*/ 3945768 w 4649917"/>
              <a:gd name="connsiteY3676" fmla="*/ 733426 h 859843"/>
              <a:gd name="connsiteX3677" fmla="*/ 3945768 w 4649917"/>
              <a:gd name="connsiteY3677" fmla="*/ 730696 h 859843"/>
              <a:gd name="connsiteX3678" fmla="*/ 3775908 w 4649917"/>
              <a:gd name="connsiteY3678" fmla="*/ 729268 h 859843"/>
              <a:gd name="connsiteX3679" fmla="*/ 3778600 w 4649917"/>
              <a:gd name="connsiteY3679" fmla="*/ 729499 h 859843"/>
              <a:gd name="connsiteX3680" fmla="*/ 3781400 w 4649917"/>
              <a:gd name="connsiteY3680" fmla="*/ 730696 h 859843"/>
              <a:gd name="connsiteX3681" fmla="*/ 3775908 w 4649917"/>
              <a:gd name="connsiteY3681" fmla="*/ 730696 h 859843"/>
              <a:gd name="connsiteX3682" fmla="*/ 3917055 w 4649917"/>
              <a:gd name="connsiteY3682" fmla="*/ 728759 h 859843"/>
              <a:gd name="connsiteX3683" fmla="*/ 3921584 w 4649917"/>
              <a:gd name="connsiteY3683" fmla="*/ 730696 h 859843"/>
              <a:gd name="connsiteX3684" fmla="*/ 3918628 w 4649917"/>
              <a:gd name="connsiteY3684" fmla="*/ 730696 h 859843"/>
              <a:gd name="connsiteX3685" fmla="*/ 3766205 w 4649917"/>
              <a:gd name="connsiteY3685" fmla="*/ 728438 h 859843"/>
              <a:gd name="connsiteX3686" fmla="*/ 3767965 w 4649917"/>
              <a:gd name="connsiteY3686" fmla="*/ 728589 h 859843"/>
              <a:gd name="connsiteX3687" fmla="*/ 3767965 w 4649917"/>
              <a:gd name="connsiteY3687" fmla="*/ 728705 h 859843"/>
              <a:gd name="connsiteX3688" fmla="*/ 3766541 w 4649917"/>
              <a:gd name="connsiteY3688" fmla="*/ 728869 h 859843"/>
              <a:gd name="connsiteX3689" fmla="*/ 3370426 w 4649917"/>
              <a:gd name="connsiteY3689" fmla="*/ 727788 h 859843"/>
              <a:gd name="connsiteX3690" fmla="*/ 3370426 w 4649917"/>
              <a:gd name="connsiteY3690" fmla="*/ 727861 h 859843"/>
              <a:gd name="connsiteX3691" fmla="*/ 3369956 w 4649917"/>
              <a:gd name="connsiteY3691" fmla="*/ 727788 h 859843"/>
              <a:gd name="connsiteX3692" fmla="*/ 3466381 w 4649917"/>
              <a:gd name="connsiteY3692" fmla="*/ 727702 h 859843"/>
              <a:gd name="connsiteX3693" fmla="*/ 3467394 w 4649917"/>
              <a:gd name="connsiteY3693" fmla="*/ 727788 h 859843"/>
              <a:gd name="connsiteX3694" fmla="*/ 3466471 w 4649917"/>
              <a:gd name="connsiteY3694" fmla="*/ 727788 h 859843"/>
              <a:gd name="connsiteX3695" fmla="*/ 3463375 w 4649917"/>
              <a:gd name="connsiteY3695" fmla="*/ 727445 h 859843"/>
              <a:gd name="connsiteX3696" fmla="*/ 3465910 w 4649917"/>
              <a:gd name="connsiteY3696" fmla="*/ 727661 h 859843"/>
              <a:gd name="connsiteX3697" fmla="*/ 3465910 w 4649917"/>
              <a:gd name="connsiteY3697" fmla="*/ 727788 h 859843"/>
              <a:gd name="connsiteX3698" fmla="*/ 3463643 w 4649917"/>
              <a:gd name="connsiteY3698" fmla="*/ 727788 h 859843"/>
              <a:gd name="connsiteX3699" fmla="*/ 3351320 w 4649917"/>
              <a:gd name="connsiteY3699" fmla="*/ 727310 h 859843"/>
              <a:gd name="connsiteX3700" fmla="*/ 3352385 w 4649917"/>
              <a:gd name="connsiteY3700" fmla="*/ 727787 h 859843"/>
              <a:gd name="connsiteX3701" fmla="*/ 3355318 w 4649917"/>
              <a:gd name="connsiteY3701" fmla="*/ 727787 h 859843"/>
              <a:gd name="connsiteX3702" fmla="*/ 3354054 w 4649917"/>
              <a:gd name="connsiteY3702" fmla="*/ 729409 h 859843"/>
              <a:gd name="connsiteX3703" fmla="*/ 3351607 w 4649917"/>
              <a:gd name="connsiteY3703" fmla="*/ 728844 h 859843"/>
              <a:gd name="connsiteX3704" fmla="*/ 3350701 w 4649917"/>
              <a:gd name="connsiteY3704" fmla="*/ 727682 h 859843"/>
              <a:gd name="connsiteX3705" fmla="*/ 3350929 w 4649917"/>
              <a:gd name="connsiteY3705" fmla="*/ 727787 h 859843"/>
              <a:gd name="connsiteX3706" fmla="*/ 3350932 w 4649917"/>
              <a:gd name="connsiteY3706" fmla="*/ 727788 h 859843"/>
              <a:gd name="connsiteX3707" fmla="*/ 3350932 w 4649917"/>
              <a:gd name="connsiteY3707" fmla="*/ 727787 h 859843"/>
              <a:gd name="connsiteX3708" fmla="*/ 3350933 w 4649917"/>
              <a:gd name="connsiteY3708" fmla="*/ 727787 h 859843"/>
              <a:gd name="connsiteX3709" fmla="*/ 3517514 w 4649917"/>
              <a:gd name="connsiteY3709" fmla="*/ 727248 h 859843"/>
              <a:gd name="connsiteX3710" fmla="*/ 3544385 w 4649917"/>
              <a:gd name="connsiteY3710" fmla="*/ 730696 h 859843"/>
              <a:gd name="connsiteX3711" fmla="*/ 3565882 w 4649917"/>
              <a:gd name="connsiteY3711" fmla="*/ 730696 h 859843"/>
              <a:gd name="connsiteX3712" fmla="*/ 3608876 w 4649917"/>
              <a:gd name="connsiteY3712" fmla="*/ 734144 h 859843"/>
              <a:gd name="connsiteX3713" fmla="*/ 3611563 w 4649917"/>
              <a:gd name="connsiteY3713" fmla="*/ 734144 h 859843"/>
              <a:gd name="connsiteX3714" fmla="*/ 3616938 w 4649917"/>
              <a:gd name="connsiteY3714" fmla="*/ 734144 h 859843"/>
              <a:gd name="connsiteX3715" fmla="*/ 3616490 w 4649917"/>
              <a:gd name="connsiteY3715" fmla="*/ 733713 h 859843"/>
              <a:gd name="connsiteX3716" fmla="*/ 3614250 w 4649917"/>
              <a:gd name="connsiteY3716" fmla="*/ 734144 h 859843"/>
              <a:gd name="connsiteX3717" fmla="*/ 3615594 w 4649917"/>
              <a:gd name="connsiteY3717" fmla="*/ 732851 h 859843"/>
              <a:gd name="connsiteX3718" fmla="*/ 3616490 w 4649917"/>
              <a:gd name="connsiteY3718" fmla="*/ 733713 h 859843"/>
              <a:gd name="connsiteX3719" fmla="*/ 3620968 w 4649917"/>
              <a:gd name="connsiteY3719" fmla="*/ 732851 h 859843"/>
              <a:gd name="connsiteX3720" fmla="*/ 3627686 w 4649917"/>
              <a:gd name="connsiteY3720" fmla="*/ 734144 h 859843"/>
              <a:gd name="connsiteX3721" fmla="*/ 3658894 w 4649917"/>
              <a:gd name="connsiteY3721" fmla="*/ 737435 h 859843"/>
              <a:gd name="connsiteX3722" fmla="*/ 3656993 w 4649917"/>
              <a:gd name="connsiteY3722" fmla="*/ 739192 h 859843"/>
              <a:gd name="connsiteX3723" fmla="*/ 3655043 w 4649917"/>
              <a:gd name="connsiteY3723" fmla="*/ 737392 h 859843"/>
              <a:gd name="connsiteX3724" fmla="*/ 3658942 w 4649917"/>
              <a:gd name="connsiteY3724" fmla="*/ 742192 h 859843"/>
              <a:gd name="connsiteX3725" fmla="*/ 3653094 w 4649917"/>
              <a:gd name="connsiteY3725" fmla="*/ 742193 h 859843"/>
              <a:gd name="connsiteX3726" fmla="*/ 3650119 w 4649917"/>
              <a:gd name="connsiteY3726" fmla="*/ 742193 h 859843"/>
              <a:gd name="connsiteX3727" fmla="*/ 3646234 w 4649917"/>
              <a:gd name="connsiteY3727" fmla="*/ 741881 h 859843"/>
              <a:gd name="connsiteX3728" fmla="*/ 3639447 w 4649917"/>
              <a:gd name="connsiteY3728" fmla="*/ 739792 h 859843"/>
              <a:gd name="connsiteX3729" fmla="*/ 3631650 w 4649917"/>
              <a:gd name="connsiteY3729" fmla="*/ 737392 h 859843"/>
              <a:gd name="connsiteX3730" fmla="*/ 3631650 w 4649917"/>
              <a:gd name="connsiteY3730" fmla="*/ 740945 h 859843"/>
              <a:gd name="connsiteX3731" fmla="*/ 3618061 w 4649917"/>
              <a:gd name="connsiteY3731" fmla="*/ 740027 h 859843"/>
              <a:gd name="connsiteX3732" fmla="*/ 3590224 w 4649917"/>
              <a:gd name="connsiteY3732" fmla="*/ 735591 h 859843"/>
              <a:gd name="connsiteX3733" fmla="*/ 3582004 w 4649917"/>
              <a:gd name="connsiteY3733" fmla="*/ 735035 h 859843"/>
              <a:gd name="connsiteX3734" fmla="*/ 3582004 w 4649917"/>
              <a:gd name="connsiteY3734" fmla="*/ 734144 h 859843"/>
              <a:gd name="connsiteX3735" fmla="*/ 3579318 w 4649917"/>
              <a:gd name="connsiteY3735" fmla="*/ 734144 h 859843"/>
              <a:gd name="connsiteX3736" fmla="*/ 3572600 w 4649917"/>
              <a:gd name="connsiteY3736" fmla="*/ 732851 h 859843"/>
              <a:gd name="connsiteX3737" fmla="*/ 3566652 w 4649917"/>
              <a:gd name="connsiteY3737" fmla="*/ 733996 h 859843"/>
              <a:gd name="connsiteX3738" fmla="*/ 3545875 w 4649917"/>
              <a:gd name="connsiteY3738" fmla="*/ 732590 h 859843"/>
              <a:gd name="connsiteX3739" fmla="*/ 3544649 w 4649917"/>
              <a:gd name="connsiteY3739" fmla="*/ 732590 h 859843"/>
              <a:gd name="connsiteX3740" fmla="*/ 3542369 w 4649917"/>
              <a:gd name="connsiteY3740" fmla="*/ 731127 h 859843"/>
              <a:gd name="connsiteX3741" fmla="*/ 3541698 w 4649917"/>
              <a:gd name="connsiteY3741" fmla="*/ 730696 h 859843"/>
              <a:gd name="connsiteX3742" fmla="*/ 3517514 w 4649917"/>
              <a:gd name="connsiteY3742" fmla="*/ 727248 h 859843"/>
              <a:gd name="connsiteX3743" fmla="*/ 3668541 w 4649917"/>
              <a:gd name="connsiteY3743" fmla="*/ 727248 h 859843"/>
              <a:gd name="connsiteX3744" fmla="*/ 3694031 w 4649917"/>
              <a:gd name="connsiteY3744" fmla="*/ 730519 h 859843"/>
              <a:gd name="connsiteX3745" fmla="*/ 3694031 w 4649917"/>
              <a:gd name="connsiteY3745" fmla="*/ 731534 h 859843"/>
              <a:gd name="connsiteX3746" fmla="*/ 3693397 w 4649917"/>
              <a:gd name="connsiteY3746" fmla="*/ 731127 h 859843"/>
              <a:gd name="connsiteX3747" fmla="*/ 3692725 w 4649917"/>
              <a:gd name="connsiteY3747" fmla="*/ 730696 h 859843"/>
              <a:gd name="connsiteX3748" fmla="*/ 3668541 w 4649917"/>
              <a:gd name="connsiteY3748" fmla="*/ 727248 h 859843"/>
              <a:gd name="connsiteX3749" fmla="*/ 3913523 w 4649917"/>
              <a:gd name="connsiteY3749" fmla="*/ 727248 h 859843"/>
              <a:gd name="connsiteX3750" fmla="*/ 3916267 w 4649917"/>
              <a:gd name="connsiteY3750" fmla="*/ 728422 h 859843"/>
              <a:gd name="connsiteX3751" fmla="*/ 3916267 w 4649917"/>
              <a:gd name="connsiteY3751" fmla="*/ 730696 h 859843"/>
              <a:gd name="connsiteX3752" fmla="*/ 3910835 w 4649917"/>
              <a:gd name="connsiteY3752" fmla="*/ 730696 h 859843"/>
              <a:gd name="connsiteX3753" fmla="*/ 3910835 w 4649917"/>
              <a:gd name="connsiteY3753" fmla="*/ 728417 h 859843"/>
              <a:gd name="connsiteX3754" fmla="*/ 3912368 w 4649917"/>
              <a:gd name="connsiteY3754" fmla="*/ 727788 h 859843"/>
              <a:gd name="connsiteX3755" fmla="*/ 3911053 w 4649917"/>
              <a:gd name="connsiteY3755" fmla="*/ 727248 h 859843"/>
              <a:gd name="connsiteX3756" fmla="*/ 3649789 w 4649917"/>
              <a:gd name="connsiteY3756" fmla="*/ 727024 h 859843"/>
              <a:gd name="connsiteX3757" fmla="*/ 3649731 w 4649917"/>
              <a:gd name="connsiteY3757" fmla="*/ 727248 h 859843"/>
              <a:gd name="connsiteX3758" fmla="*/ 3648455 w 4649917"/>
              <a:gd name="connsiteY3758" fmla="*/ 727122 h 859843"/>
              <a:gd name="connsiteX3759" fmla="*/ 3648665 w 4649917"/>
              <a:gd name="connsiteY3759" fmla="*/ 727107 h 859843"/>
              <a:gd name="connsiteX3760" fmla="*/ 3649731 w 4649917"/>
              <a:gd name="connsiteY3760" fmla="*/ 727248 h 859843"/>
              <a:gd name="connsiteX3761" fmla="*/ 3648897 w 4649917"/>
              <a:gd name="connsiteY3761" fmla="*/ 727090 h 859843"/>
              <a:gd name="connsiteX3762" fmla="*/ 3865607 w 4649917"/>
              <a:gd name="connsiteY3762" fmla="*/ 726667 h 859843"/>
              <a:gd name="connsiteX3763" fmla="*/ 3865154 w 4649917"/>
              <a:gd name="connsiteY3763" fmla="*/ 727248 h 859843"/>
              <a:gd name="connsiteX3764" fmla="*/ 3865104 w 4649917"/>
              <a:gd name="connsiteY3764" fmla="*/ 726990 h 859843"/>
              <a:gd name="connsiteX3765" fmla="*/ 3787188 w 4649917"/>
              <a:gd name="connsiteY3765" fmla="*/ 726664 h 859843"/>
              <a:gd name="connsiteX3766" fmla="*/ 3789968 w 4649917"/>
              <a:gd name="connsiteY3766" fmla="*/ 727044 h 859843"/>
              <a:gd name="connsiteX3767" fmla="*/ 3789915 w 4649917"/>
              <a:gd name="connsiteY3767" fmla="*/ 727248 h 859843"/>
              <a:gd name="connsiteX3768" fmla="*/ 3789179 w 4649917"/>
              <a:gd name="connsiteY3768" fmla="*/ 727175 h 859843"/>
              <a:gd name="connsiteX3769" fmla="*/ 3788976 w 4649917"/>
              <a:gd name="connsiteY3769" fmla="*/ 727123 h 859843"/>
              <a:gd name="connsiteX3770" fmla="*/ 3789915 w 4649917"/>
              <a:gd name="connsiteY3770" fmla="*/ 727248 h 859843"/>
              <a:gd name="connsiteX3771" fmla="*/ 3788168 w 4649917"/>
              <a:gd name="connsiteY3771" fmla="*/ 726916 h 859843"/>
              <a:gd name="connsiteX3772" fmla="*/ 3347300 w 4649917"/>
              <a:gd name="connsiteY3772" fmla="*/ 726326 h 859843"/>
              <a:gd name="connsiteX3773" fmla="*/ 3347892 w 4649917"/>
              <a:gd name="connsiteY3773" fmla="*/ 726421 h 859843"/>
              <a:gd name="connsiteX3774" fmla="*/ 3347900 w 4649917"/>
              <a:gd name="connsiteY3774" fmla="*/ 726388 h 859843"/>
              <a:gd name="connsiteX3775" fmla="*/ 3348013 w 4649917"/>
              <a:gd name="connsiteY3775" fmla="*/ 726440 h 859843"/>
              <a:gd name="connsiteX3776" fmla="*/ 3347892 w 4649917"/>
              <a:gd name="connsiteY3776" fmla="*/ 726421 h 859843"/>
              <a:gd name="connsiteX3777" fmla="*/ 3347767 w 4649917"/>
              <a:gd name="connsiteY3777" fmla="*/ 726901 h 859843"/>
              <a:gd name="connsiteX3778" fmla="*/ 3663167 w 4649917"/>
              <a:gd name="connsiteY3778" fmla="*/ 726036 h 859843"/>
              <a:gd name="connsiteX3779" fmla="*/ 3663167 w 4649917"/>
              <a:gd name="connsiteY3779" fmla="*/ 728286 h 859843"/>
              <a:gd name="connsiteX3780" fmla="*/ 3659931 w 4649917"/>
              <a:gd name="connsiteY3780" fmla="*/ 727248 h 859843"/>
              <a:gd name="connsiteX3781" fmla="*/ 3662070 w 4649917"/>
              <a:gd name="connsiteY3781" fmla="*/ 729993 h 859843"/>
              <a:gd name="connsiteX3782" fmla="*/ 3657793 w 4649917"/>
              <a:gd name="connsiteY3782" fmla="*/ 727248 h 859843"/>
              <a:gd name="connsiteX3783" fmla="*/ 3657518 w 4649917"/>
              <a:gd name="connsiteY3783" fmla="*/ 727600 h 859843"/>
              <a:gd name="connsiteX3784" fmla="*/ 3657244 w 4649917"/>
              <a:gd name="connsiteY3784" fmla="*/ 727248 h 859843"/>
              <a:gd name="connsiteX3785" fmla="*/ 3655382 w 4649917"/>
              <a:gd name="connsiteY3785" fmla="*/ 729638 h 859843"/>
              <a:gd name="connsiteX3786" fmla="*/ 3655183 w 4649917"/>
              <a:gd name="connsiteY3786" fmla="*/ 729626 h 859843"/>
              <a:gd name="connsiteX3787" fmla="*/ 3655565 w 4649917"/>
              <a:gd name="connsiteY3787" fmla="*/ 728972 h 859843"/>
              <a:gd name="connsiteX3788" fmla="*/ 3654558 w 4649917"/>
              <a:gd name="connsiteY3788" fmla="*/ 727248 h 859843"/>
              <a:gd name="connsiteX3789" fmla="*/ 3652419 w 4649917"/>
              <a:gd name="connsiteY3789" fmla="*/ 727248 h 859843"/>
              <a:gd name="connsiteX3790" fmla="*/ 3651747 w 4649917"/>
              <a:gd name="connsiteY3790" fmla="*/ 726879 h 859843"/>
              <a:gd name="connsiteX3791" fmla="*/ 3652471 w 4649917"/>
              <a:gd name="connsiteY3791" fmla="*/ 726826 h 859843"/>
              <a:gd name="connsiteX3792" fmla="*/ 3655105 w 4649917"/>
              <a:gd name="connsiteY3792" fmla="*/ 727248 h 859843"/>
              <a:gd name="connsiteX3793" fmla="*/ 3655105 w 4649917"/>
              <a:gd name="connsiteY3793" fmla="*/ 726631 h 859843"/>
              <a:gd name="connsiteX3794" fmla="*/ 4534707 w 4649917"/>
              <a:gd name="connsiteY3794" fmla="*/ 725956 h 859843"/>
              <a:gd name="connsiteX3795" fmla="*/ 4537058 w 4649917"/>
              <a:gd name="connsiteY3795" fmla="*/ 727249 h 859843"/>
              <a:gd name="connsiteX3796" fmla="*/ 4539745 w 4649917"/>
              <a:gd name="connsiteY3796" fmla="*/ 727249 h 859843"/>
              <a:gd name="connsiteX3797" fmla="*/ 4542432 w 4649917"/>
              <a:gd name="connsiteY3797" fmla="*/ 727249 h 859843"/>
              <a:gd name="connsiteX3798" fmla="*/ 4550493 w 4649917"/>
              <a:gd name="connsiteY3798" fmla="*/ 730697 h 859843"/>
              <a:gd name="connsiteX3799" fmla="*/ 4539745 w 4649917"/>
              <a:gd name="connsiteY3799" fmla="*/ 730697 h 859843"/>
              <a:gd name="connsiteX3800" fmla="*/ 4539745 w 4649917"/>
              <a:gd name="connsiteY3800" fmla="*/ 727249 h 859843"/>
              <a:gd name="connsiteX3801" fmla="*/ 4537058 w 4649917"/>
              <a:gd name="connsiteY3801" fmla="*/ 727249 h 859843"/>
              <a:gd name="connsiteX3802" fmla="*/ 4537058 w 4649917"/>
              <a:gd name="connsiteY3802" fmla="*/ 730697 h 859843"/>
              <a:gd name="connsiteX3803" fmla="*/ 4534371 w 4649917"/>
              <a:gd name="connsiteY3803" fmla="*/ 727249 h 859843"/>
              <a:gd name="connsiteX3804" fmla="*/ 4534707 w 4649917"/>
              <a:gd name="connsiteY3804" fmla="*/ 725956 h 859843"/>
              <a:gd name="connsiteX3805" fmla="*/ 3905797 w 4649917"/>
              <a:gd name="connsiteY3805" fmla="*/ 725956 h 859843"/>
              <a:gd name="connsiteX3806" fmla="*/ 3907839 w 4649917"/>
              <a:gd name="connsiteY3806" fmla="*/ 727078 h 859843"/>
              <a:gd name="connsiteX3807" fmla="*/ 3905692 w 4649917"/>
              <a:gd name="connsiteY3807" fmla="*/ 727544 h 859843"/>
              <a:gd name="connsiteX3808" fmla="*/ 3905461 w 4649917"/>
              <a:gd name="connsiteY3808" fmla="*/ 727248 h 859843"/>
              <a:gd name="connsiteX3809" fmla="*/ 3905797 w 4649917"/>
              <a:gd name="connsiteY3809" fmla="*/ 725956 h 859843"/>
              <a:gd name="connsiteX3810" fmla="*/ 4159511 w 4649917"/>
              <a:gd name="connsiteY3810" fmla="*/ 725956 h 859843"/>
              <a:gd name="connsiteX3811" fmla="*/ 4161862 w 4649917"/>
              <a:gd name="connsiteY3811" fmla="*/ 727248 h 859843"/>
              <a:gd name="connsiteX3812" fmla="*/ 4164549 w 4649917"/>
              <a:gd name="connsiteY3812" fmla="*/ 727248 h 859843"/>
              <a:gd name="connsiteX3813" fmla="*/ 4167237 w 4649917"/>
              <a:gd name="connsiteY3813" fmla="*/ 727248 h 859843"/>
              <a:gd name="connsiteX3814" fmla="*/ 4175298 w 4649917"/>
              <a:gd name="connsiteY3814" fmla="*/ 730696 h 859843"/>
              <a:gd name="connsiteX3815" fmla="*/ 4164549 w 4649917"/>
              <a:gd name="connsiteY3815" fmla="*/ 730696 h 859843"/>
              <a:gd name="connsiteX3816" fmla="*/ 4164549 w 4649917"/>
              <a:gd name="connsiteY3816" fmla="*/ 727248 h 859843"/>
              <a:gd name="connsiteX3817" fmla="*/ 4161862 w 4649917"/>
              <a:gd name="connsiteY3817" fmla="*/ 727248 h 859843"/>
              <a:gd name="connsiteX3818" fmla="*/ 4161862 w 4649917"/>
              <a:gd name="connsiteY3818" fmla="*/ 730696 h 859843"/>
              <a:gd name="connsiteX3819" fmla="*/ 4159175 w 4649917"/>
              <a:gd name="connsiteY3819" fmla="*/ 727248 h 859843"/>
              <a:gd name="connsiteX3820" fmla="*/ 4159511 w 4649917"/>
              <a:gd name="connsiteY3820" fmla="*/ 725956 h 859843"/>
              <a:gd name="connsiteX3821" fmla="*/ 4640661 w 4649917"/>
              <a:gd name="connsiteY3821" fmla="*/ 725717 h 859843"/>
              <a:gd name="connsiteX3822" fmla="*/ 4641856 w 4649917"/>
              <a:gd name="connsiteY3822" fmla="*/ 727249 h 859843"/>
              <a:gd name="connsiteX3823" fmla="*/ 4647230 w 4649917"/>
              <a:gd name="connsiteY3823" fmla="*/ 727249 h 859843"/>
              <a:gd name="connsiteX3824" fmla="*/ 4265465 w 4649917"/>
              <a:gd name="connsiteY3824" fmla="*/ 725716 h 859843"/>
              <a:gd name="connsiteX3825" fmla="*/ 4266660 w 4649917"/>
              <a:gd name="connsiteY3825" fmla="*/ 727248 h 859843"/>
              <a:gd name="connsiteX3826" fmla="*/ 4272035 w 4649917"/>
              <a:gd name="connsiteY3826" fmla="*/ 727248 h 859843"/>
              <a:gd name="connsiteX3827" fmla="*/ 427578 w 4649917"/>
              <a:gd name="connsiteY3827" fmla="*/ 725582 h 859843"/>
              <a:gd name="connsiteX3828" fmla="*/ 437330 w 4649917"/>
              <a:gd name="connsiteY3828" fmla="*/ 728919 h 859843"/>
              <a:gd name="connsiteX3829" fmla="*/ 444471 w 4649917"/>
              <a:gd name="connsiteY3829" fmla="*/ 730118 h 859843"/>
              <a:gd name="connsiteX3830" fmla="*/ 444471 w 4649917"/>
              <a:gd name="connsiteY3830" fmla="*/ 730206 h 859843"/>
              <a:gd name="connsiteX3831" fmla="*/ 413280 w 4649917"/>
              <a:gd name="connsiteY3831" fmla="*/ 730206 h 859843"/>
              <a:gd name="connsiteX3832" fmla="*/ 413280 w 4649917"/>
              <a:gd name="connsiteY3832" fmla="*/ 735008 h 859843"/>
              <a:gd name="connsiteX3833" fmla="*/ 405483 w 4649917"/>
              <a:gd name="connsiteY3833" fmla="*/ 735008 h 859843"/>
              <a:gd name="connsiteX3834" fmla="*/ 409381 w 4649917"/>
              <a:gd name="connsiteY3834" fmla="*/ 730206 h 859843"/>
              <a:gd name="connsiteX3835" fmla="*/ 400384 w 4649917"/>
              <a:gd name="connsiteY3835" fmla="*/ 733901 h 859843"/>
              <a:gd name="connsiteX3836" fmla="*/ 401583 w 4649917"/>
              <a:gd name="connsiteY3836" fmla="*/ 735008 h 859843"/>
              <a:gd name="connsiteX3837" fmla="*/ 397685 w 4649917"/>
              <a:gd name="connsiteY3837" fmla="*/ 735008 h 859843"/>
              <a:gd name="connsiteX3838" fmla="*/ 378190 w 4649917"/>
              <a:gd name="connsiteY3838" fmla="*/ 735008 h 859843"/>
              <a:gd name="connsiteX3839" fmla="*/ 362594 w 4649917"/>
              <a:gd name="connsiteY3839" fmla="*/ 735008 h 859843"/>
              <a:gd name="connsiteX3840" fmla="*/ 358696 w 4649917"/>
              <a:gd name="connsiteY3840" fmla="*/ 739810 h 859843"/>
              <a:gd name="connsiteX3841" fmla="*/ 350898 w 4649917"/>
              <a:gd name="connsiteY3841" fmla="*/ 739810 h 859843"/>
              <a:gd name="connsiteX3842" fmla="*/ 323607 w 4649917"/>
              <a:gd name="connsiteY3842" fmla="*/ 739810 h 859843"/>
              <a:gd name="connsiteX3843" fmla="*/ 311909 w 4649917"/>
              <a:gd name="connsiteY3843" fmla="*/ 744610 h 859843"/>
              <a:gd name="connsiteX3844" fmla="*/ 292416 w 4649917"/>
              <a:gd name="connsiteY3844" fmla="*/ 744610 h 859843"/>
              <a:gd name="connsiteX3845" fmla="*/ 288516 w 4649917"/>
              <a:gd name="connsiteY3845" fmla="*/ 746411 h 859843"/>
              <a:gd name="connsiteX3846" fmla="*/ 287453 w 4649917"/>
              <a:gd name="connsiteY3846" fmla="*/ 745920 h 859843"/>
              <a:gd name="connsiteX3847" fmla="*/ 284618 w 4649917"/>
              <a:gd name="connsiteY3847" fmla="*/ 749412 h 859843"/>
              <a:gd name="connsiteX3848" fmla="*/ 284618 w 4649917"/>
              <a:gd name="connsiteY3848" fmla="*/ 744610 h 859843"/>
              <a:gd name="connsiteX3849" fmla="*/ 280718 w 4649917"/>
              <a:gd name="connsiteY3849" fmla="*/ 744610 h 859843"/>
              <a:gd name="connsiteX3850" fmla="*/ 261225 w 4649917"/>
              <a:gd name="connsiteY3850" fmla="*/ 744610 h 859843"/>
              <a:gd name="connsiteX3851" fmla="*/ 257325 w 4649917"/>
              <a:gd name="connsiteY3851" fmla="*/ 749412 h 859843"/>
              <a:gd name="connsiteX3852" fmla="*/ 253427 w 4649917"/>
              <a:gd name="connsiteY3852" fmla="*/ 744610 h 859843"/>
              <a:gd name="connsiteX3853" fmla="*/ 253427 w 4649917"/>
              <a:gd name="connsiteY3853" fmla="*/ 749412 h 859843"/>
              <a:gd name="connsiteX3854" fmla="*/ 249527 w 4649917"/>
              <a:gd name="connsiteY3854" fmla="*/ 749412 h 859843"/>
              <a:gd name="connsiteX3855" fmla="*/ 249527 w 4649917"/>
              <a:gd name="connsiteY3855" fmla="*/ 748451 h 859843"/>
              <a:gd name="connsiteX3856" fmla="*/ 236369 w 4649917"/>
              <a:gd name="connsiteY3856" fmla="*/ 745211 h 859843"/>
              <a:gd name="connsiteX3857" fmla="*/ 222236 w 4649917"/>
              <a:gd name="connsiteY3857" fmla="*/ 744610 h 859843"/>
              <a:gd name="connsiteX3858" fmla="*/ 227434 w 4649917"/>
              <a:gd name="connsiteY3858" fmla="*/ 744077 h 859843"/>
              <a:gd name="connsiteX3859" fmla="*/ 231982 w 4649917"/>
              <a:gd name="connsiteY3859" fmla="*/ 742210 h 859843"/>
              <a:gd name="connsiteX3860" fmla="*/ 237831 w 4649917"/>
              <a:gd name="connsiteY3860" fmla="*/ 739810 h 859843"/>
              <a:gd name="connsiteX3861" fmla="*/ 245629 w 4649917"/>
              <a:gd name="connsiteY3861" fmla="*/ 739810 h 859843"/>
              <a:gd name="connsiteX3862" fmla="*/ 237831 w 4649917"/>
              <a:gd name="connsiteY3862" fmla="*/ 739810 h 859843"/>
              <a:gd name="connsiteX3863" fmla="*/ 227434 w 4649917"/>
              <a:gd name="connsiteY3863" fmla="*/ 744077 h 859843"/>
              <a:gd name="connsiteX3864" fmla="*/ 315809 w 4649917"/>
              <a:gd name="connsiteY3864" fmla="*/ 735008 h 859843"/>
              <a:gd name="connsiteX3865" fmla="*/ 323607 w 4649917"/>
              <a:gd name="connsiteY3865" fmla="*/ 735008 h 859843"/>
              <a:gd name="connsiteX3866" fmla="*/ 358696 w 4649917"/>
              <a:gd name="connsiteY3866" fmla="*/ 730206 h 859843"/>
              <a:gd name="connsiteX3867" fmla="*/ 365694 w 4649917"/>
              <a:gd name="connsiteY3867" fmla="*/ 734516 h 859843"/>
              <a:gd name="connsiteX3868" fmla="*/ 377703 w 4649917"/>
              <a:gd name="connsiteY3868" fmla="*/ 732607 h 859843"/>
              <a:gd name="connsiteX3869" fmla="*/ 389887 w 4649917"/>
              <a:gd name="connsiteY3869" fmla="*/ 730206 h 859843"/>
              <a:gd name="connsiteX3870" fmla="*/ 393785 w 4649917"/>
              <a:gd name="connsiteY3870" fmla="*/ 730206 h 859843"/>
              <a:gd name="connsiteX3871" fmla="*/ 3480347 w 4649917"/>
              <a:gd name="connsiteY3871" fmla="*/ 725436 h 859843"/>
              <a:gd name="connsiteX3872" fmla="*/ 3487375 w 4649917"/>
              <a:gd name="connsiteY3872" fmla="*/ 726130 h 859843"/>
              <a:gd name="connsiteX3873" fmla="*/ 3487644 w 4649917"/>
              <a:gd name="connsiteY3873" fmla="*/ 726100 h 859843"/>
              <a:gd name="connsiteX3874" fmla="*/ 3487649 w 4649917"/>
              <a:gd name="connsiteY3874" fmla="*/ 726157 h 859843"/>
              <a:gd name="connsiteX3875" fmla="*/ 3487375 w 4649917"/>
              <a:gd name="connsiteY3875" fmla="*/ 726130 h 859843"/>
              <a:gd name="connsiteX3876" fmla="*/ 3484347 w 4649917"/>
              <a:gd name="connsiteY3876" fmla="*/ 726463 h 859843"/>
              <a:gd name="connsiteX3877" fmla="*/ 3631375 w 4649917"/>
              <a:gd name="connsiteY3877" fmla="*/ 725436 h 859843"/>
              <a:gd name="connsiteX3878" fmla="*/ 3634460 w 4649917"/>
              <a:gd name="connsiteY3878" fmla="*/ 725741 h 859843"/>
              <a:gd name="connsiteX3879" fmla="*/ 3636040 w 4649917"/>
              <a:gd name="connsiteY3879" fmla="*/ 726389 h 859843"/>
              <a:gd name="connsiteX3880" fmla="*/ 3635375 w 4649917"/>
              <a:gd name="connsiteY3880" fmla="*/ 726463 h 859843"/>
              <a:gd name="connsiteX3881" fmla="*/ 335303 w 4649917"/>
              <a:gd name="connsiteY3881" fmla="*/ 725405 h 859843"/>
              <a:gd name="connsiteX3882" fmla="*/ 331404 w 4649917"/>
              <a:gd name="connsiteY3882" fmla="*/ 730206 h 859843"/>
              <a:gd name="connsiteX3883" fmla="*/ 288516 w 4649917"/>
              <a:gd name="connsiteY3883" fmla="*/ 735008 h 859843"/>
              <a:gd name="connsiteX3884" fmla="*/ 285592 w 4649917"/>
              <a:gd name="connsiteY3884" fmla="*/ 733808 h 859843"/>
              <a:gd name="connsiteX3885" fmla="*/ 284618 w 4649917"/>
              <a:gd name="connsiteY3885" fmla="*/ 735008 h 859843"/>
              <a:gd name="connsiteX3886" fmla="*/ 249527 w 4649917"/>
              <a:gd name="connsiteY3886" fmla="*/ 739810 h 859843"/>
              <a:gd name="connsiteX3887" fmla="*/ 249527 w 4649917"/>
              <a:gd name="connsiteY3887" fmla="*/ 735008 h 859843"/>
              <a:gd name="connsiteX3888" fmla="*/ 214438 w 4649917"/>
              <a:gd name="connsiteY3888" fmla="*/ 739810 h 859843"/>
              <a:gd name="connsiteX3889" fmla="*/ 253427 w 4649917"/>
              <a:gd name="connsiteY3889" fmla="*/ 730206 h 859843"/>
              <a:gd name="connsiteX3890" fmla="*/ 261225 w 4649917"/>
              <a:gd name="connsiteY3890" fmla="*/ 730206 h 859843"/>
              <a:gd name="connsiteX3891" fmla="*/ 249527 w 4649917"/>
              <a:gd name="connsiteY3891" fmla="*/ 735008 h 859843"/>
              <a:gd name="connsiteX3892" fmla="*/ 272921 w 4649917"/>
              <a:gd name="connsiteY3892" fmla="*/ 735008 h 859843"/>
              <a:gd name="connsiteX3893" fmla="*/ 272921 w 4649917"/>
              <a:gd name="connsiteY3893" fmla="*/ 730206 h 859843"/>
              <a:gd name="connsiteX3894" fmla="*/ 269022 w 4649917"/>
              <a:gd name="connsiteY3894" fmla="*/ 735008 h 859843"/>
              <a:gd name="connsiteX3895" fmla="*/ 265123 w 4649917"/>
              <a:gd name="connsiteY3895" fmla="*/ 730206 h 859843"/>
              <a:gd name="connsiteX3896" fmla="*/ 276332 w 4649917"/>
              <a:gd name="connsiteY3896" fmla="*/ 728406 h 859843"/>
              <a:gd name="connsiteX3897" fmla="*/ 279519 w 4649917"/>
              <a:gd name="connsiteY3897" fmla="*/ 729099 h 859843"/>
              <a:gd name="connsiteX3898" fmla="*/ 284618 w 4649917"/>
              <a:gd name="connsiteY3898" fmla="*/ 727005 h 859843"/>
              <a:gd name="connsiteX3899" fmla="*/ 284618 w 4649917"/>
              <a:gd name="connsiteY3899" fmla="*/ 725405 h 859843"/>
              <a:gd name="connsiteX3900" fmla="*/ 288516 w 4649917"/>
              <a:gd name="connsiteY3900" fmla="*/ 725405 h 859843"/>
              <a:gd name="connsiteX3901" fmla="*/ 284618 w 4649917"/>
              <a:gd name="connsiteY3901" fmla="*/ 727005 h 859843"/>
              <a:gd name="connsiteX3902" fmla="*/ 284618 w 4649917"/>
              <a:gd name="connsiteY3902" fmla="*/ 730206 h 859843"/>
              <a:gd name="connsiteX3903" fmla="*/ 279519 w 4649917"/>
              <a:gd name="connsiteY3903" fmla="*/ 729099 h 859843"/>
              <a:gd name="connsiteX3904" fmla="*/ 276820 w 4649917"/>
              <a:gd name="connsiteY3904" fmla="*/ 730206 h 859843"/>
              <a:gd name="connsiteX3905" fmla="*/ 282668 w 4649917"/>
              <a:gd name="connsiteY3905" fmla="*/ 732607 h 859843"/>
              <a:gd name="connsiteX3906" fmla="*/ 285592 w 4649917"/>
              <a:gd name="connsiteY3906" fmla="*/ 733808 h 859843"/>
              <a:gd name="connsiteX3907" fmla="*/ 288516 w 4649917"/>
              <a:gd name="connsiteY3907" fmla="*/ 730206 h 859843"/>
              <a:gd name="connsiteX3908" fmla="*/ 296314 w 4649917"/>
              <a:gd name="connsiteY3908" fmla="*/ 730206 h 859843"/>
              <a:gd name="connsiteX3909" fmla="*/ 292416 w 4649917"/>
              <a:gd name="connsiteY3909" fmla="*/ 730206 h 859843"/>
              <a:gd name="connsiteX3910" fmla="*/ 300213 w 4649917"/>
              <a:gd name="connsiteY3910" fmla="*/ 725405 h 859843"/>
              <a:gd name="connsiteX3911" fmla="*/ 296314 w 4649917"/>
              <a:gd name="connsiteY3911" fmla="*/ 730206 h 859843"/>
              <a:gd name="connsiteX3912" fmla="*/ 335303 w 4649917"/>
              <a:gd name="connsiteY3912" fmla="*/ 725405 h 859843"/>
              <a:gd name="connsiteX3913" fmla="*/ 561437 w 4649917"/>
              <a:gd name="connsiteY3913" fmla="*/ 725405 h 859843"/>
              <a:gd name="connsiteX3914" fmla="*/ 561437 w 4649917"/>
              <a:gd name="connsiteY3914" fmla="*/ 726398 h 859843"/>
              <a:gd name="connsiteX3915" fmla="*/ 559313 w 4649917"/>
              <a:gd name="connsiteY3915" fmla="*/ 726277 h 859843"/>
              <a:gd name="connsiteX3916" fmla="*/ 565336 w 4649917"/>
              <a:gd name="connsiteY3916" fmla="*/ 725405 h 859843"/>
              <a:gd name="connsiteX3917" fmla="*/ 567966 w 4649917"/>
              <a:gd name="connsiteY3917" fmla="*/ 726289 h 859843"/>
              <a:gd name="connsiteX3918" fmla="*/ 564471 w 4649917"/>
              <a:gd name="connsiteY3918" fmla="*/ 726471 h 859843"/>
              <a:gd name="connsiteX3919" fmla="*/ 701796 w 4649917"/>
              <a:gd name="connsiteY3919" fmla="*/ 725405 h 859843"/>
              <a:gd name="connsiteX3920" fmla="*/ 697897 w 4649917"/>
              <a:gd name="connsiteY3920" fmla="*/ 730206 h 859843"/>
              <a:gd name="connsiteX3921" fmla="*/ 701406 w 4649917"/>
              <a:gd name="connsiteY3921" fmla="*/ 730206 h 859843"/>
              <a:gd name="connsiteX3922" fmla="*/ 3361042 w 4649917"/>
              <a:gd name="connsiteY3922" fmla="*/ 724940 h 859843"/>
              <a:gd name="connsiteX3923" fmla="*/ 3361112 w 4649917"/>
              <a:gd name="connsiteY3923" fmla="*/ 724968 h 859843"/>
              <a:gd name="connsiteX3924" fmla="*/ 3361112 w 4649917"/>
              <a:gd name="connsiteY3924" fmla="*/ 727585 h 859843"/>
              <a:gd name="connsiteX3925" fmla="*/ 3360183 w 4649917"/>
              <a:gd name="connsiteY3925" fmla="*/ 727787 h 859843"/>
              <a:gd name="connsiteX3926" fmla="*/ 3360183 w 4649917"/>
              <a:gd name="connsiteY3926" fmla="*/ 725998 h 859843"/>
              <a:gd name="connsiteX3927" fmla="*/ 3866567 w 4649917"/>
              <a:gd name="connsiteY3927" fmla="*/ 724549 h 859843"/>
              <a:gd name="connsiteX3928" fmla="*/ 3867198 w 4649917"/>
              <a:gd name="connsiteY3928" fmla="*/ 724627 h 859843"/>
              <a:gd name="connsiteX3929" fmla="*/ 3867152 w 4649917"/>
              <a:gd name="connsiteY3929" fmla="*/ 724685 h 859843"/>
              <a:gd name="connsiteX3930" fmla="*/ 3424389 w 4649917"/>
              <a:gd name="connsiteY3930" fmla="*/ 724109 h 859843"/>
              <a:gd name="connsiteX3931" fmla="*/ 3425301 w 4649917"/>
              <a:gd name="connsiteY3931" fmla="*/ 724188 h 859843"/>
              <a:gd name="connsiteX3932" fmla="*/ 3425047 w 4649917"/>
              <a:gd name="connsiteY3932" fmla="*/ 724514 h 859843"/>
              <a:gd name="connsiteX3933" fmla="*/ 3968687 w 4649917"/>
              <a:gd name="connsiteY3933" fmla="*/ 724055 h 859843"/>
              <a:gd name="connsiteX3934" fmla="*/ 3974749 w 4649917"/>
              <a:gd name="connsiteY3934" fmla="*/ 724574 h 859843"/>
              <a:gd name="connsiteX3935" fmla="*/ 3974749 w 4649917"/>
              <a:gd name="connsiteY3935" fmla="*/ 727788 h 859843"/>
              <a:gd name="connsiteX3936" fmla="*/ 582889 w 4649917"/>
              <a:gd name="connsiteY3936" fmla="*/ 723903 h 859843"/>
              <a:gd name="connsiteX3937" fmla="*/ 584830 w 4649917"/>
              <a:gd name="connsiteY3937" fmla="*/ 723987 h 859843"/>
              <a:gd name="connsiteX3938" fmla="*/ 584830 w 4649917"/>
              <a:gd name="connsiteY3938" fmla="*/ 725405 h 859843"/>
              <a:gd name="connsiteX3939" fmla="*/ 588729 w 4649917"/>
              <a:gd name="connsiteY3939" fmla="*/ 724204 h 859843"/>
              <a:gd name="connsiteX3940" fmla="*/ 588252 w 4649917"/>
              <a:gd name="connsiteY3940" fmla="*/ 724132 h 859843"/>
              <a:gd name="connsiteX3941" fmla="*/ 588881 w 4649917"/>
              <a:gd name="connsiteY3941" fmla="*/ 724158 h 859843"/>
              <a:gd name="connsiteX3942" fmla="*/ 588729 w 4649917"/>
              <a:gd name="connsiteY3942" fmla="*/ 724204 h 859843"/>
              <a:gd name="connsiteX3943" fmla="*/ 593600 w 4649917"/>
              <a:gd name="connsiteY3943" fmla="*/ 724954 h 859843"/>
              <a:gd name="connsiteX3944" fmla="*/ 572239 w 4649917"/>
              <a:gd name="connsiteY3944" fmla="*/ 726065 h 859843"/>
              <a:gd name="connsiteX3945" fmla="*/ 573134 w 4649917"/>
              <a:gd name="connsiteY3945" fmla="*/ 725405 h 859843"/>
              <a:gd name="connsiteX3946" fmla="*/ 4496751 w 4649917"/>
              <a:gd name="connsiteY3946" fmla="*/ 723801 h 859843"/>
              <a:gd name="connsiteX3947" fmla="*/ 4494064 w 4649917"/>
              <a:gd name="connsiteY3947" fmla="*/ 727249 h 859843"/>
              <a:gd name="connsiteX3948" fmla="*/ 4491376 w 4649917"/>
              <a:gd name="connsiteY3948" fmla="*/ 723801 h 859843"/>
              <a:gd name="connsiteX3949" fmla="*/ 4496751 w 4649917"/>
              <a:gd name="connsiteY3949" fmla="*/ 723801 h 859843"/>
              <a:gd name="connsiteX3950" fmla="*/ 4639169 w 4649917"/>
              <a:gd name="connsiteY3950" fmla="*/ 723801 h 859843"/>
              <a:gd name="connsiteX3951" fmla="*/ 4637377 w 4649917"/>
              <a:gd name="connsiteY3951" fmla="*/ 724951 h 859843"/>
              <a:gd name="connsiteX3952" fmla="*/ 4640661 w 4649917"/>
              <a:gd name="connsiteY3952" fmla="*/ 725717 h 859843"/>
              <a:gd name="connsiteX3953" fmla="*/ 3312744 w 4649917"/>
              <a:gd name="connsiteY3953" fmla="*/ 723800 h 859843"/>
              <a:gd name="connsiteX3954" fmla="*/ 3321625 w 4649917"/>
              <a:gd name="connsiteY3954" fmla="*/ 724677 h 859843"/>
              <a:gd name="connsiteX3955" fmla="*/ 3322252 w 4649917"/>
              <a:gd name="connsiteY3955" fmla="*/ 724556 h 859843"/>
              <a:gd name="connsiteX3956" fmla="*/ 3327750 w 4649917"/>
              <a:gd name="connsiteY3956" fmla="*/ 725233 h 859843"/>
              <a:gd name="connsiteX3957" fmla="*/ 3327715 w 4649917"/>
              <a:gd name="connsiteY3957" fmla="*/ 725278 h 859843"/>
              <a:gd name="connsiteX3958" fmla="*/ 3329722 w 4649917"/>
              <a:gd name="connsiteY3958" fmla="*/ 725476 h 859843"/>
              <a:gd name="connsiteX3959" fmla="*/ 3335653 w 4649917"/>
              <a:gd name="connsiteY3959" fmla="*/ 726206 h 859843"/>
              <a:gd name="connsiteX3960" fmla="*/ 3326180 w 4649917"/>
              <a:gd name="connsiteY3960" fmla="*/ 727248 h 859843"/>
              <a:gd name="connsiteX3961" fmla="*/ 3327715 w 4649917"/>
              <a:gd name="connsiteY3961" fmla="*/ 725278 h 859843"/>
              <a:gd name="connsiteX3962" fmla="*/ 3321625 w 4649917"/>
              <a:gd name="connsiteY3962" fmla="*/ 724677 h 859843"/>
              <a:gd name="connsiteX3963" fmla="*/ 3319462 w 4649917"/>
              <a:gd name="connsiteY3963" fmla="*/ 725093 h 859843"/>
              <a:gd name="connsiteX3964" fmla="*/ 3312744 w 4649917"/>
              <a:gd name="connsiteY3964" fmla="*/ 723800 h 859843"/>
              <a:gd name="connsiteX3965" fmla="*/ 3482581 w 4649917"/>
              <a:gd name="connsiteY3965" fmla="*/ 723800 h 859843"/>
              <a:gd name="connsiteX3966" fmla="*/ 3487522 w 4649917"/>
              <a:gd name="connsiteY3966" fmla="*/ 724593 h 859843"/>
              <a:gd name="connsiteX3967" fmla="*/ 3487556 w 4649917"/>
              <a:gd name="connsiteY3967" fmla="*/ 725016 h 859843"/>
              <a:gd name="connsiteX3968" fmla="*/ 3571804 w 4649917"/>
              <a:gd name="connsiteY3968" fmla="*/ 723800 h 859843"/>
              <a:gd name="connsiteX3969" fmla="*/ 3576329 w 4649917"/>
              <a:gd name="connsiteY3969" fmla="*/ 724188 h 859843"/>
              <a:gd name="connsiteX3970" fmla="*/ 3576118 w 4649917"/>
              <a:gd name="connsiteY3970" fmla="*/ 724458 h 859843"/>
              <a:gd name="connsiteX3971" fmla="*/ 3571310 w 4649917"/>
              <a:gd name="connsiteY3971" fmla="*/ 723800 h 859843"/>
              <a:gd name="connsiteX3972" fmla="*/ 4008696 w 4649917"/>
              <a:gd name="connsiteY3972" fmla="*/ 723800 h 859843"/>
              <a:gd name="connsiteX3973" fmla="*/ 4010051 w 4649917"/>
              <a:gd name="connsiteY3973" fmla="*/ 723934 h 859843"/>
              <a:gd name="connsiteX3974" fmla="*/ 4009898 w 4649917"/>
              <a:gd name="connsiteY3974" fmla="*/ 724031 h 859843"/>
              <a:gd name="connsiteX3975" fmla="*/ 4121555 w 4649917"/>
              <a:gd name="connsiteY3975" fmla="*/ 723800 h 859843"/>
              <a:gd name="connsiteX3976" fmla="*/ 4118868 w 4649917"/>
              <a:gd name="connsiteY3976" fmla="*/ 727248 h 859843"/>
              <a:gd name="connsiteX3977" fmla="*/ 4116181 w 4649917"/>
              <a:gd name="connsiteY3977" fmla="*/ 723800 h 859843"/>
              <a:gd name="connsiteX3978" fmla="*/ 4121555 w 4649917"/>
              <a:gd name="connsiteY3978" fmla="*/ 723800 h 859843"/>
              <a:gd name="connsiteX3979" fmla="*/ 4263973 w 4649917"/>
              <a:gd name="connsiteY3979" fmla="*/ 723800 h 859843"/>
              <a:gd name="connsiteX3980" fmla="*/ 4262181 w 4649917"/>
              <a:gd name="connsiteY3980" fmla="*/ 724950 h 859843"/>
              <a:gd name="connsiteX3981" fmla="*/ 4265465 w 4649917"/>
              <a:gd name="connsiteY3981" fmla="*/ 725716 h 859843"/>
              <a:gd name="connsiteX3982" fmla="*/ 3624171 w 4649917"/>
              <a:gd name="connsiteY3982" fmla="*/ 723380 h 859843"/>
              <a:gd name="connsiteX3983" fmla="*/ 3624320 w 4649917"/>
              <a:gd name="connsiteY3983" fmla="*/ 723563 h 859843"/>
              <a:gd name="connsiteX3984" fmla="*/ 3623975 w 4649917"/>
              <a:gd name="connsiteY3984" fmla="*/ 723443 h 859843"/>
              <a:gd name="connsiteX3985" fmla="*/ 3627751 w 4649917"/>
              <a:gd name="connsiteY3985" fmla="*/ 722987 h 859843"/>
              <a:gd name="connsiteX3986" fmla="*/ 3630633 w 4649917"/>
              <a:gd name="connsiteY3986" fmla="*/ 724170 h 859843"/>
              <a:gd name="connsiteX3987" fmla="*/ 3629935 w 4649917"/>
              <a:gd name="connsiteY3987" fmla="*/ 725066 h 859843"/>
              <a:gd name="connsiteX3988" fmla="*/ 3627751 w 4649917"/>
              <a:gd name="connsiteY3988" fmla="*/ 724506 h 859843"/>
              <a:gd name="connsiteX3989" fmla="*/ 3627751 w 4649917"/>
              <a:gd name="connsiteY3989" fmla="*/ 723893 h 859843"/>
              <a:gd name="connsiteX3990" fmla="*/ 3628234 w 4649917"/>
              <a:gd name="connsiteY3990" fmla="*/ 723800 h 859843"/>
              <a:gd name="connsiteX3991" fmla="*/ 3627751 w 4649917"/>
              <a:gd name="connsiteY3991" fmla="*/ 723800 h 859843"/>
              <a:gd name="connsiteX3992" fmla="*/ 3171586 w 4649917"/>
              <a:gd name="connsiteY3992" fmla="*/ 722986 h 859843"/>
              <a:gd name="connsiteX3993" fmla="*/ 3171583 w 4649917"/>
              <a:gd name="connsiteY3993" fmla="*/ 722987 h 859843"/>
              <a:gd name="connsiteX3994" fmla="*/ 3171582 w 4649917"/>
              <a:gd name="connsiteY3994" fmla="*/ 722986 h 859843"/>
              <a:gd name="connsiteX3995" fmla="*/ 3191078 w 4649917"/>
              <a:gd name="connsiteY3995" fmla="*/ 722986 h 859843"/>
              <a:gd name="connsiteX3996" fmla="*/ 3191078 w 4649917"/>
              <a:gd name="connsiteY3996" fmla="*/ 722987 h 859843"/>
              <a:gd name="connsiteX3997" fmla="*/ 3188633 w 4649917"/>
              <a:gd name="connsiteY3997" fmla="*/ 722987 h 859843"/>
              <a:gd name="connsiteX3998" fmla="*/ 3188632 w 4649917"/>
              <a:gd name="connsiteY3998" fmla="*/ 722986 h 859843"/>
              <a:gd name="connsiteX3999" fmla="*/ 3188628 w 4649917"/>
              <a:gd name="connsiteY3999" fmla="*/ 722987 h 859843"/>
              <a:gd name="connsiteX4000" fmla="*/ 3187179 w 4649917"/>
              <a:gd name="connsiteY4000" fmla="*/ 722987 h 859843"/>
              <a:gd name="connsiteX4001" fmla="*/ 3187171 w 4649917"/>
              <a:gd name="connsiteY4001" fmla="*/ 722986 h 859843"/>
              <a:gd name="connsiteX4002" fmla="*/ 3187177 w 4649917"/>
              <a:gd name="connsiteY4002" fmla="*/ 722986 h 859843"/>
              <a:gd name="connsiteX4003" fmla="*/ 3187179 w 4649917"/>
              <a:gd name="connsiteY4003" fmla="*/ 722987 h 859843"/>
              <a:gd name="connsiteX4004" fmla="*/ 3187180 w 4649917"/>
              <a:gd name="connsiteY4004" fmla="*/ 722986 h 859843"/>
              <a:gd name="connsiteX4005" fmla="*/ 3188632 w 4649917"/>
              <a:gd name="connsiteY4005" fmla="*/ 722986 h 859843"/>
              <a:gd name="connsiteX4006" fmla="*/ 3475864 w 4649917"/>
              <a:gd name="connsiteY4006" fmla="*/ 722507 h 859843"/>
              <a:gd name="connsiteX4007" fmla="*/ 3479894 w 4649917"/>
              <a:gd name="connsiteY4007" fmla="*/ 723800 h 859843"/>
              <a:gd name="connsiteX4008" fmla="*/ 3478907 w 4649917"/>
              <a:gd name="connsiteY4008" fmla="*/ 725066 h 859843"/>
              <a:gd name="connsiteX4009" fmla="*/ 3475358 w 4649917"/>
              <a:gd name="connsiteY4009" fmla="*/ 724156 h 859843"/>
              <a:gd name="connsiteX4010" fmla="*/ 3477206 w 4649917"/>
              <a:gd name="connsiteY4010" fmla="*/ 723800 h 859843"/>
              <a:gd name="connsiteX4011" fmla="*/ 3473971 w 4649917"/>
              <a:gd name="connsiteY4011" fmla="*/ 723800 h 859843"/>
              <a:gd name="connsiteX4012" fmla="*/ 3472948 w 4649917"/>
              <a:gd name="connsiteY4012" fmla="*/ 723443 h 859843"/>
              <a:gd name="connsiteX4013" fmla="*/ 3970014 w 4649917"/>
              <a:gd name="connsiteY4013" fmla="*/ 722437 h 859843"/>
              <a:gd name="connsiteX4014" fmla="*/ 3971785 w 4649917"/>
              <a:gd name="connsiteY4014" fmla="*/ 722891 h 859843"/>
              <a:gd name="connsiteX4015" fmla="*/ 3971076 w 4649917"/>
              <a:gd name="connsiteY4015" fmla="*/ 723800 h 859843"/>
              <a:gd name="connsiteX4016" fmla="*/ 3688420 w 4649917"/>
              <a:gd name="connsiteY4016" fmla="*/ 722429 h 859843"/>
              <a:gd name="connsiteX4017" fmla="*/ 3688856 w 4649917"/>
              <a:gd name="connsiteY4017" fmla="*/ 722987 h 859843"/>
              <a:gd name="connsiteX4018" fmla="*/ 3687985 w 4649917"/>
              <a:gd name="connsiteY4018" fmla="*/ 722987 h 859843"/>
              <a:gd name="connsiteX4019" fmla="*/ 617198 w 4649917"/>
              <a:gd name="connsiteY4019" fmla="*/ 722054 h 859843"/>
              <a:gd name="connsiteX4020" fmla="*/ 617971 w 4649917"/>
              <a:gd name="connsiteY4020" fmla="*/ 723005 h 859843"/>
              <a:gd name="connsiteX4021" fmla="*/ 619919 w 4649917"/>
              <a:gd name="connsiteY4021" fmla="*/ 725405 h 859843"/>
              <a:gd name="connsiteX4022" fmla="*/ 623819 w 4649917"/>
              <a:gd name="connsiteY4022" fmla="*/ 725405 h 859843"/>
              <a:gd name="connsiteX4023" fmla="*/ 613212 w 4649917"/>
              <a:gd name="connsiteY4023" fmla="*/ 726856 h 859843"/>
              <a:gd name="connsiteX4024" fmla="*/ 608392 w 4649917"/>
              <a:gd name="connsiteY4024" fmla="*/ 725317 h 859843"/>
              <a:gd name="connsiteX4025" fmla="*/ 598158 w 4649917"/>
              <a:gd name="connsiteY4025" fmla="*/ 724718 h 859843"/>
              <a:gd name="connsiteX4026" fmla="*/ 594851 w 4649917"/>
              <a:gd name="connsiteY4026" fmla="*/ 724889 h 859843"/>
              <a:gd name="connsiteX4027" fmla="*/ 593051 w 4649917"/>
              <a:gd name="connsiteY4027" fmla="*/ 724335 h 859843"/>
              <a:gd name="connsiteX4028" fmla="*/ 602056 w 4649917"/>
              <a:gd name="connsiteY4028" fmla="*/ 724718 h 859843"/>
              <a:gd name="connsiteX4029" fmla="*/ 3676641 w 4649917"/>
              <a:gd name="connsiteY4029" fmla="*/ 721882 h 859843"/>
              <a:gd name="connsiteX4030" fmla="*/ 3678436 w 4649917"/>
              <a:gd name="connsiteY4030" fmla="*/ 722343 h 859843"/>
              <a:gd name="connsiteX4031" fmla="*/ 3678436 w 4649917"/>
              <a:gd name="connsiteY4031" fmla="*/ 722987 h 859843"/>
              <a:gd name="connsiteX4032" fmla="*/ 529025 w 4649917"/>
              <a:gd name="connsiteY4032" fmla="*/ 721616 h 859843"/>
              <a:gd name="connsiteX4033" fmla="*/ 537051 w 4649917"/>
              <a:gd name="connsiteY4033" fmla="*/ 721957 h 859843"/>
              <a:gd name="connsiteX4034" fmla="*/ 534145 w 4649917"/>
              <a:gd name="connsiteY4034" fmla="*/ 722404 h 859843"/>
              <a:gd name="connsiteX4035" fmla="*/ 510752 w 4649917"/>
              <a:gd name="connsiteY4035" fmla="*/ 720840 h 859843"/>
              <a:gd name="connsiteX4036" fmla="*/ 517687 w 4649917"/>
              <a:gd name="connsiteY4036" fmla="*/ 721134 h 859843"/>
              <a:gd name="connsiteX4037" fmla="*/ 514947 w 4649917"/>
              <a:gd name="connsiteY4037" fmla="*/ 722822 h 859843"/>
              <a:gd name="connsiteX4038" fmla="*/ 510752 w 4649917"/>
              <a:gd name="connsiteY4038" fmla="*/ 722352 h 859843"/>
              <a:gd name="connsiteX4039" fmla="*/ 3963577 w 4649917"/>
              <a:gd name="connsiteY4039" fmla="*/ 720785 h 859843"/>
              <a:gd name="connsiteX4040" fmla="*/ 3965640 w 4649917"/>
              <a:gd name="connsiteY4040" fmla="*/ 721315 h 859843"/>
              <a:gd name="connsiteX4041" fmla="*/ 3964694 w 4649917"/>
              <a:gd name="connsiteY4041" fmla="*/ 721646 h 859843"/>
              <a:gd name="connsiteX4042" fmla="*/ 495156 w 4649917"/>
              <a:gd name="connsiteY4042" fmla="*/ 720604 h 859843"/>
              <a:gd name="connsiteX4043" fmla="*/ 495152 w 4649917"/>
              <a:gd name="connsiteY4043" fmla="*/ 720606 h 859843"/>
              <a:gd name="connsiteX4044" fmla="*/ 495149 w 4649917"/>
              <a:gd name="connsiteY4044" fmla="*/ 720606 h 859843"/>
              <a:gd name="connsiteX4045" fmla="*/ 501075 w 4649917"/>
              <a:gd name="connsiteY4045" fmla="*/ 720429 h 859843"/>
              <a:gd name="connsiteX4046" fmla="*/ 506852 w 4649917"/>
              <a:gd name="connsiteY4046" fmla="*/ 720675 h 859843"/>
              <a:gd name="connsiteX4047" fmla="*/ 506852 w 4649917"/>
              <a:gd name="connsiteY4047" fmla="*/ 721916 h 859843"/>
              <a:gd name="connsiteX4048" fmla="*/ 500749 w 4649917"/>
              <a:gd name="connsiteY4048" fmla="*/ 721233 h 859843"/>
              <a:gd name="connsiteX4049" fmla="*/ 4381205 w 4649917"/>
              <a:gd name="connsiteY4049" fmla="*/ 720354 h 859843"/>
              <a:gd name="connsiteX4050" fmla="*/ 4378518 w 4649917"/>
              <a:gd name="connsiteY4050" fmla="*/ 723801 h 859843"/>
              <a:gd name="connsiteX4051" fmla="*/ 4359708 w 4649917"/>
              <a:gd name="connsiteY4051" fmla="*/ 723801 h 859843"/>
              <a:gd name="connsiteX4052" fmla="*/ 4357020 w 4649917"/>
              <a:gd name="connsiteY4052" fmla="*/ 720354 h 859843"/>
              <a:gd name="connsiteX4053" fmla="*/ 4357020 w 4649917"/>
              <a:gd name="connsiteY4053" fmla="*/ 723801 h 859843"/>
              <a:gd name="connsiteX4054" fmla="*/ 4354334 w 4649917"/>
              <a:gd name="connsiteY4054" fmla="*/ 720354 h 859843"/>
              <a:gd name="connsiteX4055" fmla="*/ 4357020 w 4649917"/>
              <a:gd name="connsiteY4055" fmla="*/ 720354 h 859843"/>
              <a:gd name="connsiteX4056" fmla="*/ 4459132 w 4649917"/>
              <a:gd name="connsiteY4056" fmla="*/ 720354 h 859843"/>
              <a:gd name="connsiteX4057" fmla="*/ 4456444 w 4649917"/>
              <a:gd name="connsiteY4057" fmla="*/ 720354 h 859843"/>
              <a:gd name="connsiteX4058" fmla="*/ 4456444 w 4649917"/>
              <a:gd name="connsiteY4058" fmla="*/ 723801 h 859843"/>
              <a:gd name="connsiteX4059" fmla="*/ 4459132 w 4649917"/>
              <a:gd name="connsiteY4059" fmla="*/ 720354 h 859843"/>
              <a:gd name="connsiteX4060" fmla="*/ 4461818 w 4649917"/>
              <a:gd name="connsiteY4060" fmla="*/ 720354 h 859843"/>
              <a:gd name="connsiteX4061" fmla="*/ 4459132 w 4649917"/>
              <a:gd name="connsiteY4061" fmla="*/ 720354 h 859843"/>
              <a:gd name="connsiteX4062" fmla="*/ 4461818 w 4649917"/>
              <a:gd name="connsiteY4062" fmla="*/ 720354 h 859843"/>
              <a:gd name="connsiteX4063" fmla="*/ 4469880 w 4649917"/>
              <a:gd name="connsiteY4063" fmla="*/ 720354 h 859843"/>
              <a:gd name="connsiteX4064" fmla="*/ 4468268 w 4649917"/>
              <a:gd name="connsiteY4064" fmla="*/ 720354 h 859843"/>
              <a:gd name="connsiteX4065" fmla="*/ 4467193 w 4649917"/>
              <a:gd name="connsiteY4065" fmla="*/ 723801 h 859843"/>
              <a:gd name="connsiteX4066" fmla="*/ 4469880 w 4649917"/>
              <a:gd name="connsiteY4066" fmla="*/ 720354 h 859843"/>
              <a:gd name="connsiteX4067" fmla="*/ 3404106 w 4649917"/>
              <a:gd name="connsiteY4067" fmla="*/ 720353 h 859843"/>
              <a:gd name="connsiteX4068" fmla="*/ 3404106 w 4649917"/>
              <a:gd name="connsiteY4068" fmla="*/ 722731 h 859843"/>
              <a:gd name="connsiteX4069" fmla="*/ 3403070 w 4649917"/>
              <a:gd name="connsiteY4069" fmla="*/ 722986 h 859843"/>
              <a:gd name="connsiteX4070" fmla="*/ 3399367 w 4649917"/>
              <a:gd name="connsiteY4070" fmla="*/ 722986 h 859843"/>
              <a:gd name="connsiteX4071" fmla="*/ 3401419 w 4649917"/>
              <a:gd name="connsiteY4071" fmla="*/ 720353 h 859843"/>
              <a:gd name="connsiteX4072" fmla="*/ 3461084 w 4649917"/>
              <a:gd name="connsiteY4072" fmla="*/ 720353 h 859843"/>
              <a:gd name="connsiteX4073" fmla="*/ 3459872 w 4649917"/>
              <a:gd name="connsiteY4073" fmla="*/ 721242 h 859843"/>
              <a:gd name="connsiteX4074" fmla="*/ 3456841 w 4649917"/>
              <a:gd name="connsiteY4074" fmla="*/ 720353 h 859843"/>
              <a:gd name="connsiteX4075" fmla="*/ 3535775 w 4649917"/>
              <a:gd name="connsiteY4075" fmla="*/ 720353 h 859843"/>
              <a:gd name="connsiteX4076" fmla="*/ 3536324 w 4649917"/>
              <a:gd name="connsiteY4076" fmla="*/ 721056 h 859843"/>
              <a:gd name="connsiteX4077" fmla="*/ 3536324 w 4649917"/>
              <a:gd name="connsiteY4077" fmla="*/ 722117 h 859843"/>
              <a:gd name="connsiteX4078" fmla="*/ 3534606 w 4649917"/>
              <a:gd name="connsiteY4078" fmla="*/ 721853 h 859843"/>
              <a:gd name="connsiteX4079" fmla="*/ 3686802 w 4649917"/>
              <a:gd name="connsiteY4079" fmla="*/ 720353 h 859843"/>
              <a:gd name="connsiteX4080" fmla="*/ 3687351 w 4649917"/>
              <a:gd name="connsiteY4080" fmla="*/ 721056 h 859843"/>
              <a:gd name="connsiteX4081" fmla="*/ 3687351 w 4649917"/>
              <a:gd name="connsiteY4081" fmla="*/ 722987 h 859843"/>
              <a:gd name="connsiteX4082" fmla="*/ 3686233 w 4649917"/>
              <a:gd name="connsiteY4082" fmla="*/ 722987 h 859843"/>
              <a:gd name="connsiteX4083" fmla="*/ 3685370 w 4649917"/>
              <a:gd name="connsiteY4083" fmla="*/ 722190 h 859843"/>
              <a:gd name="connsiteX4084" fmla="*/ 4006009 w 4649917"/>
              <a:gd name="connsiteY4084" fmla="*/ 720353 h 859843"/>
              <a:gd name="connsiteX4085" fmla="*/ 4003658 w 4649917"/>
              <a:gd name="connsiteY4085" fmla="*/ 722077 h 859843"/>
              <a:gd name="connsiteX4086" fmla="*/ 4003331 w 4649917"/>
              <a:gd name="connsiteY4086" fmla="*/ 723752 h 859843"/>
              <a:gd name="connsiteX4087" fmla="*/ 3988762 w 4649917"/>
              <a:gd name="connsiteY4087" fmla="*/ 720353 h 859843"/>
              <a:gd name="connsiteX4088" fmla="*/ 3994136 w 4649917"/>
              <a:gd name="connsiteY4088" fmla="*/ 720353 h 859843"/>
              <a:gd name="connsiteX4089" fmla="*/ 4083936 w 4649917"/>
              <a:gd name="connsiteY4089" fmla="*/ 720353 h 859843"/>
              <a:gd name="connsiteX4090" fmla="*/ 4081248 w 4649917"/>
              <a:gd name="connsiteY4090" fmla="*/ 720353 h 859843"/>
              <a:gd name="connsiteX4091" fmla="*/ 4081248 w 4649917"/>
              <a:gd name="connsiteY4091" fmla="*/ 723800 h 859843"/>
              <a:gd name="connsiteX4092" fmla="*/ 4083936 w 4649917"/>
              <a:gd name="connsiteY4092" fmla="*/ 720353 h 859843"/>
              <a:gd name="connsiteX4093" fmla="*/ 4086623 w 4649917"/>
              <a:gd name="connsiteY4093" fmla="*/ 720353 h 859843"/>
              <a:gd name="connsiteX4094" fmla="*/ 4083936 w 4649917"/>
              <a:gd name="connsiteY4094" fmla="*/ 720353 h 859843"/>
              <a:gd name="connsiteX4095" fmla="*/ 4086623 w 4649917"/>
              <a:gd name="connsiteY4095" fmla="*/ 720353 h 859843"/>
              <a:gd name="connsiteX4096" fmla="*/ 4094684 w 4649917"/>
              <a:gd name="connsiteY4096" fmla="*/ 720353 h 859843"/>
              <a:gd name="connsiteX4097" fmla="*/ 4093072 w 4649917"/>
              <a:gd name="connsiteY4097" fmla="*/ 720353 h 859843"/>
              <a:gd name="connsiteX4098" fmla="*/ 4091997 w 4649917"/>
              <a:gd name="connsiteY4098" fmla="*/ 723800 h 859843"/>
              <a:gd name="connsiteX4099" fmla="*/ 4094684 w 4649917"/>
              <a:gd name="connsiteY4099" fmla="*/ 720353 h 859843"/>
              <a:gd name="connsiteX4100" fmla="*/ 3390557 w 4649917"/>
              <a:gd name="connsiteY4100" fmla="*/ 720304 h 859843"/>
              <a:gd name="connsiteX4101" fmla="*/ 3390670 w 4649917"/>
              <a:gd name="connsiteY4101" fmla="*/ 720353 h 859843"/>
              <a:gd name="connsiteX4102" fmla="*/ 3390670 w 4649917"/>
              <a:gd name="connsiteY4102" fmla="*/ 720675 h 859843"/>
              <a:gd name="connsiteX4103" fmla="*/ 3390586 w 4649917"/>
              <a:gd name="connsiteY4103" fmla="*/ 720399 h 859843"/>
              <a:gd name="connsiteX4104" fmla="*/ 3390670 w 4649917"/>
              <a:gd name="connsiteY4104" fmla="*/ 720353 h 859843"/>
              <a:gd name="connsiteX4105" fmla="*/ 3390572 w 4649917"/>
              <a:gd name="connsiteY4105" fmla="*/ 720353 h 859843"/>
              <a:gd name="connsiteX4106" fmla="*/ 3493957 w 4649917"/>
              <a:gd name="connsiteY4106" fmla="*/ 719547 h 859843"/>
              <a:gd name="connsiteX4107" fmla="*/ 3494896 w 4649917"/>
              <a:gd name="connsiteY4107" fmla="*/ 719618 h 859843"/>
              <a:gd name="connsiteX4108" fmla="*/ 3495468 w 4649917"/>
              <a:gd name="connsiteY4108" fmla="*/ 720353 h 859843"/>
              <a:gd name="connsiteX4109" fmla="*/ 3495468 w 4649917"/>
              <a:gd name="connsiteY4109" fmla="*/ 719662 h 859843"/>
              <a:gd name="connsiteX4110" fmla="*/ 3498333 w 4649917"/>
              <a:gd name="connsiteY4110" fmla="*/ 719878 h 859843"/>
              <a:gd name="connsiteX4111" fmla="*/ 3498704 w 4649917"/>
              <a:gd name="connsiteY4111" fmla="*/ 720353 h 859843"/>
              <a:gd name="connsiteX4112" fmla="*/ 3495468 w 4649917"/>
              <a:gd name="connsiteY4112" fmla="*/ 720353 h 859843"/>
              <a:gd name="connsiteX4113" fmla="*/ 3493329 w 4649917"/>
              <a:gd name="connsiteY4113" fmla="*/ 720353 h 859843"/>
              <a:gd name="connsiteX4114" fmla="*/ 3397388 w 4649917"/>
              <a:gd name="connsiteY4114" fmla="*/ 719490 h 859843"/>
              <a:gd name="connsiteX4115" fmla="*/ 3398732 w 4649917"/>
              <a:gd name="connsiteY4115" fmla="*/ 720353 h 859843"/>
              <a:gd name="connsiteX4116" fmla="*/ 3398732 w 4649917"/>
              <a:gd name="connsiteY4116" fmla="*/ 722076 h 859843"/>
              <a:gd name="connsiteX4117" fmla="*/ 3398732 w 4649917"/>
              <a:gd name="connsiteY4117" fmla="*/ 722986 h 859843"/>
              <a:gd name="connsiteX4118" fmla="*/ 3396679 w 4649917"/>
              <a:gd name="connsiteY4118" fmla="*/ 722986 h 859843"/>
              <a:gd name="connsiteX4119" fmla="*/ 3398732 w 4649917"/>
              <a:gd name="connsiteY4119" fmla="*/ 720353 h 859843"/>
              <a:gd name="connsiteX4120" fmla="*/ 3397120 w 4649917"/>
              <a:gd name="connsiteY4120" fmla="*/ 720353 h 859843"/>
              <a:gd name="connsiteX4121" fmla="*/ 3396298 w 4649917"/>
              <a:gd name="connsiteY4121" fmla="*/ 722986 h 859843"/>
              <a:gd name="connsiteX4122" fmla="*/ 3395272 w 4649917"/>
              <a:gd name="connsiteY4122" fmla="*/ 722986 h 859843"/>
              <a:gd name="connsiteX4123" fmla="*/ 3395272 w 4649917"/>
              <a:gd name="connsiteY4123" fmla="*/ 720848 h 859843"/>
              <a:gd name="connsiteX4124" fmla="*/ 3396045 w 4649917"/>
              <a:gd name="connsiteY4124" fmla="*/ 720353 h 859843"/>
              <a:gd name="connsiteX4125" fmla="*/ 3397120 w 4649917"/>
              <a:gd name="connsiteY4125" fmla="*/ 720353 h 859843"/>
              <a:gd name="connsiteX4126" fmla="*/ 3488881 w 4649917"/>
              <a:gd name="connsiteY4126" fmla="*/ 719164 h 859843"/>
              <a:gd name="connsiteX4127" fmla="*/ 3490642 w 4649917"/>
              <a:gd name="connsiteY4127" fmla="*/ 719297 h 859843"/>
              <a:gd name="connsiteX4128" fmla="*/ 3490642 w 4649917"/>
              <a:gd name="connsiteY4128" fmla="*/ 720353 h 859843"/>
              <a:gd name="connsiteX4129" fmla="*/ 3491042 w 4649917"/>
              <a:gd name="connsiteY4129" fmla="*/ 719327 h 859843"/>
              <a:gd name="connsiteX4130" fmla="*/ 3492114 w 4649917"/>
              <a:gd name="connsiteY4130" fmla="*/ 719408 h 859843"/>
              <a:gd name="connsiteX4131" fmla="*/ 3490642 w 4649917"/>
              <a:gd name="connsiteY4131" fmla="*/ 720353 h 859843"/>
              <a:gd name="connsiteX4132" fmla="*/ 3487955 w 4649917"/>
              <a:gd name="connsiteY4132" fmla="*/ 720353 h 859843"/>
              <a:gd name="connsiteX4133" fmla="*/ 3653762 w 4649917"/>
              <a:gd name="connsiteY4133" fmla="*/ 719060 h 859843"/>
              <a:gd name="connsiteX4134" fmla="*/ 3654664 w 4649917"/>
              <a:gd name="connsiteY4134" fmla="*/ 719928 h 859843"/>
              <a:gd name="connsiteX4135" fmla="*/ 3653109 w 4649917"/>
              <a:gd name="connsiteY4135" fmla="*/ 719688 h 859843"/>
              <a:gd name="connsiteX4136" fmla="*/ 3178778 w 4649917"/>
              <a:gd name="connsiteY4136" fmla="*/ 718557 h 859843"/>
              <a:gd name="connsiteX4137" fmla="*/ 3180152 w 4649917"/>
              <a:gd name="connsiteY4137" fmla="*/ 718660 h 859843"/>
              <a:gd name="connsiteX4138" fmla="*/ 3185548 w 4649917"/>
              <a:gd name="connsiteY4138" fmla="*/ 721983 h 859843"/>
              <a:gd name="connsiteX4139" fmla="*/ 3185052 w 4649917"/>
              <a:gd name="connsiteY4139" fmla="*/ 722594 h 859843"/>
              <a:gd name="connsiteX4140" fmla="*/ 3177431 w 4649917"/>
              <a:gd name="connsiteY4140" fmla="*/ 721187 h 859843"/>
              <a:gd name="connsiteX4141" fmla="*/ 3173255 w 4649917"/>
              <a:gd name="connsiteY4141" fmla="*/ 721958 h 859843"/>
              <a:gd name="connsiteX4142" fmla="*/ 3172864 w 4649917"/>
              <a:gd name="connsiteY4142" fmla="*/ 722199 h 859843"/>
              <a:gd name="connsiteX4143" fmla="*/ 3172731 w 4649917"/>
              <a:gd name="connsiteY4143" fmla="*/ 722056 h 859843"/>
              <a:gd name="connsiteX4144" fmla="*/ 3173255 w 4649917"/>
              <a:gd name="connsiteY4144" fmla="*/ 721958 h 859843"/>
              <a:gd name="connsiteX4145" fmla="*/ 3953350 w 4649917"/>
              <a:gd name="connsiteY4145" fmla="*/ 718294 h 859843"/>
              <a:gd name="connsiteX4146" fmla="*/ 3964578 w 4649917"/>
              <a:gd name="connsiteY4146" fmla="*/ 720353 h 859843"/>
              <a:gd name="connsiteX4147" fmla="*/ 3963015 w 4649917"/>
              <a:gd name="connsiteY4147" fmla="*/ 720353 h 859843"/>
              <a:gd name="connsiteX4148" fmla="*/ 3961890 w 4649917"/>
              <a:gd name="connsiteY4148" fmla="*/ 720353 h 859843"/>
              <a:gd name="connsiteX4149" fmla="*/ 3960328 w 4649917"/>
              <a:gd name="connsiteY4149" fmla="*/ 720353 h 859843"/>
              <a:gd name="connsiteX4150" fmla="*/ 3964435 w 4649917"/>
              <a:gd name="connsiteY4150" fmla="*/ 722987 h 859843"/>
              <a:gd name="connsiteX4151" fmla="*/ 3963053 w 4649917"/>
              <a:gd name="connsiteY4151" fmla="*/ 722987 h 859843"/>
              <a:gd name="connsiteX4152" fmla="*/ 3959154 w 4649917"/>
              <a:gd name="connsiteY4152" fmla="*/ 722987 h 859843"/>
              <a:gd name="connsiteX4153" fmla="*/ 3958487 w 4649917"/>
              <a:gd name="connsiteY4153" fmla="*/ 722714 h 859843"/>
              <a:gd name="connsiteX4154" fmla="*/ 3960328 w 4649917"/>
              <a:gd name="connsiteY4154" fmla="*/ 720353 h 859843"/>
              <a:gd name="connsiteX4155" fmla="*/ 3957641 w 4649917"/>
              <a:gd name="connsiteY4155" fmla="*/ 720353 h 859843"/>
              <a:gd name="connsiteX4156" fmla="*/ 3954953 w 4649917"/>
              <a:gd name="connsiteY4156" fmla="*/ 720353 h 859843"/>
              <a:gd name="connsiteX4157" fmla="*/ 3648091 w 4649917"/>
              <a:gd name="connsiteY4157" fmla="*/ 718247 h 859843"/>
              <a:gd name="connsiteX4158" fmla="*/ 3648683 w 4649917"/>
              <a:gd name="connsiteY4158" fmla="*/ 719007 h 859843"/>
              <a:gd name="connsiteX4159" fmla="*/ 3647251 w 4649917"/>
              <a:gd name="connsiteY4159" fmla="*/ 718787 h 859843"/>
              <a:gd name="connsiteX4160" fmla="*/ 3660933 w 4649917"/>
              <a:gd name="connsiteY4160" fmla="*/ 718073 h 859843"/>
              <a:gd name="connsiteX4161" fmla="*/ 3663916 w 4649917"/>
              <a:gd name="connsiteY4161" fmla="*/ 718620 h 859843"/>
              <a:gd name="connsiteX4162" fmla="*/ 3660933 w 4649917"/>
              <a:gd name="connsiteY4162" fmla="*/ 719079 h 859843"/>
              <a:gd name="connsiteX4163" fmla="*/ 3385225 w 4649917"/>
              <a:gd name="connsiteY4163" fmla="*/ 718023 h 859843"/>
              <a:gd name="connsiteX4164" fmla="*/ 3385601 w 4649917"/>
              <a:gd name="connsiteY4164" fmla="*/ 718184 h 859843"/>
              <a:gd name="connsiteX4165" fmla="*/ 3385333 w 4649917"/>
              <a:gd name="connsiteY4165" fmla="*/ 718184 h 859843"/>
              <a:gd name="connsiteX4166" fmla="*/ 3508563 w 4649917"/>
              <a:gd name="connsiteY4166" fmla="*/ 717828 h 859843"/>
              <a:gd name="connsiteX4167" fmla="*/ 3520113 w 4649917"/>
              <a:gd name="connsiteY4167" fmla="*/ 719944 h 859843"/>
              <a:gd name="connsiteX4168" fmla="*/ 3520749 w 4649917"/>
              <a:gd name="connsiteY4168" fmla="*/ 720353 h 859843"/>
              <a:gd name="connsiteX4169" fmla="*/ 3520749 w 4649917"/>
              <a:gd name="connsiteY4169" fmla="*/ 720061 h 859843"/>
              <a:gd name="connsiteX4170" fmla="*/ 3522340 w 4649917"/>
              <a:gd name="connsiteY4170" fmla="*/ 720353 h 859843"/>
              <a:gd name="connsiteX4171" fmla="*/ 3520749 w 4649917"/>
              <a:gd name="connsiteY4171" fmla="*/ 720353 h 859843"/>
              <a:gd name="connsiteX4172" fmla="*/ 3519652 w 4649917"/>
              <a:gd name="connsiteY4172" fmla="*/ 720353 h 859843"/>
              <a:gd name="connsiteX4173" fmla="*/ 3525669 w 4649917"/>
              <a:gd name="connsiteY4173" fmla="*/ 721896 h 859843"/>
              <a:gd name="connsiteX4174" fmla="*/ 3518583 w 4649917"/>
              <a:gd name="connsiteY4174" fmla="*/ 722987 h 859843"/>
              <a:gd name="connsiteX4175" fmla="*/ 3526103 w 4649917"/>
              <a:gd name="connsiteY4175" fmla="*/ 724016 h 859843"/>
              <a:gd name="connsiteX4176" fmla="*/ 3512140 w 4649917"/>
              <a:gd name="connsiteY4176" fmla="*/ 723800 h 859843"/>
              <a:gd name="connsiteX4177" fmla="*/ 3512140 w 4649917"/>
              <a:gd name="connsiteY4177" fmla="*/ 728286 h 859843"/>
              <a:gd name="connsiteX4178" fmla="*/ 3508904 w 4649917"/>
              <a:gd name="connsiteY4178" fmla="*/ 727248 h 859843"/>
              <a:gd name="connsiteX4179" fmla="*/ 3510081 w 4649917"/>
              <a:gd name="connsiteY4179" fmla="*/ 728759 h 859843"/>
              <a:gd name="connsiteX4180" fmla="*/ 3508858 w 4649917"/>
              <a:gd name="connsiteY4180" fmla="*/ 728591 h 859843"/>
              <a:gd name="connsiteX4181" fmla="*/ 3506765 w 4649917"/>
              <a:gd name="connsiteY4181" fmla="*/ 727248 h 859843"/>
              <a:gd name="connsiteX4182" fmla="*/ 3506491 w 4649917"/>
              <a:gd name="connsiteY4182" fmla="*/ 727600 h 859843"/>
              <a:gd name="connsiteX4183" fmla="*/ 3506217 w 4649917"/>
              <a:gd name="connsiteY4183" fmla="*/ 727248 h 859843"/>
              <a:gd name="connsiteX4184" fmla="*/ 3505526 w 4649917"/>
              <a:gd name="connsiteY4184" fmla="*/ 728135 h 859843"/>
              <a:gd name="connsiteX4185" fmla="*/ 3503920 w 4649917"/>
              <a:gd name="connsiteY4185" fmla="*/ 727915 h 859843"/>
              <a:gd name="connsiteX4186" fmla="*/ 3503530 w 4649917"/>
              <a:gd name="connsiteY4186" fmla="*/ 727248 h 859843"/>
              <a:gd name="connsiteX4187" fmla="*/ 3501391 w 4649917"/>
              <a:gd name="connsiteY4187" fmla="*/ 727248 h 859843"/>
              <a:gd name="connsiteX4188" fmla="*/ 3500284 w 4649917"/>
              <a:gd name="connsiteY4188" fmla="*/ 726640 h 859843"/>
              <a:gd name="connsiteX4189" fmla="*/ 3498919 w 4649917"/>
              <a:gd name="connsiteY4189" fmla="*/ 726421 h 859843"/>
              <a:gd name="connsiteX4190" fmla="*/ 3498704 w 4649917"/>
              <a:gd name="connsiteY4190" fmla="*/ 727248 h 859843"/>
              <a:gd name="connsiteX4191" fmla="*/ 3490168 w 4649917"/>
              <a:gd name="connsiteY4191" fmla="*/ 726406 h 859843"/>
              <a:gd name="connsiteX4192" fmla="*/ 3489904 w 4649917"/>
              <a:gd name="connsiteY4192" fmla="*/ 726081 h 859843"/>
              <a:gd name="connsiteX4193" fmla="*/ 3498704 w 4649917"/>
              <a:gd name="connsiteY4193" fmla="*/ 727248 h 859843"/>
              <a:gd name="connsiteX4194" fmla="*/ 3489635 w 4649917"/>
              <a:gd name="connsiteY4194" fmla="*/ 725524 h 859843"/>
              <a:gd name="connsiteX4195" fmla="*/ 3489407 w 4649917"/>
              <a:gd name="connsiteY4195" fmla="*/ 725469 h 859843"/>
              <a:gd name="connsiteX4196" fmla="*/ 3488872 w 4649917"/>
              <a:gd name="connsiteY4196" fmla="*/ 724809 h 859843"/>
              <a:gd name="connsiteX4197" fmla="*/ 3498919 w 4649917"/>
              <a:gd name="connsiteY4197" fmla="*/ 726421 h 859843"/>
              <a:gd name="connsiteX4198" fmla="*/ 3499040 w 4649917"/>
              <a:gd name="connsiteY4198" fmla="*/ 725956 h 859843"/>
              <a:gd name="connsiteX4199" fmla="*/ 3500284 w 4649917"/>
              <a:gd name="connsiteY4199" fmla="*/ 726640 h 859843"/>
              <a:gd name="connsiteX4200" fmla="*/ 3504078 w 4649917"/>
              <a:gd name="connsiteY4200" fmla="*/ 727248 h 859843"/>
              <a:gd name="connsiteX4201" fmla="*/ 3504078 w 4649917"/>
              <a:gd name="connsiteY4201" fmla="*/ 723800 h 859843"/>
              <a:gd name="connsiteX4202" fmla="*/ 3506765 w 4649917"/>
              <a:gd name="connsiteY4202" fmla="*/ 723800 h 859843"/>
              <a:gd name="connsiteX4203" fmla="*/ 3512140 w 4649917"/>
              <a:gd name="connsiteY4203" fmla="*/ 723800 h 859843"/>
              <a:gd name="connsiteX4204" fmla="*/ 3506765 w 4649917"/>
              <a:gd name="connsiteY4204" fmla="*/ 720353 h 859843"/>
              <a:gd name="connsiteX4205" fmla="*/ 3501391 w 4649917"/>
              <a:gd name="connsiteY4205" fmla="*/ 720353 h 859843"/>
              <a:gd name="connsiteX4206" fmla="*/ 3501626 w 4649917"/>
              <a:gd name="connsiteY4206" fmla="*/ 720126 h 859843"/>
              <a:gd name="connsiteX4207" fmla="*/ 3504031 w 4649917"/>
              <a:gd name="connsiteY4207" fmla="*/ 720307 h 859843"/>
              <a:gd name="connsiteX4208" fmla="*/ 3504078 w 4649917"/>
              <a:gd name="connsiteY4208" fmla="*/ 720353 h 859843"/>
              <a:gd name="connsiteX4209" fmla="*/ 3504078 w 4649917"/>
              <a:gd name="connsiteY4209" fmla="*/ 720311 h 859843"/>
              <a:gd name="connsiteX4210" fmla="*/ 3504626 w 4649917"/>
              <a:gd name="connsiteY4210" fmla="*/ 720353 h 859843"/>
              <a:gd name="connsiteX4211" fmla="*/ 3506765 w 4649917"/>
              <a:gd name="connsiteY4211" fmla="*/ 718980 h 859843"/>
              <a:gd name="connsiteX4212" fmla="*/ 3506765 w 4649917"/>
              <a:gd name="connsiteY4212" fmla="*/ 720353 h 859843"/>
              <a:gd name="connsiteX4213" fmla="*/ 3509452 w 4649917"/>
              <a:gd name="connsiteY4213" fmla="*/ 720353 h 859843"/>
              <a:gd name="connsiteX4214" fmla="*/ 3507844 w 4649917"/>
              <a:gd name="connsiteY4214" fmla="*/ 718288 h 859843"/>
              <a:gd name="connsiteX4215" fmla="*/ 3658332 w 4649917"/>
              <a:gd name="connsiteY4215" fmla="*/ 717596 h 859843"/>
              <a:gd name="connsiteX4216" fmla="*/ 3659174 w 4649917"/>
              <a:gd name="connsiteY4216" fmla="*/ 717751 h 859843"/>
              <a:gd name="connsiteX4217" fmla="*/ 3658649 w 4649917"/>
              <a:gd name="connsiteY4217" fmla="*/ 718004 h 859843"/>
              <a:gd name="connsiteX4218" fmla="*/ 3656175 w 4649917"/>
              <a:gd name="connsiteY4218" fmla="*/ 717201 h 859843"/>
              <a:gd name="connsiteX4219" fmla="*/ 3657793 w 4649917"/>
              <a:gd name="connsiteY4219" fmla="*/ 717498 h 859843"/>
              <a:gd name="connsiteX4220" fmla="*/ 3657793 w 4649917"/>
              <a:gd name="connsiteY4220" fmla="*/ 717979 h 859843"/>
              <a:gd name="connsiteX4221" fmla="*/ 3655105 w 4649917"/>
              <a:gd name="connsiteY4221" fmla="*/ 717005 h 859843"/>
              <a:gd name="connsiteX4222" fmla="*/ 3655959 w 4649917"/>
              <a:gd name="connsiteY4222" fmla="*/ 717161 h 859843"/>
              <a:gd name="connsiteX4223" fmla="*/ 3657793 w 4649917"/>
              <a:gd name="connsiteY4223" fmla="*/ 718338 h 859843"/>
              <a:gd name="connsiteX4224" fmla="*/ 3657793 w 4649917"/>
              <a:gd name="connsiteY4224" fmla="*/ 719563 h 859843"/>
              <a:gd name="connsiteX4225" fmla="*/ 3655105 w 4649917"/>
              <a:gd name="connsiteY4225" fmla="*/ 719976 h 859843"/>
              <a:gd name="connsiteX4226" fmla="*/ 4289842 w 4649917"/>
              <a:gd name="connsiteY4226" fmla="*/ 716905 h 859843"/>
              <a:gd name="connsiteX4227" fmla="*/ 4284468 w 4649917"/>
              <a:gd name="connsiteY4227" fmla="*/ 716905 h 859843"/>
              <a:gd name="connsiteX4228" fmla="*/ 4289842 w 4649917"/>
              <a:gd name="connsiteY4228" fmla="*/ 720354 h 859843"/>
              <a:gd name="connsiteX4229" fmla="*/ 4289842 w 4649917"/>
              <a:gd name="connsiteY4229" fmla="*/ 716905 h 859843"/>
              <a:gd name="connsiteX4230" fmla="*/ 4327462 w 4649917"/>
              <a:gd name="connsiteY4230" fmla="*/ 716905 h 859843"/>
              <a:gd name="connsiteX4231" fmla="*/ 4324775 w 4649917"/>
              <a:gd name="connsiteY4231" fmla="*/ 720354 h 859843"/>
              <a:gd name="connsiteX4232" fmla="*/ 4332837 w 4649917"/>
              <a:gd name="connsiteY4232" fmla="*/ 723801 h 859843"/>
              <a:gd name="connsiteX4233" fmla="*/ 4335523 w 4649917"/>
              <a:gd name="connsiteY4233" fmla="*/ 720354 h 859843"/>
              <a:gd name="connsiteX4234" fmla="*/ 4332837 w 4649917"/>
              <a:gd name="connsiteY4234" fmla="*/ 720354 h 859843"/>
              <a:gd name="connsiteX4235" fmla="*/ 4330149 w 4649917"/>
              <a:gd name="connsiteY4235" fmla="*/ 720354 h 859843"/>
              <a:gd name="connsiteX4236" fmla="*/ 4327462 w 4649917"/>
              <a:gd name="connsiteY4236" fmla="*/ 716905 h 859843"/>
              <a:gd name="connsiteX4237" fmla="*/ 4426886 w 4649917"/>
              <a:gd name="connsiteY4237" fmla="*/ 716905 h 859843"/>
              <a:gd name="connsiteX4238" fmla="*/ 4426886 w 4649917"/>
              <a:gd name="connsiteY4238" fmla="*/ 720354 h 859843"/>
              <a:gd name="connsiteX4239" fmla="*/ 4429573 w 4649917"/>
              <a:gd name="connsiteY4239" fmla="*/ 720354 h 859843"/>
              <a:gd name="connsiteX4240" fmla="*/ 4426886 w 4649917"/>
              <a:gd name="connsiteY4240" fmla="*/ 716905 h 859843"/>
              <a:gd name="connsiteX4241" fmla="*/ 4453757 w 4649917"/>
              <a:gd name="connsiteY4241" fmla="*/ 716905 h 859843"/>
              <a:gd name="connsiteX4242" fmla="*/ 4451070 w 4649917"/>
              <a:gd name="connsiteY4242" fmla="*/ 720354 h 859843"/>
              <a:gd name="connsiteX4243" fmla="*/ 4451070 w 4649917"/>
              <a:gd name="connsiteY4243" fmla="*/ 716905 h 859843"/>
              <a:gd name="connsiteX4244" fmla="*/ 4448383 w 4649917"/>
              <a:gd name="connsiteY4244" fmla="*/ 720354 h 859843"/>
              <a:gd name="connsiteX4245" fmla="*/ 4445696 w 4649917"/>
              <a:gd name="connsiteY4245" fmla="*/ 720354 h 859843"/>
              <a:gd name="connsiteX4246" fmla="*/ 4443009 w 4649917"/>
              <a:gd name="connsiteY4246" fmla="*/ 720354 h 859843"/>
              <a:gd name="connsiteX4247" fmla="*/ 4453757 w 4649917"/>
              <a:gd name="connsiteY4247" fmla="*/ 720354 h 859843"/>
              <a:gd name="connsiteX4248" fmla="*/ 4453757 w 4649917"/>
              <a:gd name="connsiteY4248" fmla="*/ 716905 h 859843"/>
              <a:gd name="connsiteX4249" fmla="*/ 3684664 w 4649917"/>
              <a:gd name="connsiteY4249" fmla="*/ 716904 h 859843"/>
              <a:gd name="connsiteX4250" fmla="*/ 3686334 w 4649917"/>
              <a:gd name="connsiteY4250" fmla="*/ 717619 h 859843"/>
              <a:gd name="connsiteX4251" fmla="*/ 3684664 w 4649917"/>
              <a:gd name="connsiteY4251" fmla="*/ 717997 h 859843"/>
              <a:gd name="connsiteX4252" fmla="*/ 3684664 w 4649917"/>
              <a:gd name="connsiteY4252" fmla="*/ 716904 h 859843"/>
              <a:gd name="connsiteX4253" fmla="*/ 3683671 w 4649917"/>
              <a:gd name="connsiteY4253" fmla="*/ 718179 h 859843"/>
              <a:gd name="connsiteX4254" fmla="*/ 3682499 w 4649917"/>
              <a:gd name="connsiteY4254" fmla="*/ 717983 h 859843"/>
              <a:gd name="connsiteX4255" fmla="*/ 3683375 w 4649917"/>
              <a:gd name="connsiteY4255" fmla="*/ 716904 h 859843"/>
              <a:gd name="connsiteX4256" fmla="*/ 3930822 w 4649917"/>
              <a:gd name="connsiteY4256" fmla="*/ 716904 h 859843"/>
              <a:gd name="connsiteX4257" fmla="*/ 3931862 w 4649917"/>
              <a:gd name="connsiteY4257" fmla="*/ 718185 h 859843"/>
              <a:gd name="connsiteX4258" fmla="*/ 3927964 w 4649917"/>
              <a:gd name="connsiteY4258" fmla="*/ 718185 h 859843"/>
              <a:gd name="connsiteX4259" fmla="*/ 3924064 w 4649917"/>
              <a:gd name="connsiteY4259" fmla="*/ 718185 h 859843"/>
              <a:gd name="connsiteX4260" fmla="*/ 3924064 w 4649917"/>
              <a:gd name="connsiteY4260" fmla="*/ 716904 h 859843"/>
              <a:gd name="connsiteX4261" fmla="*/ 3925105 w 4649917"/>
              <a:gd name="connsiteY4261" fmla="*/ 716904 h 859843"/>
              <a:gd name="connsiteX4262" fmla="*/ 3924064 w 4649917"/>
              <a:gd name="connsiteY4262" fmla="*/ 718185 h 859843"/>
              <a:gd name="connsiteX4263" fmla="*/ 3925313 w 4649917"/>
              <a:gd name="connsiteY4263" fmla="*/ 716904 h 859843"/>
              <a:gd name="connsiteX4264" fmla="*/ 3926958 w 4649917"/>
              <a:gd name="connsiteY4264" fmla="*/ 716904 h 859843"/>
              <a:gd name="connsiteX4265" fmla="*/ 3929646 w 4649917"/>
              <a:gd name="connsiteY4265" fmla="*/ 716904 h 859843"/>
              <a:gd name="connsiteX4266" fmla="*/ 3945768 w 4649917"/>
              <a:gd name="connsiteY4266" fmla="*/ 716904 h 859843"/>
              <a:gd name="connsiteX4267" fmla="*/ 3951454 w 4649917"/>
              <a:gd name="connsiteY4267" fmla="*/ 717947 h 859843"/>
              <a:gd name="connsiteX4268" fmla="*/ 3949579 w 4649917"/>
              <a:gd name="connsiteY4268" fmla="*/ 720353 h 859843"/>
              <a:gd name="connsiteX4269" fmla="*/ 3952713 w 4649917"/>
              <a:gd name="connsiteY4269" fmla="*/ 721693 h 859843"/>
              <a:gd name="connsiteX4270" fmla="*/ 3947458 w 4649917"/>
              <a:gd name="connsiteY4270" fmla="*/ 722987 h 859843"/>
              <a:gd name="connsiteX4271" fmla="*/ 3939660 w 4649917"/>
              <a:gd name="connsiteY4271" fmla="*/ 722987 h 859843"/>
              <a:gd name="connsiteX4272" fmla="*/ 3939660 w 4649917"/>
              <a:gd name="connsiteY4272" fmla="*/ 718185 h 859843"/>
              <a:gd name="connsiteX4273" fmla="*/ 3935762 w 4649917"/>
              <a:gd name="connsiteY4273" fmla="*/ 722987 h 859843"/>
              <a:gd name="connsiteX4274" fmla="*/ 3934299 w 4649917"/>
              <a:gd name="connsiteY4274" fmla="*/ 718186 h 859843"/>
              <a:gd name="connsiteX4275" fmla="*/ 3934690 w 4649917"/>
              <a:gd name="connsiteY4275" fmla="*/ 716904 h 859843"/>
              <a:gd name="connsiteX4276" fmla="*/ 3935020 w 4649917"/>
              <a:gd name="connsiteY4276" fmla="*/ 716904 h 859843"/>
              <a:gd name="connsiteX4277" fmla="*/ 3937707 w 4649917"/>
              <a:gd name="connsiteY4277" fmla="*/ 720353 h 859843"/>
              <a:gd name="connsiteX4278" fmla="*/ 3937707 w 4649917"/>
              <a:gd name="connsiteY4278" fmla="*/ 716904 h 859843"/>
              <a:gd name="connsiteX4279" fmla="*/ 4051690 w 4649917"/>
              <a:gd name="connsiteY4279" fmla="*/ 716904 h 859843"/>
              <a:gd name="connsiteX4280" fmla="*/ 4051690 w 4649917"/>
              <a:gd name="connsiteY4280" fmla="*/ 720353 h 859843"/>
              <a:gd name="connsiteX4281" fmla="*/ 4054377 w 4649917"/>
              <a:gd name="connsiteY4281" fmla="*/ 720353 h 859843"/>
              <a:gd name="connsiteX4282" fmla="*/ 4051690 w 4649917"/>
              <a:gd name="connsiteY4282" fmla="*/ 716904 h 859843"/>
              <a:gd name="connsiteX4283" fmla="*/ 4078562 w 4649917"/>
              <a:gd name="connsiteY4283" fmla="*/ 716904 h 859843"/>
              <a:gd name="connsiteX4284" fmla="*/ 4075874 w 4649917"/>
              <a:gd name="connsiteY4284" fmla="*/ 720353 h 859843"/>
              <a:gd name="connsiteX4285" fmla="*/ 4075874 w 4649917"/>
              <a:gd name="connsiteY4285" fmla="*/ 716904 h 859843"/>
              <a:gd name="connsiteX4286" fmla="*/ 4073187 w 4649917"/>
              <a:gd name="connsiteY4286" fmla="*/ 720353 h 859843"/>
              <a:gd name="connsiteX4287" fmla="*/ 4070500 w 4649917"/>
              <a:gd name="connsiteY4287" fmla="*/ 720353 h 859843"/>
              <a:gd name="connsiteX4288" fmla="*/ 4067813 w 4649917"/>
              <a:gd name="connsiteY4288" fmla="*/ 720353 h 859843"/>
              <a:gd name="connsiteX4289" fmla="*/ 4078562 w 4649917"/>
              <a:gd name="connsiteY4289" fmla="*/ 720353 h 859843"/>
              <a:gd name="connsiteX4290" fmla="*/ 4078562 w 4649917"/>
              <a:gd name="connsiteY4290" fmla="*/ 716904 h 859843"/>
              <a:gd name="connsiteX4291" fmla="*/ 3598643 w 4649917"/>
              <a:gd name="connsiteY4291" fmla="*/ 716863 h 859843"/>
              <a:gd name="connsiteX4292" fmla="*/ 3598676 w 4649917"/>
              <a:gd name="connsiteY4292" fmla="*/ 716865 h 859843"/>
              <a:gd name="connsiteX4293" fmla="*/ 3598676 w 4649917"/>
              <a:gd name="connsiteY4293" fmla="*/ 716904 h 859843"/>
              <a:gd name="connsiteX4294" fmla="*/ 3501391 w 4649917"/>
              <a:gd name="connsiteY4294" fmla="*/ 716773 h 859843"/>
              <a:gd name="connsiteX4295" fmla="*/ 3501940 w 4649917"/>
              <a:gd name="connsiteY4295" fmla="*/ 716904 h 859843"/>
              <a:gd name="connsiteX4296" fmla="*/ 3501391 w 4649917"/>
              <a:gd name="connsiteY4296" fmla="*/ 716904 h 859843"/>
              <a:gd name="connsiteX4297" fmla="*/ 3496382 w 4649917"/>
              <a:gd name="connsiteY4297" fmla="*/ 716670 h 859843"/>
              <a:gd name="connsiteX4298" fmla="*/ 3496017 w 4649917"/>
              <a:gd name="connsiteY4298" fmla="*/ 716904 h 859843"/>
              <a:gd name="connsiteX4299" fmla="*/ 3495468 w 4649917"/>
              <a:gd name="connsiteY4299" fmla="*/ 716904 h 859843"/>
              <a:gd name="connsiteX4300" fmla="*/ 3492530 w 4649917"/>
              <a:gd name="connsiteY4300" fmla="*/ 716582 h 859843"/>
              <a:gd name="connsiteX4301" fmla="*/ 3492782 w 4649917"/>
              <a:gd name="connsiteY4301" fmla="*/ 716904 h 859843"/>
              <a:gd name="connsiteX4302" fmla="*/ 3491986 w 4649917"/>
              <a:gd name="connsiteY4302" fmla="*/ 716904 h 859843"/>
              <a:gd name="connsiteX4303" fmla="*/ 3492068 w 4649917"/>
              <a:gd name="connsiteY4303" fmla="*/ 716694 h 859843"/>
              <a:gd name="connsiteX4304" fmla="*/ 3452818 w 4649917"/>
              <a:gd name="connsiteY4304" fmla="*/ 716380 h 859843"/>
              <a:gd name="connsiteX4305" fmla="*/ 3453023 w 4649917"/>
              <a:gd name="connsiteY4305" fmla="*/ 716398 h 859843"/>
              <a:gd name="connsiteX4306" fmla="*/ 3453023 w 4649917"/>
              <a:gd name="connsiteY4306" fmla="*/ 716904 h 859843"/>
              <a:gd name="connsiteX4307" fmla="*/ 4289305 w 4649917"/>
              <a:gd name="connsiteY4307" fmla="*/ 716216 h 859843"/>
              <a:gd name="connsiteX4308" fmla="*/ 4287156 w 4649917"/>
              <a:gd name="connsiteY4308" fmla="*/ 716905 h 859843"/>
              <a:gd name="connsiteX4309" fmla="*/ 4289842 w 4649917"/>
              <a:gd name="connsiteY4309" fmla="*/ 716905 h 859843"/>
              <a:gd name="connsiteX4310" fmla="*/ 3652872 w 4649917"/>
              <a:gd name="connsiteY4310" fmla="*/ 716183 h 859843"/>
              <a:gd name="connsiteX4311" fmla="*/ 3654558 w 4649917"/>
              <a:gd name="connsiteY4311" fmla="*/ 716904 h 859843"/>
              <a:gd name="connsiteX4312" fmla="*/ 3652872 w 4649917"/>
              <a:gd name="connsiteY4312" fmla="*/ 716904 h 859843"/>
              <a:gd name="connsiteX4313" fmla="*/ 3446841 w 4649917"/>
              <a:gd name="connsiteY4313" fmla="*/ 715869 h 859843"/>
              <a:gd name="connsiteX4314" fmla="*/ 3447648 w 4649917"/>
              <a:gd name="connsiteY4314" fmla="*/ 715938 h 859843"/>
              <a:gd name="connsiteX4315" fmla="*/ 3447648 w 4649917"/>
              <a:gd name="connsiteY4315" fmla="*/ 716904 h 859843"/>
              <a:gd name="connsiteX4316" fmla="*/ 4215858 w 4649917"/>
              <a:gd name="connsiteY4316" fmla="*/ 715864 h 859843"/>
              <a:gd name="connsiteX4317" fmla="*/ 4228039 w 4649917"/>
              <a:gd name="connsiteY4317" fmla="*/ 716905 h 859843"/>
              <a:gd name="connsiteX4318" fmla="*/ 4232818 w 4649917"/>
              <a:gd name="connsiteY4318" fmla="*/ 717266 h 859843"/>
              <a:gd name="connsiteX4319" fmla="*/ 4228704 w 4649917"/>
              <a:gd name="connsiteY4319" fmla="*/ 718197 h 859843"/>
              <a:gd name="connsiteX4320" fmla="*/ 4220979 w 4649917"/>
              <a:gd name="connsiteY4320" fmla="*/ 716904 h 859843"/>
              <a:gd name="connsiteX4321" fmla="*/ 4218292 w 4649917"/>
              <a:gd name="connsiteY4321" fmla="*/ 716904 h 859843"/>
              <a:gd name="connsiteX4322" fmla="*/ 261225 w 4649917"/>
              <a:gd name="connsiteY4322" fmla="*/ 715803 h 859843"/>
              <a:gd name="connsiteX4323" fmla="*/ 260870 w 4649917"/>
              <a:gd name="connsiteY4323" fmla="*/ 716239 h 859843"/>
              <a:gd name="connsiteX4324" fmla="*/ 261225 w 4649917"/>
              <a:gd name="connsiteY4324" fmla="*/ 716603 h 859843"/>
              <a:gd name="connsiteX4325" fmla="*/ 265123 w 4649917"/>
              <a:gd name="connsiteY4325" fmla="*/ 720604 h 859843"/>
              <a:gd name="connsiteX4326" fmla="*/ 261225 w 4649917"/>
              <a:gd name="connsiteY4326" fmla="*/ 715803 h 859843"/>
              <a:gd name="connsiteX4327" fmla="*/ 269022 w 4649917"/>
              <a:gd name="connsiteY4327" fmla="*/ 715803 h 859843"/>
              <a:gd name="connsiteX4328" fmla="*/ 272921 w 4649917"/>
              <a:gd name="connsiteY4328" fmla="*/ 720604 h 859843"/>
              <a:gd name="connsiteX4329" fmla="*/ 269022 w 4649917"/>
              <a:gd name="connsiteY4329" fmla="*/ 720604 h 859843"/>
              <a:gd name="connsiteX4330" fmla="*/ 269022 w 4649917"/>
              <a:gd name="connsiteY4330" fmla="*/ 715803 h 859843"/>
              <a:gd name="connsiteX4331" fmla="*/ 280718 w 4649917"/>
              <a:gd name="connsiteY4331" fmla="*/ 715803 h 859843"/>
              <a:gd name="connsiteX4332" fmla="*/ 280718 w 4649917"/>
              <a:gd name="connsiteY4332" fmla="*/ 720604 h 859843"/>
              <a:gd name="connsiteX4333" fmla="*/ 272921 w 4649917"/>
              <a:gd name="connsiteY4333" fmla="*/ 715803 h 859843"/>
              <a:gd name="connsiteX4334" fmla="*/ 280718 w 4649917"/>
              <a:gd name="connsiteY4334" fmla="*/ 715803 h 859843"/>
              <a:gd name="connsiteX4335" fmla="*/ 3373855 w 4649917"/>
              <a:gd name="connsiteY4335" fmla="*/ 715751 h 859843"/>
              <a:gd name="connsiteX4336" fmla="*/ 3374760 w 4649917"/>
              <a:gd name="connsiteY4336" fmla="*/ 715923 h 859843"/>
              <a:gd name="connsiteX4337" fmla="*/ 3373309 w 4649917"/>
              <a:gd name="connsiteY4337" fmla="*/ 716423 h 859843"/>
              <a:gd name="connsiteX4338" fmla="*/ 4265659 w 4649917"/>
              <a:gd name="connsiteY4338" fmla="*/ 715612 h 859843"/>
              <a:gd name="connsiteX4339" fmla="*/ 4271033 w 4649917"/>
              <a:gd name="connsiteY4339" fmla="*/ 716905 h 859843"/>
              <a:gd name="connsiteX4340" fmla="*/ 4260284 w 4649917"/>
              <a:gd name="connsiteY4340" fmla="*/ 716905 h 859843"/>
              <a:gd name="connsiteX4341" fmla="*/ 4265659 w 4649917"/>
              <a:gd name="connsiteY4341" fmla="*/ 715612 h 859843"/>
              <a:gd name="connsiteX4342" fmla="*/ 3636749 w 4649917"/>
              <a:gd name="connsiteY4342" fmla="*/ 715611 h 859843"/>
              <a:gd name="connsiteX4343" fmla="*/ 3637215 w 4649917"/>
              <a:gd name="connsiteY4343" fmla="*/ 715724 h 859843"/>
              <a:gd name="connsiteX4344" fmla="*/ 3636339 w 4649917"/>
              <a:gd name="connsiteY4344" fmla="*/ 716849 h 859843"/>
              <a:gd name="connsiteX4345" fmla="*/ 3636296 w 4649917"/>
              <a:gd name="connsiteY4345" fmla="*/ 716817 h 859843"/>
              <a:gd name="connsiteX4346" fmla="*/ 3636296 w 4649917"/>
              <a:gd name="connsiteY4346" fmla="*/ 715720 h 859843"/>
              <a:gd name="connsiteX4347" fmla="*/ 3522857 w 4649917"/>
              <a:gd name="connsiteY4347" fmla="*/ 715366 h 859843"/>
              <a:gd name="connsiteX4348" fmla="*/ 3528810 w 4649917"/>
              <a:gd name="connsiteY4348" fmla="*/ 716498 h 859843"/>
              <a:gd name="connsiteX4349" fmla="*/ 3528810 w 4649917"/>
              <a:gd name="connsiteY4349" fmla="*/ 716904 h 859843"/>
              <a:gd name="connsiteX4350" fmla="*/ 3530279 w 4649917"/>
              <a:gd name="connsiteY4350" fmla="*/ 716904 h 859843"/>
              <a:gd name="connsiteX4351" fmla="*/ 3530279 w 4649917"/>
              <a:gd name="connsiteY4351" fmla="*/ 717764 h 859843"/>
              <a:gd name="connsiteX4352" fmla="*/ 3530266 w 4649917"/>
              <a:gd name="connsiteY4352" fmla="*/ 717781 h 859843"/>
              <a:gd name="connsiteX4353" fmla="*/ 3525026 w 4649917"/>
              <a:gd name="connsiteY4353" fmla="*/ 716904 h 859843"/>
              <a:gd name="connsiteX4354" fmla="*/ 3522340 w 4649917"/>
              <a:gd name="connsiteY4354" fmla="*/ 716904 h 859843"/>
              <a:gd name="connsiteX4355" fmla="*/ 3520506 w 4649917"/>
              <a:gd name="connsiteY4355" fmla="*/ 716120 h 859843"/>
              <a:gd name="connsiteX4356" fmla="*/ 676135 w 4649917"/>
              <a:gd name="connsiteY4356" fmla="*/ 715114 h 859843"/>
              <a:gd name="connsiteX4357" fmla="*/ 676135 w 4649917"/>
              <a:gd name="connsiteY4357" fmla="*/ 719916 h 859843"/>
              <a:gd name="connsiteX4358" fmla="*/ 708974 w 4649917"/>
              <a:gd name="connsiteY4358" fmla="*/ 721513 h 859843"/>
              <a:gd name="connsiteX4359" fmla="*/ 708974 w 4649917"/>
              <a:gd name="connsiteY4359" fmla="*/ 730206 h 859843"/>
              <a:gd name="connsiteX4360" fmla="*/ 701406 w 4649917"/>
              <a:gd name="connsiteY4360" fmla="*/ 730206 h 859843"/>
              <a:gd name="connsiteX4361" fmla="*/ 701309 w 4649917"/>
              <a:gd name="connsiteY4361" fmla="*/ 731407 h 859843"/>
              <a:gd name="connsiteX4362" fmla="*/ 697897 w 4649917"/>
              <a:gd name="connsiteY4362" fmla="*/ 730206 h 859843"/>
              <a:gd name="connsiteX4363" fmla="*/ 690099 w 4649917"/>
              <a:gd name="connsiteY4363" fmla="*/ 730206 h 859843"/>
              <a:gd name="connsiteX4364" fmla="*/ 687449 w 4649917"/>
              <a:gd name="connsiteY4364" fmla="*/ 730206 h 859843"/>
              <a:gd name="connsiteX4365" fmla="*/ 691731 w 4649917"/>
              <a:gd name="connsiteY4365" fmla="*/ 729518 h 859843"/>
              <a:gd name="connsiteX4366" fmla="*/ 683933 w 4649917"/>
              <a:gd name="connsiteY4366" fmla="*/ 724718 h 859843"/>
              <a:gd name="connsiteX4367" fmla="*/ 683933 w 4649917"/>
              <a:gd name="connsiteY4367" fmla="*/ 729518 h 859843"/>
              <a:gd name="connsiteX4368" fmla="*/ 674673 w 4649917"/>
              <a:gd name="connsiteY4368" fmla="*/ 727119 h 859843"/>
              <a:gd name="connsiteX4369" fmla="*/ 670272 w 4649917"/>
              <a:gd name="connsiteY4369" fmla="*/ 725450 h 859843"/>
              <a:gd name="connsiteX4370" fmla="*/ 670605 w 4649917"/>
              <a:gd name="connsiteY4370" fmla="*/ 725405 h 859843"/>
              <a:gd name="connsiteX4371" fmla="*/ 669843 w 4649917"/>
              <a:gd name="connsiteY4371" fmla="*/ 725288 h 859843"/>
              <a:gd name="connsiteX4372" fmla="*/ 668338 w 4649917"/>
              <a:gd name="connsiteY4372" fmla="*/ 724718 h 859843"/>
              <a:gd name="connsiteX4373" fmla="*/ 666626 w 4649917"/>
              <a:gd name="connsiteY4373" fmla="*/ 724793 h 859843"/>
              <a:gd name="connsiteX4374" fmla="*/ 658908 w 4649917"/>
              <a:gd name="connsiteY4374" fmla="*/ 723605 h 859843"/>
              <a:gd name="connsiteX4375" fmla="*/ 647212 w 4649917"/>
              <a:gd name="connsiteY4375" fmla="*/ 725405 h 859843"/>
              <a:gd name="connsiteX4376" fmla="*/ 651110 w 4649917"/>
              <a:gd name="connsiteY4376" fmla="*/ 720604 h 859843"/>
              <a:gd name="connsiteX4377" fmla="*/ 658908 w 4649917"/>
              <a:gd name="connsiteY4377" fmla="*/ 720604 h 859843"/>
              <a:gd name="connsiteX4378" fmla="*/ 658908 w 4649917"/>
              <a:gd name="connsiteY4378" fmla="*/ 719916 h 859843"/>
              <a:gd name="connsiteX4379" fmla="*/ 672236 w 4649917"/>
              <a:gd name="connsiteY4379" fmla="*/ 719916 h 859843"/>
              <a:gd name="connsiteX4380" fmla="*/ 676135 w 4649917"/>
              <a:gd name="connsiteY4380" fmla="*/ 715114 h 859843"/>
              <a:gd name="connsiteX4381" fmla="*/ 3516801 w 4649917"/>
              <a:gd name="connsiteY4381" fmla="*/ 715075 h 859843"/>
              <a:gd name="connsiteX4382" fmla="*/ 3519122 w 4649917"/>
              <a:gd name="connsiteY4382" fmla="*/ 716564 h 859843"/>
              <a:gd name="connsiteX4383" fmla="*/ 3518551 w 4649917"/>
              <a:gd name="connsiteY4383" fmla="*/ 716748 h 859843"/>
              <a:gd name="connsiteX4384" fmla="*/ 3515803 w 4649917"/>
              <a:gd name="connsiteY4384" fmla="*/ 716356 h 859843"/>
              <a:gd name="connsiteX4385" fmla="*/ 3513757 w 4649917"/>
              <a:gd name="connsiteY4385" fmla="*/ 714829 h 859843"/>
              <a:gd name="connsiteX4386" fmla="*/ 3514840 w 4649917"/>
              <a:gd name="connsiteY4386" fmla="*/ 716218 h 859843"/>
              <a:gd name="connsiteX4387" fmla="*/ 3512891 w 4649917"/>
              <a:gd name="connsiteY4387" fmla="*/ 715940 h 859843"/>
              <a:gd name="connsiteX4388" fmla="*/ 3911007 w 4649917"/>
              <a:gd name="connsiteY4388" fmla="*/ 714679 h 859843"/>
              <a:gd name="connsiteX4389" fmla="*/ 3912179 w 4649917"/>
              <a:gd name="connsiteY4389" fmla="*/ 715180 h 859843"/>
              <a:gd name="connsiteX4390" fmla="*/ 3912219 w 4649917"/>
              <a:gd name="connsiteY4390" fmla="*/ 715197 h 859843"/>
              <a:gd name="connsiteX4391" fmla="*/ 3910906 w 4649917"/>
              <a:gd name="connsiteY4391" fmla="*/ 715785 h 859843"/>
              <a:gd name="connsiteX4392" fmla="*/ 3909606 w 4649917"/>
              <a:gd name="connsiteY4392" fmla="*/ 717065 h 859843"/>
              <a:gd name="connsiteX4393" fmla="*/ 3909272 w 4649917"/>
              <a:gd name="connsiteY4393" fmla="*/ 716904 h 859843"/>
              <a:gd name="connsiteX4394" fmla="*/ 3909573 w 4649917"/>
              <a:gd name="connsiteY4394" fmla="*/ 717098 h 859843"/>
              <a:gd name="connsiteX4395" fmla="*/ 3908469 w 4649917"/>
              <a:gd name="connsiteY4395" fmla="*/ 718185 h 859843"/>
              <a:gd name="connsiteX4396" fmla="*/ 3908469 w 4649917"/>
              <a:gd name="connsiteY4396" fmla="*/ 715873 h 859843"/>
              <a:gd name="connsiteX4397" fmla="*/ 3909272 w 4649917"/>
              <a:gd name="connsiteY4397" fmla="*/ 716904 h 859843"/>
              <a:gd name="connsiteX4398" fmla="*/ 3919659 w 4649917"/>
              <a:gd name="connsiteY4398" fmla="*/ 714434 h 859843"/>
              <a:gd name="connsiteX4399" fmla="*/ 3920166 w 4649917"/>
              <a:gd name="connsiteY4399" fmla="*/ 715085 h 859843"/>
              <a:gd name="connsiteX4400" fmla="*/ 3920166 w 4649917"/>
              <a:gd name="connsiteY4400" fmla="*/ 718185 h 859843"/>
              <a:gd name="connsiteX4401" fmla="*/ 3916267 w 4649917"/>
              <a:gd name="connsiteY4401" fmla="*/ 718185 h 859843"/>
              <a:gd name="connsiteX4402" fmla="*/ 3919192 w 4649917"/>
              <a:gd name="connsiteY4402" fmla="*/ 714584 h 859843"/>
              <a:gd name="connsiteX4403" fmla="*/ 4196972 w 4649917"/>
              <a:gd name="connsiteY4403" fmla="*/ 714247 h 859843"/>
              <a:gd name="connsiteX4404" fmla="*/ 4213693 w 4649917"/>
              <a:gd name="connsiteY4404" fmla="*/ 715679 h 859843"/>
              <a:gd name="connsiteX4405" fmla="*/ 4215604 w 4649917"/>
              <a:gd name="connsiteY4405" fmla="*/ 716904 h 859843"/>
              <a:gd name="connsiteX4406" fmla="*/ 3366517 w 4649917"/>
              <a:gd name="connsiteY4406" fmla="*/ 714120 h 859843"/>
              <a:gd name="connsiteX4407" fmla="*/ 3367796 w 4649917"/>
              <a:gd name="connsiteY4407" fmla="*/ 714433 h 859843"/>
              <a:gd name="connsiteX4408" fmla="*/ 3368246 w 4649917"/>
              <a:gd name="connsiteY4408" fmla="*/ 715010 h 859843"/>
              <a:gd name="connsiteX4409" fmla="*/ 3366518 w 4649917"/>
              <a:gd name="connsiteY4409" fmla="*/ 715785 h 859843"/>
              <a:gd name="connsiteX4410" fmla="*/ 3365042 w 4649917"/>
              <a:gd name="connsiteY4410" fmla="*/ 717238 h 859843"/>
              <a:gd name="connsiteX4411" fmla="*/ 3364347 w 4649917"/>
              <a:gd name="connsiteY4411" fmla="*/ 716904 h 859843"/>
              <a:gd name="connsiteX4412" fmla="*/ 3364973 w 4649917"/>
              <a:gd name="connsiteY4412" fmla="*/ 717306 h 859843"/>
              <a:gd name="connsiteX4413" fmla="*/ 3364469 w 4649917"/>
              <a:gd name="connsiteY4413" fmla="*/ 717803 h 859843"/>
              <a:gd name="connsiteX4414" fmla="*/ 3364081 w 4649917"/>
              <a:gd name="connsiteY4414" fmla="*/ 717819 h 859843"/>
              <a:gd name="connsiteX4415" fmla="*/ 3364081 w 4649917"/>
              <a:gd name="connsiteY4415" fmla="*/ 716563 h 859843"/>
              <a:gd name="connsiteX4416" fmla="*/ 3364347 w 4649917"/>
              <a:gd name="connsiteY4416" fmla="*/ 716904 h 859843"/>
              <a:gd name="connsiteX4417" fmla="*/ 3517544 w 4649917"/>
              <a:gd name="connsiteY4417" fmla="*/ 714120 h 859843"/>
              <a:gd name="connsiteX4418" fmla="*/ 3518824 w 4649917"/>
              <a:gd name="connsiteY4418" fmla="*/ 714433 h 859843"/>
              <a:gd name="connsiteX4419" fmla="*/ 3519954 w 4649917"/>
              <a:gd name="connsiteY4419" fmla="*/ 715884 h 859843"/>
              <a:gd name="connsiteX4420" fmla="*/ 3517116 w 4649917"/>
              <a:gd name="connsiteY4420" fmla="*/ 714670 h 859843"/>
              <a:gd name="connsiteX4421" fmla="*/ 4257597 w 4649917"/>
              <a:gd name="connsiteY4421" fmla="*/ 713457 h 859843"/>
              <a:gd name="connsiteX4422" fmla="*/ 4257597 w 4649917"/>
              <a:gd name="connsiteY4422" fmla="*/ 716905 h 859843"/>
              <a:gd name="connsiteX4423" fmla="*/ 4254910 w 4649917"/>
              <a:gd name="connsiteY4423" fmla="*/ 716905 h 859843"/>
              <a:gd name="connsiteX4424" fmla="*/ 4257597 w 4649917"/>
              <a:gd name="connsiteY4424" fmla="*/ 713457 h 859843"/>
              <a:gd name="connsiteX4425" fmla="*/ 4408076 w 4649917"/>
              <a:gd name="connsiteY4425" fmla="*/ 713457 h 859843"/>
              <a:gd name="connsiteX4426" fmla="*/ 4405389 w 4649917"/>
              <a:gd name="connsiteY4426" fmla="*/ 716905 h 859843"/>
              <a:gd name="connsiteX4427" fmla="*/ 4405389 w 4649917"/>
              <a:gd name="connsiteY4427" fmla="*/ 713457 h 859843"/>
              <a:gd name="connsiteX4428" fmla="*/ 4408076 w 4649917"/>
              <a:gd name="connsiteY4428" fmla="*/ 713457 h 859843"/>
              <a:gd name="connsiteX4429" fmla="*/ 4434947 w 4649917"/>
              <a:gd name="connsiteY4429" fmla="*/ 713457 h 859843"/>
              <a:gd name="connsiteX4430" fmla="*/ 4432260 w 4649917"/>
              <a:gd name="connsiteY4430" fmla="*/ 713457 h 859843"/>
              <a:gd name="connsiteX4431" fmla="*/ 4429573 w 4649917"/>
              <a:gd name="connsiteY4431" fmla="*/ 713457 h 859843"/>
              <a:gd name="connsiteX4432" fmla="*/ 4432260 w 4649917"/>
              <a:gd name="connsiteY4432" fmla="*/ 716905 h 859843"/>
              <a:gd name="connsiteX4433" fmla="*/ 4434947 w 4649917"/>
              <a:gd name="connsiteY4433" fmla="*/ 713457 h 859843"/>
              <a:gd name="connsiteX4434" fmla="*/ 3882401 w 4649917"/>
              <a:gd name="connsiteY4434" fmla="*/ 713456 h 859843"/>
              <a:gd name="connsiteX4435" fmla="*/ 3882401 w 4649917"/>
              <a:gd name="connsiteY4435" fmla="*/ 714044 h 859843"/>
              <a:gd name="connsiteX4436" fmla="*/ 3881834 w 4649917"/>
              <a:gd name="connsiteY4436" fmla="*/ 714183 h 859843"/>
              <a:gd name="connsiteX4437" fmla="*/ 4032880 w 4649917"/>
              <a:gd name="connsiteY4437" fmla="*/ 713456 h 859843"/>
              <a:gd name="connsiteX4438" fmla="*/ 4030193 w 4649917"/>
              <a:gd name="connsiteY4438" fmla="*/ 716904 h 859843"/>
              <a:gd name="connsiteX4439" fmla="*/ 4030193 w 4649917"/>
              <a:gd name="connsiteY4439" fmla="*/ 713456 h 859843"/>
              <a:gd name="connsiteX4440" fmla="*/ 4032880 w 4649917"/>
              <a:gd name="connsiteY4440" fmla="*/ 713456 h 859843"/>
              <a:gd name="connsiteX4441" fmla="*/ 4059751 w 4649917"/>
              <a:gd name="connsiteY4441" fmla="*/ 713456 h 859843"/>
              <a:gd name="connsiteX4442" fmla="*/ 4057064 w 4649917"/>
              <a:gd name="connsiteY4442" fmla="*/ 713456 h 859843"/>
              <a:gd name="connsiteX4443" fmla="*/ 4054377 w 4649917"/>
              <a:gd name="connsiteY4443" fmla="*/ 713456 h 859843"/>
              <a:gd name="connsiteX4444" fmla="*/ 4057064 w 4649917"/>
              <a:gd name="connsiteY4444" fmla="*/ 716904 h 859843"/>
              <a:gd name="connsiteX4445" fmla="*/ 4059751 w 4649917"/>
              <a:gd name="connsiteY4445" fmla="*/ 713456 h 859843"/>
              <a:gd name="connsiteX4446" fmla="*/ 4133649 w 4649917"/>
              <a:gd name="connsiteY4446" fmla="*/ 713413 h 859843"/>
              <a:gd name="connsiteX4447" fmla="*/ 4131302 w 4649917"/>
              <a:gd name="connsiteY4447" fmla="*/ 713457 h 859843"/>
              <a:gd name="connsiteX4448" fmla="*/ 4133989 w 4649917"/>
              <a:gd name="connsiteY4448" fmla="*/ 713457 h 859843"/>
              <a:gd name="connsiteX4449" fmla="*/ 3412589 w 4649917"/>
              <a:gd name="connsiteY4449" fmla="*/ 712939 h 859843"/>
              <a:gd name="connsiteX4450" fmla="*/ 3412978 w 4649917"/>
              <a:gd name="connsiteY4450" fmla="*/ 712972 h 859843"/>
              <a:gd name="connsiteX4451" fmla="*/ 3413047 w 4649917"/>
              <a:gd name="connsiteY4451" fmla="*/ 713058 h 859843"/>
              <a:gd name="connsiteX4452" fmla="*/ 3412801 w 4649917"/>
              <a:gd name="connsiteY4452" fmla="*/ 713069 h 859843"/>
              <a:gd name="connsiteX4453" fmla="*/ 222236 w 4649917"/>
              <a:gd name="connsiteY4453" fmla="*/ 711001 h 859843"/>
              <a:gd name="connsiteX4454" fmla="*/ 220286 w 4649917"/>
              <a:gd name="connsiteY4454" fmla="*/ 712801 h 859843"/>
              <a:gd name="connsiteX4455" fmla="*/ 219413 w 4649917"/>
              <a:gd name="connsiteY4455" fmla="*/ 711995 h 859843"/>
              <a:gd name="connsiteX4456" fmla="*/ 215412 w 4649917"/>
              <a:gd name="connsiteY4456" fmla="*/ 713402 h 859843"/>
              <a:gd name="connsiteX4457" fmla="*/ 214438 w 4649917"/>
              <a:gd name="connsiteY4457" fmla="*/ 715803 h 859843"/>
              <a:gd name="connsiteX4458" fmla="*/ 222236 w 4649917"/>
              <a:gd name="connsiteY4458" fmla="*/ 715803 h 859843"/>
              <a:gd name="connsiteX4459" fmla="*/ 222236 w 4649917"/>
              <a:gd name="connsiteY4459" fmla="*/ 711001 h 859843"/>
              <a:gd name="connsiteX4460" fmla="*/ 362594 w 4649917"/>
              <a:gd name="connsiteY4460" fmla="*/ 711001 h 859843"/>
              <a:gd name="connsiteX4461" fmla="*/ 350898 w 4649917"/>
              <a:gd name="connsiteY4461" fmla="*/ 715803 h 859843"/>
              <a:gd name="connsiteX4462" fmla="*/ 350898 w 4649917"/>
              <a:gd name="connsiteY4462" fmla="*/ 711001 h 859843"/>
              <a:gd name="connsiteX4463" fmla="*/ 358696 w 4649917"/>
              <a:gd name="connsiteY4463" fmla="*/ 711001 h 859843"/>
              <a:gd name="connsiteX4464" fmla="*/ 362594 w 4649917"/>
              <a:gd name="connsiteY4464" fmla="*/ 711001 h 859843"/>
              <a:gd name="connsiteX4465" fmla="*/ 403215 w 4649917"/>
              <a:gd name="connsiteY4465" fmla="*/ 710313 h 859843"/>
              <a:gd name="connsiteX4466" fmla="*/ 403774 w 4649917"/>
              <a:gd name="connsiteY4466" fmla="*/ 711001 h 859843"/>
              <a:gd name="connsiteX4467" fmla="*/ 403215 w 4649917"/>
              <a:gd name="connsiteY4467" fmla="*/ 711001 h 859843"/>
              <a:gd name="connsiteX4468" fmla="*/ 4397327 w 4649917"/>
              <a:gd name="connsiteY4468" fmla="*/ 710010 h 859843"/>
              <a:gd name="connsiteX4469" fmla="*/ 4394072 w 4649917"/>
              <a:gd name="connsiteY4469" fmla="*/ 710606 h 859843"/>
              <a:gd name="connsiteX4470" fmla="*/ 4395867 w 4649917"/>
              <a:gd name="connsiteY4470" fmla="*/ 710829 h 859843"/>
              <a:gd name="connsiteX4471" fmla="*/ 4437635 w 4649917"/>
              <a:gd name="connsiteY4471" fmla="*/ 710010 h 859843"/>
              <a:gd name="connsiteX4472" fmla="*/ 4443009 w 4649917"/>
              <a:gd name="connsiteY4472" fmla="*/ 713457 h 859843"/>
              <a:gd name="connsiteX4473" fmla="*/ 4434947 w 4649917"/>
              <a:gd name="connsiteY4473" fmla="*/ 713457 h 859843"/>
              <a:gd name="connsiteX4474" fmla="*/ 4451070 w 4649917"/>
              <a:gd name="connsiteY4474" fmla="*/ 716905 h 859843"/>
              <a:gd name="connsiteX4475" fmla="*/ 4453757 w 4649917"/>
              <a:gd name="connsiteY4475" fmla="*/ 716905 h 859843"/>
              <a:gd name="connsiteX4476" fmla="*/ 4461818 w 4649917"/>
              <a:gd name="connsiteY4476" fmla="*/ 720354 h 859843"/>
              <a:gd name="connsiteX4477" fmla="*/ 4461818 w 4649917"/>
              <a:gd name="connsiteY4477" fmla="*/ 723801 h 859843"/>
              <a:gd name="connsiteX4478" fmla="*/ 4467193 w 4649917"/>
              <a:gd name="connsiteY4478" fmla="*/ 720354 h 859843"/>
              <a:gd name="connsiteX4479" fmla="*/ 4468268 w 4649917"/>
              <a:gd name="connsiteY4479" fmla="*/ 720354 h 859843"/>
              <a:gd name="connsiteX4480" fmla="*/ 4468536 w 4649917"/>
              <a:gd name="connsiteY4480" fmla="*/ 719491 h 859843"/>
              <a:gd name="connsiteX4481" fmla="*/ 4469880 w 4649917"/>
              <a:gd name="connsiteY4481" fmla="*/ 720354 h 859843"/>
              <a:gd name="connsiteX4482" fmla="*/ 4469880 w 4649917"/>
              <a:gd name="connsiteY4482" fmla="*/ 723801 h 859843"/>
              <a:gd name="connsiteX4483" fmla="*/ 4472567 w 4649917"/>
              <a:gd name="connsiteY4483" fmla="*/ 720354 h 859843"/>
              <a:gd name="connsiteX4484" fmla="*/ 4475254 w 4649917"/>
              <a:gd name="connsiteY4484" fmla="*/ 720354 h 859843"/>
              <a:gd name="connsiteX4485" fmla="*/ 4475254 w 4649917"/>
              <a:gd name="connsiteY4485" fmla="*/ 723801 h 859843"/>
              <a:gd name="connsiteX4486" fmla="*/ 4477941 w 4649917"/>
              <a:gd name="connsiteY4486" fmla="*/ 723801 h 859843"/>
              <a:gd name="connsiteX4487" fmla="*/ 4486002 w 4649917"/>
              <a:gd name="connsiteY4487" fmla="*/ 727249 h 859843"/>
              <a:gd name="connsiteX4488" fmla="*/ 4432260 w 4649917"/>
              <a:gd name="connsiteY4488" fmla="*/ 723801 h 859843"/>
              <a:gd name="connsiteX4489" fmla="*/ 4432260 w 4649917"/>
              <a:gd name="connsiteY4489" fmla="*/ 730697 h 859843"/>
              <a:gd name="connsiteX4490" fmla="*/ 4426886 w 4649917"/>
              <a:gd name="connsiteY4490" fmla="*/ 727249 h 859843"/>
              <a:gd name="connsiteX4491" fmla="*/ 4424198 w 4649917"/>
              <a:gd name="connsiteY4491" fmla="*/ 730697 h 859843"/>
              <a:gd name="connsiteX4492" fmla="*/ 4421512 w 4649917"/>
              <a:gd name="connsiteY4492" fmla="*/ 727249 h 859843"/>
              <a:gd name="connsiteX4493" fmla="*/ 4420405 w 4649917"/>
              <a:gd name="connsiteY4493" fmla="*/ 726641 h 859843"/>
              <a:gd name="connsiteX4494" fmla="*/ 4419040 w 4649917"/>
              <a:gd name="connsiteY4494" fmla="*/ 726422 h 859843"/>
              <a:gd name="connsiteX4495" fmla="*/ 4418824 w 4649917"/>
              <a:gd name="connsiteY4495" fmla="*/ 727249 h 859843"/>
              <a:gd name="connsiteX4496" fmla="*/ 4407495 w 4649917"/>
              <a:gd name="connsiteY4496" fmla="*/ 726131 h 859843"/>
              <a:gd name="connsiteX4497" fmla="*/ 4397327 w 4649917"/>
              <a:gd name="connsiteY4497" fmla="*/ 727249 h 859843"/>
              <a:gd name="connsiteX4498" fmla="*/ 4398863 w 4649917"/>
              <a:gd name="connsiteY4498" fmla="*/ 725279 h 859843"/>
              <a:gd name="connsiteX4499" fmla="*/ 4392773 w 4649917"/>
              <a:gd name="connsiteY4499" fmla="*/ 724678 h 859843"/>
              <a:gd name="connsiteX4500" fmla="*/ 4390610 w 4649917"/>
              <a:gd name="connsiteY4500" fmla="*/ 725094 h 859843"/>
              <a:gd name="connsiteX4501" fmla="*/ 4383892 w 4649917"/>
              <a:gd name="connsiteY4501" fmla="*/ 723801 h 859843"/>
              <a:gd name="connsiteX4502" fmla="*/ 4392773 w 4649917"/>
              <a:gd name="connsiteY4502" fmla="*/ 724678 h 859843"/>
              <a:gd name="connsiteX4503" fmla="*/ 4397327 w 4649917"/>
              <a:gd name="connsiteY4503" fmla="*/ 723801 h 859843"/>
              <a:gd name="connsiteX4504" fmla="*/ 4391953 w 4649917"/>
              <a:gd name="connsiteY4504" fmla="*/ 723801 h 859843"/>
              <a:gd name="connsiteX4505" fmla="*/ 4400015 w 4649917"/>
              <a:gd name="connsiteY4505" fmla="*/ 723801 h 859843"/>
              <a:gd name="connsiteX4506" fmla="*/ 4398863 w 4649917"/>
              <a:gd name="connsiteY4506" fmla="*/ 725279 h 859843"/>
              <a:gd name="connsiteX4507" fmla="*/ 4407495 w 4649917"/>
              <a:gd name="connsiteY4507" fmla="*/ 726131 h 859843"/>
              <a:gd name="connsiteX4508" fmla="*/ 4409083 w 4649917"/>
              <a:gd name="connsiteY4508" fmla="*/ 725956 h 859843"/>
              <a:gd name="connsiteX4509" fmla="*/ 4418824 w 4649917"/>
              <a:gd name="connsiteY4509" fmla="*/ 727249 h 859843"/>
              <a:gd name="connsiteX4510" fmla="*/ 4402701 w 4649917"/>
              <a:gd name="connsiteY4510" fmla="*/ 723801 h 859843"/>
              <a:gd name="connsiteX4511" fmla="*/ 4419040 w 4649917"/>
              <a:gd name="connsiteY4511" fmla="*/ 726422 h 859843"/>
              <a:gd name="connsiteX4512" fmla="*/ 4419160 w 4649917"/>
              <a:gd name="connsiteY4512" fmla="*/ 725956 h 859843"/>
              <a:gd name="connsiteX4513" fmla="*/ 4420405 w 4649917"/>
              <a:gd name="connsiteY4513" fmla="*/ 726641 h 859843"/>
              <a:gd name="connsiteX4514" fmla="*/ 4424198 w 4649917"/>
              <a:gd name="connsiteY4514" fmla="*/ 727249 h 859843"/>
              <a:gd name="connsiteX4515" fmla="*/ 4424198 w 4649917"/>
              <a:gd name="connsiteY4515" fmla="*/ 723801 h 859843"/>
              <a:gd name="connsiteX4516" fmla="*/ 4426886 w 4649917"/>
              <a:gd name="connsiteY4516" fmla="*/ 723801 h 859843"/>
              <a:gd name="connsiteX4517" fmla="*/ 4432260 w 4649917"/>
              <a:gd name="connsiteY4517" fmla="*/ 723801 h 859843"/>
              <a:gd name="connsiteX4518" fmla="*/ 4426886 w 4649917"/>
              <a:gd name="connsiteY4518" fmla="*/ 720354 h 859843"/>
              <a:gd name="connsiteX4519" fmla="*/ 4421512 w 4649917"/>
              <a:gd name="connsiteY4519" fmla="*/ 720354 h 859843"/>
              <a:gd name="connsiteX4520" fmla="*/ 4424198 w 4649917"/>
              <a:gd name="connsiteY4520" fmla="*/ 720354 h 859843"/>
              <a:gd name="connsiteX4521" fmla="*/ 4424198 w 4649917"/>
              <a:gd name="connsiteY4521" fmla="*/ 716905 h 859843"/>
              <a:gd name="connsiteX4522" fmla="*/ 4421512 w 4649917"/>
              <a:gd name="connsiteY4522" fmla="*/ 716905 h 859843"/>
              <a:gd name="connsiteX4523" fmla="*/ 4421512 w 4649917"/>
              <a:gd name="connsiteY4523" fmla="*/ 713457 h 859843"/>
              <a:gd name="connsiteX4524" fmla="*/ 4418824 w 4649917"/>
              <a:gd name="connsiteY4524" fmla="*/ 715181 h 859843"/>
              <a:gd name="connsiteX4525" fmla="*/ 4416137 w 4649917"/>
              <a:gd name="connsiteY4525" fmla="*/ 716905 h 859843"/>
              <a:gd name="connsiteX4526" fmla="*/ 4418824 w 4649917"/>
              <a:gd name="connsiteY4526" fmla="*/ 720354 h 859843"/>
              <a:gd name="connsiteX4527" fmla="*/ 4413450 w 4649917"/>
              <a:gd name="connsiteY4527" fmla="*/ 720354 h 859843"/>
              <a:gd name="connsiteX4528" fmla="*/ 4416137 w 4649917"/>
              <a:gd name="connsiteY4528" fmla="*/ 716905 h 859843"/>
              <a:gd name="connsiteX4529" fmla="*/ 4410763 w 4649917"/>
              <a:gd name="connsiteY4529" fmla="*/ 720354 h 859843"/>
              <a:gd name="connsiteX4530" fmla="*/ 4408076 w 4649917"/>
              <a:gd name="connsiteY4530" fmla="*/ 720354 h 859843"/>
              <a:gd name="connsiteX4531" fmla="*/ 4410763 w 4649917"/>
              <a:gd name="connsiteY4531" fmla="*/ 716905 h 859843"/>
              <a:gd name="connsiteX4532" fmla="*/ 4410763 w 4649917"/>
              <a:gd name="connsiteY4532" fmla="*/ 720354 h 859843"/>
              <a:gd name="connsiteX4533" fmla="*/ 4413450 w 4649917"/>
              <a:gd name="connsiteY4533" fmla="*/ 713457 h 859843"/>
              <a:gd name="connsiteX4534" fmla="*/ 4414794 w 4649917"/>
              <a:gd name="connsiteY4534" fmla="*/ 714751 h 859843"/>
              <a:gd name="connsiteX4535" fmla="*/ 4416137 w 4649917"/>
              <a:gd name="connsiteY4535" fmla="*/ 713457 h 859843"/>
              <a:gd name="connsiteX4536" fmla="*/ 4417817 w 4649917"/>
              <a:gd name="connsiteY4536" fmla="*/ 713457 h 859843"/>
              <a:gd name="connsiteX4537" fmla="*/ 4421512 w 4649917"/>
              <a:gd name="connsiteY4537" fmla="*/ 713457 h 859843"/>
              <a:gd name="connsiteX4538" fmla="*/ 4424198 w 4649917"/>
              <a:gd name="connsiteY4538" fmla="*/ 713457 h 859843"/>
              <a:gd name="connsiteX4539" fmla="*/ 4429573 w 4649917"/>
              <a:gd name="connsiteY4539" fmla="*/ 713457 h 859843"/>
              <a:gd name="connsiteX4540" fmla="*/ 4426886 w 4649917"/>
              <a:gd name="connsiteY4540" fmla="*/ 713457 h 859843"/>
              <a:gd name="connsiteX4541" fmla="*/ 4429573 w 4649917"/>
              <a:gd name="connsiteY4541" fmla="*/ 713457 h 859843"/>
              <a:gd name="connsiteX4542" fmla="*/ 4432260 w 4649917"/>
              <a:gd name="connsiteY4542" fmla="*/ 713457 h 859843"/>
              <a:gd name="connsiteX4543" fmla="*/ 4434947 w 4649917"/>
              <a:gd name="connsiteY4543" fmla="*/ 710010 h 859843"/>
              <a:gd name="connsiteX4544" fmla="*/ 4437635 w 4649917"/>
              <a:gd name="connsiteY4544" fmla="*/ 710010 h 859843"/>
              <a:gd name="connsiteX4545" fmla="*/ 4563930 w 4649917"/>
              <a:gd name="connsiteY4545" fmla="*/ 710010 h 859843"/>
              <a:gd name="connsiteX4546" fmla="*/ 4561242 w 4649917"/>
              <a:gd name="connsiteY4546" fmla="*/ 713457 h 859843"/>
              <a:gd name="connsiteX4547" fmla="*/ 4563930 w 4649917"/>
              <a:gd name="connsiteY4547" fmla="*/ 716905 h 859843"/>
              <a:gd name="connsiteX4548" fmla="*/ 4566616 w 4649917"/>
              <a:gd name="connsiteY4548" fmla="*/ 720354 h 859843"/>
              <a:gd name="connsiteX4549" fmla="*/ 4566616 w 4649917"/>
              <a:gd name="connsiteY4549" fmla="*/ 716905 h 859843"/>
              <a:gd name="connsiteX4550" fmla="*/ 4574678 w 4649917"/>
              <a:gd name="connsiteY4550" fmla="*/ 716905 h 859843"/>
              <a:gd name="connsiteX4551" fmla="*/ 4593488 w 4649917"/>
              <a:gd name="connsiteY4551" fmla="*/ 720354 h 859843"/>
              <a:gd name="connsiteX4552" fmla="*/ 4590800 w 4649917"/>
              <a:gd name="connsiteY4552" fmla="*/ 720354 h 859843"/>
              <a:gd name="connsiteX4553" fmla="*/ 4604236 w 4649917"/>
              <a:gd name="connsiteY4553" fmla="*/ 723801 h 859843"/>
              <a:gd name="connsiteX4554" fmla="*/ 4606923 w 4649917"/>
              <a:gd name="connsiteY4554" fmla="*/ 720354 h 859843"/>
              <a:gd name="connsiteX4555" fmla="*/ 4609610 w 4649917"/>
              <a:gd name="connsiteY4555" fmla="*/ 723801 h 859843"/>
              <a:gd name="connsiteX4556" fmla="*/ 4623046 w 4649917"/>
              <a:gd name="connsiteY4556" fmla="*/ 723801 h 859843"/>
              <a:gd name="connsiteX4557" fmla="*/ 4633794 w 4649917"/>
              <a:gd name="connsiteY4557" fmla="*/ 727249 h 859843"/>
              <a:gd name="connsiteX4558" fmla="*/ 4637377 w 4649917"/>
              <a:gd name="connsiteY4558" fmla="*/ 724951 h 859843"/>
              <a:gd name="connsiteX4559" fmla="*/ 4617671 w 4649917"/>
              <a:gd name="connsiteY4559" fmla="*/ 720354 h 859843"/>
              <a:gd name="connsiteX4560" fmla="*/ 4623046 w 4649917"/>
              <a:gd name="connsiteY4560" fmla="*/ 720354 h 859843"/>
              <a:gd name="connsiteX4561" fmla="*/ 4612297 w 4649917"/>
              <a:gd name="connsiteY4561" fmla="*/ 720354 h 859843"/>
              <a:gd name="connsiteX4562" fmla="*/ 4609610 w 4649917"/>
              <a:gd name="connsiteY4562" fmla="*/ 716905 h 859843"/>
              <a:gd name="connsiteX4563" fmla="*/ 4596174 w 4649917"/>
              <a:gd name="connsiteY4563" fmla="*/ 716905 h 859843"/>
              <a:gd name="connsiteX4564" fmla="*/ 4593488 w 4649917"/>
              <a:gd name="connsiteY4564" fmla="*/ 716905 h 859843"/>
              <a:gd name="connsiteX4565" fmla="*/ 4585426 w 4649917"/>
              <a:gd name="connsiteY4565" fmla="*/ 713457 h 859843"/>
              <a:gd name="connsiteX4566" fmla="*/ 4590800 w 4649917"/>
              <a:gd name="connsiteY4566" fmla="*/ 716905 h 859843"/>
              <a:gd name="connsiteX4567" fmla="*/ 4566616 w 4649917"/>
              <a:gd name="connsiteY4567" fmla="*/ 713457 h 859843"/>
              <a:gd name="connsiteX4568" fmla="*/ 4563930 w 4649917"/>
              <a:gd name="connsiteY4568" fmla="*/ 710010 h 859843"/>
              <a:gd name="connsiteX4569" fmla="*/ 4022131 w 4649917"/>
              <a:gd name="connsiteY4569" fmla="*/ 710009 h 859843"/>
              <a:gd name="connsiteX4570" fmla="*/ 4018876 w 4649917"/>
              <a:gd name="connsiteY4570" fmla="*/ 710605 h 859843"/>
              <a:gd name="connsiteX4571" fmla="*/ 4020671 w 4649917"/>
              <a:gd name="connsiteY4571" fmla="*/ 710828 h 859843"/>
              <a:gd name="connsiteX4572" fmla="*/ 4062439 w 4649917"/>
              <a:gd name="connsiteY4572" fmla="*/ 710009 h 859843"/>
              <a:gd name="connsiteX4573" fmla="*/ 4067813 w 4649917"/>
              <a:gd name="connsiteY4573" fmla="*/ 713456 h 859843"/>
              <a:gd name="connsiteX4574" fmla="*/ 4059751 w 4649917"/>
              <a:gd name="connsiteY4574" fmla="*/ 713456 h 859843"/>
              <a:gd name="connsiteX4575" fmla="*/ 4075874 w 4649917"/>
              <a:gd name="connsiteY4575" fmla="*/ 716904 h 859843"/>
              <a:gd name="connsiteX4576" fmla="*/ 4078562 w 4649917"/>
              <a:gd name="connsiteY4576" fmla="*/ 716904 h 859843"/>
              <a:gd name="connsiteX4577" fmla="*/ 4086623 w 4649917"/>
              <a:gd name="connsiteY4577" fmla="*/ 720353 h 859843"/>
              <a:gd name="connsiteX4578" fmla="*/ 4086623 w 4649917"/>
              <a:gd name="connsiteY4578" fmla="*/ 723800 h 859843"/>
              <a:gd name="connsiteX4579" fmla="*/ 4091997 w 4649917"/>
              <a:gd name="connsiteY4579" fmla="*/ 720353 h 859843"/>
              <a:gd name="connsiteX4580" fmla="*/ 4093072 w 4649917"/>
              <a:gd name="connsiteY4580" fmla="*/ 720353 h 859843"/>
              <a:gd name="connsiteX4581" fmla="*/ 4093341 w 4649917"/>
              <a:gd name="connsiteY4581" fmla="*/ 719490 h 859843"/>
              <a:gd name="connsiteX4582" fmla="*/ 4094684 w 4649917"/>
              <a:gd name="connsiteY4582" fmla="*/ 720353 h 859843"/>
              <a:gd name="connsiteX4583" fmla="*/ 4094684 w 4649917"/>
              <a:gd name="connsiteY4583" fmla="*/ 723800 h 859843"/>
              <a:gd name="connsiteX4584" fmla="*/ 4097371 w 4649917"/>
              <a:gd name="connsiteY4584" fmla="*/ 720353 h 859843"/>
              <a:gd name="connsiteX4585" fmla="*/ 4100059 w 4649917"/>
              <a:gd name="connsiteY4585" fmla="*/ 720353 h 859843"/>
              <a:gd name="connsiteX4586" fmla="*/ 4100059 w 4649917"/>
              <a:gd name="connsiteY4586" fmla="*/ 723800 h 859843"/>
              <a:gd name="connsiteX4587" fmla="*/ 4102745 w 4649917"/>
              <a:gd name="connsiteY4587" fmla="*/ 723800 h 859843"/>
              <a:gd name="connsiteX4588" fmla="*/ 4110806 w 4649917"/>
              <a:gd name="connsiteY4588" fmla="*/ 727248 h 859843"/>
              <a:gd name="connsiteX4589" fmla="*/ 4057064 w 4649917"/>
              <a:gd name="connsiteY4589" fmla="*/ 723800 h 859843"/>
              <a:gd name="connsiteX4590" fmla="*/ 4057064 w 4649917"/>
              <a:gd name="connsiteY4590" fmla="*/ 730696 h 859843"/>
              <a:gd name="connsiteX4591" fmla="*/ 4051690 w 4649917"/>
              <a:gd name="connsiteY4591" fmla="*/ 727248 h 859843"/>
              <a:gd name="connsiteX4592" fmla="*/ 4049003 w 4649917"/>
              <a:gd name="connsiteY4592" fmla="*/ 730696 h 859843"/>
              <a:gd name="connsiteX4593" fmla="*/ 4046316 w 4649917"/>
              <a:gd name="connsiteY4593" fmla="*/ 727248 h 859843"/>
              <a:gd name="connsiteX4594" fmla="*/ 4045209 w 4649917"/>
              <a:gd name="connsiteY4594" fmla="*/ 726640 h 859843"/>
              <a:gd name="connsiteX4595" fmla="*/ 4043844 w 4649917"/>
              <a:gd name="connsiteY4595" fmla="*/ 726421 h 859843"/>
              <a:gd name="connsiteX4596" fmla="*/ 4043628 w 4649917"/>
              <a:gd name="connsiteY4596" fmla="*/ 727248 h 859843"/>
              <a:gd name="connsiteX4597" fmla="*/ 4032299 w 4649917"/>
              <a:gd name="connsiteY4597" fmla="*/ 726130 h 859843"/>
              <a:gd name="connsiteX4598" fmla="*/ 4022131 w 4649917"/>
              <a:gd name="connsiteY4598" fmla="*/ 727248 h 859843"/>
              <a:gd name="connsiteX4599" fmla="*/ 4023667 w 4649917"/>
              <a:gd name="connsiteY4599" fmla="*/ 725278 h 859843"/>
              <a:gd name="connsiteX4600" fmla="*/ 4017577 w 4649917"/>
              <a:gd name="connsiteY4600" fmla="*/ 724677 h 859843"/>
              <a:gd name="connsiteX4601" fmla="*/ 4015414 w 4649917"/>
              <a:gd name="connsiteY4601" fmla="*/ 725093 h 859843"/>
              <a:gd name="connsiteX4602" fmla="*/ 4010535 w 4649917"/>
              <a:gd name="connsiteY4602" fmla="*/ 724155 h 859843"/>
              <a:gd name="connsiteX4603" fmla="*/ 4010389 w 4649917"/>
              <a:gd name="connsiteY4603" fmla="*/ 723968 h 859843"/>
              <a:gd name="connsiteX4604" fmla="*/ 4017577 w 4649917"/>
              <a:gd name="connsiteY4604" fmla="*/ 724677 h 859843"/>
              <a:gd name="connsiteX4605" fmla="*/ 4022131 w 4649917"/>
              <a:gd name="connsiteY4605" fmla="*/ 723800 h 859843"/>
              <a:gd name="connsiteX4606" fmla="*/ 4016757 w 4649917"/>
              <a:gd name="connsiteY4606" fmla="*/ 723800 h 859843"/>
              <a:gd name="connsiteX4607" fmla="*/ 4024819 w 4649917"/>
              <a:gd name="connsiteY4607" fmla="*/ 723800 h 859843"/>
              <a:gd name="connsiteX4608" fmla="*/ 4023667 w 4649917"/>
              <a:gd name="connsiteY4608" fmla="*/ 725278 h 859843"/>
              <a:gd name="connsiteX4609" fmla="*/ 4032299 w 4649917"/>
              <a:gd name="connsiteY4609" fmla="*/ 726130 h 859843"/>
              <a:gd name="connsiteX4610" fmla="*/ 4033887 w 4649917"/>
              <a:gd name="connsiteY4610" fmla="*/ 725956 h 859843"/>
              <a:gd name="connsiteX4611" fmla="*/ 4043628 w 4649917"/>
              <a:gd name="connsiteY4611" fmla="*/ 727248 h 859843"/>
              <a:gd name="connsiteX4612" fmla="*/ 4027506 w 4649917"/>
              <a:gd name="connsiteY4612" fmla="*/ 723800 h 859843"/>
              <a:gd name="connsiteX4613" fmla="*/ 4043844 w 4649917"/>
              <a:gd name="connsiteY4613" fmla="*/ 726421 h 859843"/>
              <a:gd name="connsiteX4614" fmla="*/ 4043964 w 4649917"/>
              <a:gd name="connsiteY4614" fmla="*/ 725956 h 859843"/>
              <a:gd name="connsiteX4615" fmla="*/ 4045209 w 4649917"/>
              <a:gd name="connsiteY4615" fmla="*/ 726640 h 859843"/>
              <a:gd name="connsiteX4616" fmla="*/ 4049003 w 4649917"/>
              <a:gd name="connsiteY4616" fmla="*/ 727248 h 859843"/>
              <a:gd name="connsiteX4617" fmla="*/ 4049003 w 4649917"/>
              <a:gd name="connsiteY4617" fmla="*/ 723800 h 859843"/>
              <a:gd name="connsiteX4618" fmla="*/ 4051690 w 4649917"/>
              <a:gd name="connsiteY4618" fmla="*/ 723800 h 859843"/>
              <a:gd name="connsiteX4619" fmla="*/ 4057064 w 4649917"/>
              <a:gd name="connsiteY4619" fmla="*/ 723800 h 859843"/>
              <a:gd name="connsiteX4620" fmla="*/ 4051690 w 4649917"/>
              <a:gd name="connsiteY4620" fmla="*/ 720353 h 859843"/>
              <a:gd name="connsiteX4621" fmla="*/ 4046316 w 4649917"/>
              <a:gd name="connsiteY4621" fmla="*/ 720353 h 859843"/>
              <a:gd name="connsiteX4622" fmla="*/ 4049003 w 4649917"/>
              <a:gd name="connsiteY4622" fmla="*/ 720353 h 859843"/>
              <a:gd name="connsiteX4623" fmla="*/ 4049003 w 4649917"/>
              <a:gd name="connsiteY4623" fmla="*/ 716904 h 859843"/>
              <a:gd name="connsiteX4624" fmla="*/ 4046316 w 4649917"/>
              <a:gd name="connsiteY4624" fmla="*/ 716904 h 859843"/>
              <a:gd name="connsiteX4625" fmla="*/ 4046316 w 4649917"/>
              <a:gd name="connsiteY4625" fmla="*/ 713456 h 859843"/>
              <a:gd name="connsiteX4626" fmla="*/ 4043628 w 4649917"/>
              <a:gd name="connsiteY4626" fmla="*/ 715180 h 859843"/>
              <a:gd name="connsiteX4627" fmla="*/ 4040942 w 4649917"/>
              <a:gd name="connsiteY4627" fmla="*/ 716904 h 859843"/>
              <a:gd name="connsiteX4628" fmla="*/ 4043628 w 4649917"/>
              <a:gd name="connsiteY4628" fmla="*/ 720353 h 859843"/>
              <a:gd name="connsiteX4629" fmla="*/ 4038254 w 4649917"/>
              <a:gd name="connsiteY4629" fmla="*/ 720353 h 859843"/>
              <a:gd name="connsiteX4630" fmla="*/ 4040942 w 4649917"/>
              <a:gd name="connsiteY4630" fmla="*/ 716904 h 859843"/>
              <a:gd name="connsiteX4631" fmla="*/ 4035567 w 4649917"/>
              <a:gd name="connsiteY4631" fmla="*/ 720353 h 859843"/>
              <a:gd name="connsiteX4632" fmla="*/ 4032880 w 4649917"/>
              <a:gd name="connsiteY4632" fmla="*/ 720353 h 859843"/>
              <a:gd name="connsiteX4633" fmla="*/ 4035567 w 4649917"/>
              <a:gd name="connsiteY4633" fmla="*/ 716904 h 859843"/>
              <a:gd name="connsiteX4634" fmla="*/ 4035567 w 4649917"/>
              <a:gd name="connsiteY4634" fmla="*/ 720353 h 859843"/>
              <a:gd name="connsiteX4635" fmla="*/ 4038254 w 4649917"/>
              <a:gd name="connsiteY4635" fmla="*/ 713456 h 859843"/>
              <a:gd name="connsiteX4636" fmla="*/ 4039598 w 4649917"/>
              <a:gd name="connsiteY4636" fmla="*/ 714749 h 859843"/>
              <a:gd name="connsiteX4637" fmla="*/ 4040942 w 4649917"/>
              <a:gd name="connsiteY4637" fmla="*/ 713456 h 859843"/>
              <a:gd name="connsiteX4638" fmla="*/ 4042621 w 4649917"/>
              <a:gd name="connsiteY4638" fmla="*/ 713456 h 859843"/>
              <a:gd name="connsiteX4639" fmla="*/ 4046316 w 4649917"/>
              <a:gd name="connsiteY4639" fmla="*/ 713456 h 859843"/>
              <a:gd name="connsiteX4640" fmla="*/ 4049003 w 4649917"/>
              <a:gd name="connsiteY4640" fmla="*/ 713456 h 859843"/>
              <a:gd name="connsiteX4641" fmla="*/ 4054377 w 4649917"/>
              <a:gd name="connsiteY4641" fmla="*/ 713456 h 859843"/>
              <a:gd name="connsiteX4642" fmla="*/ 4051690 w 4649917"/>
              <a:gd name="connsiteY4642" fmla="*/ 713456 h 859843"/>
              <a:gd name="connsiteX4643" fmla="*/ 4054377 w 4649917"/>
              <a:gd name="connsiteY4643" fmla="*/ 713456 h 859843"/>
              <a:gd name="connsiteX4644" fmla="*/ 4057064 w 4649917"/>
              <a:gd name="connsiteY4644" fmla="*/ 713456 h 859843"/>
              <a:gd name="connsiteX4645" fmla="*/ 4059751 w 4649917"/>
              <a:gd name="connsiteY4645" fmla="*/ 710009 h 859843"/>
              <a:gd name="connsiteX4646" fmla="*/ 4062439 w 4649917"/>
              <a:gd name="connsiteY4646" fmla="*/ 710009 h 859843"/>
              <a:gd name="connsiteX4647" fmla="*/ 339202 w 4649917"/>
              <a:gd name="connsiteY4647" fmla="*/ 709801 h 859843"/>
              <a:gd name="connsiteX4648" fmla="*/ 343101 w 4649917"/>
              <a:gd name="connsiteY4648" fmla="*/ 715803 h 859843"/>
              <a:gd name="connsiteX4649" fmla="*/ 331404 w 4649917"/>
              <a:gd name="connsiteY4649" fmla="*/ 715803 h 859843"/>
              <a:gd name="connsiteX4650" fmla="*/ 327505 w 4649917"/>
              <a:gd name="connsiteY4650" fmla="*/ 715803 h 859843"/>
              <a:gd name="connsiteX4651" fmla="*/ 326531 w 4649917"/>
              <a:gd name="connsiteY4651" fmla="*/ 714602 h 859843"/>
              <a:gd name="connsiteX4652" fmla="*/ 323607 w 4649917"/>
              <a:gd name="connsiteY4652" fmla="*/ 715803 h 859843"/>
              <a:gd name="connsiteX4653" fmla="*/ 315809 w 4649917"/>
              <a:gd name="connsiteY4653" fmla="*/ 715803 h 859843"/>
              <a:gd name="connsiteX4654" fmla="*/ 304112 w 4649917"/>
              <a:gd name="connsiteY4654" fmla="*/ 715803 h 859843"/>
              <a:gd name="connsiteX4655" fmla="*/ 315809 w 4649917"/>
              <a:gd name="connsiteY4655" fmla="*/ 715803 h 859843"/>
              <a:gd name="connsiteX4656" fmla="*/ 323607 w 4649917"/>
              <a:gd name="connsiteY4656" fmla="*/ 711001 h 859843"/>
              <a:gd name="connsiteX4657" fmla="*/ 326531 w 4649917"/>
              <a:gd name="connsiteY4657" fmla="*/ 714602 h 859843"/>
              <a:gd name="connsiteX4658" fmla="*/ 335303 w 4649917"/>
              <a:gd name="connsiteY4658" fmla="*/ 711001 h 859843"/>
              <a:gd name="connsiteX4659" fmla="*/ 339202 w 4649917"/>
              <a:gd name="connsiteY4659" fmla="*/ 709801 h 859843"/>
              <a:gd name="connsiteX4660" fmla="*/ 3960645 w 4649917"/>
              <a:gd name="connsiteY4660" fmla="*/ 709360 h 859843"/>
              <a:gd name="connsiteX4661" fmla="*/ 3965702 w 4649917"/>
              <a:gd name="connsiteY4661" fmla="*/ 710009 h 859843"/>
              <a:gd name="connsiteX4662" fmla="*/ 3949579 w 4649917"/>
              <a:gd name="connsiteY4662" fmla="*/ 713456 h 859843"/>
              <a:gd name="connsiteX4663" fmla="*/ 3947054 w 4649917"/>
              <a:gd name="connsiteY4663" fmla="*/ 710215 h 859843"/>
              <a:gd name="connsiteX4664" fmla="*/ 3948381 w 4649917"/>
              <a:gd name="connsiteY4664" fmla="*/ 710036 h 859843"/>
              <a:gd name="connsiteX4665" fmla="*/ 3952331 w 4649917"/>
              <a:gd name="connsiteY4665" fmla="*/ 710384 h 859843"/>
              <a:gd name="connsiteX4666" fmla="*/ 306061 w 4649917"/>
              <a:gd name="connsiteY4666" fmla="*/ 709201 h 859843"/>
              <a:gd name="connsiteX4667" fmla="*/ 304112 w 4649917"/>
              <a:gd name="connsiteY4667" fmla="*/ 711001 h 859843"/>
              <a:gd name="connsiteX4668" fmla="*/ 306451 w 4649917"/>
              <a:gd name="connsiteY4668" fmla="*/ 709561 h 859843"/>
              <a:gd name="connsiteX4669" fmla="*/ 372342 w 4649917"/>
              <a:gd name="connsiteY4669" fmla="*/ 709201 h 859843"/>
              <a:gd name="connsiteX4670" fmla="*/ 374292 w 4649917"/>
              <a:gd name="connsiteY4670" fmla="*/ 711001 h 859843"/>
              <a:gd name="connsiteX4671" fmla="*/ 378190 w 4649917"/>
              <a:gd name="connsiteY4671" fmla="*/ 711001 h 859843"/>
              <a:gd name="connsiteX4672" fmla="*/ 382089 w 4649917"/>
              <a:gd name="connsiteY4672" fmla="*/ 711001 h 859843"/>
              <a:gd name="connsiteX4673" fmla="*/ 385988 w 4649917"/>
              <a:gd name="connsiteY4673" fmla="*/ 711001 h 859843"/>
              <a:gd name="connsiteX4674" fmla="*/ 366494 w 4649917"/>
              <a:gd name="connsiteY4674" fmla="*/ 711001 h 859843"/>
              <a:gd name="connsiteX4675" fmla="*/ 370392 w 4649917"/>
              <a:gd name="connsiteY4675" fmla="*/ 711001 h 859843"/>
              <a:gd name="connsiteX4676" fmla="*/ 372342 w 4649917"/>
              <a:gd name="connsiteY4676" fmla="*/ 709201 h 859843"/>
              <a:gd name="connsiteX4677" fmla="*/ 4330821 w 4649917"/>
              <a:gd name="connsiteY4677" fmla="*/ 708717 h 859843"/>
              <a:gd name="connsiteX4678" fmla="*/ 4340898 w 4649917"/>
              <a:gd name="connsiteY4678" fmla="*/ 710010 h 859843"/>
              <a:gd name="connsiteX4679" fmla="*/ 4324775 w 4649917"/>
              <a:gd name="connsiteY4679" fmla="*/ 713457 h 859843"/>
              <a:gd name="connsiteX4680" fmla="*/ 4322088 w 4649917"/>
              <a:gd name="connsiteY4680" fmla="*/ 710010 h 859843"/>
              <a:gd name="connsiteX4681" fmla="*/ 4324775 w 4649917"/>
              <a:gd name="connsiteY4681" fmla="*/ 710010 h 859843"/>
              <a:gd name="connsiteX4682" fmla="*/ 4330821 w 4649917"/>
              <a:gd name="connsiteY4682" fmla="*/ 708717 h 859843"/>
              <a:gd name="connsiteX4683" fmla="*/ 4362731 w 4649917"/>
              <a:gd name="connsiteY4683" fmla="*/ 708717 h 859843"/>
              <a:gd name="connsiteX4684" fmla="*/ 4370456 w 4649917"/>
              <a:gd name="connsiteY4684" fmla="*/ 710010 h 859843"/>
              <a:gd name="connsiteX4685" fmla="*/ 4373143 w 4649917"/>
              <a:gd name="connsiteY4685" fmla="*/ 713457 h 859843"/>
              <a:gd name="connsiteX4686" fmla="*/ 4373143 w 4649917"/>
              <a:gd name="connsiteY4686" fmla="*/ 716905 h 859843"/>
              <a:gd name="connsiteX4687" fmla="*/ 4370456 w 4649917"/>
              <a:gd name="connsiteY4687" fmla="*/ 710010 h 859843"/>
              <a:gd name="connsiteX4688" fmla="*/ 4367769 w 4649917"/>
              <a:gd name="connsiteY4688" fmla="*/ 710010 h 859843"/>
              <a:gd name="connsiteX4689" fmla="*/ 4367769 w 4649917"/>
              <a:gd name="connsiteY4689" fmla="*/ 713457 h 859843"/>
              <a:gd name="connsiteX4690" fmla="*/ 4367769 w 4649917"/>
              <a:gd name="connsiteY4690" fmla="*/ 716905 h 859843"/>
              <a:gd name="connsiteX4691" fmla="*/ 4365082 w 4649917"/>
              <a:gd name="connsiteY4691" fmla="*/ 713457 h 859843"/>
              <a:gd name="connsiteX4692" fmla="*/ 4365082 w 4649917"/>
              <a:gd name="connsiteY4692" fmla="*/ 710010 h 859843"/>
              <a:gd name="connsiteX4693" fmla="*/ 4357020 w 4649917"/>
              <a:gd name="connsiteY4693" fmla="*/ 710010 h 859843"/>
              <a:gd name="connsiteX4694" fmla="*/ 4362731 w 4649917"/>
              <a:gd name="connsiteY4694" fmla="*/ 708717 h 859843"/>
              <a:gd name="connsiteX4695" fmla="*/ 3987535 w 4649917"/>
              <a:gd name="connsiteY4695" fmla="*/ 708716 h 859843"/>
              <a:gd name="connsiteX4696" fmla="*/ 3995261 w 4649917"/>
              <a:gd name="connsiteY4696" fmla="*/ 710009 h 859843"/>
              <a:gd name="connsiteX4697" fmla="*/ 3997947 w 4649917"/>
              <a:gd name="connsiteY4697" fmla="*/ 713456 h 859843"/>
              <a:gd name="connsiteX4698" fmla="*/ 3997947 w 4649917"/>
              <a:gd name="connsiteY4698" fmla="*/ 716904 h 859843"/>
              <a:gd name="connsiteX4699" fmla="*/ 3995261 w 4649917"/>
              <a:gd name="connsiteY4699" fmla="*/ 710009 h 859843"/>
              <a:gd name="connsiteX4700" fmla="*/ 3992573 w 4649917"/>
              <a:gd name="connsiteY4700" fmla="*/ 710009 h 859843"/>
              <a:gd name="connsiteX4701" fmla="*/ 3992573 w 4649917"/>
              <a:gd name="connsiteY4701" fmla="*/ 713456 h 859843"/>
              <a:gd name="connsiteX4702" fmla="*/ 3992573 w 4649917"/>
              <a:gd name="connsiteY4702" fmla="*/ 716904 h 859843"/>
              <a:gd name="connsiteX4703" fmla="*/ 3989886 w 4649917"/>
              <a:gd name="connsiteY4703" fmla="*/ 713456 h 859843"/>
              <a:gd name="connsiteX4704" fmla="*/ 3989886 w 4649917"/>
              <a:gd name="connsiteY4704" fmla="*/ 710009 h 859843"/>
              <a:gd name="connsiteX4705" fmla="*/ 3981825 w 4649917"/>
              <a:gd name="connsiteY4705" fmla="*/ 710009 h 859843"/>
              <a:gd name="connsiteX4706" fmla="*/ 3987535 w 4649917"/>
              <a:gd name="connsiteY4706" fmla="*/ 708716 h 859843"/>
              <a:gd name="connsiteX4707" fmla="*/ 397685 w 4649917"/>
              <a:gd name="connsiteY4707" fmla="*/ 708304 h 859843"/>
              <a:gd name="connsiteX4708" fmla="*/ 399316 w 4649917"/>
              <a:gd name="connsiteY4708" fmla="*/ 710313 h 859843"/>
              <a:gd name="connsiteX4709" fmla="*/ 397685 w 4649917"/>
              <a:gd name="connsiteY4709" fmla="*/ 708806 h 859843"/>
              <a:gd name="connsiteX4710" fmla="*/ 4050241 w 4649917"/>
              <a:gd name="connsiteY4710" fmla="*/ 707137 h 859843"/>
              <a:gd name="connsiteX4711" fmla="*/ 4101744 w 4649917"/>
              <a:gd name="connsiteY4711" fmla="*/ 710010 h 859843"/>
              <a:gd name="connsiteX4712" fmla="*/ 4096706 w 4649917"/>
              <a:gd name="connsiteY4712" fmla="*/ 710440 h 859843"/>
              <a:gd name="connsiteX4713" fmla="*/ 4093897 w 4649917"/>
              <a:gd name="connsiteY4713" fmla="*/ 713244 h 859843"/>
              <a:gd name="connsiteX4714" fmla="*/ 4088302 w 4649917"/>
              <a:gd name="connsiteY4714" fmla="*/ 711732 h 859843"/>
              <a:gd name="connsiteX4715" fmla="*/ 4083936 w 4649917"/>
              <a:gd name="connsiteY4715" fmla="*/ 710009 h 859843"/>
              <a:gd name="connsiteX4716" fmla="*/ 4081248 w 4649917"/>
              <a:gd name="connsiteY4716" fmla="*/ 710009 h 859843"/>
              <a:gd name="connsiteX4717" fmla="*/ 4074866 w 4649917"/>
              <a:gd name="connsiteY4717" fmla="*/ 710009 h 859843"/>
              <a:gd name="connsiteX4718" fmla="*/ 4067813 w 4649917"/>
              <a:gd name="connsiteY4718" fmla="*/ 710009 h 859843"/>
              <a:gd name="connsiteX4719" fmla="*/ 4058072 w 4649917"/>
              <a:gd name="connsiteY4719" fmla="*/ 708284 h 859843"/>
              <a:gd name="connsiteX4720" fmla="*/ 3629393 w 4649917"/>
              <a:gd name="connsiteY4720" fmla="*/ 707013 h 859843"/>
              <a:gd name="connsiteX4721" fmla="*/ 3631529 w 4649917"/>
              <a:gd name="connsiteY4721" fmla="*/ 708384 h 859843"/>
              <a:gd name="connsiteX4722" fmla="*/ 3631650 w 4649917"/>
              <a:gd name="connsiteY4722" fmla="*/ 708583 h 859843"/>
              <a:gd name="connsiteX4723" fmla="*/ 3627619 w 4649917"/>
              <a:gd name="connsiteY4723" fmla="*/ 707538 h 859843"/>
              <a:gd name="connsiteX4724" fmla="*/ 3971076 w 4649917"/>
              <a:gd name="connsiteY4724" fmla="*/ 706560 h 859843"/>
              <a:gd name="connsiteX4725" fmla="*/ 3970851 w 4649917"/>
              <a:gd name="connsiteY4725" fmla="*/ 706639 h 859843"/>
              <a:gd name="connsiteX4726" fmla="*/ 3970851 w 4649917"/>
              <a:gd name="connsiteY4726" fmla="*/ 706560 h 859843"/>
              <a:gd name="connsiteX4727" fmla="*/ 393785 w 4649917"/>
              <a:gd name="connsiteY4727" fmla="*/ 706200 h 859843"/>
              <a:gd name="connsiteX4728" fmla="*/ 389887 w 4649917"/>
              <a:gd name="connsiteY4728" fmla="*/ 706200 h 859843"/>
              <a:gd name="connsiteX4729" fmla="*/ 393785 w 4649917"/>
              <a:gd name="connsiteY4729" fmla="*/ 706200 h 859843"/>
              <a:gd name="connsiteX4730" fmla="*/ 421149 w 4649917"/>
              <a:gd name="connsiteY4730" fmla="*/ 706112 h 859843"/>
              <a:gd name="connsiteX4731" fmla="*/ 424976 w 4649917"/>
              <a:gd name="connsiteY4731" fmla="*/ 709058 h 859843"/>
              <a:gd name="connsiteX4732" fmla="*/ 424976 w 4649917"/>
              <a:gd name="connsiteY4732" fmla="*/ 709810 h 859843"/>
              <a:gd name="connsiteX4733" fmla="*/ 414722 w 4649917"/>
              <a:gd name="connsiteY4733" fmla="*/ 706655 h 859843"/>
              <a:gd name="connsiteX4734" fmla="*/ 417179 w 4649917"/>
              <a:gd name="connsiteY4734" fmla="*/ 706200 h 859843"/>
              <a:gd name="connsiteX4735" fmla="*/ 421078 w 4649917"/>
              <a:gd name="connsiteY4735" fmla="*/ 706200 h 859843"/>
              <a:gd name="connsiteX4736" fmla="*/ 3621933 w 4649917"/>
              <a:gd name="connsiteY4736" fmla="*/ 706010 h 859843"/>
              <a:gd name="connsiteX4737" fmla="*/ 3622455 w 4649917"/>
              <a:gd name="connsiteY4737" fmla="*/ 706040 h 859843"/>
              <a:gd name="connsiteX4738" fmla="*/ 3624169 w 4649917"/>
              <a:gd name="connsiteY4738" fmla="*/ 706140 h 859843"/>
              <a:gd name="connsiteX4739" fmla="*/ 3623301 w 4649917"/>
              <a:gd name="connsiteY4739" fmla="*/ 706419 h 859843"/>
              <a:gd name="connsiteX4740" fmla="*/ 3622390 w 4649917"/>
              <a:gd name="connsiteY4740" fmla="*/ 706183 h 859843"/>
              <a:gd name="connsiteX4741" fmla="*/ 4005807 w 4649917"/>
              <a:gd name="connsiteY4741" fmla="*/ 705819 h 859843"/>
              <a:gd name="connsiteX4742" fmla="*/ 4018227 w 4649917"/>
              <a:gd name="connsiteY4742" fmla="*/ 706089 h 859843"/>
              <a:gd name="connsiteX4743" fmla="*/ 4016757 w 4649917"/>
              <a:gd name="connsiteY4743" fmla="*/ 706560 h 859843"/>
              <a:gd name="connsiteX4744" fmla="*/ 4014070 w 4649917"/>
              <a:gd name="connsiteY4744" fmla="*/ 706560 h 859843"/>
              <a:gd name="connsiteX4745" fmla="*/ 4024819 w 4649917"/>
              <a:gd name="connsiteY4745" fmla="*/ 706560 h 859843"/>
              <a:gd name="connsiteX4746" fmla="*/ 4027506 w 4649917"/>
              <a:gd name="connsiteY4746" fmla="*/ 706560 h 859843"/>
              <a:gd name="connsiteX4747" fmla="*/ 4027506 w 4649917"/>
              <a:gd name="connsiteY4747" fmla="*/ 706291 h 859843"/>
              <a:gd name="connsiteX4748" fmla="*/ 4039896 w 4649917"/>
              <a:gd name="connsiteY4748" fmla="*/ 706560 h 859843"/>
              <a:gd name="connsiteX4749" fmla="*/ 4038926 w 4649917"/>
              <a:gd name="connsiteY4749" fmla="*/ 706560 h 859843"/>
              <a:gd name="connsiteX4750" fmla="*/ 4027506 w 4649917"/>
              <a:gd name="connsiteY4750" fmla="*/ 706560 h 859843"/>
              <a:gd name="connsiteX4751" fmla="*/ 4027506 w 4649917"/>
              <a:gd name="connsiteY4751" fmla="*/ 710009 h 859843"/>
              <a:gd name="connsiteX4752" fmla="*/ 4040942 w 4649917"/>
              <a:gd name="connsiteY4752" fmla="*/ 710009 h 859843"/>
              <a:gd name="connsiteX4753" fmla="*/ 4043628 w 4649917"/>
              <a:gd name="connsiteY4753" fmla="*/ 710009 h 859843"/>
              <a:gd name="connsiteX4754" fmla="*/ 4046316 w 4649917"/>
              <a:gd name="connsiteY4754" fmla="*/ 710009 h 859843"/>
              <a:gd name="connsiteX4755" fmla="*/ 4035567 w 4649917"/>
              <a:gd name="connsiteY4755" fmla="*/ 713456 h 859843"/>
              <a:gd name="connsiteX4756" fmla="*/ 4032880 w 4649917"/>
              <a:gd name="connsiteY4756" fmla="*/ 710009 h 859843"/>
              <a:gd name="connsiteX4757" fmla="*/ 4024483 w 4649917"/>
              <a:gd name="connsiteY4757" fmla="*/ 711301 h 859843"/>
              <a:gd name="connsiteX4758" fmla="*/ 4020671 w 4649917"/>
              <a:gd name="connsiteY4758" fmla="*/ 710828 h 859843"/>
              <a:gd name="connsiteX4759" fmla="*/ 4016757 w 4649917"/>
              <a:gd name="connsiteY4759" fmla="*/ 713026 h 859843"/>
              <a:gd name="connsiteX4760" fmla="*/ 4011383 w 4649917"/>
              <a:gd name="connsiteY4760" fmla="*/ 713456 h 859843"/>
              <a:gd name="connsiteX4761" fmla="*/ 4008696 w 4649917"/>
              <a:gd name="connsiteY4761" fmla="*/ 713456 h 859843"/>
              <a:gd name="connsiteX4762" fmla="*/ 4006009 w 4649917"/>
              <a:gd name="connsiteY4762" fmla="*/ 710009 h 859843"/>
              <a:gd name="connsiteX4763" fmla="*/ 4015078 w 4649917"/>
              <a:gd name="connsiteY4763" fmla="*/ 711301 h 859843"/>
              <a:gd name="connsiteX4764" fmla="*/ 4018876 w 4649917"/>
              <a:gd name="connsiteY4764" fmla="*/ 710605 h 859843"/>
              <a:gd name="connsiteX4765" fmla="*/ 4014070 w 4649917"/>
              <a:gd name="connsiteY4765" fmla="*/ 710009 h 859843"/>
              <a:gd name="connsiteX4766" fmla="*/ 4014070 w 4649917"/>
              <a:gd name="connsiteY4766" fmla="*/ 706560 h 859843"/>
              <a:gd name="connsiteX4767" fmla="*/ 4003322 w 4649917"/>
              <a:gd name="connsiteY4767" fmla="*/ 706560 h 859843"/>
              <a:gd name="connsiteX4768" fmla="*/ 4008696 w 4649917"/>
              <a:gd name="connsiteY4768" fmla="*/ 706560 h 859843"/>
              <a:gd name="connsiteX4769" fmla="*/ 3970851 w 4649917"/>
              <a:gd name="connsiteY4769" fmla="*/ 705626 h 859843"/>
              <a:gd name="connsiteX4770" fmla="*/ 3973764 w 4649917"/>
              <a:gd name="connsiteY4770" fmla="*/ 706560 h 859843"/>
              <a:gd name="connsiteX4771" fmla="*/ 3970851 w 4649917"/>
              <a:gd name="connsiteY4771" fmla="*/ 705970 h 859843"/>
              <a:gd name="connsiteX4772" fmla="*/ 3988077 w 4649917"/>
              <a:gd name="connsiteY4772" fmla="*/ 705433 h 859843"/>
              <a:gd name="connsiteX4773" fmla="*/ 3995261 w 4649917"/>
              <a:gd name="connsiteY4773" fmla="*/ 705590 h 859843"/>
              <a:gd name="connsiteX4774" fmla="*/ 3995261 w 4649917"/>
              <a:gd name="connsiteY4774" fmla="*/ 706560 h 859843"/>
              <a:gd name="connsiteX4775" fmla="*/ 3987199 w 4649917"/>
              <a:gd name="connsiteY4775" fmla="*/ 706560 h 859843"/>
              <a:gd name="connsiteX4776" fmla="*/ 3610647 w 4649917"/>
              <a:gd name="connsiteY4776" fmla="*/ 705384 h 859843"/>
              <a:gd name="connsiteX4777" fmla="*/ 3611537 w 4649917"/>
              <a:gd name="connsiteY4777" fmla="*/ 705404 h 859843"/>
              <a:gd name="connsiteX4778" fmla="*/ 3612033 w 4649917"/>
              <a:gd name="connsiteY4778" fmla="*/ 705433 h 859843"/>
              <a:gd name="connsiteX4779" fmla="*/ 3611406 w 4649917"/>
              <a:gd name="connsiteY4779" fmla="*/ 705690 h 859843"/>
              <a:gd name="connsiteX4780" fmla="*/ 3610754 w 4649917"/>
              <a:gd name="connsiteY4780" fmla="*/ 705523 h 859843"/>
              <a:gd name="connsiteX4781" fmla="*/ 3599712 w 4649917"/>
              <a:gd name="connsiteY4781" fmla="*/ 705146 h 859843"/>
              <a:gd name="connsiteX4782" fmla="*/ 3601351 w 4649917"/>
              <a:gd name="connsiteY4782" fmla="*/ 705182 h 859843"/>
              <a:gd name="connsiteX4783" fmla="*/ 3600815 w 4649917"/>
              <a:gd name="connsiteY4783" fmla="*/ 706560 h 859843"/>
              <a:gd name="connsiteX4784" fmla="*/ 3601363 w 4649917"/>
              <a:gd name="connsiteY4784" fmla="*/ 706369 h 859843"/>
              <a:gd name="connsiteX4785" fmla="*/ 3601363 w 4649917"/>
              <a:gd name="connsiteY4785" fmla="*/ 706560 h 859843"/>
              <a:gd name="connsiteX4786" fmla="*/ 3600815 w 4649917"/>
              <a:gd name="connsiteY4786" fmla="*/ 706560 h 859843"/>
              <a:gd name="connsiteX4787" fmla="*/ 3594492 w 4649917"/>
              <a:gd name="connsiteY4787" fmla="*/ 705033 h 859843"/>
              <a:gd name="connsiteX4788" fmla="*/ 3595440 w 4649917"/>
              <a:gd name="connsiteY4788" fmla="*/ 705053 h 859843"/>
              <a:gd name="connsiteX4789" fmla="*/ 3595440 w 4649917"/>
              <a:gd name="connsiteY4789" fmla="*/ 706560 h 859843"/>
              <a:gd name="connsiteX4790" fmla="*/ 3593658 w 4649917"/>
              <a:gd name="connsiteY4790" fmla="*/ 706103 h 859843"/>
              <a:gd name="connsiteX4791" fmla="*/ 4327462 w 4649917"/>
              <a:gd name="connsiteY4791" fmla="*/ 703114 h 859843"/>
              <a:gd name="connsiteX4792" fmla="*/ 4327798 w 4649917"/>
              <a:gd name="connsiteY4792" fmla="*/ 704407 h 859843"/>
              <a:gd name="connsiteX4793" fmla="*/ 4329104 w 4649917"/>
              <a:gd name="connsiteY4793" fmla="*/ 703688 h 859843"/>
              <a:gd name="connsiteX4794" fmla="*/ 4402701 w 4649917"/>
              <a:gd name="connsiteY4794" fmla="*/ 703114 h 859843"/>
              <a:gd name="connsiteX4795" fmla="*/ 4391953 w 4649917"/>
              <a:gd name="connsiteY4795" fmla="*/ 706561 h 859843"/>
              <a:gd name="connsiteX4796" fmla="*/ 4389266 w 4649917"/>
              <a:gd name="connsiteY4796" fmla="*/ 706561 h 859843"/>
              <a:gd name="connsiteX4797" fmla="*/ 4400015 w 4649917"/>
              <a:gd name="connsiteY4797" fmla="*/ 706561 h 859843"/>
              <a:gd name="connsiteX4798" fmla="*/ 4402701 w 4649917"/>
              <a:gd name="connsiteY4798" fmla="*/ 706561 h 859843"/>
              <a:gd name="connsiteX4799" fmla="*/ 4402701 w 4649917"/>
              <a:gd name="connsiteY4799" fmla="*/ 703114 h 859843"/>
              <a:gd name="connsiteX4800" fmla="*/ 4437635 w 4649917"/>
              <a:gd name="connsiteY4800" fmla="*/ 703114 h 859843"/>
              <a:gd name="connsiteX4801" fmla="*/ 4434947 w 4649917"/>
              <a:gd name="connsiteY4801" fmla="*/ 706561 h 859843"/>
              <a:gd name="connsiteX4802" fmla="*/ 4440321 w 4649917"/>
              <a:gd name="connsiteY4802" fmla="*/ 706561 h 859843"/>
              <a:gd name="connsiteX4803" fmla="*/ 4437635 w 4649917"/>
              <a:gd name="connsiteY4803" fmla="*/ 703114 h 859843"/>
              <a:gd name="connsiteX4804" fmla="*/ 4520935 w 4649917"/>
              <a:gd name="connsiteY4804" fmla="*/ 703114 h 859843"/>
              <a:gd name="connsiteX4805" fmla="*/ 4518248 w 4649917"/>
              <a:gd name="connsiteY4805" fmla="*/ 703114 h 859843"/>
              <a:gd name="connsiteX4806" fmla="*/ 4520935 w 4649917"/>
              <a:gd name="connsiteY4806" fmla="*/ 703114 h 859843"/>
              <a:gd name="connsiteX4807" fmla="*/ 4528996 w 4649917"/>
              <a:gd name="connsiteY4807" fmla="*/ 703114 h 859843"/>
              <a:gd name="connsiteX4808" fmla="*/ 4528996 w 4649917"/>
              <a:gd name="connsiteY4808" fmla="*/ 706561 h 859843"/>
              <a:gd name="connsiteX4809" fmla="*/ 4531684 w 4649917"/>
              <a:gd name="connsiteY4809" fmla="*/ 706561 h 859843"/>
              <a:gd name="connsiteX4810" fmla="*/ 4049003 w 4649917"/>
              <a:gd name="connsiteY4810" fmla="*/ 703113 h 859843"/>
              <a:gd name="connsiteX4811" fmla="*/ 4049007 w 4649917"/>
              <a:gd name="connsiteY4811" fmla="*/ 703114 h 859843"/>
              <a:gd name="connsiteX4812" fmla="*/ 4049002 w 4649917"/>
              <a:gd name="connsiteY4812" fmla="*/ 703114 h 859843"/>
              <a:gd name="connsiteX4813" fmla="*/ 4522406 w 4649917"/>
              <a:gd name="connsiteY4813" fmla="*/ 702785 h 859843"/>
              <a:gd name="connsiteX4814" fmla="*/ 4520935 w 4649917"/>
              <a:gd name="connsiteY4814" fmla="*/ 706561 h 859843"/>
              <a:gd name="connsiteX4815" fmla="*/ 4526310 w 4649917"/>
              <a:gd name="connsiteY4815" fmla="*/ 706561 h 859843"/>
              <a:gd name="connsiteX4816" fmla="*/ 4523622 w 4649917"/>
              <a:gd name="connsiteY4816" fmla="*/ 703114 h 859843"/>
              <a:gd name="connsiteX4817" fmla="*/ 4046316 w 4649917"/>
              <a:gd name="connsiteY4817" fmla="*/ 702226 h 859843"/>
              <a:gd name="connsiteX4818" fmla="*/ 4046316 w 4649917"/>
              <a:gd name="connsiteY4818" fmla="*/ 703113 h 859843"/>
              <a:gd name="connsiteX4819" fmla="*/ 4046317 w 4649917"/>
              <a:gd name="connsiteY4819" fmla="*/ 703114 h 859843"/>
              <a:gd name="connsiteX4820" fmla="*/ 4042627 w 4649917"/>
              <a:gd name="connsiteY4820" fmla="*/ 703114 h 859843"/>
              <a:gd name="connsiteX4821" fmla="*/ 4043628 w 4649917"/>
              <a:gd name="connsiteY4821" fmla="*/ 702872 h 859843"/>
              <a:gd name="connsiteX4822" fmla="*/ 4043628 w 4649917"/>
              <a:gd name="connsiteY4822" fmla="*/ 703113 h 859843"/>
              <a:gd name="connsiteX4823" fmla="*/ 4046316 w 4649917"/>
              <a:gd name="connsiteY4823" fmla="*/ 703113 h 859843"/>
              <a:gd name="connsiteX4824" fmla="*/ 4045861 w 4649917"/>
              <a:gd name="connsiteY4824" fmla="*/ 702336 h 859843"/>
              <a:gd name="connsiteX4825" fmla="*/ 4151114 w 4649917"/>
              <a:gd name="connsiteY4825" fmla="*/ 700646 h 859843"/>
              <a:gd name="connsiteX4826" fmla="*/ 4151910 w 4649917"/>
              <a:gd name="connsiteY4826" fmla="*/ 700687 h 859843"/>
              <a:gd name="connsiteX4827" fmla="*/ 4198481 w 4649917"/>
              <a:gd name="connsiteY4827" fmla="*/ 703114 h 859843"/>
              <a:gd name="connsiteX4828" fmla="*/ 4201167 w 4649917"/>
              <a:gd name="connsiteY4828" fmla="*/ 703114 h 859843"/>
              <a:gd name="connsiteX4829" fmla="*/ 4260284 w 4649917"/>
              <a:gd name="connsiteY4829" fmla="*/ 706561 h 859843"/>
              <a:gd name="connsiteX4830" fmla="*/ 4257597 w 4649917"/>
              <a:gd name="connsiteY4830" fmla="*/ 706561 h 859843"/>
              <a:gd name="connsiteX4831" fmla="*/ 4262971 w 4649917"/>
              <a:gd name="connsiteY4831" fmla="*/ 710010 h 859843"/>
              <a:gd name="connsiteX4832" fmla="*/ 4171609 w 4649917"/>
              <a:gd name="connsiteY4832" fmla="*/ 703114 h 859843"/>
              <a:gd name="connsiteX4833" fmla="*/ 4152432 w 4649917"/>
              <a:gd name="connsiteY4833" fmla="*/ 701355 h 859843"/>
              <a:gd name="connsiteX4834" fmla="*/ 4151114 w 4649917"/>
              <a:gd name="connsiteY4834" fmla="*/ 701235 h 859843"/>
              <a:gd name="connsiteX4835" fmla="*/ 4148106 w 4649917"/>
              <a:gd name="connsiteY4835" fmla="*/ 700488 h 859843"/>
              <a:gd name="connsiteX4836" fmla="*/ 4148426 w 4649917"/>
              <a:gd name="connsiteY4836" fmla="*/ 700505 h 859843"/>
              <a:gd name="connsiteX4837" fmla="*/ 4148426 w 4649917"/>
              <a:gd name="connsiteY4837" fmla="*/ 700989 h 859843"/>
              <a:gd name="connsiteX4838" fmla="*/ 4147928 w 4649917"/>
              <a:gd name="connsiteY4838" fmla="*/ 700943 h 859843"/>
              <a:gd name="connsiteX4839" fmla="*/ 3764211 w 4649917"/>
              <a:gd name="connsiteY4839" fmla="*/ 700035 h 859843"/>
              <a:gd name="connsiteX4840" fmla="*/ 3765105 w 4649917"/>
              <a:gd name="connsiteY4840" fmla="*/ 700081 h 859843"/>
              <a:gd name="connsiteX4841" fmla="*/ 3765247 w 4649917"/>
              <a:gd name="connsiteY4841" fmla="*/ 700256 h 859843"/>
              <a:gd name="connsiteX4842" fmla="*/ 3764211 w 4649917"/>
              <a:gd name="connsiteY4842" fmla="*/ 700161 h 859843"/>
              <a:gd name="connsiteX4843" fmla="*/ 4136926 w 4649917"/>
              <a:gd name="connsiteY4843" fmla="*/ 699906 h 859843"/>
              <a:gd name="connsiteX4844" fmla="*/ 4138497 w 4649917"/>
              <a:gd name="connsiteY4844" fmla="*/ 699988 h 859843"/>
              <a:gd name="connsiteX4845" fmla="*/ 4138796 w 4649917"/>
              <a:gd name="connsiteY4845" fmla="*/ 700106 h 859843"/>
              <a:gd name="connsiteX4846" fmla="*/ 4136856 w 4649917"/>
              <a:gd name="connsiteY4846" fmla="*/ 699928 h 859843"/>
              <a:gd name="connsiteX4847" fmla="*/ 4029191 w 4649917"/>
              <a:gd name="connsiteY4847" fmla="*/ 699665 h 859843"/>
              <a:gd name="connsiteX4848" fmla="*/ 4023817 w 4649917"/>
              <a:gd name="connsiteY4848" fmla="*/ 699665 h 859843"/>
              <a:gd name="connsiteX4849" fmla="*/ 4029191 w 4649917"/>
              <a:gd name="connsiteY4849" fmla="*/ 699665 h 859843"/>
              <a:gd name="connsiteX4850" fmla="*/ 4308652 w 4649917"/>
              <a:gd name="connsiteY4850" fmla="*/ 699665 h 859843"/>
              <a:gd name="connsiteX4851" fmla="*/ 4308652 w 4649917"/>
              <a:gd name="connsiteY4851" fmla="*/ 706561 h 859843"/>
              <a:gd name="connsiteX4852" fmla="*/ 4300591 w 4649917"/>
              <a:gd name="connsiteY4852" fmla="*/ 703114 h 859843"/>
              <a:gd name="connsiteX4853" fmla="*/ 4305965 w 4649917"/>
              <a:gd name="connsiteY4853" fmla="*/ 699665 h 859843"/>
              <a:gd name="connsiteX4854" fmla="*/ 4308652 w 4649917"/>
              <a:gd name="connsiteY4854" fmla="*/ 699665 h 859843"/>
              <a:gd name="connsiteX4855" fmla="*/ 4526310 w 4649917"/>
              <a:gd name="connsiteY4855" fmla="*/ 699665 h 859843"/>
              <a:gd name="connsiteX4856" fmla="*/ 4523622 w 4649917"/>
              <a:gd name="connsiteY4856" fmla="*/ 699665 h 859843"/>
              <a:gd name="connsiteX4857" fmla="*/ 4523622 w 4649917"/>
              <a:gd name="connsiteY4857" fmla="*/ 703114 h 859843"/>
              <a:gd name="connsiteX4858" fmla="*/ 4526310 w 4649917"/>
              <a:gd name="connsiteY4858" fmla="*/ 703114 h 859843"/>
              <a:gd name="connsiteX4859" fmla="*/ 4526310 w 4649917"/>
              <a:gd name="connsiteY4859" fmla="*/ 699665 h 859843"/>
              <a:gd name="connsiteX4860" fmla="*/ 4129617 w 4649917"/>
              <a:gd name="connsiteY4860" fmla="*/ 699664 h 859843"/>
              <a:gd name="connsiteX4861" fmla="*/ 4133115 w 4649917"/>
              <a:gd name="connsiteY4861" fmla="*/ 700787 h 859843"/>
              <a:gd name="connsiteX4862" fmla="*/ 4131302 w 4649917"/>
              <a:gd name="connsiteY4862" fmla="*/ 703114 h 859843"/>
              <a:gd name="connsiteX4863" fmla="*/ 4127476 w 4649917"/>
              <a:gd name="connsiteY4863" fmla="*/ 702412 h 859843"/>
              <a:gd name="connsiteX4864" fmla="*/ 4126299 w 4649917"/>
              <a:gd name="connsiteY4864" fmla="*/ 699361 h 859843"/>
              <a:gd name="connsiteX4865" fmla="*/ 4126652 w 4649917"/>
              <a:gd name="connsiteY4865" fmla="*/ 699379 h 859843"/>
              <a:gd name="connsiteX4866" fmla="*/ 4126929 w 4649917"/>
              <a:gd name="connsiteY4866" fmla="*/ 699664 h 859843"/>
              <a:gd name="connsiteX4867" fmla="*/ 4480629 w 4649917"/>
              <a:gd name="connsiteY4867" fmla="*/ 699282 h 859843"/>
              <a:gd name="connsiteX4868" fmla="*/ 4480629 w 4649917"/>
              <a:gd name="connsiteY4868" fmla="*/ 699665 h 859843"/>
              <a:gd name="connsiteX4869" fmla="*/ 4480770 w 4649917"/>
              <a:gd name="connsiteY4869" fmla="*/ 699484 h 859843"/>
              <a:gd name="connsiteX4870" fmla="*/ 4105433 w 4649917"/>
              <a:gd name="connsiteY4870" fmla="*/ 699282 h 859843"/>
              <a:gd name="connsiteX4871" fmla="*/ 4105433 w 4649917"/>
              <a:gd name="connsiteY4871" fmla="*/ 699664 h 859843"/>
              <a:gd name="connsiteX4872" fmla="*/ 4105574 w 4649917"/>
              <a:gd name="connsiteY4872" fmla="*/ 699483 h 859843"/>
              <a:gd name="connsiteX4873" fmla="*/ 4115520 w 4649917"/>
              <a:gd name="connsiteY4873" fmla="*/ 698816 h 859843"/>
              <a:gd name="connsiteX4874" fmla="*/ 4116792 w 4649917"/>
              <a:gd name="connsiteY4874" fmla="*/ 698881 h 859843"/>
              <a:gd name="connsiteX4875" fmla="*/ 4116181 w 4649917"/>
              <a:gd name="connsiteY4875" fmla="*/ 699664 h 859843"/>
              <a:gd name="connsiteX4876" fmla="*/ 4121555 w 4649917"/>
              <a:gd name="connsiteY4876" fmla="*/ 699664 h 859843"/>
              <a:gd name="connsiteX4877" fmla="*/ 4120760 w 4649917"/>
              <a:gd name="connsiteY4877" fmla="*/ 699082 h 859843"/>
              <a:gd name="connsiteX4878" fmla="*/ 4122577 w 4649917"/>
              <a:gd name="connsiteY4878" fmla="*/ 699173 h 859843"/>
              <a:gd name="connsiteX4879" fmla="*/ 4121555 w 4649917"/>
              <a:gd name="connsiteY4879" fmla="*/ 699664 h 859843"/>
              <a:gd name="connsiteX4880" fmla="*/ 4123067 w 4649917"/>
              <a:gd name="connsiteY4880" fmla="*/ 701604 h 859843"/>
              <a:gd name="connsiteX4881" fmla="*/ 4121897 w 4649917"/>
              <a:gd name="connsiteY4881" fmla="*/ 701390 h 859843"/>
              <a:gd name="connsiteX4882" fmla="*/ 4118951 w 4649917"/>
              <a:gd name="connsiteY4882" fmla="*/ 700849 h 859843"/>
              <a:gd name="connsiteX4883" fmla="*/ 4116181 w 4649917"/>
              <a:gd name="connsiteY4883" fmla="*/ 699664 h 859843"/>
              <a:gd name="connsiteX4884" fmla="*/ 4002320 w 4649917"/>
              <a:gd name="connsiteY4884" fmla="*/ 698373 h 859843"/>
              <a:gd name="connsiteX4885" fmla="*/ 4002933 w 4649917"/>
              <a:gd name="connsiteY4885" fmla="*/ 698667 h 859843"/>
              <a:gd name="connsiteX4886" fmla="*/ 4003322 w 4649917"/>
              <a:gd name="connsiteY4886" fmla="*/ 699664 h 859843"/>
              <a:gd name="connsiteX4887" fmla="*/ 4003781 w 4649917"/>
              <a:gd name="connsiteY4887" fmla="*/ 699076 h 859843"/>
              <a:gd name="connsiteX4888" fmla="*/ 4005008 w 4649917"/>
              <a:gd name="connsiteY4888" fmla="*/ 699665 h 859843"/>
              <a:gd name="connsiteX4889" fmla="*/ 3999633 w 4649917"/>
              <a:gd name="connsiteY4889" fmla="*/ 699665 h 859843"/>
              <a:gd name="connsiteX4890" fmla="*/ 4002320 w 4649917"/>
              <a:gd name="connsiteY4890" fmla="*/ 698373 h 859843"/>
              <a:gd name="connsiteX4891" fmla="*/ 4515225 w 4649917"/>
              <a:gd name="connsiteY4891" fmla="*/ 698373 h 859843"/>
              <a:gd name="connsiteX4892" fmla="*/ 4512874 w 4649917"/>
              <a:gd name="connsiteY4892" fmla="*/ 699665 h 859843"/>
              <a:gd name="connsiteX4893" fmla="*/ 4517240 w 4649917"/>
              <a:gd name="connsiteY4893" fmla="*/ 701390 h 859843"/>
              <a:gd name="connsiteX4894" fmla="*/ 4522406 w 4649917"/>
              <a:gd name="connsiteY4894" fmla="*/ 702785 h 859843"/>
              <a:gd name="connsiteX4895" fmla="*/ 4523622 w 4649917"/>
              <a:gd name="connsiteY4895" fmla="*/ 699665 h 859843"/>
              <a:gd name="connsiteX4896" fmla="*/ 4521943 w 4649917"/>
              <a:gd name="connsiteY4896" fmla="*/ 699665 h 859843"/>
              <a:gd name="connsiteX4897" fmla="*/ 4515561 w 4649917"/>
              <a:gd name="connsiteY4897" fmla="*/ 699665 h 859843"/>
              <a:gd name="connsiteX4898" fmla="*/ 4515225 w 4649917"/>
              <a:gd name="connsiteY4898" fmla="*/ 698373 h 859843"/>
              <a:gd name="connsiteX4899" fmla="*/ 3730809 w 4649917"/>
              <a:gd name="connsiteY4899" fmla="*/ 698334 h 859843"/>
              <a:gd name="connsiteX4900" fmla="*/ 3731784 w 4649917"/>
              <a:gd name="connsiteY4900" fmla="*/ 698384 h 859843"/>
              <a:gd name="connsiteX4901" fmla="*/ 3732277 w 4649917"/>
              <a:gd name="connsiteY4901" fmla="*/ 698889 h 859843"/>
              <a:gd name="connsiteX4902" fmla="*/ 3731521 w 4649917"/>
              <a:gd name="connsiteY4902" fmla="*/ 698937 h 859843"/>
              <a:gd name="connsiteX4903" fmla="*/ 3730940 w 4649917"/>
              <a:gd name="connsiteY4903" fmla="*/ 698658 h 859843"/>
              <a:gd name="connsiteX4904" fmla="*/ 4105433 w 4649917"/>
              <a:gd name="connsiteY4904" fmla="*/ 698306 h 859843"/>
              <a:gd name="connsiteX4905" fmla="*/ 4106451 w 4649917"/>
              <a:gd name="connsiteY4905" fmla="*/ 698357 h 859843"/>
              <a:gd name="connsiteX4906" fmla="*/ 4105574 w 4649917"/>
              <a:gd name="connsiteY4906" fmla="*/ 699483 h 859843"/>
              <a:gd name="connsiteX4907" fmla="*/ 4105633 w 4649917"/>
              <a:gd name="connsiteY4907" fmla="*/ 699568 h 859843"/>
              <a:gd name="connsiteX4908" fmla="*/ 4107986 w 4649917"/>
              <a:gd name="connsiteY4908" fmla="*/ 698435 h 859843"/>
              <a:gd name="connsiteX4909" fmla="*/ 4108284 w 4649917"/>
              <a:gd name="connsiteY4909" fmla="*/ 698450 h 859843"/>
              <a:gd name="connsiteX4910" fmla="*/ 4110806 w 4649917"/>
              <a:gd name="connsiteY4910" fmla="*/ 699664 h 859843"/>
              <a:gd name="connsiteX4911" fmla="*/ 4110806 w 4649917"/>
              <a:gd name="connsiteY4911" fmla="*/ 698578 h 859843"/>
              <a:gd name="connsiteX4912" fmla="*/ 4113494 w 4649917"/>
              <a:gd name="connsiteY4912" fmla="*/ 698714 h 859843"/>
              <a:gd name="connsiteX4913" fmla="*/ 4113494 w 4649917"/>
              <a:gd name="connsiteY4913" fmla="*/ 699664 h 859843"/>
              <a:gd name="connsiteX4914" fmla="*/ 4113368 w 4649917"/>
              <a:gd name="connsiteY4914" fmla="*/ 699827 h 859843"/>
              <a:gd name="connsiteX4915" fmla="*/ 4112492 w 4649917"/>
              <a:gd name="connsiteY4915" fmla="*/ 699665 h 859843"/>
              <a:gd name="connsiteX4916" fmla="*/ 4108810 w 4649917"/>
              <a:gd name="connsiteY4916" fmla="*/ 700552 h 859843"/>
              <a:gd name="connsiteX4917" fmla="*/ 4108120 w 4649917"/>
              <a:gd name="connsiteY4917" fmla="*/ 699664 h 859843"/>
              <a:gd name="connsiteX4918" fmla="*/ 4108120 w 4649917"/>
              <a:gd name="connsiteY4918" fmla="*/ 700718 h 859843"/>
              <a:gd name="connsiteX4919" fmla="*/ 4107118 w 4649917"/>
              <a:gd name="connsiteY4919" fmla="*/ 700958 h 859843"/>
              <a:gd name="connsiteX4920" fmla="*/ 4106506 w 4649917"/>
              <a:gd name="connsiteY4920" fmla="*/ 700811 h 859843"/>
              <a:gd name="connsiteX4921" fmla="*/ 4105633 w 4649917"/>
              <a:gd name="connsiteY4921" fmla="*/ 699568 h 859843"/>
              <a:gd name="connsiteX4922" fmla="*/ 4105433 w 4649917"/>
              <a:gd name="connsiteY4922" fmla="*/ 699664 h 859843"/>
              <a:gd name="connsiteX4923" fmla="*/ 4100059 w 4649917"/>
              <a:gd name="connsiteY4923" fmla="*/ 699664 h 859843"/>
              <a:gd name="connsiteX4924" fmla="*/ 4100059 w 4649917"/>
              <a:gd name="connsiteY4924" fmla="*/ 700339 h 859843"/>
              <a:gd name="connsiteX4925" fmla="*/ 4097371 w 4649917"/>
              <a:gd name="connsiteY4925" fmla="*/ 700753 h 859843"/>
              <a:gd name="connsiteX4926" fmla="*/ 4097371 w 4649917"/>
              <a:gd name="connsiteY4926" fmla="*/ 699664 h 859843"/>
              <a:gd name="connsiteX4927" fmla="*/ 4100059 w 4649917"/>
              <a:gd name="connsiteY4927" fmla="*/ 699664 h 859843"/>
              <a:gd name="connsiteX4928" fmla="*/ 4105097 w 4649917"/>
              <a:gd name="connsiteY4928" fmla="*/ 698803 h 859843"/>
              <a:gd name="connsiteX4929" fmla="*/ 4105433 w 4649917"/>
              <a:gd name="connsiteY4929" fmla="*/ 699282 h 859843"/>
              <a:gd name="connsiteX4930" fmla="*/ 4054377 w 4649917"/>
              <a:gd name="connsiteY4930" fmla="*/ 698273 h 859843"/>
              <a:gd name="connsiteX4931" fmla="*/ 4054377 w 4649917"/>
              <a:gd name="connsiteY4931" fmla="*/ 699664 h 859843"/>
              <a:gd name="connsiteX4932" fmla="*/ 4053597 w 4649917"/>
              <a:gd name="connsiteY4932" fmla="*/ 699356 h 859843"/>
              <a:gd name="connsiteX4933" fmla="*/ 3722202 w 4649917"/>
              <a:gd name="connsiteY4933" fmla="*/ 697899 h 859843"/>
              <a:gd name="connsiteX4934" fmla="*/ 3723270 w 4649917"/>
              <a:gd name="connsiteY4934" fmla="*/ 697953 h 859843"/>
              <a:gd name="connsiteX4935" fmla="*/ 3721626 w 4649917"/>
              <a:gd name="connsiteY4935" fmla="*/ 698821 h 859843"/>
              <a:gd name="connsiteX4936" fmla="*/ 3721541 w 4649917"/>
              <a:gd name="connsiteY4936" fmla="*/ 698713 h 859843"/>
              <a:gd name="connsiteX4937" fmla="*/ 4082281 w 4649917"/>
              <a:gd name="connsiteY4937" fmla="*/ 696658 h 859843"/>
              <a:gd name="connsiteX4938" fmla="*/ 4082828 w 4649917"/>
              <a:gd name="connsiteY4938" fmla="*/ 696892 h 859843"/>
              <a:gd name="connsiteX4939" fmla="*/ 4082787 w 4649917"/>
              <a:gd name="connsiteY4939" fmla="*/ 697161 h 859843"/>
              <a:gd name="connsiteX4940" fmla="*/ 4083546 w 4649917"/>
              <a:gd name="connsiteY4940" fmla="*/ 697199 h 859843"/>
              <a:gd name="connsiteX4941" fmla="*/ 4089310 w 4649917"/>
              <a:gd name="connsiteY4941" fmla="*/ 699664 h 859843"/>
              <a:gd name="connsiteX4942" fmla="*/ 4083936 w 4649917"/>
              <a:gd name="connsiteY4942" fmla="*/ 699664 h 859843"/>
              <a:gd name="connsiteX4943" fmla="*/ 4084686 w 4649917"/>
              <a:gd name="connsiteY4943" fmla="*/ 699905 h 859843"/>
              <a:gd name="connsiteX4944" fmla="*/ 4082262 w 4649917"/>
              <a:gd name="connsiteY4944" fmla="*/ 700528 h 859843"/>
              <a:gd name="connsiteX4945" fmla="*/ 4082787 w 4649917"/>
              <a:gd name="connsiteY4945" fmla="*/ 697161 h 859843"/>
              <a:gd name="connsiteX4946" fmla="*/ 4081624 w 4649917"/>
              <a:gd name="connsiteY4946" fmla="*/ 697102 h 859843"/>
              <a:gd name="connsiteX4947" fmla="*/ 4076552 w 4649917"/>
              <a:gd name="connsiteY4947" fmla="*/ 700528 h 859843"/>
              <a:gd name="connsiteX4948" fmla="*/ 4072186 w 4649917"/>
              <a:gd name="connsiteY4948" fmla="*/ 699665 h 859843"/>
              <a:gd name="connsiteX4949" fmla="*/ 4069919 w 4649917"/>
              <a:gd name="connsiteY4949" fmla="*/ 696756 h 859843"/>
              <a:gd name="connsiteX4950" fmla="*/ 4072851 w 4649917"/>
              <a:gd name="connsiteY4950" fmla="*/ 697510 h 859843"/>
              <a:gd name="connsiteX4951" fmla="*/ 4074630 w 4649917"/>
              <a:gd name="connsiteY4951" fmla="*/ 696749 h 859843"/>
              <a:gd name="connsiteX4952" fmla="*/ 4081624 w 4649917"/>
              <a:gd name="connsiteY4952" fmla="*/ 697102 h 859843"/>
              <a:gd name="connsiteX4953" fmla="*/ 4053375 w 4649917"/>
              <a:gd name="connsiteY4953" fmla="*/ 696217 h 859843"/>
              <a:gd name="connsiteX4954" fmla="*/ 4048001 w 4649917"/>
              <a:gd name="connsiteY4954" fmla="*/ 696217 h 859843"/>
              <a:gd name="connsiteX4955" fmla="*/ 4053375 w 4649917"/>
              <a:gd name="connsiteY4955" fmla="*/ 696217 h 859843"/>
              <a:gd name="connsiteX4956" fmla="*/ 4064124 w 4649917"/>
              <a:gd name="connsiteY4956" fmla="*/ 696217 h 859843"/>
              <a:gd name="connsiteX4957" fmla="*/ 4068722 w 4649917"/>
              <a:gd name="connsiteY4957" fmla="*/ 696450 h 859843"/>
              <a:gd name="connsiteX4958" fmla="*/ 4069217 w 4649917"/>
              <a:gd name="connsiteY4958" fmla="*/ 696577 h 859843"/>
              <a:gd name="connsiteX4959" fmla="*/ 4066979 w 4649917"/>
              <a:gd name="connsiteY4959" fmla="*/ 699450 h 859843"/>
              <a:gd name="connsiteX4960" fmla="*/ 4066269 w 4649917"/>
              <a:gd name="connsiteY4960" fmla="*/ 699268 h 859843"/>
              <a:gd name="connsiteX4961" fmla="*/ 4064460 w 4649917"/>
              <a:gd name="connsiteY4961" fmla="*/ 697941 h 859843"/>
              <a:gd name="connsiteX4962" fmla="*/ 4064124 w 4649917"/>
              <a:gd name="connsiteY4962" fmla="*/ 696217 h 859843"/>
              <a:gd name="connsiteX4963" fmla="*/ 4494064 w 4649917"/>
              <a:gd name="connsiteY4963" fmla="*/ 696217 h 859843"/>
              <a:gd name="connsiteX4964" fmla="*/ 4491376 w 4649917"/>
              <a:gd name="connsiteY4964" fmla="*/ 699665 h 859843"/>
              <a:gd name="connsiteX4965" fmla="*/ 4496751 w 4649917"/>
              <a:gd name="connsiteY4965" fmla="*/ 699665 h 859843"/>
              <a:gd name="connsiteX4966" fmla="*/ 4494064 w 4649917"/>
              <a:gd name="connsiteY4966" fmla="*/ 696217 h 859843"/>
              <a:gd name="connsiteX4967" fmla="*/ 4006009 w 4649917"/>
              <a:gd name="connsiteY4967" fmla="*/ 696216 h 859843"/>
              <a:gd name="connsiteX4968" fmla="*/ 4006094 w 4649917"/>
              <a:gd name="connsiteY4968" fmla="*/ 696298 h 859843"/>
              <a:gd name="connsiteX4969" fmla="*/ 4005954 w 4649917"/>
              <a:gd name="connsiteY4969" fmla="*/ 696287 h 859843"/>
              <a:gd name="connsiteX4970" fmla="*/ 4008696 w 4649917"/>
              <a:gd name="connsiteY4970" fmla="*/ 696216 h 859843"/>
              <a:gd name="connsiteX4971" fmla="*/ 4010341 w 4649917"/>
              <a:gd name="connsiteY4971" fmla="*/ 696612 h 859843"/>
              <a:gd name="connsiteX4972" fmla="*/ 4008432 w 4649917"/>
              <a:gd name="connsiteY4972" fmla="*/ 696471 h 859843"/>
              <a:gd name="connsiteX4973" fmla="*/ 4019445 w 4649917"/>
              <a:gd name="connsiteY4973" fmla="*/ 696216 h 859843"/>
              <a:gd name="connsiteX4974" fmla="*/ 4021067 w 4649917"/>
              <a:gd name="connsiteY4974" fmla="*/ 697407 h 859843"/>
              <a:gd name="connsiteX4975" fmla="*/ 4016044 w 4649917"/>
              <a:gd name="connsiteY4975" fmla="*/ 697034 h 859843"/>
              <a:gd name="connsiteX4976" fmla="*/ 4024819 w 4649917"/>
              <a:gd name="connsiteY4976" fmla="*/ 696216 h 859843"/>
              <a:gd name="connsiteX4977" fmla="*/ 4026924 w 4649917"/>
              <a:gd name="connsiteY4977" fmla="*/ 697181 h 859843"/>
              <a:gd name="connsiteX4978" fmla="*/ 4023892 w 4649917"/>
              <a:gd name="connsiteY4978" fmla="*/ 697406 h 859843"/>
              <a:gd name="connsiteX4979" fmla="*/ 4057406 w 4649917"/>
              <a:gd name="connsiteY4979" fmla="*/ 694063 h 859843"/>
              <a:gd name="connsiteX4980" fmla="*/ 4061437 w 4649917"/>
              <a:gd name="connsiteY4980" fmla="*/ 696217 h 859843"/>
              <a:gd name="connsiteX4981" fmla="*/ 4063201 w 4649917"/>
              <a:gd name="connsiteY4981" fmla="*/ 698481 h 859843"/>
              <a:gd name="connsiteX4982" fmla="*/ 4061095 w 4649917"/>
              <a:gd name="connsiteY4982" fmla="*/ 697940 h 859843"/>
              <a:gd name="connsiteX4983" fmla="*/ 4055626 w 4649917"/>
              <a:gd name="connsiteY4983" fmla="*/ 696537 h 859843"/>
              <a:gd name="connsiteX4984" fmla="*/ 4056437 w 4649917"/>
              <a:gd name="connsiteY4984" fmla="*/ 695410 h 859843"/>
              <a:gd name="connsiteX4985" fmla="*/ 4057064 w 4649917"/>
              <a:gd name="connsiteY4985" fmla="*/ 696216 h 859843"/>
              <a:gd name="connsiteX4986" fmla="*/ 4057064 w 4649917"/>
              <a:gd name="connsiteY4986" fmla="*/ 694537 h 859843"/>
              <a:gd name="connsiteX4987" fmla="*/ 3940516 w 4649917"/>
              <a:gd name="connsiteY4987" fmla="*/ 692770 h 859843"/>
              <a:gd name="connsiteX4988" fmla="*/ 3937829 w 4649917"/>
              <a:gd name="connsiteY4988" fmla="*/ 696217 h 859843"/>
              <a:gd name="connsiteX4989" fmla="*/ 3940516 w 4649917"/>
              <a:gd name="connsiteY4989" fmla="*/ 696217 h 859843"/>
              <a:gd name="connsiteX4990" fmla="*/ 3940516 w 4649917"/>
              <a:gd name="connsiteY4990" fmla="*/ 692770 h 859843"/>
              <a:gd name="connsiteX4991" fmla="*/ 4480629 w 4649917"/>
              <a:gd name="connsiteY4991" fmla="*/ 692770 h 859843"/>
              <a:gd name="connsiteX4992" fmla="*/ 4480629 w 4649917"/>
              <a:gd name="connsiteY4992" fmla="*/ 693153 h 859843"/>
              <a:gd name="connsiteX4993" fmla="*/ 4480964 w 4649917"/>
              <a:gd name="connsiteY4993" fmla="*/ 693200 h 859843"/>
              <a:gd name="connsiteX4994" fmla="*/ 343101 w 4649917"/>
              <a:gd name="connsiteY4994" fmla="*/ 691796 h 859843"/>
              <a:gd name="connsiteX4995" fmla="*/ 331404 w 4649917"/>
              <a:gd name="connsiteY4995" fmla="*/ 691796 h 859843"/>
              <a:gd name="connsiteX4996" fmla="*/ 327505 w 4649917"/>
              <a:gd name="connsiteY4996" fmla="*/ 696597 h 859843"/>
              <a:gd name="connsiteX4997" fmla="*/ 323607 w 4649917"/>
              <a:gd name="connsiteY4997" fmla="*/ 696597 h 859843"/>
              <a:gd name="connsiteX4998" fmla="*/ 311909 w 4649917"/>
              <a:gd name="connsiteY4998" fmla="*/ 696597 h 859843"/>
              <a:gd name="connsiteX4999" fmla="*/ 292416 w 4649917"/>
              <a:gd name="connsiteY4999" fmla="*/ 701399 h 859843"/>
              <a:gd name="connsiteX5000" fmla="*/ 237831 w 4649917"/>
              <a:gd name="connsiteY5000" fmla="*/ 706200 h 859843"/>
              <a:gd name="connsiteX5001" fmla="*/ 218336 w 4649917"/>
              <a:gd name="connsiteY5001" fmla="*/ 706200 h 859843"/>
              <a:gd name="connsiteX5002" fmla="*/ 218336 w 4649917"/>
              <a:gd name="connsiteY5002" fmla="*/ 711001 h 859843"/>
              <a:gd name="connsiteX5003" fmla="*/ 219413 w 4649917"/>
              <a:gd name="connsiteY5003" fmla="*/ 711995 h 859843"/>
              <a:gd name="connsiteX5004" fmla="*/ 222236 w 4649917"/>
              <a:gd name="connsiteY5004" fmla="*/ 711001 h 859843"/>
              <a:gd name="connsiteX5005" fmla="*/ 257325 w 4649917"/>
              <a:gd name="connsiteY5005" fmla="*/ 711001 h 859843"/>
              <a:gd name="connsiteX5006" fmla="*/ 261225 w 4649917"/>
              <a:gd name="connsiteY5006" fmla="*/ 711001 h 859843"/>
              <a:gd name="connsiteX5007" fmla="*/ 265123 w 4649917"/>
              <a:gd name="connsiteY5007" fmla="*/ 711001 h 859843"/>
              <a:gd name="connsiteX5008" fmla="*/ 272921 w 4649917"/>
              <a:gd name="connsiteY5008" fmla="*/ 711001 h 859843"/>
              <a:gd name="connsiteX5009" fmla="*/ 284618 w 4649917"/>
              <a:gd name="connsiteY5009" fmla="*/ 706200 h 859843"/>
              <a:gd name="connsiteX5010" fmla="*/ 284618 w 4649917"/>
              <a:gd name="connsiteY5010" fmla="*/ 711001 h 859843"/>
              <a:gd name="connsiteX5011" fmla="*/ 288516 w 4649917"/>
              <a:gd name="connsiteY5011" fmla="*/ 711001 h 859843"/>
              <a:gd name="connsiteX5012" fmla="*/ 288516 w 4649917"/>
              <a:gd name="connsiteY5012" fmla="*/ 706200 h 859843"/>
              <a:gd name="connsiteX5013" fmla="*/ 292416 w 4649917"/>
              <a:gd name="connsiteY5013" fmla="*/ 706200 h 859843"/>
              <a:gd name="connsiteX5014" fmla="*/ 311909 w 4649917"/>
              <a:gd name="connsiteY5014" fmla="*/ 701399 h 859843"/>
              <a:gd name="connsiteX5015" fmla="*/ 331404 w 4649917"/>
              <a:gd name="connsiteY5015" fmla="*/ 701399 h 859843"/>
              <a:gd name="connsiteX5016" fmla="*/ 370392 w 4649917"/>
              <a:gd name="connsiteY5016" fmla="*/ 696597 h 859843"/>
              <a:gd name="connsiteX5017" fmla="*/ 358696 w 4649917"/>
              <a:gd name="connsiteY5017" fmla="*/ 696597 h 859843"/>
              <a:gd name="connsiteX5018" fmla="*/ 343101 w 4649917"/>
              <a:gd name="connsiteY5018" fmla="*/ 691796 h 859843"/>
              <a:gd name="connsiteX5019" fmla="*/ 4298441 w 4649917"/>
              <a:gd name="connsiteY5019" fmla="*/ 691735 h 859843"/>
              <a:gd name="connsiteX5020" fmla="*/ 4295217 w 4649917"/>
              <a:gd name="connsiteY5020" fmla="*/ 692770 h 859843"/>
              <a:gd name="connsiteX5021" fmla="*/ 4303278 w 4649917"/>
              <a:gd name="connsiteY5021" fmla="*/ 692770 h 859843"/>
              <a:gd name="connsiteX5022" fmla="*/ 4002231 w 4649917"/>
              <a:gd name="connsiteY5022" fmla="*/ 691732 h 859843"/>
              <a:gd name="connsiteX5023" fmla="*/ 4008696 w 4649917"/>
              <a:gd name="connsiteY5023" fmla="*/ 692769 h 859843"/>
              <a:gd name="connsiteX5024" fmla="*/ 4000228 w 4649917"/>
              <a:gd name="connsiteY5024" fmla="*/ 691992 h 859843"/>
              <a:gd name="connsiteX5025" fmla="*/ 4413115 w 4649917"/>
              <a:gd name="connsiteY5025" fmla="*/ 691477 h 859843"/>
              <a:gd name="connsiteX5026" fmla="*/ 4416137 w 4649917"/>
              <a:gd name="connsiteY5026" fmla="*/ 692770 h 859843"/>
              <a:gd name="connsiteX5027" fmla="*/ 4426886 w 4649917"/>
              <a:gd name="connsiteY5027" fmla="*/ 696217 h 859843"/>
              <a:gd name="connsiteX5028" fmla="*/ 4429573 w 4649917"/>
              <a:gd name="connsiteY5028" fmla="*/ 692770 h 859843"/>
              <a:gd name="connsiteX5029" fmla="*/ 4432260 w 4649917"/>
              <a:gd name="connsiteY5029" fmla="*/ 696217 h 859843"/>
              <a:gd name="connsiteX5030" fmla="*/ 4432260 w 4649917"/>
              <a:gd name="connsiteY5030" fmla="*/ 692770 h 859843"/>
              <a:gd name="connsiteX5031" fmla="*/ 4443009 w 4649917"/>
              <a:gd name="connsiteY5031" fmla="*/ 692770 h 859843"/>
              <a:gd name="connsiteX5032" fmla="*/ 4445696 w 4649917"/>
              <a:gd name="connsiteY5032" fmla="*/ 696217 h 859843"/>
              <a:gd name="connsiteX5033" fmla="*/ 4443009 w 4649917"/>
              <a:gd name="connsiteY5033" fmla="*/ 696217 h 859843"/>
              <a:gd name="connsiteX5034" fmla="*/ 4451070 w 4649917"/>
              <a:gd name="connsiteY5034" fmla="*/ 696217 h 859843"/>
              <a:gd name="connsiteX5035" fmla="*/ 4456444 w 4649917"/>
              <a:gd name="connsiteY5035" fmla="*/ 696217 h 859843"/>
              <a:gd name="connsiteX5036" fmla="*/ 4464506 w 4649917"/>
              <a:gd name="connsiteY5036" fmla="*/ 699665 h 859843"/>
              <a:gd name="connsiteX5037" fmla="*/ 4459132 w 4649917"/>
              <a:gd name="connsiteY5037" fmla="*/ 699665 h 859843"/>
              <a:gd name="connsiteX5038" fmla="*/ 4469880 w 4649917"/>
              <a:gd name="connsiteY5038" fmla="*/ 703114 h 859843"/>
              <a:gd name="connsiteX5039" fmla="*/ 4443009 w 4649917"/>
              <a:gd name="connsiteY5039" fmla="*/ 699665 h 859843"/>
              <a:gd name="connsiteX5040" fmla="*/ 4429573 w 4649917"/>
              <a:gd name="connsiteY5040" fmla="*/ 696217 h 859843"/>
              <a:gd name="connsiteX5041" fmla="*/ 4429573 w 4649917"/>
              <a:gd name="connsiteY5041" fmla="*/ 699665 h 859843"/>
              <a:gd name="connsiteX5042" fmla="*/ 4418824 w 4649917"/>
              <a:gd name="connsiteY5042" fmla="*/ 696217 h 859843"/>
              <a:gd name="connsiteX5043" fmla="*/ 4416137 w 4649917"/>
              <a:gd name="connsiteY5043" fmla="*/ 696217 h 859843"/>
              <a:gd name="connsiteX5044" fmla="*/ 4413450 w 4649917"/>
              <a:gd name="connsiteY5044" fmla="*/ 696217 h 859843"/>
              <a:gd name="connsiteX5045" fmla="*/ 4400015 w 4649917"/>
              <a:gd name="connsiteY5045" fmla="*/ 692770 h 859843"/>
              <a:gd name="connsiteX5046" fmla="*/ 4403037 w 4649917"/>
              <a:gd name="connsiteY5046" fmla="*/ 691477 h 859843"/>
              <a:gd name="connsiteX5047" fmla="*/ 4408076 w 4649917"/>
              <a:gd name="connsiteY5047" fmla="*/ 692770 h 859843"/>
              <a:gd name="connsiteX5048" fmla="*/ 4413115 w 4649917"/>
              <a:gd name="connsiteY5048" fmla="*/ 691477 h 859843"/>
              <a:gd name="connsiteX5049" fmla="*/ 4037919 w 4649917"/>
              <a:gd name="connsiteY5049" fmla="*/ 691476 h 859843"/>
              <a:gd name="connsiteX5050" fmla="*/ 4038210 w 4649917"/>
              <a:gd name="connsiteY5050" fmla="*/ 691600 h 859843"/>
              <a:gd name="connsiteX5051" fmla="*/ 4034566 w 4649917"/>
              <a:gd name="connsiteY5051" fmla="*/ 692770 h 859843"/>
              <a:gd name="connsiteX5052" fmla="*/ 4039940 w 4649917"/>
              <a:gd name="connsiteY5052" fmla="*/ 692770 h 859843"/>
              <a:gd name="connsiteX5053" fmla="*/ 4037252 w 4649917"/>
              <a:gd name="connsiteY5053" fmla="*/ 694493 h 859843"/>
              <a:gd name="connsiteX5054" fmla="*/ 4035621 w 4649917"/>
              <a:gd name="connsiteY5054" fmla="*/ 695540 h 859843"/>
              <a:gd name="connsiteX5055" fmla="*/ 4031537 w 4649917"/>
              <a:gd name="connsiteY5055" fmla="*/ 694493 h 859843"/>
              <a:gd name="connsiteX5056" fmla="*/ 4024819 w 4649917"/>
              <a:gd name="connsiteY5056" fmla="*/ 692769 h 859843"/>
              <a:gd name="connsiteX5057" fmla="*/ 4027842 w 4649917"/>
              <a:gd name="connsiteY5057" fmla="*/ 691476 h 859843"/>
              <a:gd name="connsiteX5058" fmla="*/ 4032880 w 4649917"/>
              <a:gd name="connsiteY5058" fmla="*/ 692769 h 859843"/>
              <a:gd name="connsiteX5059" fmla="*/ 4037919 w 4649917"/>
              <a:gd name="connsiteY5059" fmla="*/ 691476 h 859843"/>
              <a:gd name="connsiteX5060" fmla="*/ 3919555 w 4649917"/>
              <a:gd name="connsiteY5060" fmla="*/ 690945 h 859843"/>
              <a:gd name="connsiteX5061" fmla="*/ 3923245 w 4649917"/>
              <a:gd name="connsiteY5061" fmla="*/ 691735 h 859843"/>
              <a:gd name="connsiteX5062" fmla="*/ 3924051 w 4649917"/>
              <a:gd name="connsiteY5062" fmla="*/ 691476 h 859843"/>
              <a:gd name="connsiteX5063" fmla="*/ 3925132 w 4649917"/>
              <a:gd name="connsiteY5063" fmla="*/ 691822 h 859843"/>
              <a:gd name="connsiteX5064" fmla="*/ 3924921 w 4649917"/>
              <a:gd name="connsiteY5064" fmla="*/ 692093 h 859843"/>
              <a:gd name="connsiteX5065" fmla="*/ 3923245 w 4649917"/>
              <a:gd name="connsiteY5065" fmla="*/ 691735 h 859843"/>
              <a:gd name="connsiteX5066" fmla="*/ 3920021 w 4649917"/>
              <a:gd name="connsiteY5066" fmla="*/ 692769 h 859843"/>
              <a:gd name="connsiteX5067" fmla="*/ 3924051 w 4649917"/>
              <a:gd name="connsiteY5067" fmla="*/ 694062 h 859843"/>
              <a:gd name="connsiteX5068" fmla="*/ 3928079 w 4649917"/>
              <a:gd name="connsiteY5068" fmla="*/ 692770 h 859843"/>
              <a:gd name="connsiteX5069" fmla="*/ 3940516 w 4649917"/>
              <a:gd name="connsiteY5069" fmla="*/ 692770 h 859843"/>
              <a:gd name="connsiteX5070" fmla="*/ 3943203 w 4649917"/>
              <a:gd name="connsiteY5070" fmla="*/ 696217 h 859843"/>
              <a:gd name="connsiteX5071" fmla="*/ 3943203 w 4649917"/>
              <a:gd name="connsiteY5071" fmla="*/ 692770 h 859843"/>
              <a:gd name="connsiteX5072" fmla="*/ 3945891 w 4649917"/>
              <a:gd name="connsiteY5072" fmla="*/ 696217 h 859843"/>
              <a:gd name="connsiteX5073" fmla="*/ 3948577 w 4649917"/>
              <a:gd name="connsiteY5073" fmla="*/ 692770 h 859843"/>
              <a:gd name="connsiteX5074" fmla="*/ 3951265 w 4649917"/>
              <a:gd name="connsiteY5074" fmla="*/ 696217 h 859843"/>
              <a:gd name="connsiteX5075" fmla="*/ 3951265 w 4649917"/>
              <a:gd name="connsiteY5075" fmla="*/ 692770 h 859843"/>
              <a:gd name="connsiteX5076" fmla="*/ 3956639 w 4649917"/>
              <a:gd name="connsiteY5076" fmla="*/ 694063 h 859843"/>
              <a:gd name="connsiteX5077" fmla="*/ 3960328 w 4649917"/>
              <a:gd name="connsiteY5077" fmla="*/ 693174 h 859843"/>
              <a:gd name="connsiteX5078" fmla="*/ 3960328 w 4649917"/>
              <a:gd name="connsiteY5078" fmla="*/ 696216 h 859843"/>
              <a:gd name="connsiteX5079" fmla="*/ 3962013 w 4649917"/>
              <a:gd name="connsiteY5079" fmla="*/ 695136 h 859843"/>
              <a:gd name="connsiteX5080" fmla="*/ 3962013 w 4649917"/>
              <a:gd name="connsiteY5080" fmla="*/ 696217 h 859843"/>
              <a:gd name="connsiteX5081" fmla="*/ 3964700 w 4649917"/>
              <a:gd name="connsiteY5081" fmla="*/ 696217 h 859843"/>
              <a:gd name="connsiteX5082" fmla="*/ 3963242 w 4649917"/>
              <a:gd name="connsiteY5082" fmla="*/ 694347 h 859843"/>
              <a:gd name="connsiteX5083" fmla="*/ 3965700 w 4649917"/>
              <a:gd name="connsiteY5083" fmla="*/ 692770 h 859843"/>
              <a:gd name="connsiteX5084" fmla="*/ 3965702 w 4649917"/>
              <a:gd name="connsiteY5084" fmla="*/ 692770 h 859843"/>
              <a:gd name="connsiteX5085" fmla="*/ 3965702 w 4649917"/>
              <a:gd name="connsiteY5085" fmla="*/ 696216 h 859843"/>
              <a:gd name="connsiteX5086" fmla="*/ 3970074 w 4649917"/>
              <a:gd name="connsiteY5086" fmla="*/ 696216 h 859843"/>
              <a:gd name="connsiteX5087" fmla="*/ 3970074 w 4649917"/>
              <a:gd name="connsiteY5087" fmla="*/ 696217 h 859843"/>
              <a:gd name="connsiteX5088" fmla="*/ 3970077 w 4649917"/>
              <a:gd name="connsiteY5088" fmla="*/ 696216 h 859843"/>
              <a:gd name="connsiteX5089" fmla="*/ 3975450 w 4649917"/>
              <a:gd name="connsiteY5089" fmla="*/ 696216 h 859843"/>
              <a:gd name="connsiteX5090" fmla="*/ 3975449 w 4649917"/>
              <a:gd name="connsiteY5090" fmla="*/ 696217 h 859843"/>
              <a:gd name="connsiteX5091" fmla="*/ 3978136 w 4649917"/>
              <a:gd name="connsiteY5091" fmla="*/ 696217 h 859843"/>
              <a:gd name="connsiteX5092" fmla="*/ 3976450 w 4649917"/>
              <a:gd name="connsiteY5092" fmla="*/ 695677 h 859843"/>
              <a:gd name="connsiteX5093" fmla="*/ 3976450 w 4649917"/>
              <a:gd name="connsiteY5093" fmla="*/ 695574 h 859843"/>
              <a:gd name="connsiteX5094" fmla="*/ 3979367 w 4649917"/>
              <a:gd name="connsiteY5094" fmla="*/ 693704 h 859843"/>
              <a:gd name="connsiteX5095" fmla="*/ 3980481 w 4649917"/>
              <a:gd name="connsiteY5095" fmla="*/ 694062 h 859843"/>
              <a:gd name="connsiteX5096" fmla="*/ 3980823 w 4649917"/>
              <a:gd name="connsiteY5096" fmla="*/ 693952 h 859843"/>
              <a:gd name="connsiteX5097" fmla="*/ 3980823 w 4649917"/>
              <a:gd name="connsiteY5097" fmla="*/ 696217 h 859843"/>
              <a:gd name="connsiteX5098" fmla="*/ 3984512 w 4649917"/>
              <a:gd name="connsiteY5098" fmla="*/ 693851 h 859843"/>
              <a:gd name="connsiteX5099" fmla="*/ 3984512 w 4649917"/>
              <a:gd name="connsiteY5099" fmla="*/ 696216 h 859843"/>
              <a:gd name="connsiteX5100" fmla="*/ 3986197 w 4649917"/>
              <a:gd name="connsiteY5100" fmla="*/ 696216 h 859843"/>
              <a:gd name="connsiteX5101" fmla="*/ 3986197 w 4649917"/>
              <a:gd name="connsiteY5101" fmla="*/ 696217 h 859843"/>
              <a:gd name="connsiteX5102" fmla="*/ 3986198 w 4649917"/>
              <a:gd name="connsiteY5102" fmla="*/ 696216 h 859843"/>
              <a:gd name="connsiteX5103" fmla="*/ 3986199 w 4649917"/>
              <a:gd name="connsiteY5103" fmla="*/ 696216 h 859843"/>
              <a:gd name="connsiteX5104" fmla="*/ 3986197 w 4649917"/>
              <a:gd name="connsiteY5104" fmla="*/ 696217 h 859843"/>
              <a:gd name="connsiteX5105" fmla="*/ 3988885 w 4649917"/>
              <a:gd name="connsiteY5105" fmla="*/ 696217 h 859843"/>
              <a:gd name="connsiteX5106" fmla="*/ 3991571 w 4649917"/>
              <a:gd name="connsiteY5106" fmla="*/ 696217 h 859843"/>
              <a:gd name="connsiteX5107" fmla="*/ 3991571 w 4649917"/>
              <a:gd name="connsiteY5107" fmla="*/ 696216 h 859843"/>
              <a:gd name="connsiteX5108" fmla="*/ 3992573 w 4649917"/>
              <a:gd name="connsiteY5108" fmla="*/ 696216 h 859843"/>
              <a:gd name="connsiteX5109" fmla="*/ 3992573 w 4649917"/>
              <a:gd name="connsiteY5109" fmla="*/ 692770 h 859843"/>
              <a:gd name="connsiteX5110" fmla="*/ 3992574 w 4649917"/>
              <a:gd name="connsiteY5110" fmla="*/ 692770 h 859843"/>
              <a:gd name="connsiteX5111" fmla="*/ 3994259 w 4649917"/>
              <a:gd name="connsiteY5111" fmla="*/ 694931 h 859843"/>
              <a:gd name="connsiteX5112" fmla="*/ 3995261 w 4649917"/>
              <a:gd name="connsiteY5112" fmla="*/ 696216 h 859843"/>
              <a:gd name="connsiteX5113" fmla="*/ 4000635 w 4649917"/>
              <a:gd name="connsiteY5113" fmla="*/ 696216 h 859843"/>
              <a:gd name="connsiteX5114" fmla="*/ 4000635 w 4649917"/>
              <a:gd name="connsiteY5114" fmla="*/ 692769 h 859843"/>
              <a:gd name="connsiteX5115" fmla="*/ 4001979 w 4649917"/>
              <a:gd name="connsiteY5115" fmla="*/ 696217 h 859843"/>
              <a:gd name="connsiteX5116" fmla="*/ 3994259 w 4649917"/>
              <a:gd name="connsiteY5116" fmla="*/ 696217 h 859843"/>
              <a:gd name="connsiteX5117" fmla="*/ 3991571 w 4649917"/>
              <a:gd name="connsiteY5117" fmla="*/ 696217 h 859843"/>
              <a:gd name="connsiteX5118" fmla="*/ 3986197 w 4649917"/>
              <a:gd name="connsiteY5118" fmla="*/ 696217 h 859843"/>
              <a:gd name="connsiteX5119" fmla="*/ 3980823 w 4649917"/>
              <a:gd name="connsiteY5119" fmla="*/ 696217 h 859843"/>
              <a:gd name="connsiteX5120" fmla="*/ 3932454 w 4649917"/>
              <a:gd name="connsiteY5120" fmla="*/ 696217 h 859843"/>
              <a:gd name="connsiteX5121" fmla="*/ 3926734 w 4649917"/>
              <a:gd name="connsiteY5121" fmla="*/ 695868 h 859843"/>
              <a:gd name="connsiteX5122" fmla="*/ 3925614 w 4649917"/>
              <a:gd name="connsiteY5122" fmla="*/ 695355 h 859843"/>
              <a:gd name="connsiteX5123" fmla="*/ 3922701 w 4649917"/>
              <a:gd name="connsiteY5123" fmla="*/ 695622 h 859843"/>
              <a:gd name="connsiteX5124" fmla="*/ 3915398 w 4649917"/>
              <a:gd name="connsiteY5124" fmla="*/ 695175 h 859843"/>
              <a:gd name="connsiteX5125" fmla="*/ 3915147 w 4649917"/>
              <a:gd name="connsiteY5125" fmla="*/ 694853 h 859843"/>
              <a:gd name="connsiteX5126" fmla="*/ 3920021 w 4649917"/>
              <a:gd name="connsiteY5126" fmla="*/ 692769 h 859843"/>
              <a:gd name="connsiteX5127" fmla="*/ 3918038 w 4649917"/>
              <a:gd name="connsiteY5127" fmla="*/ 692090 h 859843"/>
              <a:gd name="connsiteX5128" fmla="*/ 4022131 w 4649917"/>
              <a:gd name="connsiteY5128" fmla="*/ 689672 h 859843"/>
              <a:gd name="connsiteX5129" fmla="*/ 4022131 w 4649917"/>
              <a:gd name="connsiteY5129" fmla="*/ 692769 h 859843"/>
              <a:gd name="connsiteX5130" fmla="*/ 4019445 w 4649917"/>
              <a:gd name="connsiteY5130" fmla="*/ 692769 h 859843"/>
              <a:gd name="connsiteX5131" fmla="*/ 4021854 w 4649917"/>
              <a:gd name="connsiteY5131" fmla="*/ 689677 h 859843"/>
              <a:gd name="connsiteX5132" fmla="*/ 3911964 w 4649917"/>
              <a:gd name="connsiteY5132" fmla="*/ 689321 h 859843"/>
              <a:gd name="connsiteX5133" fmla="*/ 3915561 w 4649917"/>
              <a:gd name="connsiteY5133" fmla="*/ 690091 h 859843"/>
              <a:gd name="connsiteX5134" fmla="*/ 3914743 w 4649917"/>
              <a:gd name="connsiteY5134" fmla="*/ 690908 h 859843"/>
              <a:gd name="connsiteX5135" fmla="*/ 3911961 w 4649917"/>
              <a:gd name="connsiteY5135" fmla="*/ 689321 h 859843"/>
              <a:gd name="connsiteX5136" fmla="*/ 4397327 w 4649917"/>
              <a:gd name="connsiteY5136" fmla="*/ 689321 h 859843"/>
              <a:gd name="connsiteX5137" fmla="*/ 4397327 w 4649917"/>
              <a:gd name="connsiteY5137" fmla="*/ 692770 h 859843"/>
              <a:gd name="connsiteX5138" fmla="*/ 4394640 w 4649917"/>
              <a:gd name="connsiteY5138" fmla="*/ 692770 h 859843"/>
              <a:gd name="connsiteX5139" fmla="*/ 4397327 w 4649917"/>
              <a:gd name="connsiteY5139" fmla="*/ 689321 h 859843"/>
              <a:gd name="connsiteX5140" fmla="*/ 4453757 w 4649917"/>
              <a:gd name="connsiteY5140" fmla="*/ 689321 h 859843"/>
              <a:gd name="connsiteX5141" fmla="*/ 4448383 w 4649917"/>
              <a:gd name="connsiteY5141" fmla="*/ 689321 h 859843"/>
              <a:gd name="connsiteX5142" fmla="*/ 4453757 w 4649917"/>
              <a:gd name="connsiteY5142" fmla="*/ 689321 h 859843"/>
              <a:gd name="connsiteX5143" fmla="*/ 4531684 w 4649917"/>
              <a:gd name="connsiteY5143" fmla="*/ 689321 h 859843"/>
              <a:gd name="connsiteX5144" fmla="*/ 4531684 w 4649917"/>
              <a:gd name="connsiteY5144" fmla="*/ 692770 h 859843"/>
              <a:gd name="connsiteX5145" fmla="*/ 4547807 w 4649917"/>
              <a:gd name="connsiteY5145" fmla="*/ 692770 h 859843"/>
              <a:gd name="connsiteX5146" fmla="*/ 4531684 w 4649917"/>
              <a:gd name="connsiteY5146" fmla="*/ 689321 h 859843"/>
              <a:gd name="connsiteX5147" fmla="*/ 4466315 w 4649917"/>
              <a:gd name="connsiteY5147" fmla="*/ 688258 h 859843"/>
              <a:gd name="connsiteX5148" fmla="*/ 4459132 w 4649917"/>
              <a:gd name="connsiteY5148" fmla="*/ 689321 h 859843"/>
              <a:gd name="connsiteX5149" fmla="*/ 4467193 w 4649917"/>
              <a:gd name="connsiteY5149" fmla="*/ 692770 h 859843"/>
              <a:gd name="connsiteX5150" fmla="*/ 4468536 w 4649917"/>
              <a:gd name="connsiteY5150" fmla="*/ 691477 h 859843"/>
              <a:gd name="connsiteX5151" fmla="*/ 4469112 w 4649917"/>
              <a:gd name="connsiteY5151" fmla="*/ 692030 h 859843"/>
              <a:gd name="connsiteX5152" fmla="*/ 4470552 w 4649917"/>
              <a:gd name="connsiteY5152" fmla="*/ 691477 h 859843"/>
              <a:gd name="connsiteX5153" fmla="*/ 4477941 w 4649917"/>
              <a:gd name="connsiteY5153" fmla="*/ 692770 h 859843"/>
              <a:gd name="connsiteX5154" fmla="*/ 4480629 w 4649917"/>
              <a:gd name="connsiteY5154" fmla="*/ 692770 h 859843"/>
              <a:gd name="connsiteX5155" fmla="*/ 4486002 w 4649917"/>
              <a:gd name="connsiteY5155" fmla="*/ 692770 h 859843"/>
              <a:gd name="connsiteX5156" fmla="*/ 4480629 w 4649917"/>
              <a:gd name="connsiteY5156" fmla="*/ 689321 h 859843"/>
              <a:gd name="connsiteX5157" fmla="*/ 4471797 w 4649917"/>
              <a:gd name="connsiteY5157" fmla="*/ 688427 h 859843"/>
              <a:gd name="connsiteX5158" fmla="*/ 4469880 w 4649917"/>
              <a:gd name="connsiteY5158" fmla="*/ 689321 h 859843"/>
              <a:gd name="connsiteX5159" fmla="*/ 3945233 w 4649917"/>
              <a:gd name="connsiteY5159" fmla="*/ 686873 h 859843"/>
              <a:gd name="connsiteX5160" fmla="*/ 3960333 w 4649917"/>
              <a:gd name="connsiteY5160" fmla="*/ 687597 h 859843"/>
              <a:gd name="connsiteX5161" fmla="*/ 3969772 w 4649917"/>
              <a:gd name="connsiteY5161" fmla="*/ 688077 h 859843"/>
              <a:gd name="connsiteX5162" fmla="*/ 3970074 w 4649917"/>
              <a:gd name="connsiteY5162" fmla="*/ 688028 h 859843"/>
              <a:gd name="connsiteX5163" fmla="*/ 3970659 w 4649917"/>
              <a:gd name="connsiteY5163" fmla="*/ 688122 h 859843"/>
              <a:gd name="connsiteX5164" fmla="*/ 3985546 w 4649917"/>
              <a:gd name="connsiteY5164" fmla="*/ 688879 h 859843"/>
              <a:gd name="connsiteX5165" fmla="*/ 3987199 w 4649917"/>
              <a:gd name="connsiteY5165" fmla="*/ 689320 h 859843"/>
              <a:gd name="connsiteX5166" fmla="*/ 3991235 w 4649917"/>
              <a:gd name="connsiteY5166" fmla="*/ 689968 h 859843"/>
              <a:gd name="connsiteX5167" fmla="*/ 3987307 w 4649917"/>
              <a:gd name="connsiteY5167" fmla="*/ 690809 h 859843"/>
              <a:gd name="connsiteX5168" fmla="*/ 3978136 w 4649917"/>
              <a:gd name="connsiteY5168" fmla="*/ 689968 h 859843"/>
              <a:gd name="connsiteX5169" fmla="*/ 3978136 w 4649917"/>
              <a:gd name="connsiteY5169" fmla="*/ 689321 h 859843"/>
              <a:gd name="connsiteX5170" fmla="*/ 3970659 w 4649917"/>
              <a:gd name="connsiteY5170" fmla="*/ 688122 h 859843"/>
              <a:gd name="connsiteX5171" fmla="*/ 3969772 w 4649917"/>
              <a:gd name="connsiteY5171" fmla="*/ 688077 h 859843"/>
              <a:gd name="connsiteX5172" fmla="*/ 3965169 w 4649917"/>
              <a:gd name="connsiteY5172" fmla="*/ 688815 h 859843"/>
              <a:gd name="connsiteX5173" fmla="*/ 3946313 w 4649917"/>
              <a:gd name="connsiteY5173" fmla="*/ 687203 h 859843"/>
              <a:gd name="connsiteX5174" fmla="*/ 4100060 w 4649917"/>
              <a:gd name="connsiteY5174" fmla="*/ 685874 h 859843"/>
              <a:gd name="connsiteX5175" fmla="*/ 4100366 w 4649917"/>
              <a:gd name="connsiteY5175" fmla="*/ 686070 h 859843"/>
              <a:gd name="connsiteX5176" fmla="*/ 4099785 w 4649917"/>
              <a:gd name="connsiteY5176" fmla="*/ 686153 h 859843"/>
              <a:gd name="connsiteX5177" fmla="*/ 4100057 w 4649917"/>
              <a:gd name="connsiteY5177" fmla="*/ 685874 h 859843"/>
              <a:gd name="connsiteX5178" fmla="*/ 4416137 w 4649917"/>
              <a:gd name="connsiteY5178" fmla="*/ 685874 h 859843"/>
              <a:gd name="connsiteX5179" fmla="*/ 4413450 w 4649917"/>
              <a:gd name="connsiteY5179" fmla="*/ 685874 h 859843"/>
              <a:gd name="connsiteX5180" fmla="*/ 4426886 w 4649917"/>
              <a:gd name="connsiteY5180" fmla="*/ 685874 h 859843"/>
              <a:gd name="connsiteX5181" fmla="*/ 4429573 w 4649917"/>
              <a:gd name="connsiteY5181" fmla="*/ 689321 h 859843"/>
              <a:gd name="connsiteX5182" fmla="*/ 4426886 w 4649917"/>
              <a:gd name="connsiteY5182" fmla="*/ 685874 h 859843"/>
              <a:gd name="connsiteX5183" fmla="*/ 4437635 w 4649917"/>
              <a:gd name="connsiteY5183" fmla="*/ 685874 h 859843"/>
              <a:gd name="connsiteX5184" fmla="*/ 4432260 w 4649917"/>
              <a:gd name="connsiteY5184" fmla="*/ 685874 h 859843"/>
              <a:gd name="connsiteX5185" fmla="*/ 4437635 w 4649917"/>
              <a:gd name="connsiteY5185" fmla="*/ 685874 h 859843"/>
              <a:gd name="connsiteX5186" fmla="*/ 4039940 w 4649917"/>
              <a:gd name="connsiteY5186" fmla="*/ 685873 h 859843"/>
              <a:gd name="connsiteX5187" fmla="*/ 4039940 w 4649917"/>
              <a:gd name="connsiteY5187" fmla="*/ 685874 h 859843"/>
              <a:gd name="connsiteX5188" fmla="*/ 4038256 w 4649917"/>
              <a:gd name="connsiteY5188" fmla="*/ 685874 h 859843"/>
              <a:gd name="connsiteX5189" fmla="*/ 4038254 w 4649917"/>
              <a:gd name="connsiteY5189" fmla="*/ 685873 h 859843"/>
              <a:gd name="connsiteX5190" fmla="*/ 4080241 w 4649917"/>
              <a:gd name="connsiteY5190" fmla="*/ 685010 h 859843"/>
              <a:gd name="connsiteX5191" fmla="*/ 4083132 w 4649917"/>
              <a:gd name="connsiteY5191" fmla="*/ 685874 h 859843"/>
              <a:gd name="connsiteX5192" fmla="*/ 4081590 w 4649917"/>
              <a:gd name="connsiteY5192" fmla="*/ 685874 h 859843"/>
              <a:gd name="connsiteX5193" fmla="*/ 4077560 w 4649917"/>
              <a:gd name="connsiteY5193" fmla="*/ 685874 h 859843"/>
              <a:gd name="connsiteX5194" fmla="*/ 4074872 w 4649917"/>
              <a:gd name="connsiteY5194" fmla="*/ 685874 h 859843"/>
              <a:gd name="connsiteX5195" fmla="*/ 4072186 w 4649917"/>
              <a:gd name="connsiteY5195" fmla="*/ 685874 h 859843"/>
              <a:gd name="connsiteX5196" fmla="*/ 4072186 w 4649917"/>
              <a:gd name="connsiteY5196" fmla="*/ 685570 h 859843"/>
              <a:gd name="connsiteX5197" fmla="*/ 4062439 w 4649917"/>
              <a:gd name="connsiteY5197" fmla="*/ 683287 h 859843"/>
              <a:gd name="connsiteX5198" fmla="*/ 4064124 w 4649917"/>
              <a:gd name="connsiteY5198" fmla="*/ 684098 h 859843"/>
              <a:gd name="connsiteX5199" fmla="*/ 4064124 w 4649917"/>
              <a:gd name="connsiteY5199" fmla="*/ 684150 h 859843"/>
              <a:gd name="connsiteX5200" fmla="*/ 4064124 w 4649917"/>
              <a:gd name="connsiteY5200" fmla="*/ 685873 h 859843"/>
              <a:gd name="connsiteX5201" fmla="*/ 4064120 w 4649917"/>
              <a:gd name="connsiteY5201" fmla="*/ 685873 h 859843"/>
              <a:gd name="connsiteX5202" fmla="*/ 4059519 w 4649917"/>
              <a:gd name="connsiteY5202" fmla="*/ 684692 h 859843"/>
              <a:gd name="connsiteX5203" fmla="*/ 4048001 w 4649917"/>
              <a:gd name="connsiteY5203" fmla="*/ 682426 h 859843"/>
              <a:gd name="connsiteX5204" fmla="*/ 4048001 w 4649917"/>
              <a:gd name="connsiteY5204" fmla="*/ 683710 h 859843"/>
              <a:gd name="connsiteX5205" fmla="*/ 4046316 w 4649917"/>
              <a:gd name="connsiteY5205" fmla="*/ 685873 h 859843"/>
              <a:gd name="connsiteX5206" fmla="*/ 4045515 w 4649917"/>
              <a:gd name="connsiteY5206" fmla="*/ 685616 h 859843"/>
              <a:gd name="connsiteX5207" fmla="*/ 4228039 w 4649917"/>
              <a:gd name="connsiteY5207" fmla="*/ 682426 h 859843"/>
              <a:gd name="connsiteX5208" fmla="*/ 4238787 w 4649917"/>
              <a:gd name="connsiteY5208" fmla="*/ 685874 h 859843"/>
              <a:gd name="connsiteX5209" fmla="*/ 4257597 w 4649917"/>
              <a:gd name="connsiteY5209" fmla="*/ 685874 h 859843"/>
              <a:gd name="connsiteX5210" fmla="*/ 4238787 w 4649917"/>
              <a:gd name="connsiteY5210" fmla="*/ 685874 h 859843"/>
              <a:gd name="connsiteX5211" fmla="*/ 4228039 w 4649917"/>
              <a:gd name="connsiteY5211" fmla="*/ 685874 h 859843"/>
              <a:gd name="connsiteX5212" fmla="*/ 4228039 w 4649917"/>
              <a:gd name="connsiteY5212" fmla="*/ 682426 h 859843"/>
              <a:gd name="connsiteX5213" fmla="*/ 4167022 w 4649917"/>
              <a:gd name="connsiteY5213" fmla="*/ 682150 h 859843"/>
              <a:gd name="connsiteX5214" fmla="*/ 4167237 w 4649917"/>
              <a:gd name="connsiteY5214" fmla="*/ 682425 h 859843"/>
              <a:gd name="connsiteX5215" fmla="*/ 4166237 w 4649917"/>
              <a:gd name="connsiteY5215" fmla="*/ 682425 h 859843"/>
              <a:gd name="connsiteX5216" fmla="*/ 4038596 w 4649917"/>
              <a:gd name="connsiteY5216" fmla="*/ 681564 h 859843"/>
              <a:gd name="connsiteX5217" fmla="*/ 4039940 w 4649917"/>
              <a:gd name="connsiteY5217" fmla="*/ 682426 h 859843"/>
              <a:gd name="connsiteX5218" fmla="*/ 4039940 w 4649917"/>
              <a:gd name="connsiteY5218" fmla="*/ 683827 h 859843"/>
              <a:gd name="connsiteX5219" fmla="*/ 4038077 w 4649917"/>
              <a:gd name="connsiteY5219" fmla="*/ 683230 h 859843"/>
              <a:gd name="connsiteX5220" fmla="*/ 4165899 w 4649917"/>
              <a:gd name="connsiteY5220" fmla="*/ 681133 h 859843"/>
              <a:gd name="connsiteX5221" fmla="*/ 4166234 w 4649917"/>
              <a:gd name="connsiteY5221" fmla="*/ 682425 h 859843"/>
              <a:gd name="connsiteX5222" fmla="*/ 4163549 w 4649917"/>
              <a:gd name="connsiteY5222" fmla="*/ 682425 h 859843"/>
              <a:gd name="connsiteX5223" fmla="*/ 354310 w 4649917"/>
              <a:gd name="connsiteY5223" fmla="*/ 680393 h 859843"/>
              <a:gd name="connsiteX5224" fmla="*/ 350898 w 4649917"/>
              <a:gd name="connsiteY5224" fmla="*/ 682194 h 859843"/>
              <a:gd name="connsiteX5225" fmla="*/ 354797 w 4649917"/>
              <a:gd name="connsiteY5225" fmla="*/ 682194 h 859843"/>
              <a:gd name="connsiteX5226" fmla="*/ 354310 w 4649917"/>
              <a:gd name="connsiteY5226" fmla="*/ 680393 h 859843"/>
              <a:gd name="connsiteX5227" fmla="*/ 4202202 w 4649917"/>
              <a:gd name="connsiteY5227" fmla="*/ 680306 h 859843"/>
              <a:gd name="connsiteX5228" fmla="*/ 4205113 w 4649917"/>
              <a:gd name="connsiteY5228" fmla="*/ 680593 h 859843"/>
              <a:gd name="connsiteX5229" fmla="*/ 4206542 w 4649917"/>
              <a:gd name="connsiteY5229" fmla="*/ 682426 h 859843"/>
              <a:gd name="connsiteX5230" fmla="*/ 4209228 w 4649917"/>
              <a:gd name="connsiteY5230" fmla="*/ 682426 h 859843"/>
              <a:gd name="connsiteX5231" fmla="*/ 4222664 w 4649917"/>
              <a:gd name="connsiteY5231" fmla="*/ 685874 h 859843"/>
              <a:gd name="connsiteX5232" fmla="*/ 4203854 w 4649917"/>
              <a:gd name="connsiteY5232" fmla="*/ 685874 h 859843"/>
              <a:gd name="connsiteX5233" fmla="*/ 4203854 w 4649917"/>
              <a:gd name="connsiteY5233" fmla="*/ 682426 h 859843"/>
              <a:gd name="connsiteX5234" fmla="*/ 4201167 w 4649917"/>
              <a:gd name="connsiteY5234" fmla="*/ 682426 h 859843"/>
              <a:gd name="connsiteX5235" fmla="*/ 4203854 w 4649917"/>
              <a:gd name="connsiteY5235" fmla="*/ 682426 h 859843"/>
              <a:gd name="connsiteX5236" fmla="*/ 4202511 w 4649917"/>
              <a:gd name="connsiteY5236" fmla="*/ 680702 h 859843"/>
              <a:gd name="connsiteX5237" fmla="*/ 4031585 w 4649917"/>
              <a:gd name="connsiteY5237" fmla="*/ 680190 h 859843"/>
              <a:gd name="connsiteX5238" fmla="*/ 4037252 w 4649917"/>
              <a:gd name="connsiteY5238" fmla="*/ 680918 h 859843"/>
              <a:gd name="connsiteX5239" fmla="*/ 4037252 w 4649917"/>
              <a:gd name="connsiteY5239" fmla="*/ 682426 h 859843"/>
              <a:gd name="connsiteX5240" fmla="*/ 4037252 w 4649917"/>
              <a:gd name="connsiteY5240" fmla="*/ 682966 h 859843"/>
              <a:gd name="connsiteX5241" fmla="*/ 4035567 w 4649917"/>
              <a:gd name="connsiteY5241" fmla="*/ 682425 h 859843"/>
              <a:gd name="connsiteX5242" fmla="*/ 4035567 w 4649917"/>
              <a:gd name="connsiteY5242" fmla="*/ 685633 h 859843"/>
              <a:gd name="connsiteX5243" fmla="*/ 4035357 w 4649917"/>
              <a:gd name="connsiteY5243" fmla="*/ 685604 h 859843"/>
              <a:gd name="connsiteX5244" fmla="*/ 4032880 w 4649917"/>
              <a:gd name="connsiteY5244" fmla="*/ 682425 h 859843"/>
              <a:gd name="connsiteX5245" fmla="*/ 4030193 w 4649917"/>
              <a:gd name="connsiteY5245" fmla="*/ 682425 h 859843"/>
              <a:gd name="connsiteX5246" fmla="*/ 4032334 w 4649917"/>
              <a:gd name="connsiteY5246" fmla="*/ 685172 h 859843"/>
              <a:gd name="connsiteX5247" fmla="*/ 4030193 w 4649917"/>
              <a:gd name="connsiteY5247" fmla="*/ 684867 h 859843"/>
              <a:gd name="connsiteX5248" fmla="*/ 4030193 w 4649917"/>
              <a:gd name="connsiteY5248" fmla="*/ 682425 h 859843"/>
              <a:gd name="connsiteX5249" fmla="*/ 4024819 w 4649917"/>
              <a:gd name="connsiteY5249" fmla="*/ 682425 h 859843"/>
              <a:gd name="connsiteX5250" fmla="*/ 4021134 w 4649917"/>
              <a:gd name="connsiteY5250" fmla="*/ 682425 h 859843"/>
              <a:gd name="connsiteX5251" fmla="*/ 4024292 w 4649917"/>
              <a:gd name="connsiteY5251" fmla="*/ 681750 h 859843"/>
              <a:gd name="connsiteX5252" fmla="*/ 4029191 w 4649917"/>
              <a:gd name="connsiteY5252" fmla="*/ 680702 h 859843"/>
              <a:gd name="connsiteX5253" fmla="*/ 4193106 w 4649917"/>
              <a:gd name="connsiteY5253" fmla="*/ 679408 h 859843"/>
              <a:gd name="connsiteX5254" fmla="*/ 4197182 w 4649917"/>
              <a:gd name="connsiteY5254" fmla="*/ 679810 h 859843"/>
              <a:gd name="connsiteX5255" fmla="*/ 4193106 w 4649917"/>
              <a:gd name="connsiteY5255" fmla="*/ 682426 h 859843"/>
              <a:gd name="connsiteX5256" fmla="*/ 4397327 w 4649917"/>
              <a:gd name="connsiteY5256" fmla="*/ 678978 h 859843"/>
              <a:gd name="connsiteX5257" fmla="*/ 4424198 w 4649917"/>
              <a:gd name="connsiteY5257" fmla="*/ 682426 h 859843"/>
              <a:gd name="connsiteX5258" fmla="*/ 4421512 w 4649917"/>
              <a:gd name="connsiteY5258" fmla="*/ 685874 h 859843"/>
              <a:gd name="connsiteX5259" fmla="*/ 4410763 w 4649917"/>
              <a:gd name="connsiteY5259" fmla="*/ 682426 h 859843"/>
              <a:gd name="connsiteX5260" fmla="*/ 4410763 w 4649917"/>
              <a:gd name="connsiteY5260" fmla="*/ 685874 h 859843"/>
              <a:gd name="connsiteX5261" fmla="*/ 4408076 w 4649917"/>
              <a:gd name="connsiteY5261" fmla="*/ 682426 h 859843"/>
              <a:gd name="connsiteX5262" fmla="*/ 4405389 w 4649917"/>
              <a:gd name="connsiteY5262" fmla="*/ 682426 h 859843"/>
              <a:gd name="connsiteX5263" fmla="*/ 4408076 w 4649917"/>
              <a:gd name="connsiteY5263" fmla="*/ 685874 h 859843"/>
              <a:gd name="connsiteX5264" fmla="*/ 4405389 w 4649917"/>
              <a:gd name="connsiteY5264" fmla="*/ 685874 h 859843"/>
              <a:gd name="connsiteX5265" fmla="*/ 4405389 w 4649917"/>
              <a:gd name="connsiteY5265" fmla="*/ 682426 h 859843"/>
              <a:gd name="connsiteX5266" fmla="*/ 4400015 w 4649917"/>
              <a:gd name="connsiteY5266" fmla="*/ 682426 h 859843"/>
              <a:gd name="connsiteX5267" fmla="*/ 4394640 w 4649917"/>
              <a:gd name="connsiteY5267" fmla="*/ 682426 h 859843"/>
              <a:gd name="connsiteX5268" fmla="*/ 4397327 w 4649917"/>
              <a:gd name="connsiteY5268" fmla="*/ 678978 h 859843"/>
              <a:gd name="connsiteX5269" fmla="*/ 4191426 w 4649917"/>
              <a:gd name="connsiteY5269" fmla="*/ 677685 h 859843"/>
              <a:gd name="connsiteX5270" fmla="*/ 4192194 w 4649917"/>
              <a:gd name="connsiteY5270" fmla="*/ 678276 h 859843"/>
              <a:gd name="connsiteX5271" fmla="*/ 4190109 w 4649917"/>
              <a:gd name="connsiteY5271" fmla="*/ 678699 h 859843"/>
              <a:gd name="connsiteX5272" fmla="*/ 4189106 w 4649917"/>
              <a:gd name="connsiteY5272" fmla="*/ 678605 h 859843"/>
              <a:gd name="connsiteX5273" fmla="*/ 4189273 w 4649917"/>
              <a:gd name="connsiteY5273" fmla="*/ 678439 h 859843"/>
              <a:gd name="connsiteX5274" fmla="*/ 4570311 w 4649917"/>
              <a:gd name="connsiteY5274" fmla="*/ 677685 h 859843"/>
              <a:gd name="connsiteX5275" fmla="*/ 4563930 w 4649917"/>
              <a:gd name="connsiteY5275" fmla="*/ 678978 h 859843"/>
              <a:gd name="connsiteX5276" fmla="*/ 4598862 w 4649917"/>
              <a:gd name="connsiteY5276" fmla="*/ 682426 h 859843"/>
              <a:gd name="connsiteX5277" fmla="*/ 4574678 w 4649917"/>
              <a:gd name="connsiteY5277" fmla="*/ 678978 h 859843"/>
              <a:gd name="connsiteX5278" fmla="*/ 4570311 w 4649917"/>
              <a:gd name="connsiteY5278" fmla="*/ 677685 h 859843"/>
              <a:gd name="connsiteX5279" fmla="*/ 4257597 w 4649917"/>
              <a:gd name="connsiteY5279" fmla="*/ 675530 h 859843"/>
              <a:gd name="connsiteX5280" fmla="*/ 4268345 w 4649917"/>
              <a:gd name="connsiteY5280" fmla="*/ 678978 h 859843"/>
              <a:gd name="connsiteX5281" fmla="*/ 4273361 w 4649917"/>
              <a:gd name="connsiteY5281" fmla="*/ 678059 h 859843"/>
              <a:gd name="connsiteX5282" fmla="*/ 4297903 w 4649917"/>
              <a:gd name="connsiteY5282" fmla="*/ 675530 h 859843"/>
              <a:gd name="connsiteX5283" fmla="*/ 4299695 w 4649917"/>
              <a:gd name="connsiteY5283" fmla="*/ 677828 h 859843"/>
              <a:gd name="connsiteX5284" fmla="*/ 4305965 w 4649917"/>
              <a:gd name="connsiteY5284" fmla="*/ 678978 h 859843"/>
              <a:gd name="connsiteX5285" fmla="*/ 4300591 w 4649917"/>
              <a:gd name="connsiteY5285" fmla="*/ 678978 h 859843"/>
              <a:gd name="connsiteX5286" fmla="*/ 4299695 w 4649917"/>
              <a:gd name="connsiteY5286" fmla="*/ 677828 h 859843"/>
              <a:gd name="connsiteX5287" fmla="*/ 4293255 w 4649917"/>
              <a:gd name="connsiteY5287" fmla="*/ 676648 h 859843"/>
              <a:gd name="connsiteX5288" fmla="*/ 4292530 w 4649917"/>
              <a:gd name="connsiteY5288" fmla="*/ 676823 h 859843"/>
              <a:gd name="connsiteX5289" fmla="*/ 4287156 w 4649917"/>
              <a:gd name="connsiteY5289" fmla="*/ 675530 h 859843"/>
              <a:gd name="connsiteX5290" fmla="*/ 4293255 w 4649917"/>
              <a:gd name="connsiteY5290" fmla="*/ 676648 h 859843"/>
              <a:gd name="connsiteX5291" fmla="*/ 4571991 w 4649917"/>
              <a:gd name="connsiteY5291" fmla="*/ 675530 h 859843"/>
              <a:gd name="connsiteX5292" fmla="*/ 4574678 w 4649917"/>
              <a:gd name="connsiteY5292" fmla="*/ 678978 h 859843"/>
              <a:gd name="connsiteX5293" fmla="*/ 4582739 w 4649917"/>
              <a:gd name="connsiteY5293" fmla="*/ 678978 h 859843"/>
              <a:gd name="connsiteX5294" fmla="*/ 4571991 w 4649917"/>
              <a:gd name="connsiteY5294" fmla="*/ 675530 h 859843"/>
              <a:gd name="connsiteX5295" fmla="*/ 4582739 w 4649917"/>
              <a:gd name="connsiteY5295" fmla="*/ 675530 h 859843"/>
              <a:gd name="connsiteX5296" fmla="*/ 4582739 w 4649917"/>
              <a:gd name="connsiteY5296" fmla="*/ 678978 h 859843"/>
              <a:gd name="connsiteX5297" fmla="*/ 4583747 w 4649917"/>
              <a:gd name="connsiteY5297" fmla="*/ 678978 h 859843"/>
              <a:gd name="connsiteX5298" fmla="*/ 4590800 w 4649917"/>
              <a:gd name="connsiteY5298" fmla="*/ 678978 h 859843"/>
              <a:gd name="connsiteX5299" fmla="*/ 4582739 w 4649917"/>
              <a:gd name="connsiteY5299" fmla="*/ 675530 h 859843"/>
              <a:gd name="connsiteX5300" fmla="*/ 4207543 w 4649917"/>
              <a:gd name="connsiteY5300" fmla="*/ 675529 h 859843"/>
              <a:gd name="connsiteX5301" fmla="*/ 4207543 w 4649917"/>
              <a:gd name="connsiteY5301" fmla="*/ 678977 h 859843"/>
              <a:gd name="connsiteX5302" fmla="*/ 4208551 w 4649917"/>
              <a:gd name="connsiteY5302" fmla="*/ 678977 h 859843"/>
              <a:gd name="connsiteX5303" fmla="*/ 4215604 w 4649917"/>
              <a:gd name="connsiteY5303" fmla="*/ 678977 h 859843"/>
              <a:gd name="connsiteX5304" fmla="*/ 4207543 w 4649917"/>
              <a:gd name="connsiteY5304" fmla="*/ 675529 h 859843"/>
              <a:gd name="connsiteX5305" fmla="*/ 4247296 w 4649917"/>
              <a:gd name="connsiteY5305" fmla="*/ 674955 h 859843"/>
              <a:gd name="connsiteX5306" fmla="*/ 4246848 w 4649917"/>
              <a:gd name="connsiteY5306" fmla="*/ 675530 h 859843"/>
              <a:gd name="connsiteX5307" fmla="*/ 4254910 w 4649917"/>
              <a:gd name="connsiteY5307" fmla="*/ 675530 h 859843"/>
              <a:gd name="connsiteX5308" fmla="*/ 4551837 w 4649917"/>
              <a:gd name="connsiteY5308" fmla="*/ 674668 h 859843"/>
              <a:gd name="connsiteX5309" fmla="*/ 4561242 w 4649917"/>
              <a:gd name="connsiteY5309" fmla="*/ 678978 h 859843"/>
              <a:gd name="connsiteX5310" fmla="*/ 4542432 w 4649917"/>
              <a:gd name="connsiteY5310" fmla="*/ 675530 h 859843"/>
              <a:gd name="connsiteX5311" fmla="*/ 4551837 w 4649917"/>
              <a:gd name="connsiteY5311" fmla="*/ 674668 h 859843"/>
              <a:gd name="connsiteX5312" fmla="*/ 4176641 w 4649917"/>
              <a:gd name="connsiteY5312" fmla="*/ 674667 h 859843"/>
              <a:gd name="connsiteX5313" fmla="*/ 4184243 w 4649917"/>
              <a:gd name="connsiteY5313" fmla="*/ 678151 h 859843"/>
              <a:gd name="connsiteX5314" fmla="*/ 4178734 w 4649917"/>
              <a:gd name="connsiteY5314" fmla="*/ 677637 h 859843"/>
              <a:gd name="connsiteX5315" fmla="*/ 4167237 w 4649917"/>
              <a:gd name="connsiteY5315" fmla="*/ 675529 h 859843"/>
              <a:gd name="connsiteX5316" fmla="*/ 4176641 w 4649917"/>
              <a:gd name="connsiteY5316" fmla="*/ 674667 h 859843"/>
              <a:gd name="connsiteX5317" fmla="*/ 327505 w 4649917"/>
              <a:gd name="connsiteY5317" fmla="*/ 672590 h 859843"/>
              <a:gd name="connsiteX5318" fmla="*/ 327505 w 4649917"/>
              <a:gd name="connsiteY5318" fmla="*/ 677392 h 859843"/>
              <a:gd name="connsiteX5319" fmla="*/ 327505 w 4649917"/>
              <a:gd name="connsiteY5319" fmla="*/ 680393 h 859843"/>
              <a:gd name="connsiteX5320" fmla="*/ 327505 w 4649917"/>
              <a:gd name="connsiteY5320" fmla="*/ 682194 h 859843"/>
              <a:gd name="connsiteX5321" fmla="*/ 327505 w 4649917"/>
              <a:gd name="connsiteY5321" fmla="*/ 672590 h 859843"/>
              <a:gd name="connsiteX5322" fmla="*/ 382089 w 4649917"/>
              <a:gd name="connsiteY5322" fmla="*/ 672590 h 859843"/>
              <a:gd name="connsiteX5323" fmla="*/ 374292 w 4649917"/>
              <a:gd name="connsiteY5323" fmla="*/ 677392 h 859843"/>
              <a:gd name="connsiteX5324" fmla="*/ 382089 w 4649917"/>
              <a:gd name="connsiteY5324" fmla="*/ 672590 h 859843"/>
              <a:gd name="connsiteX5325" fmla="*/ 4163547 w 4649917"/>
              <a:gd name="connsiteY5325" fmla="*/ 672081 h 859843"/>
              <a:gd name="connsiteX5326" fmla="*/ 4163358 w 4649917"/>
              <a:gd name="connsiteY5326" fmla="*/ 672227 h 859843"/>
              <a:gd name="connsiteX5327" fmla="*/ 4164549 w 4649917"/>
              <a:gd name="connsiteY5327" fmla="*/ 672297 h 859843"/>
              <a:gd name="connsiteX5328" fmla="*/ 4164549 w 4649917"/>
              <a:gd name="connsiteY5328" fmla="*/ 675529 h 859843"/>
              <a:gd name="connsiteX5329" fmla="*/ 4159175 w 4649917"/>
              <a:gd name="connsiteY5329" fmla="*/ 675529 h 859843"/>
              <a:gd name="connsiteX5330" fmla="*/ 4159175 w 4649917"/>
              <a:gd name="connsiteY5330" fmla="*/ 672432 h 859843"/>
              <a:gd name="connsiteX5331" fmla="*/ 4161868 w 4649917"/>
              <a:gd name="connsiteY5331" fmla="*/ 673375 h 859843"/>
              <a:gd name="connsiteX5332" fmla="*/ 4163358 w 4649917"/>
              <a:gd name="connsiteY5332" fmla="*/ 672227 h 859843"/>
              <a:gd name="connsiteX5333" fmla="*/ 4160861 w 4649917"/>
              <a:gd name="connsiteY5333" fmla="*/ 672081 h 859843"/>
              <a:gd name="connsiteX5334" fmla="*/ 4163547 w 4649917"/>
              <a:gd name="connsiteY5334" fmla="*/ 672081 h 859843"/>
              <a:gd name="connsiteX5335" fmla="*/ 4526310 w 4649917"/>
              <a:gd name="connsiteY5335" fmla="*/ 672081 h 859843"/>
              <a:gd name="connsiteX5336" fmla="*/ 4523622 w 4649917"/>
              <a:gd name="connsiteY5336" fmla="*/ 672081 h 859843"/>
              <a:gd name="connsiteX5337" fmla="*/ 4525842 w 4649917"/>
              <a:gd name="connsiteY5337" fmla="*/ 672532 h 859843"/>
              <a:gd name="connsiteX5338" fmla="*/ 4151114 w 4649917"/>
              <a:gd name="connsiteY5338" fmla="*/ 672081 h 859843"/>
              <a:gd name="connsiteX5339" fmla="*/ 4148426 w 4649917"/>
              <a:gd name="connsiteY5339" fmla="*/ 672081 h 859843"/>
              <a:gd name="connsiteX5340" fmla="*/ 4150647 w 4649917"/>
              <a:gd name="connsiteY5340" fmla="*/ 672531 h 859843"/>
              <a:gd name="connsiteX5341" fmla="*/ 203693 w 4649917"/>
              <a:gd name="connsiteY5341" fmla="*/ 671712 h 859843"/>
              <a:gd name="connsiteX5342" fmla="*/ 198843 w 4649917"/>
              <a:gd name="connsiteY5342" fmla="*/ 672590 h 859843"/>
              <a:gd name="connsiteX5343" fmla="*/ 163753 w 4649917"/>
              <a:gd name="connsiteY5343" fmla="*/ 677392 h 859843"/>
              <a:gd name="connsiteX5344" fmla="*/ 159854 w 4649917"/>
              <a:gd name="connsiteY5344" fmla="*/ 682194 h 859843"/>
              <a:gd name="connsiteX5345" fmla="*/ 202742 w 4649917"/>
              <a:gd name="connsiteY5345" fmla="*/ 677392 h 859843"/>
              <a:gd name="connsiteX5346" fmla="*/ 202742 w 4649917"/>
              <a:gd name="connsiteY5346" fmla="*/ 672590 h 859843"/>
              <a:gd name="connsiteX5347" fmla="*/ 4146800 w 4649917"/>
              <a:gd name="connsiteY5347" fmla="*/ 671153 h 859843"/>
              <a:gd name="connsiteX5348" fmla="*/ 4155486 w 4649917"/>
              <a:gd name="connsiteY5348" fmla="*/ 672081 h 859843"/>
              <a:gd name="connsiteX5349" fmla="*/ 4158173 w 4649917"/>
              <a:gd name="connsiteY5349" fmla="*/ 672081 h 859843"/>
              <a:gd name="connsiteX5350" fmla="*/ 4158631 w 4649917"/>
              <a:gd name="connsiteY5350" fmla="*/ 672242 h 859843"/>
              <a:gd name="connsiteX5351" fmla="*/ 4158173 w 4649917"/>
              <a:gd name="connsiteY5351" fmla="*/ 672377 h 859843"/>
              <a:gd name="connsiteX5352" fmla="*/ 4154808 w 4649917"/>
              <a:gd name="connsiteY5352" fmla="*/ 673374 h 859843"/>
              <a:gd name="connsiteX5353" fmla="*/ 4150647 w 4649917"/>
              <a:gd name="connsiteY5353" fmla="*/ 672531 h 859843"/>
              <a:gd name="connsiteX5354" fmla="*/ 4149770 w 4649917"/>
              <a:gd name="connsiteY5354" fmla="*/ 673374 h 859843"/>
              <a:gd name="connsiteX5355" fmla="*/ 4148426 w 4649917"/>
              <a:gd name="connsiteY5355" fmla="*/ 672081 h 859843"/>
              <a:gd name="connsiteX5356" fmla="*/ 204692 w 4649917"/>
              <a:gd name="connsiteY5356" fmla="*/ 670789 h 859843"/>
              <a:gd name="connsiteX5357" fmla="*/ 203693 w 4649917"/>
              <a:gd name="connsiteY5357" fmla="*/ 671712 h 859843"/>
              <a:gd name="connsiteX5358" fmla="*/ 205362 w 4649917"/>
              <a:gd name="connsiteY5358" fmla="*/ 671410 h 859843"/>
              <a:gd name="connsiteX5359" fmla="*/ 357234 w 4649917"/>
              <a:gd name="connsiteY5359" fmla="*/ 670789 h 859843"/>
              <a:gd name="connsiteX5360" fmla="*/ 354797 w 4649917"/>
              <a:gd name="connsiteY5360" fmla="*/ 672590 h 859843"/>
              <a:gd name="connsiteX5361" fmla="*/ 358740 w 4649917"/>
              <a:gd name="connsiteY5361" fmla="*/ 671295 h 859843"/>
              <a:gd name="connsiteX5362" fmla="*/ 4016763 w 4649917"/>
              <a:gd name="connsiteY5362" fmla="*/ 670789 h 859843"/>
              <a:gd name="connsiteX5363" fmla="*/ 4018545 w 4649917"/>
              <a:gd name="connsiteY5363" fmla="*/ 671317 h 859843"/>
              <a:gd name="connsiteX5364" fmla="*/ 4016757 w 4649917"/>
              <a:gd name="connsiteY5364" fmla="*/ 672081 h 859843"/>
              <a:gd name="connsiteX5365" fmla="*/ 4015707 w 4649917"/>
              <a:gd name="connsiteY5365" fmla="*/ 671003 h 859843"/>
              <a:gd name="connsiteX5366" fmla="*/ 354797 w 4649917"/>
              <a:gd name="connsiteY5366" fmla="*/ 670669 h 859843"/>
              <a:gd name="connsiteX5367" fmla="*/ 346999 w 4649917"/>
              <a:gd name="connsiteY5367" fmla="*/ 672590 h 859843"/>
              <a:gd name="connsiteX5368" fmla="*/ 350898 w 4649917"/>
              <a:gd name="connsiteY5368" fmla="*/ 672590 h 859843"/>
              <a:gd name="connsiteX5369" fmla="*/ 354797 w 4649917"/>
              <a:gd name="connsiteY5369" fmla="*/ 672590 h 859843"/>
              <a:gd name="connsiteX5370" fmla="*/ 210539 w 4649917"/>
              <a:gd name="connsiteY5370" fmla="*/ 670473 h 859843"/>
              <a:gd name="connsiteX5371" fmla="*/ 205362 w 4649917"/>
              <a:gd name="connsiteY5371" fmla="*/ 671410 h 859843"/>
              <a:gd name="connsiteX5372" fmla="*/ 206640 w 4649917"/>
              <a:gd name="connsiteY5372" fmla="*/ 672590 h 859843"/>
              <a:gd name="connsiteX5373" fmla="*/ 202742 w 4649917"/>
              <a:gd name="connsiteY5373" fmla="*/ 672590 h 859843"/>
              <a:gd name="connsiteX5374" fmla="*/ 210539 w 4649917"/>
              <a:gd name="connsiteY5374" fmla="*/ 672590 h 859843"/>
              <a:gd name="connsiteX5375" fmla="*/ 4114191 w 4649917"/>
              <a:gd name="connsiteY5375" fmla="*/ 668931 h 859843"/>
              <a:gd name="connsiteX5376" fmla="*/ 4121555 w 4649917"/>
              <a:gd name="connsiteY5376" fmla="*/ 672081 h 859843"/>
              <a:gd name="connsiteX5377" fmla="*/ 4117524 w 4649917"/>
              <a:gd name="connsiteY5377" fmla="*/ 670357 h 859843"/>
              <a:gd name="connsiteX5378" fmla="*/ 4400015 w 4649917"/>
              <a:gd name="connsiteY5378" fmla="*/ 668634 h 859843"/>
              <a:gd name="connsiteX5379" fmla="*/ 4391953 w 4649917"/>
              <a:gd name="connsiteY5379" fmla="*/ 672081 h 859843"/>
              <a:gd name="connsiteX5380" fmla="*/ 4386579 w 4649917"/>
              <a:gd name="connsiteY5380" fmla="*/ 668634 h 859843"/>
              <a:gd name="connsiteX5381" fmla="*/ 4400015 w 4649917"/>
              <a:gd name="connsiteY5381" fmla="*/ 668634 h 859843"/>
              <a:gd name="connsiteX5382" fmla="*/ 4488690 w 4649917"/>
              <a:gd name="connsiteY5382" fmla="*/ 668634 h 859843"/>
              <a:gd name="connsiteX5383" fmla="*/ 4496751 w 4649917"/>
              <a:gd name="connsiteY5383" fmla="*/ 672081 h 859843"/>
              <a:gd name="connsiteX5384" fmla="*/ 4488690 w 4649917"/>
              <a:gd name="connsiteY5384" fmla="*/ 668634 h 859843"/>
              <a:gd name="connsiteX5385" fmla="*/ 4515561 w 4649917"/>
              <a:gd name="connsiteY5385" fmla="*/ 668634 h 859843"/>
              <a:gd name="connsiteX5386" fmla="*/ 4534371 w 4649917"/>
              <a:gd name="connsiteY5386" fmla="*/ 672081 h 859843"/>
              <a:gd name="connsiteX5387" fmla="*/ 4539745 w 4649917"/>
              <a:gd name="connsiteY5387" fmla="*/ 672081 h 859843"/>
              <a:gd name="connsiteX5388" fmla="*/ 4539745 w 4649917"/>
              <a:gd name="connsiteY5388" fmla="*/ 675530 h 859843"/>
              <a:gd name="connsiteX5389" fmla="*/ 4534371 w 4649917"/>
              <a:gd name="connsiteY5389" fmla="*/ 675530 h 859843"/>
              <a:gd name="connsiteX5390" fmla="*/ 4534371 w 4649917"/>
              <a:gd name="connsiteY5390" fmla="*/ 672081 h 859843"/>
              <a:gd name="connsiteX5391" fmla="*/ 4530004 w 4649917"/>
              <a:gd name="connsiteY5391" fmla="*/ 673375 h 859843"/>
              <a:gd name="connsiteX5392" fmla="*/ 4525842 w 4649917"/>
              <a:gd name="connsiteY5392" fmla="*/ 672532 h 859843"/>
              <a:gd name="connsiteX5393" fmla="*/ 4524966 w 4649917"/>
              <a:gd name="connsiteY5393" fmla="*/ 673375 h 859843"/>
              <a:gd name="connsiteX5394" fmla="*/ 4523622 w 4649917"/>
              <a:gd name="connsiteY5394" fmla="*/ 672081 h 859843"/>
              <a:gd name="connsiteX5395" fmla="*/ 4515561 w 4649917"/>
              <a:gd name="connsiteY5395" fmla="*/ 668634 h 859843"/>
              <a:gd name="connsiteX5396" fmla="*/ 4015756 w 4649917"/>
              <a:gd name="connsiteY5396" fmla="*/ 668633 h 859843"/>
              <a:gd name="connsiteX5397" fmla="*/ 4015755 w 4649917"/>
              <a:gd name="connsiteY5397" fmla="*/ 668634 h 859843"/>
              <a:gd name="connsiteX5398" fmla="*/ 4015740 w 4649917"/>
              <a:gd name="connsiteY5398" fmla="*/ 668633 h 859843"/>
              <a:gd name="connsiteX5399" fmla="*/ 214438 w 4649917"/>
              <a:gd name="connsiteY5399" fmla="*/ 667789 h 859843"/>
              <a:gd name="connsiteX5400" fmla="*/ 210539 w 4649917"/>
              <a:gd name="connsiteY5400" fmla="*/ 667789 h 859843"/>
              <a:gd name="connsiteX5401" fmla="*/ 210539 w 4649917"/>
              <a:gd name="connsiteY5401" fmla="*/ 670473 h 859843"/>
              <a:gd name="connsiteX5402" fmla="*/ 219555 w 4649917"/>
              <a:gd name="connsiteY5402" fmla="*/ 668840 h 859843"/>
              <a:gd name="connsiteX5403" fmla="*/ 300213 w 4649917"/>
              <a:gd name="connsiteY5403" fmla="*/ 667789 h 859843"/>
              <a:gd name="connsiteX5404" fmla="*/ 300213 w 4649917"/>
              <a:gd name="connsiteY5404" fmla="*/ 672590 h 859843"/>
              <a:gd name="connsiteX5405" fmla="*/ 296314 w 4649917"/>
              <a:gd name="connsiteY5405" fmla="*/ 672590 h 859843"/>
              <a:gd name="connsiteX5406" fmla="*/ 296314 w 4649917"/>
              <a:gd name="connsiteY5406" fmla="*/ 670190 h 859843"/>
              <a:gd name="connsiteX5407" fmla="*/ 292416 w 4649917"/>
              <a:gd name="connsiteY5407" fmla="*/ 672590 h 859843"/>
              <a:gd name="connsiteX5408" fmla="*/ 288516 w 4649917"/>
              <a:gd name="connsiteY5408" fmla="*/ 672590 h 859843"/>
              <a:gd name="connsiteX5409" fmla="*/ 288516 w 4649917"/>
              <a:gd name="connsiteY5409" fmla="*/ 667789 h 859843"/>
              <a:gd name="connsiteX5410" fmla="*/ 292416 w 4649917"/>
              <a:gd name="connsiteY5410" fmla="*/ 672590 h 859843"/>
              <a:gd name="connsiteX5411" fmla="*/ 296314 w 4649917"/>
              <a:gd name="connsiteY5411" fmla="*/ 667789 h 859843"/>
              <a:gd name="connsiteX5412" fmla="*/ 296314 w 4649917"/>
              <a:gd name="connsiteY5412" fmla="*/ 670190 h 859843"/>
              <a:gd name="connsiteX5413" fmla="*/ 4383220 w 4649917"/>
              <a:gd name="connsiteY5413" fmla="*/ 667341 h 859843"/>
              <a:gd name="connsiteX5414" fmla="*/ 4383892 w 4649917"/>
              <a:gd name="connsiteY5414" fmla="*/ 668634 h 859843"/>
              <a:gd name="connsiteX5415" fmla="*/ 4378518 w 4649917"/>
              <a:gd name="connsiteY5415" fmla="*/ 668634 h 859843"/>
              <a:gd name="connsiteX5416" fmla="*/ 4383220 w 4649917"/>
              <a:gd name="connsiteY5416" fmla="*/ 667341 h 859843"/>
              <a:gd name="connsiteX5417" fmla="*/ 4008024 w 4649917"/>
              <a:gd name="connsiteY5417" fmla="*/ 667340 h 859843"/>
              <a:gd name="connsiteX5418" fmla="*/ 4008453 w 4649917"/>
              <a:gd name="connsiteY5418" fmla="*/ 668165 h 859843"/>
              <a:gd name="connsiteX5419" fmla="*/ 4005672 w 4649917"/>
              <a:gd name="connsiteY5419" fmla="*/ 667987 h 859843"/>
              <a:gd name="connsiteX5420" fmla="*/ 4077181 w 4649917"/>
              <a:gd name="connsiteY5420" fmla="*/ 666862 h 859843"/>
              <a:gd name="connsiteX5421" fmla="*/ 4078562 w 4649917"/>
              <a:gd name="connsiteY5421" fmla="*/ 667039 h 859843"/>
              <a:gd name="connsiteX5422" fmla="*/ 4078562 w 4649917"/>
              <a:gd name="connsiteY5422" fmla="*/ 668633 h 859843"/>
              <a:gd name="connsiteX5423" fmla="*/ 4305965 w 4649917"/>
              <a:gd name="connsiteY5423" fmla="*/ 665186 h 859843"/>
              <a:gd name="connsiteX5424" fmla="*/ 4303278 w 4649917"/>
              <a:gd name="connsiteY5424" fmla="*/ 665186 h 859843"/>
              <a:gd name="connsiteX5425" fmla="*/ 4305965 w 4649917"/>
              <a:gd name="connsiteY5425" fmla="*/ 666910 h 859843"/>
              <a:gd name="connsiteX5426" fmla="*/ 4413450 w 4649917"/>
              <a:gd name="connsiteY5426" fmla="*/ 665186 h 859843"/>
              <a:gd name="connsiteX5427" fmla="*/ 4413450 w 4649917"/>
              <a:gd name="connsiteY5427" fmla="*/ 668634 h 859843"/>
              <a:gd name="connsiteX5428" fmla="*/ 4410763 w 4649917"/>
              <a:gd name="connsiteY5428" fmla="*/ 665186 h 859843"/>
              <a:gd name="connsiteX5429" fmla="*/ 4413450 w 4649917"/>
              <a:gd name="connsiteY5429" fmla="*/ 665186 h 859843"/>
              <a:gd name="connsiteX5430" fmla="*/ 4421512 w 4649917"/>
              <a:gd name="connsiteY5430" fmla="*/ 665186 h 859843"/>
              <a:gd name="connsiteX5431" fmla="*/ 4421512 w 4649917"/>
              <a:gd name="connsiteY5431" fmla="*/ 668634 h 859843"/>
              <a:gd name="connsiteX5432" fmla="*/ 4416137 w 4649917"/>
              <a:gd name="connsiteY5432" fmla="*/ 665186 h 859843"/>
              <a:gd name="connsiteX5433" fmla="*/ 4421512 w 4649917"/>
              <a:gd name="connsiteY5433" fmla="*/ 665186 h 859843"/>
              <a:gd name="connsiteX5434" fmla="*/ 4453757 w 4649917"/>
              <a:gd name="connsiteY5434" fmla="*/ 665186 h 859843"/>
              <a:gd name="connsiteX5435" fmla="*/ 4451070 w 4649917"/>
              <a:gd name="connsiteY5435" fmla="*/ 665186 h 859843"/>
              <a:gd name="connsiteX5436" fmla="*/ 4451803 w 4649917"/>
              <a:gd name="connsiteY5436" fmla="*/ 666126 h 859843"/>
              <a:gd name="connsiteX5437" fmla="*/ 4477941 w 4649917"/>
              <a:gd name="connsiteY5437" fmla="*/ 665186 h 859843"/>
              <a:gd name="connsiteX5438" fmla="*/ 4475254 w 4649917"/>
              <a:gd name="connsiteY5438" fmla="*/ 668634 h 859843"/>
              <a:gd name="connsiteX5439" fmla="*/ 4477941 w 4649917"/>
              <a:gd name="connsiteY5439" fmla="*/ 667944 h 859843"/>
              <a:gd name="connsiteX5440" fmla="*/ 4539745 w 4649917"/>
              <a:gd name="connsiteY5440" fmla="*/ 665186 h 859843"/>
              <a:gd name="connsiteX5441" fmla="*/ 4531684 w 4649917"/>
              <a:gd name="connsiteY5441" fmla="*/ 665186 h 859843"/>
              <a:gd name="connsiteX5442" fmla="*/ 4539745 w 4649917"/>
              <a:gd name="connsiteY5442" fmla="*/ 665186 h 859843"/>
              <a:gd name="connsiteX5443" fmla="*/ 4038254 w 4649917"/>
              <a:gd name="connsiteY5443" fmla="*/ 665185 h 859843"/>
              <a:gd name="connsiteX5444" fmla="*/ 4038254 w 4649917"/>
              <a:gd name="connsiteY5444" fmla="*/ 668633 h 859843"/>
              <a:gd name="connsiteX5445" fmla="*/ 4035567 w 4649917"/>
              <a:gd name="connsiteY5445" fmla="*/ 665185 h 859843"/>
              <a:gd name="connsiteX5446" fmla="*/ 4038254 w 4649917"/>
              <a:gd name="connsiteY5446" fmla="*/ 665185 h 859843"/>
              <a:gd name="connsiteX5447" fmla="*/ 4046316 w 4649917"/>
              <a:gd name="connsiteY5447" fmla="*/ 665185 h 859843"/>
              <a:gd name="connsiteX5448" fmla="*/ 4046316 w 4649917"/>
              <a:gd name="connsiteY5448" fmla="*/ 668633 h 859843"/>
              <a:gd name="connsiteX5449" fmla="*/ 4040942 w 4649917"/>
              <a:gd name="connsiteY5449" fmla="*/ 665185 h 859843"/>
              <a:gd name="connsiteX5450" fmla="*/ 4046316 w 4649917"/>
              <a:gd name="connsiteY5450" fmla="*/ 665185 h 859843"/>
              <a:gd name="connsiteX5451" fmla="*/ 4115179 w 4649917"/>
              <a:gd name="connsiteY5451" fmla="*/ 664503 h 859843"/>
              <a:gd name="connsiteX5452" fmla="*/ 4117530 w 4649917"/>
              <a:gd name="connsiteY5452" fmla="*/ 664754 h 859843"/>
              <a:gd name="connsiteX5453" fmla="*/ 4117866 w 4649917"/>
              <a:gd name="connsiteY5453" fmla="*/ 665186 h 859843"/>
              <a:gd name="connsiteX5454" fmla="*/ 4115179 w 4649917"/>
              <a:gd name="connsiteY5454" fmla="*/ 665186 h 859843"/>
              <a:gd name="connsiteX5455" fmla="*/ 3987362 w 4649917"/>
              <a:gd name="connsiteY5455" fmla="*/ 664453 h 859843"/>
              <a:gd name="connsiteX5456" fmla="*/ 3990345 w 4649917"/>
              <a:gd name="connsiteY5456" fmla="*/ 665371 h 859843"/>
              <a:gd name="connsiteX5457" fmla="*/ 3991634 w 4649917"/>
              <a:gd name="connsiteY5457" fmla="*/ 665371 h 859843"/>
              <a:gd name="connsiteX5458" fmla="*/ 3979809 w 4649917"/>
              <a:gd name="connsiteY5458" fmla="*/ 665616 h 859843"/>
              <a:gd name="connsiteX5459" fmla="*/ 3978649 w 4649917"/>
              <a:gd name="connsiteY5459" fmla="*/ 665824 h 859843"/>
              <a:gd name="connsiteX5460" fmla="*/ 3978649 w 4649917"/>
              <a:gd name="connsiteY5460" fmla="*/ 665371 h 859843"/>
              <a:gd name="connsiteX5461" fmla="*/ 3978039 w 4649917"/>
              <a:gd name="connsiteY5461" fmla="*/ 665934 h 859843"/>
              <a:gd name="connsiteX5462" fmla="*/ 3976890 w 4649917"/>
              <a:gd name="connsiteY5462" fmla="*/ 666140 h 859843"/>
              <a:gd name="connsiteX5463" fmla="*/ 3975485 w 4649917"/>
              <a:gd name="connsiteY5463" fmla="*/ 666050 h 859843"/>
              <a:gd name="connsiteX5464" fmla="*/ 3974749 w 4649917"/>
              <a:gd name="connsiteY5464" fmla="*/ 665371 h 859843"/>
              <a:gd name="connsiteX5465" fmla="*/ 3972405 w 4649917"/>
              <a:gd name="connsiteY5465" fmla="*/ 665852 h 859843"/>
              <a:gd name="connsiteX5466" fmla="*/ 3963244 w 4649917"/>
              <a:gd name="connsiteY5466" fmla="*/ 665265 h 859843"/>
              <a:gd name="connsiteX5467" fmla="*/ 3962803 w 4649917"/>
              <a:gd name="connsiteY5467" fmla="*/ 665185 h 859843"/>
              <a:gd name="connsiteX5468" fmla="*/ 3963015 w 4649917"/>
              <a:gd name="connsiteY5468" fmla="*/ 665185 h 859843"/>
              <a:gd name="connsiteX5469" fmla="*/ 3963598 w 4649917"/>
              <a:gd name="connsiteY5469" fmla="*/ 665140 h 859843"/>
              <a:gd name="connsiteX5470" fmla="*/ 4355005 w 4649917"/>
              <a:gd name="connsiteY5470" fmla="*/ 663893 h 859843"/>
              <a:gd name="connsiteX5471" fmla="*/ 4375831 w 4649917"/>
              <a:gd name="connsiteY5471" fmla="*/ 665186 h 859843"/>
              <a:gd name="connsiteX5472" fmla="*/ 4338211 w 4649917"/>
              <a:gd name="connsiteY5472" fmla="*/ 668634 h 859843"/>
              <a:gd name="connsiteX5473" fmla="*/ 4335523 w 4649917"/>
              <a:gd name="connsiteY5473" fmla="*/ 668634 h 859843"/>
              <a:gd name="connsiteX5474" fmla="*/ 4335523 w 4649917"/>
              <a:gd name="connsiteY5474" fmla="*/ 665186 h 859843"/>
              <a:gd name="connsiteX5475" fmla="*/ 4338211 w 4649917"/>
              <a:gd name="connsiteY5475" fmla="*/ 665186 h 859843"/>
              <a:gd name="connsiteX5476" fmla="*/ 4355005 w 4649917"/>
              <a:gd name="connsiteY5476" fmla="*/ 663893 h 859843"/>
              <a:gd name="connsiteX5477" fmla="*/ 3955222 w 4649917"/>
              <a:gd name="connsiteY5477" fmla="*/ 662081 h 859843"/>
              <a:gd name="connsiteX5478" fmla="*/ 3956297 w 4649917"/>
              <a:gd name="connsiteY5478" fmla="*/ 663461 h 859843"/>
              <a:gd name="connsiteX5479" fmla="*/ 3956792 w 4649917"/>
              <a:gd name="connsiteY5479" fmla="*/ 664096 h 859843"/>
              <a:gd name="connsiteX5480" fmla="*/ 3953570 w 4649917"/>
              <a:gd name="connsiteY5480" fmla="*/ 663512 h 859843"/>
              <a:gd name="connsiteX5481" fmla="*/ 3954647 w 4649917"/>
              <a:gd name="connsiteY5481" fmla="*/ 662130 h 859843"/>
              <a:gd name="connsiteX5482" fmla="*/ 4284468 w 4649917"/>
              <a:gd name="connsiteY5482" fmla="*/ 661738 h 859843"/>
              <a:gd name="connsiteX5483" fmla="*/ 4281781 w 4649917"/>
              <a:gd name="connsiteY5483" fmla="*/ 661738 h 859843"/>
              <a:gd name="connsiteX5484" fmla="*/ 4284468 w 4649917"/>
              <a:gd name="connsiteY5484" fmla="*/ 665186 h 859843"/>
              <a:gd name="connsiteX5485" fmla="*/ 4276407 w 4649917"/>
              <a:gd name="connsiteY5485" fmla="*/ 665186 h 859843"/>
              <a:gd name="connsiteX5486" fmla="*/ 4287156 w 4649917"/>
              <a:gd name="connsiteY5486" fmla="*/ 668634 h 859843"/>
              <a:gd name="connsiteX5487" fmla="*/ 4308652 w 4649917"/>
              <a:gd name="connsiteY5487" fmla="*/ 668634 h 859843"/>
              <a:gd name="connsiteX5488" fmla="*/ 4305965 w 4649917"/>
              <a:gd name="connsiteY5488" fmla="*/ 666910 h 859843"/>
              <a:gd name="connsiteX5489" fmla="*/ 4305965 w 4649917"/>
              <a:gd name="connsiteY5489" fmla="*/ 668634 h 859843"/>
              <a:gd name="connsiteX5490" fmla="*/ 4303278 w 4649917"/>
              <a:gd name="connsiteY5490" fmla="*/ 665186 h 859843"/>
              <a:gd name="connsiteX5491" fmla="*/ 4300591 w 4649917"/>
              <a:gd name="connsiteY5491" fmla="*/ 665186 h 859843"/>
              <a:gd name="connsiteX5492" fmla="*/ 4287156 w 4649917"/>
              <a:gd name="connsiteY5492" fmla="*/ 665186 h 859843"/>
              <a:gd name="connsiteX5493" fmla="*/ 4284468 w 4649917"/>
              <a:gd name="connsiteY5493" fmla="*/ 661738 h 859843"/>
              <a:gd name="connsiteX5494" fmla="*/ 4330149 w 4649917"/>
              <a:gd name="connsiteY5494" fmla="*/ 661738 h 859843"/>
              <a:gd name="connsiteX5495" fmla="*/ 4332837 w 4649917"/>
              <a:gd name="connsiteY5495" fmla="*/ 665186 h 859843"/>
              <a:gd name="connsiteX5496" fmla="*/ 4330149 w 4649917"/>
              <a:gd name="connsiteY5496" fmla="*/ 665186 h 859843"/>
              <a:gd name="connsiteX5497" fmla="*/ 4330149 w 4649917"/>
              <a:gd name="connsiteY5497" fmla="*/ 668634 h 859843"/>
              <a:gd name="connsiteX5498" fmla="*/ 4327462 w 4649917"/>
              <a:gd name="connsiteY5498" fmla="*/ 665186 h 859843"/>
              <a:gd name="connsiteX5499" fmla="*/ 4330149 w 4649917"/>
              <a:gd name="connsiteY5499" fmla="*/ 661738 h 859843"/>
              <a:gd name="connsiteX5500" fmla="*/ 4515561 w 4649917"/>
              <a:gd name="connsiteY5500" fmla="*/ 661738 h 859843"/>
              <a:gd name="connsiteX5501" fmla="*/ 4507499 w 4649917"/>
              <a:gd name="connsiteY5501" fmla="*/ 661738 h 859843"/>
              <a:gd name="connsiteX5502" fmla="*/ 4515561 w 4649917"/>
              <a:gd name="connsiteY5502" fmla="*/ 661738 h 859843"/>
              <a:gd name="connsiteX5503" fmla="*/ 4526310 w 4649917"/>
              <a:gd name="connsiteY5503" fmla="*/ 661738 h 859843"/>
              <a:gd name="connsiteX5504" fmla="*/ 4526310 w 4649917"/>
              <a:gd name="connsiteY5504" fmla="*/ 665186 h 859843"/>
              <a:gd name="connsiteX5505" fmla="*/ 4528996 w 4649917"/>
              <a:gd name="connsiteY5505" fmla="*/ 665186 h 859843"/>
              <a:gd name="connsiteX5506" fmla="*/ 4526310 w 4649917"/>
              <a:gd name="connsiteY5506" fmla="*/ 661738 h 859843"/>
              <a:gd name="connsiteX5507" fmla="*/ 4194108 w 4649917"/>
              <a:gd name="connsiteY5507" fmla="*/ 661737 h 859843"/>
              <a:gd name="connsiteX5508" fmla="*/ 4194109 w 4649917"/>
              <a:gd name="connsiteY5508" fmla="*/ 661738 h 859843"/>
              <a:gd name="connsiteX5509" fmla="*/ 4194106 w 4649917"/>
              <a:gd name="connsiteY5509" fmla="*/ 661738 h 859843"/>
              <a:gd name="connsiteX5510" fmla="*/ 4123653 w 4649917"/>
              <a:gd name="connsiteY5510" fmla="*/ 660487 h 859843"/>
              <a:gd name="connsiteX5511" fmla="*/ 4126158 w 4649917"/>
              <a:gd name="connsiteY5511" fmla="*/ 661443 h 859843"/>
              <a:gd name="connsiteX5512" fmla="*/ 4126028 w 4649917"/>
              <a:gd name="connsiteY5512" fmla="*/ 661608 h 859843"/>
              <a:gd name="connsiteX5513" fmla="*/ 4125575 w 4649917"/>
              <a:gd name="connsiteY5513" fmla="*/ 661544 h 859843"/>
              <a:gd name="connsiteX5514" fmla="*/ 4123241 w 4649917"/>
              <a:gd name="connsiteY5514" fmla="*/ 660330 h 859843"/>
              <a:gd name="connsiteX5515" fmla="*/ 4123573 w 4649917"/>
              <a:gd name="connsiteY5515" fmla="*/ 660457 h 859843"/>
              <a:gd name="connsiteX5516" fmla="*/ 4123373 w 4649917"/>
              <a:gd name="connsiteY5516" fmla="*/ 661230 h 859843"/>
              <a:gd name="connsiteX5517" fmla="*/ 4123241 w 4649917"/>
              <a:gd name="connsiteY5517" fmla="*/ 661211 h 859843"/>
              <a:gd name="connsiteX5518" fmla="*/ 4072330 w 4649917"/>
              <a:gd name="connsiteY5518" fmla="*/ 659921 h 859843"/>
              <a:gd name="connsiteX5519" fmla="*/ 4076491 w 4649917"/>
              <a:gd name="connsiteY5519" fmla="*/ 660367 h 859843"/>
              <a:gd name="connsiteX5520" fmla="*/ 4077560 w 4649917"/>
              <a:gd name="connsiteY5520" fmla="*/ 661738 h 859843"/>
              <a:gd name="connsiteX5521" fmla="*/ 4079697 w 4649917"/>
              <a:gd name="connsiteY5521" fmla="*/ 660709 h 859843"/>
              <a:gd name="connsiteX5522" fmla="*/ 4081110 w 4649917"/>
              <a:gd name="connsiteY5522" fmla="*/ 660861 h 859843"/>
              <a:gd name="connsiteX5523" fmla="*/ 4082934 w 4649917"/>
              <a:gd name="connsiteY5523" fmla="*/ 661738 h 859843"/>
              <a:gd name="connsiteX5524" fmla="*/ 4077560 w 4649917"/>
              <a:gd name="connsiteY5524" fmla="*/ 661738 h 859843"/>
              <a:gd name="connsiteX5525" fmla="*/ 4069498 w 4649917"/>
              <a:gd name="connsiteY5525" fmla="*/ 661738 h 859843"/>
              <a:gd name="connsiteX5526" fmla="*/ 4072186 w 4649917"/>
              <a:gd name="connsiteY5526" fmla="*/ 660014 h 859843"/>
              <a:gd name="connsiteX5527" fmla="*/ 4068028 w 4649917"/>
              <a:gd name="connsiteY5527" fmla="*/ 659462 h 859843"/>
              <a:gd name="connsiteX5528" fmla="*/ 4068256 w 4649917"/>
              <a:gd name="connsiteY5528" fmla="*/ 659486 h 859843"/>
              <a:gd name="connsiteX5529" fmla="*/ 4068154 w 4649917"/>
              <a:gd name="connsiteY5529" fmla="*/ 659583 h 859843"/>
              <a:gd name="connsiteX5530" fmla="*/ 4143568 w 4649917"/>
              <a:gd name="connsiteY5530" fmla="*/ 658952 h 859843"/>
              <a:gd name="connsiteX5531" fmla="*/ 4150208 w 4649917"/>
              <a:gd name="connsiteY5531" fmla="*/ 659310 h 859843"/>
              <a:gd name="connsiteX5532" fmla="*/ 4169751 w 4649917"/>
              <a:gd name="connsiteY5532" fmla="*/ 662096 h 859843"/>
              <a:gd name="connsiteX5533" fmla="*/ 4164891 w 4649917"/>
              <a:gd name="connsiteY5533" fmla="*/ 663031 h 859843"/>
              <a:gd name="connsiteX5534" fmla="*/ 4158173 w 4649917"/>
              <a:gd name="connsiteY5534" fmla="*/ 661738 h 859843"/>
              <a:gd name="connsiteX5535" fmla="*/ 4155486 w 4649917"/>
              <a:gd name="connsiteY5535" fmla="*/ 661738 h 859843"/>
              <a:gd name="connsiteX5536" fmla="*/ 4152799 w 4649917"/>
              <a:gd name="connsiteY5536" fmla="*/ 661738 h 859843"/>
              <a:gd name="connsiteX5537" fmla="*/ 4144955 w 4649917"/>
              <a:gd name="connsiteY5537" fmla="*/ 660732 h 859843"/>
              <a:gd name="connsiteX5538" fmla="*/ 4018443 w 4649917"/>
              <a:gd name="connsiteY5538" fmla="*/ 658290 h 859843"/>
              <a:gd name="connsiteX5539" fmla="*/ 4016570 w 4649917"/>
              <a:gd name="connsiteY5539" fmla="*/ 658891 h 859843"/>
              <a:gd name="connsiteX5540" fmla="*/ 4014074 w 4649917"/>
              <a:gd name="connsiteY5540" fmla="*/ 658290 h 859843"/>
              <a:gd name="connsiteX5541" fmla="*/ 4057073 w 4649917"/>
              <a:gd name="connsiteY5541" fmla="*/ 658290 h 859843"/>
              <a:gd name="connsiteX5542" fmla="*/ 4058651 w 4649917"/>
              <a:gd name="connsiteY5542" fmla="*/ 658459 h 859843"/>
              <a:gd name="connsiteX5543" fmla="*/ 4057742 w 4649917"/>
              <a:gd name="connsiteY5543" fmla="*/ 660014 h 859843"/>
              <a:gd name="connsiteX5544" fmla="*/ 4058749 w 4649917"/>
              <a:gd name="connsiteY5544" fmla="*/ 661738 h 859843"/>
              <a:gd name="connsiteX5545" fmla="*/ 4053375 w 4649917"/>
              <a:gd name="connsiteY5545" fmla="*/ 661738 h 859843"/>
              <a:gd name="connsiteX5546" fmla="*/ 4053375 w 4649917"/>
              <a:gd name="connsiteY5546" fmla="*/ 658290 h 859843"/>
              <a:gd name="connsiteX5547" fmla="*/ 4050352 w 4649917"/>
              <a:gd name="connsiteY5547" fmla="*/ 661307 h 859843"/>
              <a:gd name="connsiteX5548" fmla="*/ 4045325 w 4649917"/>
              <a:gd name="connsiteY5548" fmla="*/ 661737 h 859843"/>
              <a:gd name="connsiteX5549" fmla="*/ 4045312 w 4649917"/>
              <a:gd name="connsiteY5549" fmla="*/ 661737 h 859843"/>
              <a:gd name="connsiteX5550" fmla="*/ 4042627 w 4649917"/>
              <a:gd name="connsiteY5550" fmla="*/ 660445 h 859843"/>
              <a:gd name="connsiteX5551" fmla="*/ 4039941 w 4649917"/>
              <a:gd name="connsiteY5551" fmla="*/ 661737 h 859843"/>
              <a:gd name="connsiteX5552" fmla="*/ 4044642 w 4649917"/>
              <a:gd name="connsiteY5552" fmla="*/ 658721 h 859843"/>
              <a:gd name="connsiteX5553" fmla="*/ 4053375 w 4649917"/>
              <a:gd name="connsiteY5553" fmla="*/ 658290 h 859843"/>
              <a:gd name="connsiteX5554" fmla="*/ 4193106 w 4649917"/>
              <a:gd name="connsiteY5554" fmla="*/ 658290 h 859843"/>
              <a:gd name="connsiteX5555" fmla="*/ 4201167 w 4649917"/>
              <a:gd name="connsiteY5555" fmla="*/ 661738 h 859843"/>
              <a:gd name="connsiteX5556" fmla="*/ 4196795 w 4649917"/>
              <a:gd name="connsiteY5556" fmla="*/ 661738 h 859843"/>
              <a:gd name="connsiteX5557" fmla="*/ 4196795 w 4649917"/>
              <a:gd name="connsiteY5557" fmla="*/ 661737 h 859843"/>
              <a:gd name="connsiteX5558" fmla="*/ 4193106 w 4649917"/>
              <a:gd name="connsiteY5558" fmla="*/ 660553 h 859843"/>
              <a:gd name="connsiteX5559" fmla="*/ 4346272 w 4649917"/>
              <a:gd name="connsiteY5559" fmla="*/ 658290 h 859843"/>
              <a:gd name="connsiteX5560" fmla="*/ 4367769 w 4649917"/>
              <a:gd name="connsiteY5560" fmla="*/ 661738 h 859843"/>
              <a:gd name="connsiteX5561" fmla="*/ 4346272 w 4649917"/>
              <a:gd name="connsiteY5561" fmla="*/ 658290 h 859843"/>
              <a:gd name="connsiteX5562" fmla="*/ 4397879 w 4649917"/>
              <a:gd name="connsiteY5562" fmla="*/ 657936 h 859843"/>
              <a:gd name="connsiteX5563" fmla="*/ 4397327 w 4649917"/>
              <a:gd name="connsiteY5563" fmla="*/ 658290 h 859843"/>
              <a:gd name="connsiteX5564" fmla="*/ 4400015 w 4649917"/>
              <a:gd name="connsiteY5564" fmla="*/ 658290 h 859843"/>
              <a:gd name="connsiteX5565" fmla="*/ 4068154 w 4649917"/>
              <a:gd name="connsiteY5565" fmla="*/ 656997 h 859843"/>
              <a:gd name="connsiteX5566" fmla="*/ 4068618 w 4649917"/>
              <a:gd name="connsiteY5566" fmla="*/ 657443 h 859843"/>
              <a:gd name="connsiteX5567" fmla="*/ 4067791 w 4649917"/>
              <a:gd name="connsiteY5567" fmla="*/ 657346 h 859843"/>
              <a:gd name="connsiteX5568" fmla="*/ 4374487 w 4649917"/>
              <a:gd name="connsiteY5568" fmla="*/ 656997 h 859843"/>
              <a:gd name="connsiteX5569" fmla="*/ 4373970 w 4649917"/>
              <a:gd name="connsiteY5569" fmla="*/ 657495 h 859843"/>
              <a:gd name="connsiteX5570" fmla="*/ 4375831 w 4649917"/>
              <a:gd name="connsiteY5570" fmla="*/ 658290 h 859843"/>
              <a:gd name="connsiteX5571" fmla="*/ 4374487 w 4649917"/>
              <a:gd name="connsiteY5571" fmla="*/ 656997 h 859843"/>
              <a:gd name="connsiteX5572" fmla="*/ 4087307 w 4649917"/>
              <a:gd name="connsiteY5572" fmla="*/ 655718 h 859843"/>
              <a:gd name="connsiteX5573" fmla="*/ 4090659 w 4649917"/>
              <a:gd name="connsiteY5573" fmla="*/ 656134 h 859843"/>
              <a:gd name="connsiteX5574" fmla="*/ 4091034 w 4649917"/>
              <a:gd name="connsiteY5574" fmla="*/ 656078 h 859843"/>
              <a:gd name="connsiteX5575" fmla="*/ 4089310 w 4649917"/>
              <a:gd name="connsiteY5575" fmla="*/ 658289 h 859843"/>
              <a:gd name="connsiteX5576" fmla="*/ 4085621 w 4649917"/>
              <a:gd name="connsiteY5576" fmla="*/ 654842 h 859843"/>
              <a:gd name="connsiteX5577" fmla="*/ 4085621 w 4649917"/>
              <a:gd name="connsiteY5577" fmla="*/ 655509 h 859843"/>
              <a:gd name="connsiteX5578" fmla="*/ 4086623 w 4649917"/>
              <a:gd name="connsiteY5578" fmla="*/ 655634 h 859843"/>
              <a:gd name="connsiteX5579" fmla="*/ 4086623 w 4649917"/>
              <a:gd name="connsiteY5579" fmla="*/ 658289 h 859843"/>
              <a:gd name="connsiteX5580" fmla="*/ 4086628 w 4649917"/>
              <a:gd name="connsiteY5580" fmla="*/ 658290 h 859843"/>
              <a:gd name="connsiteX5581" fmla="*/ 4085621 w 4649917"/>
              <a:gd name="connsiteY5581" fmla="*/ 658290 h 859843"/>
              <a:gd name="connsiteX5582" fmla="*/ 4085621 w 4649917"/>
              <a:gd name="connsiteY5582" fmla="*/ 655509 h 859843"/>
              <a:gd name="connsiteX5583" fmla="*/ 4083104 w 4649917"/>
              <a:gd name="connsiteY5583" fmla="*/ 655197 h 859843"/>
              <a:gd name="connsiteX5584" fmla="*/ 4083934 w 4649917"/>
              <a:gd name="connsiteY5584" fmla="*/ 654842 h 859843"/>
              <a:gd name="connsiteX5585" fmla="*/ 4100065 w 4649917"/>
              <a:gd name="connsiteY5585" fmla="*/ 654842 h 859843"/>
              <a:gd name="connsiteX5586" fmla="*/ 4114127 w 4649917"/>
              <a:gd name="connsiteY5586" fmla="*/ 656940 h 859843"/>
              <a:gd name="connsiteX5587" fmla="*/ 4115179 w 4649917"/>
              <a:gd name="connsiteY5587" fmla="*/ 658290 h 859843"/>
              <a:gd name="connsiteX5588" fmla="*/ 4117091 w 4649917"/>
              <a:gd name="connsiteY5588" fmla="*/ 657984 h 859843"/>
              <a:gd name="connsiteX5589" fmla="*/ 4121247 w 4649917"/>
              <a:gd name="connsiteY5589" fmla="*/ 659570 h 859843"/>
              <a:gd name="connsiteX5590" fmla="*/ 4120553 w 4649917"/>
              <a:gd name="connsiteY5590" fmla="*/ 660014 h 859843"/>
              <a:gd name="connsiteX5591" fmla="*/ 4119515 w 4649917"/>
              <a:gd name="connsiteY5591" fmla="*/ 660680 h 859843"/>
              <a:gd name="connsiteX5592" fmla="*/ 4116733 w 4649917"/>
              <a:gd name="connsiteY5592" fmla="*/ 660283 h 859843"/>
              <a:gd name="connsiteX5593" fmla="*/ 4115179 w 4649917"/>
              <a:gd name="connsiteY5593" fmla="*/ 658290 h 859843"/>
              <a:gd name="connsiteX5594" fmla="*/ 4102751 w 4649917"/>
              <a:gd name="connsiteY5594" fmla="*/ 658290 h 859843"/>
              <a:gd name="connsiteX5595" fmla="*/ 4102745 w 4649917"/>
              <a:gd name="connsiteY5595" fmla="*/ 658289 h 859843"/>
              <a:gd name="connsiteX5596" fmla="*/ 4102745 w 4649917"/>
              <a:gd name="connsiteY5596" fmla="*/ 658290 h 859843"/>
              <a:gd name="connsiteX5597" fmla="*/ 4102740 w 4649917"/>
              <a:gd name="connsiteY5597" fmla="*/ 658290 h 859843"/>
              <a:gd name="connsiteX5598" fmla="*/ 4102745 w 4649917"/>
              <a:gd name="connsiteY5598" fmla="*/ 658289 h 859843"/>
              <a:gd name="connsiteX5599" fmla="*/ 4098715 w 4649917"/>
              <a:gd name="connsiteY5599" fmla="*/ 657858 h 859843"/>
              <a:gd name="connsiteX5600" fmla="*/ 4095431 w 4649917"/>
              <a:gd name="connsiteY5600" fmla="*/ 655400 h 859843"/>
              <a:gd name="connsiteX5601" fmla="*/ 4096022 w 4649917"/>
              <a:gd name="connsiteY5601" fmla="*/ 655309 h 859843"/>
              <a:gd name="connsiteX5602" fmla="*/ 4098379 w 4649917"/>
              <a:gd name="connsiteY5602" fmla="*/ 656134 h 859843"/>
              <a:gd name="connsiteX5603" fmla="*/ 4100057 w 4649917"/>
              <a:gd name="connsiteY5603" fmla="*/ 654842 h 859843"/>
              <a:gd name="connsiteX5604" fmla="*/ 4133989 w 4649917"/>
              <a:gd name="connsiteY5604" fmla="*/ 654842 h 859843"/>
              <a:gd name="connsiteX5605" fmla="*/ 4133592 w 4649917"/>
              <a:gd name="connsiteY5605" fmla="*/ 655351 h 859843"/>
              <a:gd name="connsiteX5606" fmla="*/ 4129624 w 4649917"/>
              <a:gd name="connsiteY5606" fmla="*/ 654842 h 859843"/>
              <a:gd name="connsiteX5607" fmla="*/ 4079154 w 4649917"/>
              <a:gd name="connsiteY5607" fmla="*/ 652796 h 859843"/>
              <a:gd name="connsiteX5608" fmla="*/ 4080247 w 4649917"/>
              <a:gd name="connsiteY5608" fmla="*/ 653263 h 859843"/>
              <a:gd name="connsiteX5609" fmla="*/ 4080247 w 4649917"/>
              <a:gd name="connsiteY5609" fmla="*/ 654460 h 859843"/>
              <a:gd name="connsiteX5610" fmla="*/ 4078562 w 4649917"/>
              <a:gd name="connsiteY5610" fmla="*/ 654841 h 859843"/>
              <a:gd name="connsiteX5611" fmla="*/ 4078562 w 4649917"/>
              <a:gd name="connsiteY5611" fmla="*/ 653556 h 859843"/>
              <a:gd name="connsiteX5612" fmla="*/ 4043636 w 4649917"/>
              <a:gd name="connsiteY5612" fmla="*/ 651394 h 859843"/>
              <a:gd name="connsiteX5613" fmla="*/ 4065227 w 4649917"/>
              <a:gd name="connsiteY5613" fmla="*/ 654164 h 859843"/>
              <a:gd name="connsiteX5614" fmla="*/ 4066811 w 4649917"/>
              <a:gd name="connsiteY5614" fmla="*/ 654842 h 859843"/>
              <a:gd name="connsiteX5615" fmla="*/ 4067589 w 4649917"/>
              <a:gd name="connsiteY5615" fmla="*/ 654467 h 859843"/>
              <a:gd name="connsiteX5616" fmla="*/ 4070500 w 4649917"/>
              <a:gd name="connsiteY5616" fmla="*/ 654841 h 859843"/>
              <a:gd name="connsiteX5617" fmla="*/ 4069494 w 4649917"/>
              <a:gd name="connsiteY5617" fmla="*/ 653551 h 859843"/>
              <a:gd name="connsiteX5618" fmla="*/ 4069498 w 4649917"/>
              <a:gd name="connsiteY5618" fmla="*/ 653549 h 859843"/>
              <a:gd name="connsiteX5619" fmla="*/ 4072183 w 4649917"/>
              <a:gd name="connsiteY5619" fmla="*/ 654841 h 859843"/>
              <a:gd name="connsiteX5620" fmla="*/ 4072186 w 4649917"/>
              <a:gd name="connsiteY5620" fmla="*/ 654842 h 859843"/>
              <a:gd name="connsiteX5621" fmla="*/ 4072186 w 4649917"/>
              <a:gd name="connsiteY5621" fmla="*/ 654841 h 859843"/>
              <a:gd name="connsiteX5622" fmla="*/ 4072186 w 4649917"/>
              <a:gd name="connsiteY5622" fmla="*/ 654841 h 859843"/>
              <a:gd name="connsiteX5623" fmla="*/ 4072453 w 4649917"/>
              <a:gd name="connsiteY5623" fmla="*/ 654498 h 859843"/>
              <a:gd name="connsiteX5624" fmla="*/ 4073187 w 4649917"/>
              <a:gd name="connsiteY5624" fmla="*/ 654841 h 859843"/>
              <a:gd name="connsiteX5625" fmla="*/ 4075874 w 4649917"/>
              <a:gd name="connsiteY5625" fmla="*/ 654841 h 859843"/>
              <a:gd name="connsiteX5626" fmla="*/ 4076565 w 4649917"/>
              <a:gd name="connsiteY5626" fmla="*/ 655728 h 859843"/>
              <a:gd name="connsiteX5627" fmla="*/ 4074872 w 4649917"/>
              <a:gd name="connsiteY5627" fmla="*/ 656134 h 859843"/>
              <a:gd name="connsiteX5628" fmla="*/ 4069498 w 4649917"/>
              <a:gd name="connsiteY5628" fmla="*/ 654842 h 859843"/>
              <a:gd name="connsiteX5629" fmla="*/ 4066811 w 4649917"/>
              <a:gd name="connsiteY5629" fmla="*/ 654842 h 859843"/>
              <a:gd name="connsiteX5630" fmla="*/ 4058749 w 4649917"/>
              <a:gd name="connsiteY5630" fmla="*/ 654842 h 859843"/>
              <a:gd name="connsiteX5631" fmla="*/ 4045891 w 4649917"/>
              <a:gd name="connsiteY5631" fmla="*/ 653664 h 859843"/>
              <a:gd name="connsiteX5632" fmla="*/ 4045242 w 4649917"/>
              <a:gd name="connsiteY5632" fmla="*/ 653464 h 859843"/>
              <a:gd name="connsiteX5633" fmla="*/ 4043629 w 4649917"/>
              <a:gd name="connsiteY5633" fmla="*/ 651394 h 859843"/>
              <a:gd name="connsiteX5634" fmla="*/ 4166235 w 4649917"/>
              <a:gd name="connsiteY5634" fmla="*/ 651394 h 859843"/>
              <a:gd name="connsiteX5635" fmla="*/ 4166503 w 4649917"/>
              <a:gd name="connsiteY5635" fmla="*/ 654842 h 859843"/>
              <a:gd name="connsiteX5636" fmla="*/ 4168922 w 4649917"/>
              <a:gd name="connsiteY5636" fmla="*/ 654842 h 859843"/>
              <a:gd name="connsiteX5637" fmla="*/ 4166235 w 4649917"/>
              <a:gd name="connsiteY5637" fmla="*/ 651394 h 859843"/>
              <a:gd name="connsiteX5638" fmla="*/ 4324775 w 4649917"/>
              <a:gd name="connsiteY5638" fmla="*/ 651394 h 859843"/>
              <a:gd name="connsiteX5639" fmla="*/ 4322088 w 4649917"/>
              <a:gd name="connsiteY5639" fmla="*/ 651394 h 859843"/>
              <a:gd name="connsiteX5640" fmla="*/ 4324775 w 4649917"/>
              <a:gd name="connsiteY5640" fmla="*/ 651394 h 859843"/>
              <a:gd name="connsiteX5641" fmla="*/ 4453757 w 4649917"/>
              <a:gd name="connsiteY5641" fmla="*/ 651394 h 859843"/>
              <a:gd name="connsiteX5642" fmla="*/ 4453757 w 4649917"/>
              <a:gd name="connsiteY5642" fmla="*/ 652543 h 859843"/>
              <a:gd name="connsiteX5643" fmla="*/ 4457271 w 4649917"/>
              <a:gd name="connsiteY5643" fmla="*/ 654046 h 859843"/>
              <a:gd name="connsiteX5644" fmla="*/ 4459467 w 4649917"/>
              <a:gd name="connsiteY5644" fmla="*/ 653549 h 859843"/>
              <a:gd name="connsiteX5645" fmla="*/ 4467193 w 4649917"/>
              <a:gd name="connsiteY5645" fmla="*/ 654842 h 859843"/>
              <a:gd name="connsiteX5646" fmla="*/ 4464506 w 4649917"/>
              <a:gd name="connsiteY5646" fmla="*/ 658290 h 859843"/>
              <a:gd name="connsiteX5647" fmla="*/ 4461818 w 4649917"/>
              <a:gd name="connsiteY5647" fmla="*/ 654842 h 859843"/>
              <a:gd name="connsiteX5648" fmla="*/ 4461818 w 4649917"/>
              <a:gd name="connsiteY5648" fmla="*/ 658290 h 859843"/>
              <a:gd name="connsiteX5649" fmla="*/ 4477941 w 4649917"/>
              <a:gd name="connsiteY5649" fmla="*/ 658290 h 859843"/>
              <a:gd name="connsiteX5650" fmla="*/ 4469880 w 4649917"/>
              <a:gd name="connsiteY5650" fmla="*/ 654842 h 859843"/>
              <a:gd name="connsiteX5651" fmla="*/ 4475254 w 4649917"/>
              <a:gd name="connsiteY5651" fmla="*/ 654842 h 859843"/>
              <a:gd name="connsiteX5652" fmla="*/ 4502125 w 4649917"/>
              <a:gd name="connsiteY5652" fmla="*/ 661738 h 859843"/>
              <a:gd name="connsiteX5653" fmla="*/ 4477941 w 4649917"/>
              <a:gd name="connsiteY5653" fmla="*/ 658290 h 859843"/>
              <a:gd name="connsiteX5654" fmla="*/ 4477941 w 4649917"/>
              <a:gd name="connsiteY5654" fmla="*/ 661738 h 859843"/>
              <a:gd name="connsiteX5655" fmla="*/ 4453757 w 4649917"/>
              <a:gd name="connsiteY5655" fmla="*/ 658290 h 859843"/>
              <a:gd name="connsiteX5656" fmla="*/ 4453085 w 4649917"/>
              <a:gd name="connsiteY5656" fmla="*/ 657428 h 859843"/>
              <a:gd name="connsiteX5657" fmla="*/ 4451070 w 4649917"/>
              <a:gd name="connsiteY5657" fmla="*/ 658290 h 859843"/>
              <a:gd name="connsiteX5658" fmla="*/ 4421512 w 4649917"/>
              <a:gd name="connsiteY5658" fmla="*/ 654842 h 859843"/>
              <a:gd name="connsiteX5659" fmla="*/ 4418824 w 4649917"/>
              <a:gd name="connsiteY5659" fmla="*/ 651394 h 859843"/>
              <a:gd name="connsiteX5660" fmla="*/ 4445696 w 4649917"/>
              <a:gd name="connsiteY5660" fmla="*/ 654842 h 859843"/>
              <a:gd name="connsiteX5661" fmla="*/ 4443009 w 4649917"/>
              <a:gd name="connsiteY5661" fmla="*/ 651394 h 859843"/>
              <a:gd name="connsiteX5662" fmla="*/ 4448383 w 4649917"/>
              <a:gd name="connsiteY5662" fmla="*/ 654842 h 859843"/>
              <a:gd name="connsiteX5663" fmla="*/ 4445696 w 4649917"/>
              <a:gd name="connsiteY5663" fmla="*/ 654842 h 859843"/>
              <a:gd name="connsiteX5664" fmla="*/ 4451070 w 4649917"/>
              <a:gd name="connsiteY5664" fmla="*/ 654842 h 859843"/>
              <a:gd name="connsiteX5665" fmla="*/ 4453085 w 4649917"/>
              <a:gd name="connsiteY5665" fmla="*/ 657428 h 859843"/>
              <a:gd name="connsiteX5666" fmla="*/ 4455100 w 4649917"/>
              <a:gd name="connsiteY5666" fmla="*/ 656566 h 859843"/>
              <a:gd name="connsiteX5667" fmla="*/ 4459132 w 4649917"/>
              <a:gd name="connsiteY5667" fmla="*/ 654842 h 859843"/>
              <a:gd name="connsiteX5668" fmla="*/ 4457271 w 4649917"/>
              <a:gd name="connsiteY5668" fmla="*/ 654046 h 859843"/>
              <a:gd name="connsiteX5669" fmla="*/ 4453757 w 4649917"/>
              <a:gd name="connsiteY5669" fmla="*/ 654842 h 859843"/>
              <a:gd name="connsiteX5670" fmla="*/ 4453757 w 4649917"/>
              <a:gd name="connsiteY5670" fmla="*/ 652543 h 859843"/>
              <a:gd name="connsiteX5671" fmla="*/ 4451070 w 4649917"/>
              <a:gd name="connsiteY5671" fmla="*/ 651394 h 859843"/>
              <a:gd name="connsiteX5672" fmla="*/ 4453757 w 4649917"/>
              <a:gd name="connsiteY5672" fmla="*/ 651394 h 859843"/>
              <a:gd name="connsiteX5673" fmla="*/ 171551 w 4649917"/>
              <a:gd name="connsiteY5673" fmla="*/ 650184 h 859843"/>
              <a:gd name="connsiteX5674" fmla="*/ 159854 w 4649917"/>
              <a:gd name="connsiteY5674" fmla="*/ 653385 h 859843"/>
              <a:gd name="connsiteX5675" fmla="*/ 152056 w 4649917"/>
              <a:gd name="connsiteY5675" fmla="*/ 653385 h 859843"/>
              <a:gd name="connsiteX5676" fmla="*/ 136460 w 4649917"/>
              <a:gd name="connsiteY5676" fmla="*/ 658187 h 859843"/>
              <a:gd name="connsiteX5677" fmla="*/ 171551 w 4649917"/>
              <a:gd name="connsiteY5677" fmla="*/ 653385 h 859843"/>
              <a:gd name="connsiteX5678" fmla="*/ 4242818 w 4649917"/>
              <a:gd name="connsiteY5678" fmla="*/ 650101 h 859843"/>
              <a:gd name="connsiteX5679" fmla="*/ 4238787 w 4649917"/>
              <a:gd name="connsiteY5679" fmla="*/ 651394 h 859843"/>
              <a:gd name="connsiteX5680" fmla="*/ 4244161 w 4649917"/>
              <a:gd name="connsiteY5680" fmla="*/ 650532 h 859843"/>
              <a:gd name="connsiteX5681" fmla="*/ 4246848 w 4649917"/>
              <a:gd name="connsiteY5681" fmla="*/ 650101 h 859843"/>
              <a:gd name="connsiteX5682" fmla="*/ 4244161 w 4649917"/>
              <a:gd name="connsiteY5682" fmla="*/ 650532 h 859843"/>
              <a:gd name="connsiteX5683" fmla="*/ 4246848 w 4649917"/>
              <a:gd name="connsiteY5683" fmla="*/ 651394 h 859843"/>
              <a:gd name="connsiteX5684" fmla="*/ 171551 w 4649917"/>
              <a:gd name="connsiteY5684" fmla="*/ 648583 h 859843"/>
              <a:gd name="connsiteX5685" fmla="*/ 171551 w 4649917"/>
              <a:gd name="connsiteY5685" fmla="*/ 650184 h 859843"/>
              <a:gd name="connsiteX5686" fmla="*/ 175111 w 4649917"/>
              <a:gd name="connsiteY5686" fmla="*/ 649210 h 859843"/>
              <a:gd name="connsiteX5687" fmla="*/ 202742 w 4649917"/>
              <a:gd name="connsiteY5687" fmla="*/ 648583 h 859843"/>
              <a:gd name="connsiteX5688" fmla="*/ 194944 w 4649917"/>
              <a:gd name="connsiteY5688" fmla="*/ 648583 h 859843"/>
              <a:gd name="connsiteX5689" fmla="*/ 187146 w 4649917"/>
              <a:gd name="connsiteY5689" fmla="*/ 653385 h 859843"/>
              <a:gd name="connsiteX5690" fmla="*/ 202742 w 4649917"/>
              <a:gd name="connsiteY5690" fmla="*/ 648583 h 859843"/>
              <a:gd name="connsiteX5691" fmla="*/ 4297903 w 4649917"/>
              <a:gd name="connsiteY5691" fmla="*/ 647946 h 859843"/>
              <a:gd name="connsiteX5692" fmla="*/ 4297903 w 4649917"/>
              <a:gd name="connsiteY5692" fmla="*/ 651394 h 859843"/>
              <a:gd name="connsiteX5693" fmla="*/ 4292530 w 4649917"/>
              <a:gd name="connsiteY5693" fmla="*/ 647946 h 859843"/>
              <a:gd name="connsiteX5694" fmla="*/ 4297903 w 4649917"/>
              <a:gd name="connsiteY5694" fmla="*/ 647946 h 859843"/>
              <a:gd name="connsiteX5695" fmla="*/ 4316714 w 4649917"/>
              <a:gd name="connsiteY5695" fmla="*/ 647946 h 859843"/>
              <a:gd name="connsiteX5696" fmla="*/ 4314026 w 4649917"/>
              <a:gd name="connsiteY5696" fmla="*/ 651394 h 859843"/>
              <a:gd name="connsiteX5697" fmla="*/ 4308652 w 4649917"/>
              <a:gd name="connsiteY5697" fmla="*/ 647946 h 859843"/>
              <a:gd name="connsiteX5698" fmla="*/ 4316714 w 4649917"/>
              <a:gd name="connsiteY5698" fmla="*/ 647946 h 859843"/>
              <a:gd name="connsiteX5699" fmla="*/ 4335523 w 4649917"/>
              <a:gd name="connsiteY5699" fmla="*/ 647946 h 859843"/>
              <a:gd name="connsiteX5700" fmla="*/ 4332837 w 4649917"/>
              <a:gd name="connsiteY5700" fmla="*/ 651394 h 859843"/>
              <a:gd name="connsiteX5701" fmla="*/ 4335523 w 4649917"/>
              <a:gd name="connsiteY5701" fmla="*/ 651394 h 859843"/>
              <a:gd name="connsiteX5702" fmla="*/ 4343585 w 4649917"/>
              <a:gd name="connsiteY5702" fmla="*/ 651394 h 859843"/>
              <a:gd name="connsiteX5703" fmla="*/ 4354334 w 4649917"/>
              <a:gd name="connsiteY5703" fmla="*/ 651394 h 859843"/>
              <a:gd name="connsiteX5704" fmla="*/ 4378518 w 4649917"/>
              <a:gd name="connsiteY5704" fmla="*/ 654842 h 859843"/>
              <a:gd name="connsiteX5705" fmla="*/ 4381205 w 4649917"/>
              <a:gd name="connsiteY5705" fmla="*/ 654842 h 859843"/>
              <a:gd name="connsiteX5706" fmla="*/ 4389602 w 4649917"/>
              <a:gd name="connsiteY5706" fmla="*/ 656566 h 859843"/>
              <a:gd name="connsiteX5707" fmla="*/ 4397879 w 4649917"/>
              <a:gd name="connsiteY5707" fmla="*/ 657936 h 859843"/>
              <a:gd name="connsiteX5708" fmla="*/ 4402701 w 4649917"/>
              <a:gd name="connsiteY5708" fmla="*/ 654842 h 859843"/>
              <a:gd name="connsiteX5709" fmla="*/ 4426886 w 4649917"/>
              <a:gd name="connsiteY5709" fmla="*/ 658290 h 859843"/>
              <a:gd name="connsiteX5710" fmla="*/ 4432260 w 4649917"/>
              <a:gd name="connsiteY5710" fmla="*/ 658290 h 859843"/>
              <a:gd name="connsiteX5711" fmla="*/ 4493168 w 4649917"/>
              <a:gd name="connsiteY5711" fmla="*/ 664803 h 859843"/>
              <a:gd name="connsiteX5712" fmla="*/ 4486002 w 4649917"/>
              <a:gd name="connsiteY5712" fmla="*/ 661738 h 859843"/>
              <a:gd name="connsiteX5713" fmla="*/ 4480629 w 4649917"/>
              <a:gd name="connsiteY5713" fmla="*/ 661738 h 859843"/>
              <a:gd name="connsiteX5714" fmla="*/ 4486002 w 4649917"/>
              <a:gd name="connsiteY5714" fmla="*/ 661738 h 859843"/>
              <a:gd name="connsiteX5715" fmla="*/ 4490033 w 4649917"/>
              <a:gd name="connsiteY5715" fmla="*/ 663462 h 859843"/>
              <a:gd name="connsiteX5716" fmla="*/ 4493168 w 4649917"/>
              <a:gd name="connsiteY5716" fmla="*/ 664803 h 859843"/>
              <a:gd name="connsiteX5717" fmla="*/ 4496751 w 4649917"/>
              <a:gd name="connsiteY5717" fmla="*/ 665186 h 859843"/>
              <a:gd name="connsiteX5718" fmla="*/ 4487010 w 4649917"/>
              <a:gd name="connsiteY5718" fmla="*/ 665617 h 859843"/>
              <a:gd name="connsiteX5719" fmla="*/ 4477941 w 4649917"/>
              <a:gd name="connsiteY5719" fmla="*/ 667944 h 859843"/>
              <a:gd name="connsiteX5720" fmla="*/ 4477941 w 4649917"/>
              <a:gd name="connsiteY5720" fmla="*/ 668634 h 859843"/>
              <a:gd name="connsiteX5721" fmla="*/ 4475254 w 4649917"/>
              <a:gd name="connsiteY5721" fmla="*/ 668634 h 859843"/>
              <a:gd name="connsiteX5722" fmla="*/ 4475254 w 4649917"/>
              <a:gd name="connsiteY5722" fmla="*/ 665186 h 859843"/>
              <a:gd name="connsiteX5723" fmla="*/ 4472567 w 4649917"/>
              <a:gd name="connsiteY5723" fmla="*/ 668634 h 859843"/>
              <a:gd name="connsiteX5724" fmla="*/ 4469880 w 4649917"/>
              <a:gd name="connsiteY5724" fmla="*/ 665186 h 859843"/>
              <a:gd name="connsiteX5725" fmla="*/ 4456444 w 4649917"/>
              <a:gd name="connsiteY5725" fmla="*/ 665186 h 859843"/>
              <a:gd name="connsiteX5726" fmla="*/ 4453757 w 4649917"/>
              <a:gd name="connsiteY5726" fmla="*/ 665186 h 859843"/>
              <a:gd name="connsiteX5727" fmla="*/ 4453757 w 4649917"/>
              <a:gd name="connsiteY5727" fmla="*/ 668634 h 859843"/>
              <a:gd name="connsiteX5728" fmla="*/ 4451803 w 4649917"/>
              <a:gd name="connsiteY5728" fmla="*/ 666126 h 859843"/>
              <a:gd name="connsiteX5729" fmla="*/ 4451070 w 4649917"/>
              <a:gd name="connsiteY5729" fmla="*/ 666479 h 859843"/>
              <a:gd name="connsiteX5730" fmla="*/ 4448383 w 4649917"/>
              <a:gd name="connsiteY5730" fmla="*/ 665186 h 859843"/>
              <a:gd name="connsiteX5731" fmla="*/ 4434947 w 4649917"/>
              <a:gd name="connsiteY5731" fmla="*/ 665186 h 859843"/>
              <a:gd name="connsiteX5732" fmla="*/ 4426886 w 4649917"/>
              <a:gd name="connsiteY5732" fmla="*/ 661738 h 859843"/>
              <a:gd name="connsiteX5733" fmla="*/ 4408076 w 4649917"/>
              <a:gd name="connsiteY5733" fmla="*/ 661738 h 859843"/>
              <a:gd name="connsiteX5734" fmla="*/ 4402701 w 4649917"/>
              <a:gd name="connsiteY5734" fmla="*/ 661738 h 859843"/>
              <a:gd name="connsiteX5735" fmla="*/ 4400015 w 4649917"/>
              <a:gd name="connsiteY5735" fmla="*/ 658290 h 859843"/>
              <a:gd name="connsiteX5736" fmla="*/ 4389266 w 4649917"/>
              <a:gd name="connsiteY5736" fmla="*/ 658290 h 859843"/>
              <a:gd name="connsiteX5737" fmla="*/ 4375831 w 4649917"/>
              <a:gd name="connsiteY5737" fmla="*/ 658290 h 859843"/>
              <a:gd name="connsiteX5738" fmla="*/ 4373143 w 4649917"/>
              <a:gd name="connsiteY5738" fmla="*/ 658290 h 859843"/>
              <a:gd name="connsiteX5739" fmla="*/ 4373970 w 4649917"/>
              <a:gd name="connsiteY5739" fmla="*/ 657495 h 859843"/>
              <a:gd name="connsiteX5740" fmla="*/ 4367769 w 4649917"/>
              <a:gd name="connsiteY5740" fmla="*/ 654842 h 859843"/>
              <a:gd name="connsiteX5741" fmla="*/ 4370456 w 4649917"/>
              <a:gd name="connsiteY5741" fmla="*/ 658290 h 859843"/>
              <a:gd name="connsiteX5742" fmla="*/ 4365082 w 4649917"/>
              <a:gd name="connsiteY5742" fmla="*/ 658290 h 859843"/>
              <a:gd name="connsiteX5743" fmla="*/ 4365082 w 4649917"/>
              <a:gd name="connsiteY5743" fmla="*/ 654842 h 859843"/>
              <a:gd name="connsiteX5744" fmla="*/ 4343585 w 4649917"/>
              <a:gd name="connsiteY5744" fmla="*/ 654842 h 859843"/>
              <a:gd name="connsiteX5745" fmla="*/ 4343585 w 4649917"/>
              <a:gd name="connsiteY5745" fmla="*/ 651394 h 859843"/>
              <a:gd name="connsiteX5746" fmla="*/ 4338211 w 4649917"/>
              <a:gd name="connsiteY5746" fmla="*/ 654842 h 859843"/>
              <a:gd name="connsiteX5747" fmla="*/ 4335523 w 4649917"/>
              <a:gd name="connsiteY5747" fmla="*/ 651394 h 859843"/>
              <a:gd name="connsiteX5748" fmla="*/ 4327462 w 4649917"/>
              <a:gd name="connsiteY5748" fmla="*/ 651394 h 859843"/>
              <a:gd name="connsiteX5749" fmla="*/ 4322088 w 4649917"/>
              <a:gd name="connsiteY5749" fmla="*/ 647946 h 859843"/>
              <a:gd name="connsiteX5750" fmla="*/ 4324775 w 4649917"/>
              <a:gd name="connsiteY5750" fmla="*/ 647946 h 859843"/>
              <a:gd name="connsiteX5751" fmla="*/ 4327462 w 4649917"/>
              <a:gd name="connsiteY5751" fmla="*/ 647946 h 859843"/>
              <a:gd name="connsiteX5752" fmla="*/ 4335523 w 4649917"/>
              <a:gd name="connsiteY5752" fmla="*/ 647946 h 859843"/>
              <a:gd name="connsiteX5753" fmla="*/ 4127647 w 4649917"/>
              <a:gd name="connsiteY5753" fmla="*/ 647670 h 859843"/>
              <a:gd name="connsiteX5754" fmla="*/ 4128615 w 4649917"/>
              <a:gd name="connsiteY5754" fmla="*/ 647946 h 859843"/>
              <a:gd name="connsiteX5755" fmla="*/ 4128039 w 4649917"/>
              <a:gd name="connsiteY5755" fmla="*/ 647699 h 859843"/>
              <a:gd name="connsiteX5756" fmla="*/ 4117027 w 4649917"/>
              <a:gd name="connsiteY5756" fmla="*/ 646869 h 859843"/>
              <a:gd name="connsiteX5757" fmla="*/ 4117866 w 4649917"/>
              <a:gd name="connsiteY5757" fmla="*/ 647946 h 859843"/>
              <a:gd name="connsiteX5758" fmla="*/ 4117866 w 4649917"/>
              <a:gd name="connsiteY5758" fmla="*/ 646932 h 859843"/>
              <a:gd name="connsiteX5759" fmla="*/ 4089310 w 4649917"/>
              <a:gd name="connsiteY5759" fmla="*/ 645551 h 859843"/>
              <a:gd name="connsiteX5760" fmla="*/ 4089310 w 4649917"/>
              <a:gd name="connsiteY5760" fmla="*/ 646069 h 859843"/>
              <a:gd name="connsiteX5761" fmla="*/ 4087608 w 4649917"/>
              <a:gd name="connsiteY5761" fmla="*/ 646680 h 859843"/>
              <a:gd name="connsiteX5762" fmla="*/ 4088302 w 4649917"/>
              <a:gd name="connsiteY5762" fmla="*/ 645789 h 859843"/>
              <a:gd name="connsiteX5763" fmla="*/ 4088308 w 4649917"/>
              <a:gd name="connsiteY5763" fmla="*/ 645791 h 859843"/>
              <a:gd name="connsiteX5764" fmla="*/ 4094382 w 4649917"/>
              <a:gd name="connsiteY5764" fmla="*/ 645395 h 859843"/>
              <a:gd name="connsiteX5765" fmla="*/ 4096369 w 4649917"/>
              <a:gd name="connsiteY5765" fmla="*/ 647945 h 859843"/>
              <a:gd name="connsiteX5766" fmla="*/ 4095895 w 4649917"/>
              <a:gd name="connsiteY5766" fmla="*/ 647945 h 859843"/>
              <a:gd name="connsiteX5767" fmla="*/ 4094308 w 4649917"/>
              <a:gd name="connsiteY5767" fmla="*/ 645474 h 859843"/>
              <a:gd name="connsiteX5768" fmla="*/ 4082934 w 4649917"/>
              <a:gd name="connsiteY5768" fmla="*/ 644498 h 859843"/>
              <a:gd name="connsiteX5769" fmla="*/ 4085366 w 4649917"/>
              <a:gd name="connsiteY5769" fmla="*/ 645083 h 859843"/>
              <a:gd name="connsiteX5770" fmla="*/ 4082927 w 4649917"/>
              <a:gd name="connsiteY5770" fmla="*/ 646222 h 859843"/>
              <a:gd name="connsiteX5771" fmla="*/ 4081516 w 4649917"/>
              <a:gd name="connsiteY5771" fmla="*/ 647671 h 859843"/>
              <a:gd name="connsiteX5772" fmla="*/ 4081248 w 4649917"/>
              <a:gd name="connsiteY5772" fmla="*/ 647682 h 859843"/>
              <a:gd name="connsiteX5773" fmla="*/ 4081248 w 4649917"/>
              <a:gd name="connsiteY5773" fmla="*/ 645219 h 859843"/>
              <a:gd name="connsiteX5774" fmla="*/ 4093683 w 4649917"/>
              <a:gd name="connsiteY5774" fmla="*/ 644498 h 859843"/>
              <a:gd name="connsiteX5775" fmla="*/ 4094183 w 4649917"/>
              <a:gd name="connsiteY5775" fmla="*/ 645140 h 859843"/>
              <a:gd name="connsiteX5776" fmla="*/ 4094134 w 4649917"/>
              <a:gd name="connsiteY5776" fmla="*/ 645203 h 859843"/>
              <a:gd name="connsiteX5777" fmla="*/ 4093683 w 4649917"/>
              <a:gd name="connsiteY5777" fmla="*/ 644498 h 859843"/>
              <a:gd name="connsiteX5778" fmla="*/ 4091997 w 4649917"/>
              <a:gd name="connsiteY5778" fmla="*/ 645104 h 859843"/>
              <a:gd name="connsiteX5779" fmla="*/ 4091997 w 4649917"/>
              <a:gd name="connsiteY5779" fmla="*/ 644904 h 859843"/>
              <a:gd name="connsiteX5780" fmla="*/ 4303278 w 4649917"/>
              <a:gd name="connsiteY5780" fmla="*/ 644498 h 859843"/>
              <a:gd name="connsiteX5781" fmla="*/ 4305965 w 4649917"/>
              <a:gd name="connsiteY5781" fmla="*/ 651394 h 859843"/>
              <a:gd name="connsiteX5782" fmla="*/ 4303278 w 4649917"/>
              <a:gd name="connsiteY5782" fmla="*/ 651394 h 859843"/>
              <a:gd name="connsiteX5783" fmla="*/ 4300591 w 4649917"/>
              <a:gd name="connsiteY5783" fmla="*/ 651394 h 859843"/>
              <a:gd name="connsiteX5784" fmla="*/ 4300591 w 4649917"/>
              <a:gd name="connsiteY5784" fmla="*/ 647946 h 859843"/>
              <a:gd name="connsiteX5785" fmla="*/ 4303278 w 4649917"/>
              <a:gd name="connsiteY5785" fmla="*/ 644498 h 859843"/>
              <a:gd name="connsiteX5786" fmla="*/ 4461818 w 4649917"/>
              <a:gd name="connsiteY5786" fmla="*/ 644498 h 859843"/>
              <a:gd name="connsiteX5787" fmla="*/ 4456444 w 4649917"/>
              <a:gd name="connsiteY5787" fmla="*/ 647946 h 859843"/>
              <a:gd name="connsiteX5788" fmla="*/ 4456444 w 4649917"/>
              <a:gd name="connsiteY5788" fmla="*/ 644498 h 859843"/>
              <a:gd name="connsiteX5789" fmla="*/ 4461818 w 4649917"/>
              <a:gd name="connsiteY5789" fmla="*/ 644498 h 859843"/>
              <a:gd name="connsiteX5790" fmla="*/ 4464506 w 4649917"/>
              <a:gd name="connsiteY5790" fmla="*/ 644498 h 859843"/>
              <a:gd name="connsiteX5791" fmla="*/ 4464506 w 4649917"/>
              <a:gd name="connsiteY5791" fmla="*/ 647946 h 859843"/>
              <a:gd name="connsiteX5792" fmla="*/ 4461818 w 4649917"/>
              <a:gd name="connsiteY5792" fmla="*/ 647946 h 859843"/>
              <a:gd name="connsiteX5793" fmla="*/ 4464506 w 4649917"/>
              <a:gd name="connsiteY5793" fmla="*/ 644498 h 859843"/>
              <a:gd name="connsiteX5794" fmla="*/ 4469880 w 4649917"/>
              <a:gd name="connsiteY5794" fmla="*/ 644498 h 859843"/>
              <a:gd name="connsiteX5795" fmla="*/ 4467193 w 4649917"/>
              <a:gd name="connsiteY5795" fmla="*/ 647946 h 859843"/>
              <a:gd name="connsiteX5796" fmla="*/ 4469880 w 4649917"/>
              <a:gd name="connsiteY5796" fmla="*/ 645073 h 859843"/>
              <a:gd name="connsiteX5797" fmla="*/ 4470124 w 4649917"/>
              <a:gd name="connsiteY5797" fmla="*/ 644811 h 859843"/>
              <a:gd name="connsiteX5798" fmla="*/ 4125928 w 4649917"/>
              <a:gd name="connsiteY5798" fmla="*/ 644497 h 859843"/>
              <a:gd name="connsiteX5799" fmla="*/ 4125928 w 4649917"/>
              <a:gd name="connsiteY5799" fmla="*/ 644498 h 859843"/>
              <a:gd name="connsiteX5800" fmla="*/ 4125925 w 4649917"/>
              <a:gd name="connsiteY5800" fmla="*/ 644497 h 859843"/>
              <a:gd name="connsiteX5801" fmla="*/ 4062194 w 4649917"/>
              <a:gd name="connsiteY5801" fmla="*/ 644233 h 859843"/>
              <a:gd name="connsiteX5802" fmla="*/ 4061437 w 4649917"/>
              <a:gd name="connsiteY5802" fmla="*/ 644498 h 859843"/>
              <a:gd name="connsiteX5803" fmla="*/ 4064124 w 4649917"/>
              <a:gd name="connsiteY5803" fmla="*/ 644498 h 859843"/>
              <a:gd name="connsiteX5804" fmla="*/ 4049445 w 4649917"/>
              <a:gd name="connsiteY5804" fmla="*/ 643931 h 859843"/>
              <a:gd name="connsiteX5805" fmla="*/ 4049003 w 4649917"/>
              <a:gd name="connsiteY5805" fmla="*/ 644497 h 859843"/>
              <a:gd name="connsiteX5806" fmla="*/ 4046316 w 4649917"/>
              <a:gd name="connsiteY5806" fmla="*/ 644497 h 859843"/>
              <a:gd name="connsiteX5807" fmla="*/ 4045321 w 4649917"/>
              <a:gd name="connsiteY5807" fmla="*/ 644497 h 859843"/>
              <a:gd name="connsiteX5808" fmla="*/ 245629 w 4649917"/>
              <a:gd name="connsiteY5808" fmla="*/ 643782 h 859843"/>
              <a:gd name="connsiteX5809" fmla="*/ 237831 w 4649917"/>
              <a:gd name="connsiteY5809" fmla="*/ 648583 h 859843"/>
              <a:gd name="connsiteX5810" fmla="*/ 245629 w 4649917"/>
              <a:gd name="connsiteY5810" fmla="*/ 643782 h 859843"/>
              <a:gd name="connsiteX5811" fmla="*/ 4054719 w 4649917"/>
              <a:gd name="connsiteY5811" fmla="*/ 643206 h 859843"/>
              <a:gd name="connsiteX5812" fmla="*/ 4055141 w 4649917"/>
              <a:gd name="connsiteY5812" fmla="*/ 643263 h 859843"/>
              <a:gd name="connsiteX5813" fmla="*/ 4057064 w 4649917"/>
              <a:gd name="connsiteY5813" fmla="*/ 644497 h 859843"/>
              <a:gd name="connsiteX5814" fmla="*/ 4059180 w 4649917"/>
              <a:gd name="connsiteY5814" fmla="*/ 643819 h 859843"/>
              <a:gd name="connsiteX5815" fmla="*/ 4062194 w 4649917"/>
              <a:gd name="connsiteY5815" fmla="*/ 644233 h 859843"/>
              <a:gd name="connsiteX5816" fmla="*/ 4063202 w 4649917"/>
              <a:gd name="connsiteY5816" fmla="*/ 643880 h 859843"/>
              <a:gd name="connsiteX5817" fmla="*/ 4065125 w 4649917"/>
              <a:gd name="connsiteY5817" fmla="*/ 644497 h 859843"/>
              <a:gd name="connsiteX5818" fmla="*/ 4057064 w 4649917"/>
              <a:gd name="connsiteY5818" fmla="*/ 644497 h 859843"/>
              <a:gd name="connsiteX5819" fmla="*/ 4051690 w 4649917"/>
              <a:gd name="connsiteY5819" fmla="*/ 644497 h 859843"/>
              <a:gd name="connsiteX5820" fmla="*/ 4050141 w 4649917"/>
              <a:gd name="connsiteY5820" fmla="*/ 643835 h 859843"/>
              <a:gd name="connsiteX5821" fmla="*/ 4114199 w 4649917"/>
              <a:gd name="connsiteY5821" fmla="*/ 641993 h 859843"/>
              <a:gd name="connsiteX5822" fmla="*/ 4113836 w 4649917"/>
              <a:gd name="connsiteY5822" fmla="*/ 642343 h 859843"/>
              <a:gd name="connsiteX5823" fmla="*/ 4113558 w 4649917"/>
              <a:gd name="connsiteY5823" fmla="*/ 642076 h 859843"/>
              <a:gd name="connsiteX5824" fmla="*/ 4104072 w 4649917"/>
              <a:gd name="connsiteY5824" fmla="*/ 641663 h 859843"/>
              <a:gd name="connsiteX5825" fmla="*/ 4106469 w 4649917"/>
              <a:gd name="connsiteY5825" fmla="*/ 641883 h 859843"/>
              <a:gd name="connsiteX5826" fmla="*/ 4104431 w 4649917"/>
              <a:gd name="connsiteY5826" fmla="*/ 644498 h 859843"/>
              <a:gd name="connsiteX5827" fmla="*/ 4103424 w 4649917"/>
              <a:gd name="connsiteY5827" fmla="*/ 642774 h 859843"/>
              <a:gd name="connsiteX5828" fmla="*/ 4099451 w 4649917"/>
              <a:gd name="connsiteY5828" fmla="*/ 641240 h 859843"/>
              <a:gd name="connsiteX5829" fmla="*/ 4103303 w 4649917"/>
              <a:gd name="connsiteY5829" fmla="*/ 641593 h 859843"/>
              <a:gd name="connsiteX5830" fmla="*/ 4101744 w 4649917"/>
              <a:gd name="connsiteY5830" fmla="*/ 642343 h 859843"/>
              <a:gd name="connsiteX5831" fmla="*/ 4010382 w 4649917"/>
              <a:gd name="connsiteY5831" fmla="*/ 641050 h 859843"/>
              <a:gd name="connsiteX5832" fmla="*/ 4012900 w 4649917"/>
              <a:gd name="connsiteY5832" fmla="*/ 642559 h 859843"/>
              <a:gd name="connsiteX5833" fmla="*/ 4014412 w 4649917"/>
              <a:gd name="connsiteY5833" fmla="*/ 642774 h 859843"/>
              <a:gd name="connsiteX5834" fmla="*/ 4016212 w 4649917"/>
              <a:gd name="connsiteY5834" fmla="*/ 643031 h 859843"/>
              <a:gd name="connsiteX5835" fmla="*/ 4015163 w 4649917"/>
              <a:gd name="connsiteY5835" fmla="*/ 643382 h 859843"/>
              <a:gd name="connsiteX5836" fmla="*/ 4013541 w 4649917"/>
              <a:gd name="connsiteY5836" fmla="*/ 642942 h 859843"/>
              <a:gd name="connsiteX5837" fmla="*/ 4012900 w 4649917"/>
              <a:gd name="connsiteY5837" fmla="*/ 642559 h 859843"/>
              <a:gd name="connsiteX5838" fmla="*/ 4011629 w 4649917"/>
              <a:gd name="connsiteY5838" fmla="*/ 642377 h 859843"/>
              <a:gd name="connsiteX5839" fmla="*/ 4008698 w 4649917"/>
              <a:gd name="connsiteY5839" fmla="*/ 641050 h 859843"/>
              <a:gd name="connsiteX5840" fmla="*/ 4408076 w 4649917"/>
              <a:gd name="connsiteY5840" fmla="*/ 641050 h 859843"/>
              <a:gd name="connsiteX5841" fmla="*/ 4408076 w 4649917"/>
              <a:gd name="connsiteY5841" fmla="*/ 644498 h 859843"/>
              <a:gd name="connsiteX5842" fmla="*/ 4400015 w 4649917"/>
              <a:gd name="connsiteY5842" fmla="*/ 641050 h 859843"/>
              <a:gd name="connsiteX5843" fmla="*/ 4402701 w 4649917"/>
              <a:gd name="connsiteY5843" fmla="*/ 641050 h 859843"/>
              <a:gd name="connsiteX5844" fmla="*/ 4408076 w 4649917"/>
              <a:gd name="connsiteY5844" fmla="*/ 641050 h 859843"/>
              <a:gd name="connsiteX5845" fmla="*/ 4496751 w 4649917"/>
              <a:gd name="connsiteY5845" fmla="*/ 641050 h 859843"/>
              <a:gd name="connsiteX5846" fmla="*/ 4496751 w 4649917"/>
              <a:gd name="connsiteY5846" fmla="*/ 644498 h 859843"/>
              <a:gd name="connsiteX5847" fmla="*/ 4502125 w 4649917"/>
              <a:gd name="connsiteY5847" fmla="*/ 644498 h 859843"/>
              <a:gd name="connsiteX5848" fmla="*/ 4501454 w 4649917"/>
              <a:gd name="connsiteY5848" fmla="*/ 642774 h 859843"/>
              <a:gd name="connsiteX5849" fmla="*/ 4498697 w 4649917"/>
              <a:gd name="connsiteY5849" fmla="*/ 641764 h 859843"/>
              <a:gd name="connsiteX5850" fmla="*/ 4498095 w 4649917"/>
              <a:gd name="connsiteY5850" fmla="*/ 642343 h 859843"/>
              <a:gd name="connsiteX5851" fmla="*/ 4496751 w 4649917"/>
              <a:gd name="connsiteY5851" fmla="*/ 641050 h 859843"/>
              <a:gd name="connsiteX5852" fmla="*/ 4091646 w 4649917"/>
              <a:gd name="connsiteY5852" fmla="*/ 640927 h 859843"/>
              <a:gd name="connsiteX5853" fmla="*/ 4091997 w 4649917"/>
              <a:gd name="connsiteY5853" fmla="*/ 641049 h 859843"/>
              <a:gd name="connsiteX5854" fmla="*/ 4094684 w 4649917"/>
              <a:gd name="connsiteY5854" fmla="*/ 641049 h 859843"/>
              <a:gd name="connsiteX5855" fmla="*/ 4097371 w 4649917"/>
              <a:gd name="connsiteY5855" fmla="*/ 641049 h 859843"/>
              <a:gd name="connsiteX5856" fmla="*/ 4097381 w 4649917"/>
              <a:gd name="connsiteY5856" fmla="*/ 641050 h 859843"/>
              <a:gd name="connsiteX5857" fmla="*/ 4090995 w 4649917"/>
              <a:gd name="connsiteY5857" fmla="*/ 641050 h 859843"/>
              <a:gd name="connsiteX5858" fmla="*/ 4416137 w 4649917"/>
              <a:gd name="connsiteY5858" fmla="*/ 640188 h 859843"/>
              <a:gd name="connsiteX5859" fmla="*/ 4418824 w 4649917"/>
              <a:gd name="connsiteY5859" fmla="*/ 641050 h 859843"/>
              <a:gd name="connsiteX5860" fmla="*/ 4424871 w 4649917"/>
              <a:gd name="connsiteY5860" fmla="*/ 643636 h 859843"/>
              <a:gd name="connsiteX5861" fmla="*/ 4426886 w 4649917"/>
              <a:gd name="connsiteY5861" fmla="*/ 641050 h 859843"/>
              <a:gd name="connsiteX5862" fmla="*/ 4432260 w 4649917"/>
              <a:gd name="connsiteY5862" fmla="*/ 644498 h 859843"/>
              <a:gd name="connsiteX5863" fmla="*/ 4440321 w 4649917"/>
              <a:gd name="connsiteY5863" fmla="*/ 644498 h 859843"/>
              <a:gd name="connsiteX5864" fmla="*/ 4432260 w 4649917"/>
              <a:gd name="connsiteY5864" fmla="*/ 644498 h 859843"/>
              <a:gd name="connsiteX5865" fmla="*/ 4426886 w 4649917"/>
              <a:gd name="connsiteY5865" fmla="*/ 644498 h 859843"/>
              <a:gd name="connsiteX5866" fmla="*/ 4424871 w 4649917"/>
              <a:gd name="connsiteY5866" fmla="*/ 643636 h 859843"/>
              <a:gd name="connsiteX5867" fmla="*/ 4424198 w 4649917"/>
              <a:gd name="connsiteY5867" fmla="*/ 644498 h 859843"/>
              <a:gd name="connsiteX5868" fmla="*/ 4421512 w 4649917"/>
              <a:gd name="connsiteY5868" fmla="*/ 644498 h 859843"/>
              <a:gd name="connsiteX5869" fmla="*/ 4413450 w 4649917"/>
              <a:gd name="connsiteY5869" fmla="*/ 644498 h 859843"/>
              <a:gd name="connsiteX5870" fmla="*/ 4416137 w 4649917"/>
              <a:gd name="connsiteY5870" fmla="*/ 640188 h 859843"/>
              <a:gd name="connsiteX5871" fmla="*/ 4393297 w 4649917"/>
              <a:gd name="connsiteY5871" fmla="*/ 639757 h 859843"/>
              <a:gd name="connsiteX5872" fmla="*/ 4394640 w 4649917"/>
              <a:gd name="connsiteY5872" fmla="*/ 641050 h 859843"/>
              <a:gd name="connsiteX5873" fmla="*/ 4397327 w 4649917"/>
              <a:gd name="connsiteY5873" fmla="*/ 641050 h 859843"/>
              <a:gd name="connsiteX5874" fmla="*/ 4383892 w 4649917"/>
              <a:gd name="connsiteY5874" fmla="*/ 641050 h 859843"/>
              <a:gd name="connsiteX5875" fmla="*/ 4386579 w 4649917"/>
              <a:gd name="connsiteY5875" fmla="*/ 641050 h 859843"/>
              <a:gd name="connsiteX5876" fmla="*/ 4389266 w 4649917"/>
              <a:gd name="connsiteY5876" fmla="*/ 641050 h 859843"/>
              <a:gd name="connsiteX5877" fmla="*/ 4391953 w 4649917"/>
              <a:gd name="connsiteY5877" fmla="*/ 641050 h 859843"/>
              <a:gd name="connsiteX5878" fmla="*/ 4393297 w 4649917"/>
              <a:gd name="connsiteY5878" fmla="*/ 639757 h 859843"/>
              <a:gd name="connsiteX5879" fmla="*/ 4438978 w 4649917"/>
              <a:gd name="connsiteY5879" fmla="*/ 639757 h 859843"/>
              <a:gd name="connsiteX5880" fmla="*/ 4438709 w 4649917"/>
              <a:gd name="connsiteY5880" fmla="*/ 640016 h 859843"/>
              <a:gd name="connsiteX5881" fmla="*/ 4440321 w 4649917"/>
              <a:gd name="connsiteY5881" fmla="*/ 641050 h 859843"/>
              <a:gd name="connsiteX5882" fmla="*/ 4438978 w 4649917"/>
              <a:gd name="connsiteY5882" fmla="*/ 639757 h 859843"/>
              <a:gd name="connsiteX5883" fmla="*/ 272921 w 4649917"/>
              <a:gd name="connsiteY5883" fmla="*/ 638980 h 859843"/>
              <a:gd name="connsiteX5884" fmla="*/ 265123 w 4649917"/>
              <a:gd name="connsiteY5884" fmla="*/ 643782 h 859843"/>
              <a:gd name="connsiteX5885" fmla="*/ 269022 w 4649917"/>
              <a:gd name="connsiteY5885" fmla="*/ 648583 h 859843"/>
              <a:gd name="connsiteX5886" fmla="*/ 265123 w 4649917"/>
              <a:gd name="connsiteY5886" fmla="*/ 648583 h 859843"/>
              <a:gd name="connsiteX5887" fmla="*/ 261225 w 4649917"/>
              <a:gd name="connsiteY5887" fmla="*/ 648583 h 859843"/>
              <a:gd name="connsiteX5888" fmla="*/ 253427 w 4649917"/>
              <a:gd name="connsiteY5888" fmla="*/ 648583 h 859843"/>
              <a:gd name="connsiteX5889" fmla="*/ 245629 w 4649917"/>
              <a:gd name="connsiteY5889" fmla="*/ 648583 h 859843"/>
              <a:gd name="connsiteX5890" fmla="*/ 249527 w 4649917"/>
              <a:gd name="connsiteY5890" fmla="*/ 643782 h 859843"/>
              <a:gd name="connsiteX5891" fmla="*/ 253427 w 4649917"/>
              <a:gd name="connsiteY5891" fmla="*/ 643782 h 859843"/>
              <a:gd name="connsiteX5892" fmla="*/ 257325 w 4649917"/>
              <a:gd name="connsiteY5892" fmla="*/ 643782 h 859843"/>
              <a:gd name="connsiteX5893" fmla="*/ 261225 w 4649917"/>
              <a:gd name="connsiteY5893" fmla="*/ 638980 h 859843"/>
              <a:gd name="connsiteX5894" fmla="*/ 272921 w 4649917"/>
              <a:gd name="connsiteY5894" fmla="*/ 638980 h 859843"/>
              <a:gd name="connsiteX5895" fmla="*/ 4303278 w 4649917"/>
              <a:gd name="connsiteY5895" fmla="*/ 637603 h 859843"/>
              <a:gd name="connsiteX5896" fmla="*/ 4303278 w 4649917"/>
              <a:gd name="connsiteY5896" fmla="*/ 641050 h 859843"/>
              <a:gd name="connsiteX5897" fmla="*/ 4301397 w 4649917"/>
              <a:gd name="connsiteY5897" fmla="*/ 640016 h 859843"/>
              <a:gd name="connsiteX5898" fmla="*/ 4300591 w 4649917"/>
              <a:gd name="connsiteY5898" fmla="*/ 641050 h 859843"/>
              <a:gd name="connsiteX5899" fmla="*/ 4292530 w 4649917"/>
              <a:gd name="connsiteY5899" fmla="*/ 641050 h 859843"/>
              <a:gd name="connsiteX5900" fmla="*/ 4289842 w 4649917"/>
              <a:gd name="connsiteY5900" fmla="*/ 641050 h 859843"/>
              <a:gd name="connsiteX5901" fmla="*/ 4281781 w 4649917"/>
              <a:gd name="connsiteY5901" fmla="*/ 641050 h 859843"/>
              <a:gd name="connsiteX5902" fmla="*/ 4271033 w 4649917"/>
              <a:gd name="connsiteY5902" fmla="*/ 637603 h 859843"/>
              <a:gd name="connsiteX5903" fmla="*/ 4281781 w 4649917"/>
              <a:gd name="connsiteY5903" fmla="*/ 637603 h 859843"/>
              <a:gd name="connsiteX5904" fmla="*/ 4300591 w 4649917"/>
              <a:gd name="connsiteY5904" fmla="*/ 641050 h 859843"/>
              <a:gd name="connsiteX5905" fmla="*/ 4300926 w 4649917"/>
              <a:gd name="connsiteY5905" fmla="*/ 639757 h 859843"/>
              <a:gd name="connsiteX5906" fmla="*/ 4301397 w 4649917"/>
              <a:gd name="connsiteY5906" fmla="*/ 640016 h 859843"/>
              <a:gd name="connsiteX5907" fmla="*/ 4330149 w 4649917"/>
              <a:gd name="connsiteY5907" fmla="*/ 637603 h 859843"/>
              <a:gd name="connsiteX5908" fmla="*/ 4348959 w 4649917"/>
              <a:gd name="connsiteY5908" fmla="*/ 641050 h 859843"/>
              <a:gd name="connsiteX5909" fmla="*/ 4359708 w 4649917"/>
              <a:gd name="connsiteY5909" fmla="*/ 644498 h 859843"/>
              <a:gd name="connsiteX5910" fmla="*/ 4348959 w 4649917"/>
              <a:gd name="connsiteY5910" fmla="*/ 641050 h 859843"/>
              <a:gd name="connsiteX5911" fmla="*/ 4330149 w 4649917"/>
              <a:gd name="connsiteY5911" fmla="*/ 637603 h 859843"/>
              <a:gd name="connsiteX5912" fmla="*/ 4381205 w 4649917"/>
              <a:gd name="connsiteY5912" fmla="*/ 637603 h 859843"/>
              <a:gd name="connsiteX5913" fmla="*/ 4378518 w 4649917"/>
              <a:gd name="connsiteY5913" fmla="*/ 637603 h 859843"/>
              <a:gd name="connsiteX5914" fmla="*/ 4381205 w 4649917"/>
              <a:gd name="connsiteY5914" fmla="*/ 637603 h 859843"/>
              <a:gd name="connsiteX5915" fmla="*/ 294365 w 4649917"/>
              <a:gd name="connsiteY5915" fmla="*/ 637180 h 859843"/>
              <a:gd name="connsiteX5916" fmla="*/ 296314 w 4649917"/>
              <a:gd name="connsiteY5916" fmla="*/ 638980 h 859843"/>
              <a:gd name="connsiteX5917" fmla="*/ 288516 w 4649917"/>
              <a:gd name="connsiteY5917" fmla="*/ 643782 h 859843"/>
              <a:gd name="connsiteX5918" fmla="*/ 286178 w 4649917"/>
              <a:gd name="connsiteY5918" fmla="*/ 640901 h 859843"/>
              <a:gd name="connsiteX5919" fmla="*/ 284618 w 4649917"/>
              <a:gd name="connsiteY5919" fmla="*/ 641381 h 859843"/>
              <a:gd name="connsiteX5920" fmla="*/ 284618 w 4649917"/>
              <a:gd name="connsiteY5920" fmla="*/ 643782 h 859843"/>
              <a:gd name="connsiteX5921" fmla="*/ 281498 w 4649917"/>
              <a:gd name="connsiteY5921" fmla="*/ 642342 h 859843"/>
              <a:gd name="connsiteX5922" fmla="*/ 276820 w 4649917"/>
              <a:gd name="connsiteY5922" fmla="*/ 643782 h 859843"/>
              <a:gd name="connsiteX5923" fmla="*/ 280718 w 4649917"/>
              <a:gd name="connsiteY5923" fmla="*/ 641982 h 859843"/>
              <a:gd name="connsiteX5924" fmla="*/ 281498 w 4649917"/>
              <a:gd name="connsiteY5924" fmla="*/ 642342 h 859843"/>
              <a:gd name="connsiteX5925" fmla="*/ 284618 w 4649917"/>
              <a:gd name="connsiteY5925" fmla="*/ 641381 h 859843"/>
              <a:gd name="connsiteX5926" fmla="*/ 284618 w 4649917"/>
              <a:gd name="connsiteY5926" fmla="*/ 638980 h 859843"/>
              <a:gd name="connsiteX5927" fmla="*/ 286178 w 4649917"/>
              <a:gd name="connsiteY5927" fmla="*/ 640901 h 859843"/>
              <a:gd name="connsiteX5928" fmla="*/ 292416 w 4649917"/>
              <a:gd name="connsiteY5928" fmla="*/ 638980 h 859843"/>
              <a:gd name="connsiteX5929" fmla="*/ 294365 w 4649917"/>
              <a:gd name="connsiteY5929" fmla="*/ 637180 h 859843"/>
              <a:gd name="connsiteX5930" fmla="*/ 4320744 w 4649917"/>
              <a:gd name="connsiteY5930" fmla="*/ 636740 h 859843"/>
              <a:gd name="connsiteX5931" fmla="*/ 4327462 w 4649917"/>
              <a:gd name="connsiteY5931" fmla="*/ 641050 h 859843"/>
              <a:gd name="connsiteX5932" fmla="*/ 4314026 w 4649917"/>
              <a:gd name="connsiteY5932" fmla="*/ 637603 h 859843"/>
              <a:gd name="connsiteX5933" fmla="*/ 4320744 w 4649917"/>
              <a:gd name="connsiteY5933" fmla="*/ 636740 h 859843"/>
              <a:gd name="connsiteX5934" fmla="*/ 4059755 w 4649917"/>
              <a:gd name="connsiteY5934" fmla="*/ 634154 h 859843"/>
              <a:gd name="connsiteX5935" fmla="*/ 4061090 w 4649917"/>
              <a:gd name="connsiteY5935" fmla="*/ 634497 h 859843"/>
              <a:gd name="connsiteX5936" fmla="*/ 4057944 w 4649917"/>
              <a:gd name="connsiteY5936" fmla="*/ 637602 h 859843"/>
              <a:gd name="connsiteX5937" fmla="*/ 4057064 w 4649917"/>
              <a:gd name="connsiteY5937" fmla="*/ 637602 h 859843"/>
              <a:gd name="connsiteX5938" fmla="*/ 4054377 w 4649917"/>
              <a:gd name="connsiteY5938" fmla="*/ 637602 h 859843"/>
              <a:gd name="connsiteX5939" fmla="*/ 4050688 w 4649917"/>
              <a:gd name="connsiteY5939" fmla="*/ 637602 h 859843"/>
              <a:gd name="connsiteX5940" fmla="*/ 4050688 w 4649917"/>
              <a:gd name="connsiteY5940" fmla="*/ 634885 h 859843"/>
              <a:gd name="connsiteX5941" fmla="*/ 4054042 w 4649917"/>
              <a:gd name="connsiteY5941" fmla="*/ 635446 h 859843"/>
              <a:gd name="connsiteX5942" fmla="*/ 4059747 w 4649917"/>
              <a:gd name="connsiteY5942" fmla="*/ 634154 h 859843"/>
              <a:gd name="connsiteX5943" fmla="*/ 4236100 w 4649917"/>
              <a:gd name="connsiteY5943" fmla="*/ 634154 h 859843"/>
              <a:gd name="connsiteX5944" fmla="*/ 4230725 w 4649917"/>
              <a:gd name="connsiteY5944" fmla="*/ 634154 h 859843"/>
              <a:gd name="connsiteX5945" fmla="*/ 4228039 w 4649917"/>
              <a:gd name="connsiteY5945" fmla="*/ 634154 h 859843"/>
              <a:gd name="connsiteX5946" fmla="*/ 4222664 w 4649917"/>
              <a:gd name="connsiteY5946" fmla="*/ 634154 h 859843"/>
              <a:gd name="connsiteX5947" fmla="*/ 4228039 w 4649917"/>
              <a:gd name="connsiteY5947" fmla="*/ 637603 h 859843"/>
              <a:gd name="connsiteX5948" fmla="*/ 4222664 w 4649917"/>
              <a:gd name="connsiteY5948" fmla="*/ 637603 h 859843"/>
              <a:gd name="connsiteX5949" fmla="*/ 4219977 w 4649917"/>
              <a:gd name="connsiteY5949" fmla="*/ 637603 h 859843"/>
              <a:gd name="connsiteX5950" fmla="*/ 4222664 w 4649917"/>
              <a:gd name="connsiteY5950" fmla="*/ 634154 h 859843"/>
              <a:gd name="connsiteX5951" fmla="*/ 4217290 w 4649917"/>
              <a:gd name="connsiteY5951" fmla="*/ 634154 h 859843"/>
              <a:gd name="connsiteX5952" fmla="*/ 4209228 w 4649917"/>
              <a:gd name="connsiteY5952" fmla="*/ 634154 h 859843"/>
              <a:gd name="connsiteX5953" fmla="*/ 4211916 w 4649917"/>
              <a:gd name="connsiteY5953" fmla="*/ 641050 h 859843"/>
              <a:gd name="connsiteX5954" fmla="*/ 4214603 w 4649917"/>
              <a:gd name="connsiteY5954" fmla="*/ 637603 h 859843"/>
              <a:gd name="connsiteX5955" fmla="*/ 4222664 w 4649917"/>
              <a:gd name="connsiteY5955" fmla="*/ 641050 h 859843"/>
              <a:gd name="connsiteX5956" fmla="*/ 4233413 w 4649917"/>
              <a:gd name="connsiteY5956" fmla="*/ 641050 h 859843"/>
              <a:gd name="connsiteX5957" fmla="*/ 4236100 w 4649917"/>
              <a:gd name="connsiteY5957" fmla="*/ 637603 h 859843"/>
              <a:gd name="connsiteX5958" fmla="*/ 4230725 w 4649917"/>
              <a:gd name="connsiteY5958" fmla="*/ 637603 h 859843"/>
              <a:gd name="connsiteX5959" fmla="*/ 4236100 w 4649917"/>
              <a:gd name="connsiteY5959" fmla="*/ 637603 h 859843"/>
              <a:gd name="connsiteX5960" fmla="*/ 4236100 w 4649917"/>
              <a:gd name="connsiteY5960" fmla="*/ 634154 h 859843"/>
              <a:gd name="connsiteX5961" fmla="*/ 4260284 w 4649917"/>
              <a:gd name="connsiteY5961" fmla="*/ 634154 h 859843"/>
              <a:gd name="connsiteX5962" fmla="*/ 4257597 w 4649917"/>
              <a:gd name="connsiteY5962" fmla="*/ 634154 h 859843"/>
              <a:gd name="connsiteX5963" fmla="*/ 4254910 w 4649917"/>
              <a:gd name="connsiteY5963" fmla="*/ 637603 h 859843"/>
              <a:gd name="connsiteX5964" fmla="*/ 4257597 w 4649917"/>
              <a:gd name="connsiteY5964" fmla="*/ 637603 h 859843"/>
              <a:gd name="connsiteX5965" fmla="*/ 4260284 w 4649917"/>
              <a:gd name="connsiteY5965" fmla="*/ 637603 h 859843"/>
              <a:gd name="connsiteX5966" fmla="*/ 4260284 w 4649917"/>
              <a:gd name="connsiteY5966" fmla="*/ 634154 h 859843"/>
              <a:gd name="connsiteX5967" fmla="*/ 4357020 w 4649917"/>
              <a:gd name="connsiteY5967" fmla="*/ 634154 h 859843"/>
              <a:gd name="connsiteX5968" fmla="*/ 4359708 w 4649917"/>
              <a:gd name="connsiteY5968" fmla="*/ 637603 h 859843"/>
              <a:gd name="connsiteX5969" fmla="*/ 4362395 w 4649917"/>
              <a:gd name="connsiteY5969" fmla="*/ 637603 h 859843"/>
              <a:gd name="connsiteX5970" fmla="*/ 4375831 w 4649917"/>
              <a:gd name="connsiteY5970" fmla="*/ 637603 h 859843"/>
              <a:gd name="connsiteX5971" fmla="*/ 4375831 w 4649917"/>
              <a:gd name="connsiteY5971" fmla="*/ 641050 h 859843"/>
              <a:gd name="connsiteX5972" fmla="*/ 4357020 w 4649917"/>
              <a:gd name="connsiteY5972" fmla="*/ 641050 h 859843"/>
              <a:gd name="connsiteX5973" fmla="*/ 4357020 w 4649917"/>
              <a:gd name="connsiteY5973" fmla="*/ 634154 h 859843"/>
              <a:gd name="connsiteX5974" fmla="*/ 4110813 w 4649917"/>
              <a:gd name="connsiteY5974" fmla="*/ 633293 h 859843"/>
              <a:gd name="connsiteX5975" fmla="*/ 4115178 w 4649917"/>
              <a:gd name="connsiteY5975" fmla="*/ 637602 h 859843"/>
              <a:gd name="connsiteX5976" fmla="*/ 4115177 w 4649917"/>
              <a:gd name="connsiteY5976" fmla="*/ 637602 h 859843"/>
              <a:gd name="connsiteX5977" fmla="*/ 4112492 w 4649917"/>
              <a:gd name="connsiteY5977" fmla="*/ 636310 h 859843"/>
              <a:gd name="connsiteX5978" fmla="*/ 4110048 w 4649917"/>
              <a:gd name="connsiteY5978" fmla="*/ 637486 h 859843"/>
              <a:gd name="connsiteX5979" fmla="*/ 4107118 w 4649917"/>
              <a:gd name="connsiteY5979" fmla="*/ 637040 h 859843"/>
              <a:gd name="connsiteX5980" fmla="*/ 4107118 w 4649917"/>
              <a:gd name="connsiteY5980" fmla="*/ 634154 h 859843"/>
              <a:gd name="connsiteX5981" fmla="*/ 4104431 w 4649917"/>
              <a:gd name="connsiteY5981" fmla="*/ 634154 h 859843"/>
              <a:gd name="connsiteX5982" fmla="*/ 4110813 w 4649917"/>
              <a:gd name="connsiteY5982" fmla="*/ 633293 h 859843"/>
              <a:gd name="connsiteX5983" fmla="*/ 4101744 w 4649917"/>
              <a:gd name="connsiteY5983" fmla="*/ 630706 h 859843"/>
              <a:gd name="connsiteX5984" fmla="*/ 4101744 w 4649917"/>
              <a:gd name="connsiteY5984" fmla="*/ 636222 h 859843"/>
              <a:gd name="connsiteX5985" fmla="*/ 4095399 w 4649917"/>
              <a:gd name="connsiteY5985" fmla="*/ 635256 h 859843"/>
              <a:gd name="connsiteX5986" fmla="*/ 4093683 w 4649917"/>
              <a:gd name="connsiteY5986" fmla="*/ 634154 h 859843"/>
              <a:gd name="connsiteX5987" fmla="*/ 4091906 w 4649917"/>
              <a:gd name="connsiteY5987" fmla="*/ 634724 h 859843"/>
              <a:gd name="connsiteX5988" fmla="*/ 4090989 w 4649917"/>
              <a:gd name="connsiteY5988" fmla="*/ 634585 h 859843"/>
              <a:gd name="connsiteX5989" fmla="*/ 4086632 w 4649917"/>
              <a:gd name="connsiteY5989" fmla="*/ 634479 h 859843"/>
              <a:gd name="connsiteX5990" fmla="*/ 4085621 w 4649917"/>
              <a:gd name="connsiteY5990" fmla="*/ 634154 h 859843"/>
              <a:gd name="connsiteX5991" fmla="*/ 4090995 w 4649917"/>
              <a:gd name="connsiteY5991" fmla="*/ 634154 h 859843"/>
              <a:gd name="connsiteX5992" fmla="*/ 4090995 w 4649917"/>
              <a:gd name="connsiteY5992" fmla="*/ 630706 h 859843"/>
              <a:gd name="connsiteX5993" fmla="*/ 4093683 w 4649917"/>
              <a:gd name="connsiteY5993" fmla="*/ 634154 h 859843"/>
              <a:gd name="connsiteX5994" fmla="*/ 4096369 w 4649917"/>
              <a:gd name="connsiteY5994" fmla="*/ 634154 h 859843"/>
              <a:gd name="connsiteX5995" fmla="*/ 4099057 w 4649917"/>
              <a:gd name="connsiteY5995" fmla="*/ 634154 h 859843"/>
              <a:gd name="connsiteX5996" fmla="*/ 4101744 w 4649917"/>
              <a:gd name="connsiteY5996" fmla="*/ 630706 h 859843"/>
              <a:gd name="connsiteX5997" fmla="*/ 4206542 w 4649917"/>
              <a:gd name="connsiteY5997" fmla="*/ 630706 h 859843"/>
              <a:gd name="connsiteX5998" fmla="*/ 4203854 w 4649917"/>
              <a:gd name="connsiteY5998" fmla="*/ 634154 h 859843"/>
              <a:gd name="connsiteX5999" fmla="*/ 4206542 w 4649917"/>
              <a:gd name="connsiteY5999" fmla="*/ 634154 h 859843"/>
              <a:gd name="connsiteX6000" fmla="*/ 4206542 w 4649917"/>
              <a:gd name="connsiteY6000" fmla="*/ 637603 h 859843"/>
              <a:gd name="connsiteX6001" fmla="*/ 4209228 w 4649917"/>
              <a:gd name="connsiteY6001" fmla="*/ 637603 h 859843"/>
              <a:gd name="connsiteX6002" fmla="*/ 4209228 w 4649917"/>
              <a:gd name="connsiteY6002" fmla="*/ 634154 h 859843"/>
              <a:gd name="connsiteX6003" fmla="*/ 4206542 w 4649917"/>
              <a:gd name="connsiteY6003" fmla="*/ 630706 h 859843"/>
              <a:gd name="connsiteX6004" fmla="*/ 4330149 w 4649917"/>
              <a:gd name="connsiteY6004" fmla="*/ 630706 h 859843"/>
              <a:gd name="connsiteX6005" fmla="*/ 4330149 w 4649917"/>
              <a:gd name="connsiteY6005" fmla="*/ 634154 h 859843"/>
              <a:gd name="connsiteX6006" fmla="*/ 4327462 w 4649917"/>
              <a:gd name="connsiteY6006" fmla="*/ 634154 h 859843"/>
              <a:gd name="connsiteX6007" fmla="*/ 4330149 w 4649917"/>
              <a:gd name="connsiteY6007" fmla="*/ 630706 h 859843"/>
              <a:gd name="connsiteX6008" fmla="*/ 4332837 w 4649917"/>
              <a:gd name="connsiteY6008" fmla="*/ 630706 h 859843"/>
              <a:gd name="connsiteX6009" fmla="*/ 4338211 w 4649917"/>
              <a:gd name="connsiteY6009" fmla="*/ 634154 h 859843"/>
              <a:gd name="connsiteX6010" fmla="*/ 4332837 w 4649917"/>
              <a:gd name="connsiteY6010" fmla="*/ 630706 h 859843"/>
              <a:gd name="connsiteX6011" fmla="*/ 327505 w 4649917"/>
              <a:gd name="connsiteY6011" fmla="*/ 629378 h 859843"/>
              <a:gd name="connsiteX6012" fmla="*/ 335303 w 4649917"/>
              <a:gd name="connsiteY6012" fmla="*/ 634180 h 859843"/>
              <a:gd name="connsiteX6013" fmla="*/ 327505 w 4649917"/>
              <a:gd name="connsiteY6013" fmla="*/ 634180 h 859843"/>
              <a:gd name="connsiteX6014" fmla="*/ 327505 w 4649917"/>
              <a:gd name="connsiteY6014" fmla="*/ 629378 h 859843"/>
              <a:gd name="connsiteX6015" fmla="*/ 339202 w 4649917"/>
              <a:gd name="connsiteY6015" fmla="*/ 629378 h 859843"/>
              <a:gd name="connsiteX6016" fmla="*/ 346999 w 4649917"/>
              <a:gd name="connsiteY6016" fmla="*/ 634180 h 859843"/>
              <a:gd name="connsiteX6017" fmla="*/ 339202 w 4649917"/>
              <a:gd name="connsiteY6017" fmla="*/ 634180 h 859843"/>
              <a:gd name="connsiteX6018" fmla="*/ 339202 w 4649917"/>
              <a:gd name="connsiteY6018" fmla="*/ 629378 h 859843"/>
              <a:gd name="connsiteX6019" fmla="*/ 354797 w 4649917"/>
              <a:gd name="connsiteY6019" fmla="*/ 629378 h 859843"/>
              <a:gd name="connsiteX6020" fmla="*/ 350898 w 4649917"/>
              <a:gd name="connsiteY6020" fmla="*/ 634180 h 859843"/>
              <a:gd name="connsiteX6021" fmla="*/ 350898 w 4649917"/>
              <a:gd name="connsiteY6021" fmla="*/ 629378 h 859843"/>
              <a:gd name="connsiteX6022" fmla="*/ 370392 w 4649917"/>
              <a:gd name="connsiteY6022" fmla="*/ 629378 h 859843"/>
              <a:gd name="connsiteX6023" fmla="*/ 370392 w 4649917"/>
              <a:gd name="connsiteY6023" fmla="*/ 633579 h 859843"/>
              <a:gd name="connsiteX6024" fmla="*/ 370912 w 4649917"/>
              <a:gd name="connsiteY6024" fmla="*/ 633540 h 859843"/>
              <a:gd name="connsiteX6025" fmla="*/ 373794 w 4649917"/>
              <a:gd name="connsiteY6025" fmla="*/ 629990 h 859843"/>
              <a:gd name="connsiteX6026" fmla="*/ 373974 w 4649917"/>
              <a:gd name="connsiteY6026" fmla="*/ 631091 h 859843"/>
              <a:gd name="connsiteX6027" fmla="*/ 374328 w 4649917"/>
              <a:gd name="connsiteY6027" fmla="*/ 633276 h 859843"/>
              <a:gd name="connsiteX6028" fmla="*/ 370912 w 4649917"/>
              <a:gd name="connsiteY6028" fmla="*/ 633540 h 859843"/>
              <a:gd name="connsiteX6029" fmla="*/ 370392 w 4649917"/>
              <a:gd name="connsiteY6029" fmla="*/ 634180 h 859843"/>
              <a:gd name="connsiteX6030" fmla="*/ 370392 w 4649917"/>
              <a:gd name="connsiteY6030" fmla="*/ 633579 h 859843"/>
              <a:gd name="connsiteX6031" fmla="*/ 366754 w 4649917"/>
              <a:gd name="connsiteY6031" fmla="*/ 633859 h 859843"/>
              <a:gd name="connsiteX6032" fmla="*/ 366494 w 4649917"/>
              <a:gd name="connsiteY6032" fmla="*/ 634180 h 859843"/>
              <a:gd name="connsiteX6033" fmla="*/ 362594 w 4649917"/>
              <a:gd name="connsiteY6033" fmla="*/ 634180 h 859843"/>
              <a:gd name="connsiteX6034" fmla="*/ 354797 w 4649917"/>
              <a:gd name="connsiteY6034" fmla="*/ 634180 h 859843"/>
              <a:gd name="connsiteX6035" fmla="*/ 362594 w 4649917"/>
              <a:gd name="connsiteY6035" fmla="*/ 634180 h 859843"/>
              <a:gd name="connsiteX6036" fmla="*/ 366754 w 4649917"/>
              <a:gd name="connsiteY6036" fmla="*/ 633859 h 859843"/>
              <a:gd name="connsiteX6037" fmla="*/ 4104431 w 4649917"/>
              <a:gd name="connsiteY6037" fmla="*/ 627259 h 859843"/>
              <a:gd name="connsiteX6038" fmla="*/ 4101744 w 4649917"/>
              <a:gd name="connsiteY6038" fmla="*/ 627259 h 859843"/>
              <a:gd name="connsiteX6039" fmla="*/ 4100400 w 4649917"/>
              <a:gd name="connsiteY6039" fmla="*/ 627259 h 859843"/>
              <a:gd name="connsiteX6040" fmla="*/ 4104431 w 4649917"/>
              <a:gd name="connsiteY6040" fmla="*/ 630706 h 859843"/>
              <a:gd name="connsiteX6041" fmla="*/ 4104431 w 4649917"/>
              <a:gd name="connsiteY6041" fmla="*/ 627259 h 859843"/>
              <a:gd name="connsiteX6042" fmla="*/ 4115179 w 4649917"/>
              <a:gd name="connsiteY6042" fmla="*/ 627259 h 859843"/>
              <a:gd name="connsiteX6043" fmla="*/ 4112492 w 4649917"/>
              <a:gd name="connsiteY6043" fmla="*/ 627259 h 859843"/>
              <a:gd name="connsiteX6044" fmla="*/ 4115179 w 4649917"/>
              <a:gd name="connsiteY6044" fmla="*/ 630706 h 859843"/>
              <a:gd name="connsiteX6045" fmla="*/ 4115179 w 4649917"/>
              <a:gd name="connsiteY6045" fmla="*/ 627259 h 859843"/>
              <a:gd name="connsiteX6046" fmla="*/ 4120553 w 4649917"/>
              <a:gd name="connsiteY6046" fmla="*/ 627259 h 859843"/>
              <a:gd name="connsiteX6047" fmla="*/ 4115179 w 4649917"/>
              <a:gd name="connsiteY6047" fmla="*/ 627259 h 859843"/>
              <a:gd name="connsiteX6048" fmla="*/ 4120553 w 4649917"/>
              <a:gd name="connsiteY6048" fmla="*/ 627259 h 859843"/>
              <a:gd name="connsiteX6049" fmla="*/ 4166235 w 4649917"/>
              <a:gd name="connsiteY6049" fmla="*/ 627259 h 859843"/>
              <a:gd name="connsiteX6050" fmla="*/ 4163547 w 4649917"/>
              <a:gd name="connsiteY6050" fmla="*/ 627259 h 859843"/>
              <a:gd name="connsiteX6051" fmla="*/ 4166235 w 4649917"/>
              <a:gd name="connsiteY6051" fmla="*/ 630706 h 859843"/>
              <a:gd name="connsiteX6052" fmla="*/ 4166235 w 4649917"/>
              <a:gd name="connsiteY6052" fmla="*/ 627259 h 859843"/>
              <a:gd name="connsiteX6053" fmla="*/ 4176983 w 4649917"/>
              <a:gd name="connsiteY6053" fmla="*/ 627259 h 859843"/>
              <a:gd name="connsiteX6054" fmla="*/ 4174296 w 4649917"/>
              <a:gd name="connsiteY6054" fmla="*/ 627259 h 859843"/>
              <a:gd name="connsiteX6055" fmla="*/ 4174296 w 4649917"/>
              <a:gd name="connsiteY6055" fmla="*/ 630706 h 859843"/>
              <a:gd name="connsiteX6056" fmla="*/ 4171609 w 4649917"/>
              <a:gd name="connsiteY6056" fmla="*/ 627259 h 859843"/>
              <a:gd name="connsiteX6057" fmla="*/ 4168922 w 4649917"/>
              <a:gd name="connsiteY6057" fmla="*/ 627259 h 859843"/>
              <a:gd name="connsiteX6058" fmla="*/ 4171609 w 4649917"/>
              <a:gd name="connsiteY6058" fmla="*/ 630706 h 859843"/>
              <a:gd name="connsiteX6059" fmla="*/ 4168922 w 4649917"/>
              <a:gd name="connsiteY6059" fmla="*/ 630706 h 859843"/>
              <a:gd name="connsiteX6060" fmla="*/ 4166235 w 4649917"/>
              <a:gd name="connsiteY6060" fmla="*/ 630706 h 859843"/>
              <a:gd name="connsiteX6061" fmla="*/ 4163547 w 4649917"/>
              <a:gd name="connsiteY6061" fmla="*/ 630706 h 859843"/>
              <a:gd name="connsiteX6062" fmla="*/ 4168922 w 4649917"/>
              <a:gd name="connsiteY6062" fmla="*/ 634154 h 859843"/>
              <a:gd name="connsiteX6063" fmla="*/ 4166235 w 4649917"/>
              <a:gd name="connsiteY6063" fmla="*/ 634154 h 859843"/>
              <a:gd name="connsiteX6064" fmla="*/ 4163547 w 4649917"/>
              <a:gd name="connsiteY6064" fmla="*/ 637603 h 859843"/>
              <a:gd name="connsiteX6065" fmla="*/ 4174296 w 4649917"/>
              <a:gd name="connsiteY6065" fmla="*/ 637603 h 859843"/>
              <a:gd name="connsiteX6066" fmla="*/ 4174296 w 4649917"/>
              <a:gd name="connsiteY6066" fmla="*/ 634154 h 859843"/>
              <a:gd name="connsiteX6067" fmla="*/ 4176983 w 4649917"/>
              <a:gd name="connsiteY6067" fmla="*/ 637603 h 859843"/>
              <a:gd name="connsiteX6068" fmla="*/ 4179670 w 4649917"/>
              <a:gd name="connsiteY6068" fmla="*/ 634154 h 859843"/>
              <a:gd name="connsiteX6069" fmla="*/ 4176983 w 4649917"/>
              <a:gd name="connsiteY6069" fmla="*/ 634154 h 859843"/>
              <a:gd name="connsiteX6070" fmla="*/ 4185044 w 4649917"/>
              <a:gd name="connsiteY6070" fmla="*/ 634154 h 859843"/>
              <a:gd name="connsiteX6071" fmla="*/ 4185044 w 4649917"/>
              <a:gd name="connsiteY6071" fmla="*/ 630706 h 859843"/>
              <a:gd name="connsiteX6072" fmla="*/ 4182358 w 4649917"/>
              <a:gd name="connsiteY6072" fmla="*/ 630706 h 859843"/>
              <a:gd name="connsiteX6073" fmla="*/ 4179670 w 4649917"/>
              <a:gd name="connsiteY6073" fmla="*/ 630706 h 859843"/>
              <a:gd name="connsiteX6074" fmla="*/ 4176983 w 4649917"/>
              <a:gd name="connsiteY6074" fmla="*/ 630706 h 859843"/>
              <a:gd name="connsiteX6075" fmla="*/ 4176983 w 4649917"/>
              <a:gd name="connsiteY6075" fmla="*/ 628551 h 859843"/>
              <a:gd name="connsiteX6076" fmla="*/ 4176983 w 4649917"/>
              <a:gd name="connsiteY6076" fmla="*/ 627259 h 859843"/>
              <a:gd name="connsiteX6077" fmla="*/ 4187732 w 4649917"/>
              <a:gd name="connsiteY6077" fmla="*/ 627259 h 859843"/>
              <a:gd name="connsiteX6078" fmla="*/ 4185044 w 4649917"/>
              <a:gd name="connsiteY6078" fmla="*/ 634154 h 859843"/>
              <a:gd name="connsiteX6079" fmla="*/ 4182358 w 4649917"/>
              <a:gd name="connsiteY6079" fmla="*/ 634154 h 859843"/>
              <a:gd name="connsiteX6080" fmla="*/ 4179670 w 4649917"/>
              <a:gd name="connsiteY6080" fmla="*/ 634154 h 859843"/>
              <a:gd name="connsiteX6081" fmla="*/ 4187732 w 4649917"/>
              <a:gd name="connsiteY6081" fmla="*/ 637603 h 859843"/>
              <a:gd name="connsiteX6082" fmla="*/ 4190419 w 4649917"/>
              <a:gd name="connsiteY6082" fmla="*/ 637603 h 859843"/>
              <a:gd name="connsiteX6083" fmla="*/ 4193106 w 4649917"/>
              <a:gd name="connsiteY6083" fmla="*/ 634154 h 859843"/>
              <a:gd name="connsiteX6084" fmla="*/ 4187732 w 4649917"/>
              <a:gd name="connsiteY6084" fmla="*/ 634154 h 859843"/>
              <a:gd name="connsiteX6085" fmla="*/ 4198481 w 4649917"/>
              <a:gd name="connsiteY6085" fmla="*/ 630706 h 859843"/>
              <a:gd name="connsiteX6086" fmla="*/ 4206542 w 4649917"/>
              <a:gd name="connsiteY6086" fmla="*/ 630706 h 859843"/>
              <a:gd name="connsiteX6087" fmla="*/ 4209228 w 4649917"/>
              <a:gd name="connsiteY6087" fmla="*/ 630706 h 859843"/>
              <a:gd name="connsiteX6088" fmla="*/ 4246848 w 4649917"/>
              <a:gd name="connsiteY6088" fmla="*/ 634154 h 859843"/>
              <a:gd name="connsiteX6089" fmla="*/ 4217290 w 4649917"/>
              <a:gd name="connsiteY6089" fmla="*/ 630706 h 859843"/>
              <a:gd name="connsiteX6090" fmla="*/ 4187732 w 4649917"/>
              <a:gd name="connsiteY6090" fmla="*/ 627259 h 859843"/>
              <a:gd name="connsiteX6091" fmla="*/ 4421512 w 4649917"/>
              <a:gd name="connsiteY6091" fmla="*/ 627259 h 859843"/>
              <a:gd name="connsiteX6092" fmla="*/ 4413450 w 4649917"/>
              <a:gd name="connsiteY6092" fmla="*/ 627259 h 859843"/>
              <a:gd name="connsiteX6093" fmla="*/ 4402701 w 4649917"/>
              <a:gd name="connsiteY6093" fmla="*/ 630706 h 859843"/>
              <a:gd name="connsiteX6094" fmla="*/ 4394640 w 4649917"/>
              <a:gd name="connsiteY6094" fmla="*/ 630706 h 859843"/>
              <a:gd name="connsiteX6095" fmla="*/ 4421512 w 4649917"/>
              <a:gd name="connsiteY6095" fmla="*/ 634154 h 859843"/>
              <a:gd name="connsiteX6096" fmla="*/ 4434947 w 4649917"/>
              <a:gd name="connsiteY6096" fmla="*/ 634154 h 859843"/>
              <a:gd name="connsiteX6097" fmla="*/ 4448383 w 4649917"/>
              <a:gd name="connsiteY6097" fmla="*/ 637603 h 859843"/>
              <a:gd name="connsiteX6098" fmla="*/ 4451070 w 4649917"/>
              <a:gd name="connsiteY6098" fmla="*/ 637603 h 859843"/>
              <a:gd name="connsiteX6099" fmla="*/ 4451070 w 4649917"/>
              <a:gd name="connsiteY6099" fmla="*/ 641050 h 859843"/>
              <a:gd name="connsiteX6100" fmla="*/ 4453757 w 4649917"/>
              <a:gd name="connsiteY6100" fmla="*/ 641050 h 859843"/>
              <a:gd name="connsiteX6101" fmla="*/ 4453757 w 4649917"/>
              <a:gd name="connsiteY6101" fmla="*/ 637603 h 859843"/>
              <a:gd name="connsiteX6102" fmla="*/ 4461818 w 4649917"/>
              <a:gd name="connsiteY6102" fmla="*/ 641050 h 859843"/>
              <a:gd name="connsiteX6103" fmla="*/ 4467193 w 4649917"/>
              <a:gd name="connsiteY6103" fmla="*/ 641050 h 859843"/>
              <a:gd name="connsiteX6104" fmla="*/ 4469880 w 4649917"/>
              <a:gd name="connsiteY6104" fmla="*/ 641050 h 859843"/>
              <a:gd name="connsiteX6105" fmla="*/ 4472567 w 4649917"/>
              <a:gd name="connsiteY6105" fmla="*/ 641050 h 859843"/>
              <a:gd name="connsiteX6106" fmla="*/ 4496751 w 4649917"/>
              <a:gd name="connsiteY6106" fmla="*/ 641050 h 859843"/>
              <a:gd name="connsiteX6107" fmla="*/ 4498697 w 4649917"/>
              <a:gd name="connsiteY6107" fmla="*/ 641764 h 859843"/>
              <a:gd name="connsiteX6108" fmla="*/ 4499438 w 4649917"/>
              <a:gd name="connsiteY6108" fmla="*/ 641050 h 859843"/>
              <a:gd name="connsiteX6109" fmla="*/ 4499438 w 4649917"/>
              <a:gd name="connsiteY6109" fmla="*/ 637603 h 859843"/>
              <a:gd name="connsiteX6110" fmla="*/ 4486002 w 4649917"/>
              <a:gd name="connsiteY6110" fmla="*/ 637603 h 859843"/>
              <a:gd name="connsiteX6111" fmla="*/ 4448383 w 4649917"/>
              <a:gd name="connsiteY6111" fmla="*/ 634154 h 859843"/>
              <a:gd name="connsiteX6112" fmla="*/ 4434947 w 4649917"/>
              <a:gd name="connsiteY6112" fmla="*/ 630706 h 859843"/>
              <a:gd name="connsiteX6113" fmla="*/ 4426886 w 4649917"/>
              <a:gd name="connsiteY6113" fmla="*/ 630706 h 859843"/>
              <a:gd name="connsiteX6114" fmla="*/ 4424198 w 4649917"/>
              <a:gd name="connsiteY6114" fmla="*/ 630706 h 859843"/>
              <a:gd name="connsiteX6115" fmla="*/ 4421512 w 4649917"/>
              <a:gd name="connsiteY6115" fmla="*/ 627259 h 859843"/>
              <a:gd name="connsiteX6116" fmla="*/ 4108126 w 4649917"/>
              <a:gd name="connsiteY6116" fmla="*/ 625966 h 859843"/>
              <a:gd name="connsiteX6117" fmla="*/ 4104431 w 4649917"/>
              <a:gd name="connsiteY6117" fmla="*/ 627259 h 859843"/>
              <a:gd name="connsiteX6118" fmla="*/ 4107118 w 4649917"/>
              <a:gd name="connsiteY6118" fmla="*/ 627259 h 859843"/>
              <a:gd name="connsiteX6119" fmla="*/ 4107118 w 4649917"/>
              <a:gd name="connsiteY6119" fmla="*/ 630706 h 859843"/>
              <a:gd name="connsiteX6120" fmla="*/ 4109805 w 4649917"/>
              <a:gd name="connsiteY6120" fmla="*/ 627259 h 859843"/>
              <a:gd name="connsiteX6121" fmla="*/ 4108126 w 4649917"/>
              <a:gd name="connsiteY6121" fmla="*/ 625966 h 859843"/>
              <a:gd name="connsiteX6122" fmla="*/ 4051037 w 4649917"/>
              <a:gd name="connsiteY6122" fmla="*/ 624438 h 859843"/>
              <a:gd name="connsiteX6123" fmla="*/ 4051690 w 4649917"/>
              <a:gd name="connsiteY6123" fmla="*/ 625610 h 859843"/>
              <a:gd name="connsiteX6124" fmla="*/ 4051690 w 4649917"/>
              <a:gd name="connsiteY6124" fmla="*/ 627258 h 859843"/>
              <a:gd name="connsiteX6125" fmla="*/ 4052148 w 4649917"/>
              <a:gd name="connsiteY6125" fmla="*/ 626434 h 859843"/>
              <a:gd name="connsiteX6126" fmla="*/ 4052368 w 4649917"/>
              <a:gd name="connsiteY6126" fmla="*/ 626827 h 859843"/>
              <a:gd name="connsiteX6127" fmla="*/ 4056063 w 4649917"/>
              <a:gd name="connsiteY6127" fmla="*/ 627259 h 859843"/>
              <a:gd name="connsiteX6128" fmla="*/ 4056063 w 4649917"/>
              <a:gd name="connsiteY6128" fmla="*/ 630705 h 859843"/>
              <a:gd name="connsiteX6129" fmla="*/ 4053374 w 4649917"/>
              <a:gd name="connsiteY6129" fmla="*/ 630705 h 859843"/>
              <a:gd name="connsiteX6130" fmla="*/ 4050688 w 4649917"/>
              <a:gd name="connsiteY6130" fmla="*/ 627259 h 859843"/>
              <a:gd name="connsiteX6131" fmla="*/ 4048502 w 4649917"/>
              <a:gd name="connsiteY6131" fmla="*/ 630063 h 859843"/>
              <a:gd name="connsiteX6132" fmla="*/ 4048336 w 4649917"/>
              <a:gd name="connsiteY6132" fmla="*/ 629849 h 859843"/>
              <a:gd name="connsiteX6133" fmla="*/ 4050229 w 4649917"/>
              <a:gd name="connsiteY6133" fmla="*/ 624989 h 859843"/>
              <a:gd name="connsiteX6134" fmla="*/ 4050346 w 4649917"/>
              <a:gd name="connsiteY6134" fmla="*/ 625102 h 859843"/>
              <a:gd name="connsiteX6135" fmla="*/ 4048001 w 4649917"/>
              <a:gd name="connsiteY6135" fmla="*/ 623810 h 859843"/>
              <a:gd name="connsiteX6136" fmla="*/ 4045314 w 4649917"/>
              <a:gd name="connsiteY6136" fmla="*/ 623810 h 859843"/>
              <a:gd name="connsiteX6137" fmla="*/ 4046658 w 4649917"/>
              <a:gd name="connsiteY6137" fmla="*/ 624550 h 859843"/>
              <a:gd name="connsiteX6138" fmla="*/ 4090995 w 4649917"/>
              <a:gd name="connsiteY6138" fmla="*/ 623810 h 859843"/>
              <a:gd name="connsiteX6139" fmla="*/ 4090995 w 4649917"/>
              <a:gd name="connsiteY6139" fmla="*/ 627259 h 859843"/>
              <a:gd name="connsiteX6140" fmla="*/ 4082934 w 4649917"/>
              <a:gd name="connsiteY6140" fmla="*/ 623810 h 859843"/>
              <a:gd name="connsiteX6141" fmla="*/ 4090995 w 4649917"/>
              <a:gd name="connsiteY6141" fmla="*/ 623810 h 859843"/>
              <a:gd name="connsiteX6142" fmla="*/ 4096369 w 4649917"/>
              <a:gd name="connsiteY6142" fmla="*/ 623810 h 859843"/>
              <a:gd name="connsiteX6143" fmla="*/ 4096369 w 4649917"/>
              <a:gd name="connsiteY6143" fmla="*/ 627259 h 859843"/>
              <a:gd name="connsiteX6144" fmla="*/ 4099057 w 4649917"/>
              <a:gd name="connsiteY6144" fmla="*/ 627259 h 859843"/>
              <a:gd name="connsiteX6145" fmla="*/ 4100400 w 4649917"/>
              <a:gd name="connsiteY6145" fmla="*/ 627259 h 859843"/>
              <a:gd name="connsiteX6146" fmla="*/ 4109805 w 4649917"/>
              <a:gd name="connsiteY6146" fmla="*/ 623810 h 859843"/>
              <a:gd name="connsiteX6147" fmla="*/ 4107945 w 4649917"/>
              <a:gd name="connsiteY6147" fmla="*/ 624606 h 859843"/>
              <a:gd name="connsiteX6148" fmla="*/ 4108462 w 4649917"/>
              <a:gd name="connsiteY6148" fmla="*/ 625103 h 859843"/>
              <a:gd name="connsiteX6149" fmla="*/ 4109805 w 4649917"/>
              <a:gd name="connsiteY6149" fmla="*/ 623810 h 859843"/>
              <a:gd name="connsiteX6150" fmla="*/ 4346272 w 4649917"/>
              <a:gd name="connsiteY6150" fmla="*/ 623810 h 859843"/>
              <a:gd name="connsiteX6151" fmla="*/ 4346272 w 4649917"/>
              <a:gd name="connsiteY6151" fmla="*/ 627259 h 859843"/>
              <a:gd name="connsiteX6152" fmla="*/ 4348959 w 4649917"/>
              <a:gd name="connsiteY6152" fmla="*/ 627259 h 859843"/>
              <a:gd name="connsiteX6153" fmla="*/ 4346272 w 4649917"/>
              <a:gd name="connsiteY6153" fmla="*/ 623810 h 859843"/>
              <a:gd name="connsiteX6154" fmla="*/ 3989886 w 4649917"/>
              <a:gd name="connsiteY6154" fmla="*/ 623809 h 859843"/>
              <a:gd name="connsiteX6155" fmla="*/ 3989886 w 4649917"/>
              <a:gd name="connsiteY6155" fmla="*/ 624192 h 859843"/>
              <a:gd name="connsiteX6156" fmla="*/ 3988965 w 4649917"/>
              <a:gd name="connsiteY6156" fmla="*/ 624401 h 859843"/>
              <a:gd name="connsiteX6157" fmla="*/ 4043971 w 4649917"/>
              <a:gd name="connsiteY6157" fmla="*/ 623809 h 859843"/>
              <a:gd name="connsiteX6158" fmla="*/ 4043634 w 4649917"/>
              <a:gd name="connsiteY6158" fmla="*/ 624673 h 859843"/>
              <a:gd name="connsiteX6159" fmla="*/ 4039940 w 4649917"/>
              <a:gd name="connsiteY6159" fmla="*/ 623810 h 859843"/>
              <a:gd name="connsiteX6160" fmla="*/ 4039940 w 4649917"/>
              <a:gd name="connsiteY6160" fmla="*/ 623809 h 859843"/>
              <a:gd name="connsiteX6161" fmla="*/ 4048001 w 4649917"/>
              <a:gd name="connsiteY6161" fmla="*/ 623809 h 859843"/>
              <a:gd name="connsiteX6162" fmla="*/ 4048001 w 4649917"/>
              <a:gd name="connsiteY6162" fmla="*/ 623810 h 859843"/>
              <a:gd name="connsiteX6163" fmla="*/ 4047666 w 4649917"/>
              <a:gd name="connsiteY6163" fmla="*/ 625103 h 859843"/>
              <a:gd name="connsiteX6164" fmla="*/ 4046658 w 4649917"/>
              <a:gd name="connsiteY6164" fmla="*/ 624550 h 859843"/>
              <a:gd name="connsiteX6165" fmla="*/ 4045650 w 4649917"/>
              <a:gd name="connsiteY6165" fmla="*/ 625103 h 859843"/>
              <a:gd name="connsiteX6166" fmla="*/ 4045314 w 4649917"/>
              <a:gd name="connsiteY6166" fmla="*/ 623810 h 859843"/>
              <a:gd name="connsiteX6167" fmla="*/ 4045316 w 4649917"/>
              <a:gd name="connsiteY6167" fmla="*/ 623809 h 859843"/>
              <a:gd name="connsiteX6168" fmla="*/ 4051690 w 4649917"/>
              <a:gd name="connsiteY6168" fmla="*/ 623809 h 859843"/>
              <a:gd name="connsiteX6169" fmla="*/ 4051690 w 4649917"/>
              <a:gd name="connsiteY6169" fmla="*/ 623810 h 859843"/>
              <a:gd name="connsiteX6170" fmla="*/ 4051689 w 4649917"/>
              <a:gd name="connsiteY6170" fmla="*/ 623810 h 859843"/>
              <a:gd name="connsiteX6171" fmla="*/ 4032880 w 4649917"/>
              <a:gd name="connsiteY6171" fmla="*/ 623168 h 859843"/>
              <a:gd name="connsiteX6172" fmla="*/ 4032880 w 4649917"/>
              <a:gd name="connsiteY6172" fmla="*/ 623809 h 859843"/>
              <a:gd name="connsiteX6173" fmla="*/ 4035304 w 4649917"/>
              <a:gd name="connsiteY6173" fmla="*/ 625365 h 859843"/>
              <a:gd name="connsiteX6174" fmla="*/ 4034566 w 4649917"/>
              <a:gd name="connsiteY6174" fmla="*/ 627259 h 859843"/>
              <a:gd name="connsiteX6175" fmla="*/ 4031878 w 4649917"/>
              <a:gd name="connsiteY6175" fmla="*/ 623810 h 859843"/>
              <a:gd name="connsiteX6176" fmla="*/ 3991571 w 4649917"/>
              <a:gd name="connsiteY6176" fmla="*/ 622524 h 859843"/>
              <a:gd name="connsiteX6177" fmla="*/ 3992073 w 4649917"/>
              <a:gd name="connsiteY6177" fmla="*/ 623168 h 859843"/>
              <a:gd name="connsiteX6178" fmla="*/ 3991822 w 4649917"/>
              <a:gd name="connsiteY6178" fmla="*/ 623489 h 859843"/>
              <a:gd name="connsiteX6179" fmla="*/ 3991571 w 4649917"/>
              <a:gd name="connsiteY6179" fmla="*/ 623381 h 859843"/>
              <a:gd name="connsiteX6180" fmla="*/ 4017359 w 4649917"/>
              <a:gd name="connsiteY6180" fmla="*/ 622420 h 859843"/>
              <a:gd name="connsiteX6181" fmla="*/ 4018443 w 4649917"/>
              <a:gd name="connsiteY6181" fmla="*/ 623810 h 859843"/>
              <a:gd name="connsiteX6182" fmla="*/ 4015755 w 4649917"/>
              <a:gd name="connsiteY6182" fmla="*/ 623810 h 859843"/>
              <a:gd name="connsiteX6183" fmla="*/ 4013069 w 4649917"/>
              <a:gd name="connsiteY6183" fmla="*/ 623810 h 859843"/>
              <a:gd name="connsiteX6184" fmla="*/ 4013694 w 4649917"/>
              <a:gd name="connsiteY6184" fmla="*/ 623008 h 859843"/>
              <a:gd name="connsiteX6185" fmla="*/ 3989078 w 4649917"/>
              <a:gd name="connsiteY6185" fmla="*/ 620984 h 859843"/>
              <a:gd name="connsiteX6186" fmla="*/ 3989557 w 4649917"/>
              <a:gd name="connsiteY6186" fmla="*/ 622519 h 859843"/>
              <a:gd name="connsiteX6187" fmla="*/ 3987792 w 4649917"/>
              <a:gd name="connsiteY6187" fmla="*/ 621765 h 859843"/>
              <a:gd name="connsiteX6188" fmla="*/ 3987948 w 4649917"/>
              <a:gd name="connsiteY6188" fmla="*/ 621564 h 859843"/>
              <a:gd name="connsiteX6189" fmla="*/ 3988207 w 4649917"/>
              <a:gd name="connsiteY6189" fmla="*/ 621655 h 859843"/>
              <a:gd name="connsiteX6190" fmla="*/ 3933458 w 4649917"/>
              <a:gd name="connsiteY6190" fmla="*/ 620363 h 859843"/>
              <a:gd name="connsiteX6191" fmla="*/ 3934661 w 4649917"/>
              <a:gd name="connsiteY6191" fmla="*/ 621135 h 859843"/>
              <a:gd name="connsiteX6192" fmla="*/ 3933456 w 4649917"/>
              <a:gd name="connsiteY6192" fmla="*/ 620714 h 859843"/>
              <a:gd name="connsiteX6193" fmla="*/ 3933456 w 4649917"/>
              <a:gd name="connsiteY6193" fmla="*/ 620363 h 859843"/>
              <a:gd name="connsiteX6194" fmla="*/ 4077560 w 4649917"/>
              <a:gd name="connsiteY6194" fmla="*/ 620363 h 859843"/>
              <a:gd name="connsiteX6195" fmla="*/ 4080247 w 4649917"/>
              <a:gd name="connsiteY6195" fmla="*/ 623810 h 859843"/>
              <a:gd name="connsiteX6196" fmla="*/ 4077560 w 4649917"/>
              <a:gd name="connsiteY6196" fmla="*/ 623810 h 859843"/>
              <a:gd name="connsiteX6197" fmla="*/ 4077560 w 4649917"/>
              <a:gd name="connsiteY6197" fmla="*/ 620363 h 859843"/>
              <a:gd name="connsiteX6198" fmla="*/ 4085621 w 4649917"/>
              <a:gd name="connsiteY6198" fmla="*/ 620363 h 859843"/>
              <a:gd name="connsiteX6199" fmla="*/ 4085621 w 4649917"/>
              <a:gd name="connsiteY6199" fmla="*/ 623810 h 859843"/>
              <a:gd name="connsiteX6200" fmla="*/ 4080247 w 4649917"/>
              <a:gd name="connsiteY6200" fmla="*/ 620363 h 859843"/>
              <a:gd name="connsiteX6201" fmla="*/ 4085621 w 4649917"/>
              <a:gd name="connsiteY6201" fmla="*/ 620363 h 859843"/>
              <a:gd name="connsiteX6202" fmla="*/ 4139364 w 4649917"/>
              <a:gd name="connsiteY6202" fmla="*/ 620363 h 859843"/>
              <a:gd name="connsiteX6203" fmla="*/ 4142050 w 4649917"/>
              <a:gd name="connsiteY6203" fmla="*/ 623810 h 859843"/>
              <a:gd name="connsiteX6204" fmla="*/ 4163547 w 4649917"/>
              <a:gd name="connsiteY6204" fmla="*/ 623810 h 859843"/>
              <a:gd name="connsiteX6205" fmla="*/ 4163547 w 4649917"/>
              <a:gd name="connsiteY6205" fmla="*/ 627259 h 859843"/>
              <a:gd name="connsiteX6206" fmla="*/ 4166235 w 4649917"/>
              <a:gd name="connsiteY6206" fmla="*/ 623810 h 859843"/>
              <a:gd name="connsiteX6207" fmla="*/ 4185044 w 4649917"/>
              <a:gd name="connsiteY6207" fmla="*/ 627259 h 859843"/>
              <a:gd name="connsiteX6208" fmla="*/ 4182358 w 4649917"/>
              <a:gd name="connsiteY6208" fmla="*/ 627259 h 859843"/>
              <a:gd name="connsiteX6209" fmla="*/ 4182358 w 4649917"/>
              <a:gd name="connsiteY6209" fmla="*/ 630706 h 859843"/>
              <a:gd name="connsiteX6210" fmla="*/ 4187732 w 4649917"/>
              <a:gd name="connsiteY6210" fmla="*/ 627259 h 859843"/>
              <a:gd name="connsiteX6211" fmla="*/ 4190419 w 4649917"/>
              <a:gd name="connsiteY6211" fmla="*/ 623810 h 859843"/>
              <a:gd name="connsiteX6212" fmla="*/ 4222664 w 4649917"/>
              <a:gd name="connsiteY6212" fmla="*/ 627259 h 859843"/>
              <a:gd name="connsiteX6213" fmla="*/ 4308652 w 4649917"/>
              <a:gd name="connsiteY6213" fmla="*/ 637603 h 859843"/>
              <a:gd name="connsiteX6214" fmla="*/ 4262971 w 4649917"/>
              <a:gd name="connsiteY6214" fmla="*/ 634154 h 859843"/>
              <a:gd name="connsiteX6215" fmla="*/ 4260284 w 4649917"/>
              <a:gd name="connsiteY6215" fmla="*/ 634154 h 859843"/>
              <a:gd name="connsiteX6216" fmla="*/ 4262971 w 4649917"/>
              <a:gd name="connsiteY6216" fmla="*/ 637603 h 859843"/>
              <a:gd name="connsiteX6217" fmla="*/ 4265659 w 4649917"/>
              <a:gd name="connsiteY6217" fmla="*/ 637603 h 859843"/>
              <a:gd name="connsiteX6218" fmla="*/ 4265659 w 4649917"/>
              <a:gd name="connsiteY6218" fmla="*/ 641050 h 859843"/>
              <a:gd name="connsiteX6219" fmla="*/ 4254910 w 4649917"/>
              <a:gd name="connsiteY6219" fmla="*/ 637603 h 859843"/>
              <a:gd name="connsiteX6220" fmla="*/ 4246848 w 4649917"/>
              <a:gd name="connsiteY6220" fmla="*/ 641050 h 859843"/>
              <a:gd name="connsiteX6221" fmla="*/ 4249536 w 4649917"/>
              <a:gd name="connsiteY6221" fmla="*/ 641050 h 859843"/>
              <a:gd name="connsiteX6222" fmla="*/ 4257597 w 4649917"/>
              <a:gd name="connsiteY6222" fmla="*/ 644498 h 859843"/>
              <a:gd name="connsiteX6223" fmla="*/ 4260284 w 4649917"/>
              <a:gd name="connsiteY6223" fmla="*/ 641050 h 859843"/>
              <a:gd name="connsiteX6224" fmla="*/ 4289842 w 4649917"/>
              <a:gd name="connsiteY6224" fmla="*/ 647946 h 859843"/>
              <a:gd name="connsiteX6225" fmla="*/ 4273720 w 4649917"/>
              <a:gd name="connsiteY6225" fmla="*/ 647946 h 859843"/>
              <a:gd name="connsiteX6226" fmla="*/ 4273720 w 4649917"/>
              <a:gd name="connsiteY6226" fmla="*/ 644498 h 859843"/>
              <a:gd name="connsiteX6227" fmla="*/ 4265659 w 4649917"/>
              <a:gd name="connsiteY6227" fmla="*/ 644498 h 859843"/>
              <a:gd name="connsiteX6228" fmla="*/ 4265659 w 4649917"/>
              <a:gd name="connsiteY6228" fmla="*/ 647946 h 859843"/>
              <a:gd name="connsiteX6229" fmla="*/ 4252223 w 4649917"/>
              <a:gd name="connsiteY6229" fmla="*/ 647946 h 859843"/>
              <a:gd name="connsiteX6230" fmla="*/ 4248745 w 4649917"/>
              <a:gd name="connsiteY6230" fmla="*/ 648757 h 859843"/>
              <a:gd name="connsiteX6231" fmla="*/ 4248528 w 4649917"/>
              <a:gd name="connsiteY6231" fmla="*/ 648808 h 859843"/>
              <a:gd name="connsiteX6232" fmla="*/ 4248461 w 4649917"/>
              <a:gd name="connsiteY6232" fmla="*/ 648636 h 859843"/>
              <a:gd name="connsiteX6233" fmla="*/ 4246848 w 4649917"/>
              <a:gd name="connsiteY6233" fmla="*/ 644498 h 859843"/>
              <a:gd name="connsiteX6234" fmla="*/ 4246848 w 4649917"/>
              <a:gd name="connsiteY6234" fmla="*/ 647946 h 859843"/>
              <a:gd name="connsiteX6235" fmla="*/ 4246848 w 4649917"/>
              <a:gd name="connsiteY6235" fmla="*/ 650101 h 859843"/>
              <a:gd name="connsiteX6236" fmla="*/ 4254910 w 4649917"/>
              <a:gd name="connsiteY6236" fmla="*/ 651394 h 859843"/>
              <a:gd name="connsiteX6237" fmla="*/ 4260284 w 4649917"/>
              <a:gd name="connsiteY6237" fmla="*/ 651394 h 859843"/>
              <a:gd name="connsiteX6238" fmla="*/ 4262971 w 4649917"/>
              <a:gd name="connsiteY6238" fmla="*/ 654842 h 859843"/>
              <a:gd name="connsiteX6239" fmla="*/ 4262971 w 4649917"/>
              <a:gd name="connsiteY6239" fmla="*/ 651394 h 859843"/>
              <a:gd name="connsiteX6240" fmla="*/ 4271033 w 4649917"/>
              <a:gd name="connsiteY6240" fmla="*/ 654842 h 859843"/>
              <a:gd name="connsiteX6241" fmla="*/ 4308652 w 4649917"/>
              <a:gd name="connsiteY6241" fmla="*/ 654842 h 859843"/>
              <a:gd name="connsiteX6242" fmla="*/ 4308652 w 4649917"/>
              <a:gd name="connsiteY6242" fmla="*/ 657798 h 859843"/>
              <a:gd name="connsiteX6243" fmla="*/ 4309660 w 4649917"/>
              <a:gd name="connsiteY6243" fmla="*/ 657860 h 859843"/>
              <a:gd name="connsiteX6244" fmla="*/ 4311676 w 4649917"/>
              <a:gd name="connsiteY6244" fmla="*/ 656997 h 859843"/>
              <a:gd name="connsiteX6245" fmla="*/ 4316714 w 4649917"/>
              <a:gd name="connsiteY6245" fmla="*/ 658290 h 859843"/>
              <a:gd name="connsiteX6246" fmla="*/ 4309660 w 4649917"/>
              <a:gd name="connsiteY6246" fmla="*/ 657860 h 859843"/>
              <a:gd name="connsiteX6247" fmla="*/ 4308652 w 4649917"/>
              <a:gd name="connsiteY6247" fmla="*/ 658290 h 859843"/>
              <a:gd name="connsiteX6248" fmla="*/ 4308652 w 4649917"/>
              <a:gd name="connsiteY6248" fmla="*/ 657798 h 859843"/>
              <a:gd name="connsiteX6249" fmla="*/ 4260284 w 4649917"/>
              <a:gd name="connsiteY6249" fmla="*/ 654842 h 859843"/>
              <a:gd name="connsiteX6250" fmla="*/ 4257597 w 4649917"/>
              <a:gd name="connsiteY6250" fmla="*/ 654842 h 859843"/>
              <a:gd name="connsiteX6251" fmla="*/ 4236100 w 4649917"/>
              <a:gd name="connsiteY6251" fmla="*/ 651394 h 859843"/>
              <a:gd name="connsiteX6252" fmla="*/ 4219977 w 4649917"/>
              <a:gd name="connsiteY6252" fmla="*/ 651394 h 859843"/>
              <a:gd name="connsiteX6253" fmla="*/ 4222664 w 4649917"/>
              <a:gd name="connsiteY6253" fmla="*/ 651394 h 859843"/>
              <a:gd name="connsiteX6254" fmla="*/ 4225351 w 4649917"/>
              <a:gd name="connsiteY6254" fmla="*/ 647946 h 859843"/>
              <a:gd name="connsiteX6255" fmla="*/ 4222664 w 4649917"/>
              <a:gd name="connsiteY6255" fmla="*/ 647946 h 859843"/>
              <a:gd name="connsiteX6256" fmla="*/ 4225351 w 4649917"/>
              <a:gd name="connsiteY6256" fmla="*/ 644498 h 859843"/>
              <a:gd name="connsiteX6257" fmla="*/ 4214603 w 4649917"/>
              <a:gd name="connsiteY6257" fmla="*/ 641050 h 859843"/>
              <a:gd name="connsiteX6258" fmla="*/ 4211916 w 4649917"/>
              <a:gd name="connsiteY6258" fmla="*/ 641050 h 859843"/>
              <a:gd name="connsiteX6259" fmla="*/ 4206542 w 4649917"/>
              <a:gd name="connsiteY6259" fmla="*/ 641050 h 859843"/>
              <a:gd name="connsiteX6260" fmla="*/ 4203854 w 4649917"/>
              <a:gd name="connsiteY6260" fmla="*/ 644498 h 859843"/>
              <a:gd name="connsiteX6261" fmla="*/ 4206542 w 4649917"/>
              <a:gd name="connsiteY6261" fmla="*/ 647946 h 859843"/>
              <a:gd name="connsiteX6262" fmla="*/ 4209228 w 4649917"/>
              <a:gd name="connsiteY6262" fmla="*/ 644498 h 859843"/>
              <a:gd name="connsiteX6263" fmla="*/ 4209228 w 4649917"/>
              <a:gd name="connsiteY6263" fmla="*/ 646223 h 859843"/>
              <a:gd name="connsiteX6264" fmla="*/ 4211916 w 4649917"/>
              <a:gd name="connsiteY6264" fmla="*/ 644498 h 859843"/>
              <a:gd name="connsiteX6265" fmla="*/ 4209228 w 4649917"/>
              <a:gd name="connsiteY6265" fmla="*/ 647946 h 859843"/>
              <a:gd name="connsiteX6266" fmla="*/ 4209228 w 4649917"/>
              <a:gd name="connsiteY6266" fmla="*/ 646223 h 859843"/>
              <a:gd name="connsiteX6267" fmla="*/ 4206542 w 4649917"/>
              <a:gd name="connsiteY6267" fmla="*/ 647946 h 859843"/>
              <a:gd name="connsiteX6268" fmla="*/ 4195793 w 4649917"/>
              <a:gd name="connsiteY6268" fmla="*/ 644498 h 859843"/>
              <a:gd name="connsiteX6269" fmla="*/ 4195793 w 4649917"/>
              <a:gd name="connsiteY6269" fmla="*/ 647946 h 859843"/>
              <a:gd name="connsiteX6270" fmla="*/ 4201167 w 4649917"/>
              <a:gd name="connsiteY6270" fmla="*/ 647946 h 859843"/>
              <a:gd name="connsiteX6271" fmla="*/ 4203854 w 4649917"/>
              <a:gd name="connsiteY6271" fmla="*/ 651394 h 859843"/>
              <a:gd name="connsiteX6272" fmla="*/ 4187732 w 4649917"/>
              <a:gd name="connsiteY6272" fmla="*/ 651394 h 859843"/>
              <a:gd name="connsiteX6273" fmla="*/ 4211916 w 4649917"/>
              <a:gd name="connsiteY6273" fmla="*/ 654842 h 859843"/>
              <a:gd name="connsiteX6274" fmla="*/ 4214603 w 4649917"/>
              <a:gd name="connsiteY6274" fmla="*/ 654842 h 859843"/>
              <a:gd name="connsiteX6275" fmla="*/ 4217290 w 4649917"/>
              <a:gd name="connsiteY6275" fmla="*/ 654842 h 859843"/>
              <a:gd name="connsiteX6276" fmla="*/ 4219977 w 4649917"/>
              <a:gd name="connsiteY6276" fmla="*/ 654842 h 859843"/>
              <a:gd name="connsiteX6277" fmla="*/ 4295217 w 4649917"/>
              <a:gd name="connsiteY6277" fmla="*/ 658290 h 859843"/>
              <a:gd name="connsiteX6278" fmla="*/ 4308317 w 4649917"/>
              <a:gd name="connsiteY6278" fmla="*/ 661738 h 859843"/>
              <a:gd name="connsiteX6279" fmla="*/ 4316136 w 4649917"/>
              <a:gd name="connsiteY6279" fmla="*/ 664171 h 859843"/>
              <a:gd name="connsiteX6280" fmla="*/ 4316714 w 4649917"/>
              <a:gd name="connsiteY6280" fmla="*/ 663893 h 859843"/>
              <a:gd name="connsiteX6281" fmla="*/ 4319401 w 4649917"/>
              <a:gd name="connsiteY6281" fmla="*/ 665186 h 859843"/>
              <a:gd name="connsiteX6282" fmla="*/ 4316136 w 4649917"/>
              <a:gd name="connsiteY6282" fmla="*/ 664171 h 859843"/>
              <a:gd name="connsiteX6283" fmla="*/ 4314026 w 4649917"/>
              <a:gd name="connsiteY6283" fmla="*/ 665186 h 859843"/>
              <a:gd name="connsiteX6284" fmla="*/ 4316714 w 4649917"/>
              <a:gd name="connsiteY6284" fmla="*/ 665569 h 859843"/>
              <a:gd name="connsiteX6285" fmla="*/ 4316714 w 4649917"/>
              <a:gd name="connsiteY6285" fmla="*/ 665186 h 859843"/>
              <a:gd name="connsiteX6286" fmla="*/ 4317482 w 4649917"/>
              <a:gd name="connsiteY6286" fmla="*/ 665679 h 859843"/>
              <a:gd name="connsiteX6287" fmla="*/ 4320073 w 4649917"/>
              <a:gd name="connsiteY6287" fmla="*/ 666048 h 859843"/>
              <a:gd name="connsiteX6288" fmla="*/ 4322088 w 4649917"/>
              <a:gd name="connsiteY6288" fmla="*/ 661738 h 859843"/>
              <a:gd name="connsiteX6289" fmla="*/ 4324775 w 4649917"/>
              <a:gd name="connsiteY6289" fmla="*/ 665186 h 859843"/>
              <a:gd name="connsiteX6290" fmla="*/ 4322088 w 4649917"/>
              <a:gd name="connsiteY6290" fmla="*/ 668634 h 859843"/>
              <a:gd name="connsiteX6291" fmla="*/ 4317482 w 4649917"/>
              <a:gd name="connsiteY6291" fmla="*/ 665679 h 859843"/>
              <a:gd name="connsiteX6292" fmla="*/ 4316714 w 4649917"/>
              <a:gd name="connsiteY6292" fmla="*/ 665569 h 859843"/>
              <a:gd name="connsiteX6293" fmla="*/ 4316714 w 4649917"/>
              <a:gd name="connsiteY6293" fmla="*/ 668634 h 859843"/>
              <a:gd name="connsiteX6294" fmla="*/ 4308652 w 4649917"/>
              <a:gd name="connsiteY6294" fmla="*/ 672081 h 859843"/>
              <a:gd name="connsiteX6295" fmla="*/ 4312283 w 4649917"/>
              <a:gd name="connsiteY6295" fmla="*/ 672505 h 859843"/>
              <a:gd name="connsiteX6296" fmla="*/ 4327462 w 4649917"/>
              <a:gd name="connsiteY6296" fmla="*/ 672081 h 859843"/>
              <a:gd name="connsiteX6297" fmla="*/ 4327462 w 4649917"/>
              <a:gd name="connsiteY6297" fmla="*/ 674276 h 859843"/>
              <a:gd name="connsiteX6298" fmla="*/ 4338211 w 4649917"/>
              <a:gd name="connsiteY6298" fmla="*/ 675530 h 859843"/>
              <a:gd name="connsiteX6299" fmla="*/ 4391953 w 4649917"/>
              <a:gd name="connsiteY6299" fmla="*/ 678978 h 859843"/>
              <a:gd name="connsiteX6300" fmla="*/ 4386579 w 4649917"/>
              <a:gd name="connsiteY6300" fmla="*/ 682426 h 859843"/>
              <a:gd name="connsiteX6301" fmla="*/ 4389266 w 4649917"/>
              <a:gd name="connsiteY6301" fmla="*/ 678978 h 859843"/>
              <a:gd name="connsiteX6302" fmla="*/ 4373143 w 4649917"/>
              <a:gd name="connsiteY6302" fmla="*/ 678978 h 859843"/>
              <a:gd name="connsiteX6303" fmla="*/ 4327462 w 4649917"/>
              <a:gd name="connsiteY6303" fmla="*/ 675530 h 859843"/>
              <a:gd name="connsiteX6304" fmla="*/ 4327462 w 4649917"/>
              <a:gd name="connsiteY6304" fmla="*/ 674276 h 859843"/>
              <a:gd name="connsiteX6305" fmla="*/ 4312283 w 4649917"/>
              <a:gd name="connsiteY6305" fmla="*/ 672505 h 859843"/>
              <a:gd name="connsiteX6306" fmla="*/ 4296560 w 4649917"/>
              <a:gd name="connsiteY6306" fmla="*/ 672944 h 859843"/>
              <a:gd name="connsiteX6307" fmla="*/ 4265659 w 4649917"/>
              <a:gd name="connsiteY6307" fmla="*/ 668634 h 859843"/>
              <a:gd name="connsiteX6308" fmla="*/ 4260284 w 4649917"/>
              <a:gd name="connsiteY6308" fmla="*/ 672081 h 859843"/>
              <a:gd name="connsiteX6309" fmla="*/ 4262971 w 4649917"/>
              <a:gd name="connsiteY6309" fmla="*/ 672081 h 859843"/>
              <a:gd name="connsiteX6310" fmla="*/ 4265659 w 4649917"/>
              <a:gd name="connsiteY6310" fmla="*/ 675530 h 859843"/>
              <a:gd name="connsiteX6311" fmla="*/ 4281781 w 4649917"/>
              <a:gd name="connsiteY6311" fmla="*/ 675530 h 859843"/>
              <a:gd name="connsiteX6312" fmla="*/ 4284468 w 4649917"/>
              <a:gd name="connsiteY6312" fmla="*/ 675530 h 859843"/>
              <a:gd name="connsiteX6313" fmla="*/ 4284468 w 4649917"/>
              <a:gd name="connsiteY6313" fmla="*/ 678978 h 859843"/>
              <a:gd name="connsiteX6314" fmla="*/ 4275399 w 4649917"/>
              <a:gd name="connsiteY6314" fmla="*/ 677685 h 859843"/>
              <a:gd name="connsiteX6315" fmla="*/ 4273361 w 4649917"/>
              <a:gd name="connsiteY6315" fmla="*/ 678059 h 859843"/>
              <a:gd name="connsiteX6316" fmla="*/ 4300591 w 4649917"/>
              <a:gd name="connsiteY6316" fmla="*/ 682426 h 859843"/>
              <a:gd name="connsiteX6317" fmla="*/ 4327462 w 4649917"/>
              <a:gd name="connsiteY6317" fmla="*/ 682426 h 859843"/>
              <a:gd name="connsiteX6318" fmla="*/ 4330149 w 4649917"/>
              <a:gd name="connsiteY6318" fmla="*/ 682426 h 859843"/>
              <a:gd name="connsiteX6319" fmla="*/ 4343585 w 4649917"/>
              <a:gd name="connsiteY6319" fmla="*/ 682426 h 859843"/>
              <a:gd name="connsiteX6320" fmla="*/ 4343585 w 4649917"/>
              <a:gd name="connsiteY6320" fmla="*/ 685874 h 859843"/>
              <a:gd name="connsiteX6321" fmla="*/ 4346272 w 4649917"/>
              <a:gd name="connsiteY6321" fmla="*/ 682426 h 859843"/>
              <a:gd name="connsiteX6322" fmla="*/ 4362395 w 4649917"/>
              <a:gd name="connsiteY6322" fmla="*/ 689321 h 859843"/>
              <a:gd name="connsiteX6323" fmla="*/ 4383892 w 4649917"/>
              <a:gd name="connsiteY6323" fmla="*/ 692770 h 859843"/>
              <a:gd name="connsiteX6324" fmla="*/ 4346272 w 4649917"/>
              <a:gd name="connsiteY6324" fmla="*/ 689321 h 859843"/>
              <a:gd name="connsiteX6325" fmla="*/ 4305965 w 4649917"/>
              <a:gd name="connsiteY6325" fmla="*/ 685874 h 859843"/>
              <a:gd name="connsiteX6326" fmla="*/ 4308652 w 4649917"/>
              <a:gd name="connsiteY6326" fmla="*/ 685874 h 859843"/>
              <a:gd name="connsiteX6327" fmla="*/ 4268345 w 4649917"/>
              <a:gd name="connsiteY6327" fmla="*/ 682426 h 859843"/>
              <a:gd name="connsiteX6328" fmla="*/ 4233413 w 4649917"/>
              <a:gd name="connsiteY6328" fmla="*/ 682426 h 859843"/>
              <a:gd name="connsiteX6329" fmla="*/ 4230725 w 4649917"/>
              <a:gd name="connsiteY6329" fmla="*/ 682426 h 859843"/>
              <a:gd name="connsiteX6330" fmla="*/ 4203854 w 4649917"/>
              <a:gd name="connsiteY6330" fmla="*/ 678978 h 859843"/>
              <a:gd name="connsiteX6331" fmla="*/ 4204400 w 4649917"/>
              <a:gd name="connsiteY6331" fmla="*/ 679678 h 859843"/>
              <a:gd name="connsiteX6332" fmla="*/ 4201377 w 4649917"/>
              <a:gd name="connsiteY6332" fmla="*/ 679247 h 859843"/>
              <a:gd name="connsiteX6333" fmla="*/ 4201167 w 4649917"/>
              <a:gd name="connsiteY6333" fmla="*/ 678978 h 859843"/>
              <a:gd name="connsiteX6334" fmla="*/ 4201168 w 4649917"/>
              <a:gd name="connsiteY6334" fmla="*/ 678977 h 859843"/>
              <a:gd name="connsiteX6335" fmla="*/ 4207543 w 4649917"/>
              <a:gd name="connsiteY6335" fmla="*/ 678977 h 859843"/>
              <a:gd name="connsiteX6336" fmla="*/ 4202443 w 4649917"/>
              <a:gd name="connsiteY6336" fmla="*/ 677341 h 859843"/>
              <a:gd name="connsiteX6337" fmla="*/ 4203854 w 4649917"/>
              <a:gd name="connsiteY6337" fmla="*/ 675530 h 859843"/>
              <a:gd name="connsiteX6338" fmla="*/ 4199444 w 4649917"/>
              <a:gd name="connsiteY6338" fmla="*/ 676379 h 859843"/>
              <a:gd name="connsiteX6339" fmla="*/ 4196795 w 4649917"/>
              <a:gd name="connsiteY6339" fmla="*/ 675529 h 859843"/>
              <a:gd name="connsiteX6340" fmla="*/ 4197716 w 4649917"/>
              <a:gd name="connsiteY6340" fmla="*/ 676712 h 859843"/>
              <a:gd name="connsiteX6341" fmla="*/ 4197137 w 4649917"/>
              <a:gd name="connsiteY6341" fmla="*/ 676823 h 859843"/>
              <a:gd name="connsiteX6342" fmla="*/ 4192486 w 4649917"/>
              <a:gd name="connsiteY6342" fmla="*/ 675928 h 859843"/>
              <a:gd name="connsiteX6343" fmla="*/ 4190534 w 4649917"/>
              <a:gd name="connsiteY6343" fmla="*/ 677180 h 859843"/>
              <a:gd name="connsiteX6344" fmla="*/ 4191757 w 4649917"/>
              <a:gd name="connsiteY6344" fmla="*/ 675960 h 859843"/>
              <a:gd name="connsiteX6345" fmla="*/ 4192377 w 4649917"/>
              <a:gd name="connsiteY6345" fmla="*/ 675907 h 859843"/>
              <a:gd name="connsiteX6346" fmla="*/ 4192486 w 4649917"/>
              <a:gd name="connsiteY6346" fmla="*/ 675928 h 859843"/>
              <a:gd name="connsiteX6347" fmla="*/ 4192541 w 4649917"/>
              <a:gd name="connsiteY6347" fmla="*/ 675893 h 859843"/>
              <a:gd name="connsiteX6348" fmla="*/ 4196795 w 4649917"/>
              <a:gd name="connsiteY6348" fmla="*/ 675529 h 859843"/>
              <a:gd name="connsiteX6349" fmla="*/ 4185799 w 4649917"/>
              <a:gd name="connsiteY6349" fmla="*/ 673177 h 859843"/>
              <a:gd name="connsiteX6350" fmla="*/ 4201167 w 4649917"/>
              <a:gd name="connsiteY6350" fmla="*/ 672081 h 859843"/>
              <a:gd name="connsiteX6351" fmla="*/ 4236100 w 4649917"/>
              <a:gd name="connsiteY6351" fmla="*/ 675530 h 859843"/>
              <a:gd name="connsiteX6352" fmla="*/ 4238787 w 4649917"/>
              <a:gd name="connsiteY6352" fmla="*/ 675530 h 859843"/>
              <a:gd name="connsiteX6353" fmla="*/ 4246848 w 4649917"/>
              <a:gd name="connsiteY6353" fmla="*/ 675530 h 859843"/>
              <a:gd name="connsiteX6354" fmla="*/ 4243489 w 4649917"/>
              <a:gd name="connsiteY6354" fmla="*/ 674668 h 859843"/>
              <a:gd name="connsiteX6355" fmla="*/ 4209228 w 4649917"/>
              <a:gd name="connsiteY6355" fmla="*/ 672081 h 859843"/>
              <a:gd name="connsiteX6356" fmla="*/ 4182358 w 4649917"/>
              <a:gd name="connsiteY6356" fmla="*/ 668634 h 859843"/>
              <a:gd name="connsiteX6357" fmla="*/ 4170602 w 4649917"/>
              <a:gd name="connsiteY6357" fmla="*/ 669927 h 859843"/>
              <a:gd name="connsiteX6358" fmla="*/ 4170596 w 4649917"/>
              <a:gd name="connsiteY6358" fmla="*/ 669926 h 859843"/>
              <a:gd name="connsiteX6359" fmla="*/ 4164549 w 4649917"/>
              <a:gd name="connsiteY6359" fmla="*/ 668633 h 859843"/>
              <a:gd name="connsiteX6360" fmla="*/ 4160855 w 4649917"/>
              <a:gd name="connsiteY6360" fmla="*/ 668633 h 859843"/>
              <a:gd name="connsiteX6361" fmla="*/ 4158171 w 4649917"/>
              <a:gd name="connsiteY6361" fmla="*/ 668633 h 859843"/>
              <a:gd name="connsiteX6362" fmla="*/ 4153806 w 4649917"/>
              <a:gd name="connsiteY6362" fmla="*/ 666910 h 859843"/>
              <a:gd name="connsiteX6363" fmla="*/ 4152098 w 4649917"/>
              <a:gd name="connsiteY6363" fmla="*/ 666448 h 859843"/>
              <a:gd name="connsiteX6364" fmla="*/ 4151576 w 4649917"/>
              <a:gd name="connsiteY6364" fmla="*/ 665778 h 859843"/>
              <a:gd name="connsiteX6365" fmla="*/ 4156494 w 4649917"/>
              <a:gd name="connsiteY6365" fmla="*/ 666479 h 859843"/>
              <a:gd name="connsiteX6366" fmla="*/ 4159432 w 4649917"/>
              <a:gd name="connsiteY6366" fmla="*/ 665940 h 859843"/>
              <a:gd name="connsiteX6367" fmla="*/ 4161526 w 4649917"/>
              <a:gd name="connsiteY6367" fmla="*/ 666478 h 859843"/>
              <a:gd name="connsiteX6368" fmla="*/ 4164422 w 4649917"/>
              <a:gd name="connsiteY6368" fmla="*/ 665240 h 859843"/>
              <a:gd name="connsiteX6369" fmla="*/ 4219977 w 4649917"/>
              <a:gd name="connsiteY6369" fmla="*/ 668634 h 859843"/>
              <a:gd name="connsiteX6370" fmla="*/ 4243489 w 4649917"/>
              <a:gd name="connsiteY6370" fmla="*/ 674668 h 859843"/>
              <a:gd name="connsiteX6371" fmla="*/ 4247296 w 4649917"/>
              <a:gd name="connsiteY6371" fmla="*/ 674955 h 859843"/>
              <a:gd name="connsiteX6372" fmla="*/ 4249536 w 4649917"/>
              <a:gd name="connsiteY6372" fmla="*/ 672081 h 859843"/>
              <a:gd name="connsiteX6373" fmla="*/ 4257597 w 4649917"/>
              <a:gd name="connsiteY6373" fmla="*/ 675530 h 859843"/>
              <a:gd name="connsiteX6374" fmla="*/ 4254910 w 4649917"/>
              <a:gd name="connsiteY6374" fmla="*/ 672081 h 859843"/>
              <a:gd name="connsiteX6375" fmla="*/ 4257597 w 4649917"/>
              <a:gd name="connsiteY6375" fmla="*/ 672081 h 859843"/>
              <a:gd name="connsiteX6376" fmla="*/ 4257597 w 4649917"/>
              <a:gd name="connsiteY6376" fmla="*/ 675530 h 859843"/>
              <a:gd name="connsiteX6377" fmla="*/ 4260284 w 4649917"/>
              <a:gd name="connsiteY6377" fmla="*/ 675530 h 859843"/>
              <a:gd name="connsiteX6378" fmla="*/ 4260284 w 4649917"/>
              <a:gd name="connsiteY6378" fmla="*/ 672081 h 859843"/>
              <a:gd name="connsiteX6379" fmla="*/ 4260284 w 4649917"/>
              <a:gd name="connsiteY6379" fmla="*/ 668634 h 859843"/>
              <a:gd name="connsiteX6380" fmla="*/ 4214603 w 4649917"/>
              <a:gd name="connsiteY6380" fmla="*/ 665186 h 859843"/>
              <a:gd name="connsiteX6381" fmla="*/ 4209228 w 4649917"/>
              <a:gd name="connsiteY6381" fmla="*/ 665186 h 859843"/>
              <a:gd name="connsiteX6382" fmla="*/ 4187732 w 4649917"/>
              <a:gd name="connsiteY6382" fmla="*/ 665186 h 859843"/>
              <a:gd name="connsiteX6383" fmla="*/ 4187270 w 4649917"/>
              <a:gd name="connsiteY6383" fmla="*/ 664593 h 859843"/>
              <a:gd name="connsiteX6384" fmla="*/ 4191420 w 4649917"/>
              <a:gd name="connsiteY6384" fmla="*/ 665185 h 859843"/>
              <a:gd name="connsiteX6385" fmla="*/ 4190749 w 4649917"/>
              <a:gd name="connsiteY6385" fmla="*/ 663461 h 859843"/>
              <a:gd name="connsiteX6386" fmla="*/ 4191663 w 4649917"/>
              <a:gd name="connsiteY6386" fmla="*/ 662992 h 859843"/>
              <a:gd name="connsiteX6387" fmla="*/ 4195455 w 4649917"/>
              <a:gd name="connsiteY6387" fmla="*/ 663465 h 859843"/>
              <a:gd name="connsiteX6388" fmla="*/ 4196795 w 4649917"/>
              <a:gd name="connsiteY6388" fmla="*/ 665185 h 859843"/>
              <a:gd name="connsiteX6389" fmla="*/ 4196795 w 4649917"/>
              <a:gd name="connsiteY6389" fmla="*/ 663633 h 859843"/>
              <a:gd name="connsiteX6390" fmla="*/ 4209228 w 4649917"/>
              <a:gd name="connsiteY6390" fmla="*/ 665186 h 859843"/>
              <a:gd name="connsiteX6391" fmla="*/ 4230725 w 4649917"/>
              <a:gd name="connsiteY6391" fmla="*/ 665186 h 859843"/>
              <a:gd name="connsiteX6392" fmla="*/ 4236100 w 4649917"/>
              <a:gd name="connsiteY6392" fmla="*/ 661738 h 859843"/>
              <a:gd name="connsiteX6393" fmla="*/ 4257597 w 4649917"/>
              <a:gd name="connsiteY6393" fmla="*/ 665186 h 859843"/>
              <a:gd name="connsiteX6394" fmla="*/ 4262971 w 4649917"/>
              <a:gd name="connsiteY6394" fmla="*/ 668634 h 859843"/>
              <a:gd name="connsiteX6395" fmla="*/ 4276407 w 4649917"/>
              <a:gd name="connsiteY6395" fmla="*/ 665186 h 859843"/>
              <a:gd name="connsiteX6396" fmla="*/ 4265659 w 4649917"/>
              <a:gd name="connsiteY6396" fmla="*/ 661738 h 859843"/>
              <a:gd name="connsiteX6397" fmla="*/ 4265659 w 4649917"/>
              <a:gd name="connsiteY6397" fmla="*/ 665186 h 859843"/>
              <a:gd name="connsiteX6398" fmla="*/ 4206542 w 4649917"/>
              <a:gd name="connsiteY6398" fmla="*/ 658290 h 859843"/>
              <a:gd name="connsiteX6399" fmla="*/ 4201167 w 4649917"/>
              <a:gd name="connsiteY6399" fmla="*/ 658290 h 859843"/>
              <a:gd name="connsiteX6400" fmla="*/ 4209228 w 4649917"/>
              <a:gd name="connsiteY6400" fmla="*/ 661738 h 859843"/>
              <a:gd name="connsiteX6401" fmla="*/ 4201167 w 4649917"/>
              <a:gd name="connsiteY6401" fmla="*/ 658290 h 859843"/>
              <a:gd name="connsiteX6402" fmla="*/ 4176983 w 4649917"/>
              <a:gd name="connsiteY6402" fmla="*/ 654842 h 859843"/>
              <a:gd name="connsiteX6403" fmla="*/ 4174296 w 4649917"/>
              <a:gd name="connsiteY6403" fmla="*/ 654842 h 859843"/>
              <a:gd name="connsiteX6404" fmla="*/ 4168922 w 4649917"/>
              <a:gd name="connsiteY6404" fmla="*/ 654842 h 859843"/>
              <a:gd name="connsiteX6405" fmla="*/ 4166570 w 4649917"/>
              <a:gd name="connsiteY6405" fmla="*/ 655704 h 859843"/>
              <a:gd name="connsiteX6406" fmla="*/ 4166503 w 4649917"/>
              <a:gd name="connsiteY6406" fmla="*/ 654842 h 859843"/>
              <a:gd name="connsiteX6407" fmla="*/ 4160861 w 4649917"/>
              <a:gd name="connsiteY6407" fmla="*/ 654842 h 859843"/>
              <a:gd name="connsiteX6408" fmla="*/ 4158173 w 4649917"/>
              <a:gd name="connsiteY6408" fmla="*/ 654842 h 859843"/>
              <a:gd name="connsiteX6409" fmla="*/ 4136676 w 4649917"/>
              <a:gd name="connsiteY6409" fmla="*/ 654842 h 859843"/>
              <a:gd name="connsiteX6410" fmla="*/ 4133989 w 4649917"/>
              <a:gd name="connsiteY6410" fmla="*/ 651394 h 859843"/>
              <a:gd name="connsiteX6411" fmla="*/ 4131302 w 4649917"/>
              <a:gd name="connsiteY6411" fmla="*/ 651394 h 859843"/>
              <a:gd name="connsiteX6412" fmla="*/ 4129116 w 4649917"/>
              <a:gd name="connsiteY6412" fmla="*/ 654199 h 859843"/>
              <a:gd name="connsiteX6413" fmla="*/ 4126929 w 4649917"/>
              <a:gd name="connsiteY6413" fmla="*/ 651393 h 859843"/>
              <a:gd name="connsiteX6414" fmla="*/ 4126929 w 4649917"/>
              <a:gd name="connsiteY6414" fmla="*/ 654409 h 859843"/>
              <a:gd name="connsiteX6415" fmla="*/ 4125808 w 4649917"/>
              <a:gd name="connsiteY6415" fmla="*/ 654121 h 859843"/>
              <a:gd name="connsiteX6416" fmla="*/ 4121555 w 4649917"/>
              <a:gd name="connsiteY6416" fmla="*/ 651393 h 859843"/>
              <a:gd name="connsiteX6417" fmla="*/ 4118868 w 4649917"/>
              <a:gd name="connsiteY6417" fmla="*/ 651393 h 859843"/>
              <a:gd name="connsiteX6418" fmla="*/ 4116181 w 4649917"/>
              <a:gd name="connsiteY6418" fmla="*/ 651393 h 859843"/>
              <a:gd name="connsiteX6419" fmla="*/ 4108120 w 4649917"/>
              <a:gd name="connsiteY6419" fmla="*/ 651393 h 859843"/>
              <a:gd name="connsiteX6420" fmla="*/ 4102745 w 4649917"/>
              <a:gd name="connsiteY6420" fmla="*/ 651393 h 859843"/>
              <a:gd name="connsiteX6421" fmla="*/ 4102745 w 4649917"/>
              <a:gd name="connsiteY6421" fmla="*/ 647945 h 859843"/>
              <a:gd name="connsiteX6422" fmla="*/ 4100059 w 4649917"/>
              <a:gd name="connsiteY6422" fmla="*/ 651393 h 859843"/>
              <a:gd name="connsiteX6423" fmla="*/ 4099051 w 4649917"/>
              <a:gd name="connsiteY6423" fmla="*/ 647946 h 859843"/>
              <a:gd name="connsiteX6424" fmla="*/ 4099057 w 4649917"/>
              <a:gd name="connsiteY6424" fmla="*/ 647946 h 859843"/>
              <a:gd name="connsiteX6425" fmla="*/ 4114171 w 4649917"/>
              <a:gd name="connsiteY6425" fmla="*/ 646653 h 859843"/>
              <a:gd name="connsiteX6426" fmla="*/ 4117027 w 4649917"/>
              <a:gd name="connsiteY6426" fmla="*/ 646869 h 859843"/>
              <a:gd name="connsiteX6427" fmla="*/ 4115912 w 4649917"/>
              <a:gd name="connsiteY6427" fmla="*/ 645439 h 859843"/>
              <a:gd name="connsiteX6428" fmla="*/ 4115179 w 4649917"/>
              <a:gd name="connsiteY6428" fmla="*/ 645791 h 859843"/>
              <a:gd name="connsiteX6429" fmla="*/ 4112492 w 4649917"/>
              <a:gd name="connsiteY6429" fmla="*/ 644498 h 859843"/>
              <a:gd name="connsiteX6430" fmla="*/ 4115179 w 4649917"/>
              <a:gd name="connsiteY6430" fmla="*/ 644498 h 859843"/>
              <a:gd name="connsiteX6431" fmla="*/ 4111762 w 4649917"/>
              <a:gd name="connsiteY6431" fmla="*/ 642306 h 859843"/>
              <a:gd name="connsiteX6432" fmla="*/ 4113315 w 4649917"/>
              <a:gd name="connsiteY6432" fmla="*/ 642107 h 859843"/>
              <a:gd name="connsiteX6433" fmla="*/ 4115179 w 4649917"/>
              <a:gd name="connsiteY6433" fmla="*/ 644498 h 859843"/>
              <a:gd name="connsiteX6434" fmla="*/ 4115912 w 4649917"/>
              <a:gd name="connsiteY6434" fmla="*/ 645439 h 859843"/>
              <a:gd name="connsiteX6435" fmla="*/ 4117866 w 4649917"/>
              <a:gd name="connsiteY6435" fmla="*/ 644498 h 859843"/>
              <a:gd name="connsiteX6436" fmla="*/ 4117866 w 4649917"/>
              <a:gd name="connsiteY6436" fmla="*/ 646932 h 859843"/>
              <a:gd name="connsiteX6437" fmla="*/ 4127647 w 4649917"/>
              <a:gd name="connsiteY6437" fmla="*/ 647670 h 859843"/>
              <a:gd name="connsiteX6438" fmla="*/ 4122568 w 4649917"/>
              <a:gd name="connsiteY6438" fmla="*/ 646223 h 859843"/>
              <a:gd name="connsiteX6439" fmla="*/ 4120553 w 4649917"/>
              <a:gd name="connsiteY6439" fmla="*/ 644498 h 859843"/>
              <a:gd name="connsiteX6440" fmla="*/ 4124584 w 4649917"/>
              <a:gd name="connsiteY6440" fmla="*/ 646223 h 859843"/>
              <a:gd name="connsiteX6441" fmla="*/ 4128039 w 4649917"/>
              <a:gd name="connsiteY6441" fmla="*/ 647699 h 859843"/>
              <a:gd name="connsiteX6442" fmla="*/ 4131302 w 4649917"/>
              <a:gd name="connsiteY6442" fmla="*/ 647946 h 859843"/>
              <a:gd name="connsiteX6443" fmla="*/ 4129421 w 4649917"/>
              <a:gd name="connsiteY6443" fmla="*/ 645533 h 859843"/>
              <a:gd name="connsiteX6444" fmla="*/ 4128951 w 4649917"/>
              <a:gd name="connsiteY6444" fmla="*/ 645791 h 859843"/>
              <a:gd name="connsiteX6445" fmla="*/ 4128615 w 4649917"/>
              <a:gd name="connsiteY6445" fmla="*/ 644498 h 859843"/>
              <a:gd name="connsiteX6446" fmla="*/ 4129421 w 4649917"/>
              <a:gd name="connsiteY6446" fmla="*/ 645533 h 859843"/>
              <a:gd name="connsiteX6447" fmla="*/ 4131302 w 4649917"/>
              <a:gd name="connsiteY6447" fmla="*/ 644498 h 859843"/>
              <a:gd name="connsiteX6448" fmla="*/ 4128615 w 4649917"/>
              <a:gd name="connsiteY6448" fmla="*/ 641050 h 859843"/>
              <a:gd name="connsiteX6449" fmla="*/ 4126596 w 4649917"/>
              <a:gd name="connsiteY6449" fmla="*/ 643641 h 859843"/>
              <a:gd name="connsiteX6450" fmla="*/ 4126258 w 4649917"/>
              <a:gd name="connsiteY6450" fmla="*/ 642773 h 859843"/>
              <a:gd name="connsiteX6451" fmla="*/ 4123501 w 4649917"/>
              <a:gd name="connsiteY6451" fmla="*/ 641763 h 859843"/>
              <a:gd name="connsiteX6452" fmla="*/ 4122899 w 4649917"/>
              <a:gd name="connsiteY6452" fmla="*/ 642342 h 859843"/>
              <a:gd name="connsiteX6453" fmla="*/ 4121555 w 4649917"/>
              <a:gd name="connsiteY6453" fmla="*/ 641049 h 859843"/>
              <a:gd name="connsiteX6454" fmla="*/ 4121555 w 4649917"/>
              <a:gd name="connsiteY6454" fmla="*/ 643096 h 859843"/>
              <a:gd name="connsiteX6455" fmla="*/ 4116999 w 4649917"/>
              <a:gd name="connsiteY6455" fmla="*/ 641634 h 859843"/>
              <a:gd name="connsiteX6456" fmla="*/ 4121555 w 4649917"/>
              <a:gd name="connsiteY6456" fmla="*/ 641049 h 859843"/>
              <a:gd name="connsiteX6457" fmla="*/ 4123501 w 4649917"/>
              <a:gd name="connsiteY6457" fmla="*/ 641763 h 859843"/>
              <a:gd name="connsiteX6458" fmla="*/ 4124242 w 4649917"/>
              <a:gd name="connsiteY6458" fmla="*/ 641049 h 859843"/>
              <a:gd name="connsiteX6459" fmla="*/ 4124242 w 4649917"/>
              <a:gd name="connsiteY6459" fmla="*/ 639969 h 859843"/>
              <a:gd name="connsiteX6460" fmla="*/ 4125928 w 4649917"/>
              <a:gd name="connsiteY6460" fmla="*/ 641050 h 859843"/>
              <a:gd name="connsiteX6461" fmla="*/ 4128615 w 4649917"/>
              <a:gd name="connsiteY6461" fmla="*/ 641050 h 859843"/>
              <a:gd name="connsiteX6462" fmla="*/ 4133989 w 4649917"/>
              <a:gd name="connsiteY6462" fmla="*/ 637603 h 859843"/>
              <a:gd name="connsiteX6463" fmla="*/ 4124242 w 4649917"/>
              <a:gd name="connsiteY6463" fmla="*/ 637603 h 859843"/>
              <a:gd name="connsiteX6464" fmla="*/ 4124242 w 4649917"/>
              <a:gd name="connsiteY6464" fmla="*/ 637602 h 859843"/>
              <a:gd name="connsiteX6465" fmla="*/ 4120555 w 4649917"/>
              <a:gd name="connsiteY6465" fmla="*/ 637602 h 859843"/>
              <a:gd name="connsiteX6466" fmla="*/ 4125256 w 4649917"/>
              <a:gd name="connsiteY6466" fmla="*/ 635447 h 859843"/>
              <a:gd name="connsiteX6467" fmla="*/ 4125928 w 4649917"/>
              <a:gd name="connsiteY6467" fmla="*/ 630706 h 859843"/>
              <a:gd name="connsiteX6468" fmla="*/ 4123241 w 4649917"/>
              <a:gd name="connsiteY6468" fmla="*/ 630706 h 859843"/>
              <a:gd name="connsiteX6469" fmla="*/ 4123241 w 4649917"/>
              <a:gd name="connsiteY6469" fmla="*/ 634154 h 859843"/>
              <a:gd name="connsiteX6470" fmla="*/ 4117866 w 4649917"/>
              <a:gd name="connsiteY6470" fmla="*/ 630706 h 859843"/>
              <a:gd name="connsiteX6471" fmla="*/ 4115179 w 4649917"/>
              <a:gd name="connsiteY6471" fmla="*/ 630706 h 859843"/>
              <a:gd name="connsiteX6472" fmla="*/ 4112492 w 4649917"/>
              <a:gd name="connsiteY6472" fmla="*/ 630706 h 859843"/>
              <a:gd name="connsiteX6473" fmla="*/ 4109805 w 4649917"/>
              <a:gd name="connsiteY6473" fmla="*/ 627259 h 859843"/>
              <a:gd name="connsiteX6474" fmla="*/ 4109805 w 4649917"/>
              <a:gd name="connsiteY6474" fmla="*/ 630706 h 859843"/>
              <a:gd name="connsiteX6475" fmla="*/ 4107118 w 4649917"/>
              <a:gd name="connsiteY6475" fmla="*/ 630706 h 859843"/>
              <a:gd name="connsiteX6476" fmla="*/ 4104431 w 4649917"/>
              <a:gd name="connsiteY6476" fmla="*/ 630706 h 859843"/>
              <a:gd name="connsiteX6477" fmla="*/ 4099057 w 4649917"/>
              <a:gd name="connsiteY6477" fmla="*/ 627259 h 859843"/>
              <a:gd name="connsiteX6478" fmla="*/ 4096369 w 4649917"/>
              <a:gd name="connsiteY6478" fmla="*/ 630706 h 859843"/>
              <a:gd name="connsiteX6479" fmla="*/ 4096369 w 4649917"/>
              <a:gd name="connsiteY6479" fmla="*/ 627259 h 859843"/>
              <a:gd name="connsiteX6480" fmla="*/ 4093683 w 4649917"/>
              <a:gd name="connsiteY6480" fmla="*/ 627259 h 859843"/>
              <a:gd name="connsiteX6481" fmla="*/ 4096369 w 4649917"/>
              <a:gd name="connsiteY6481" fmla="*/ 623810 h 859843"/>
              <a:gd name="connsiteX6482" fmla="*/ 4099057 w 4649917"/>
              <a:gd name="connsiteY6482" fmla="*/ 623810 h 859843"/>
              <a:gd name="connsiteX6483" fmla="*/ 4101744 w 4649917"/>
              <a:gd name="connsiteY6483" fmla="*/ 623810 h 859843"/>
              <a:gd name="connsiteX6484" fmla="*/ 4101744 w 4649917"/>
              <a:gd name="connsiteY6484" fmla="*/ 627259 h 859843"/>
              <a:gd name="connsiteX6485" fmla="*/ 4105774 w 4649917"/>
              <a:gd name="connsiteY6485" fmla="*/ 625534 h 859843"/>
              <a:gd name="connsiteX6486" fmla="*/ 4107945 w 4649917"/>
              <a:gd name="connsiteY6486" fmla="*/ 624606 h 859843"/>
              <a:gd name="connsiteX6487" fmla="*/ 4107118 w 4649917"/>
              <a:gd name="connsiteY6487" fmla="*/ 623810 h 859843"/>
              <a:gd name="connsiteX6488" fmla="*/ 4104431 w 4649917"/>
              <a:gd name="connsiteY6488" fmla="*/ 620363 h 859843"/>
              <a:gd name="connsiteX6489" fmla="*/ 4109805 w 4649917"/>
              <a:gd name="connsiteY6489" fmla="*/ 620363 h 859843"/>
              <a:gd name="connsiteX6490" fmla="*/ 4115179 w 4649917"/>
              <a:gd name="connsiteY6490" fmla="*/ 620363 h 859843"/>
              <a:gd name="connsiteX6491" fmla="*/ 4120553 w 4649917"/>
              <a:gd name="connsiteY6491" fmla="*/ 620363 h 859843"/>
              <a:gd name="connsiteX6492" fmla="*/ 4125928 w 4649917"/>
              <a:gd name="connsiteY6492" fmla="*/ 623810 h 859843"/>
              <a:gd name="connsiteX6493" fmla="*/ 4125928 w 4649917"/>
              <a:gd name="connsiteY6493" fmla="*/ 620363 h 859843"/>
              <a:gd name="connsiteX6494" fmla="*/ 4139364 w 4649917"/>
              <a:gd name="connsiteY6494" fmla="*/ 620363 h 859843"/>
              <a:gd name="connsiteX6495" fmla="*/ 4292530 w 4649917"/>
              <a:gd name="connsiteY6495" fmla="*/ 620363 h 859843"/>
              <a:gd name="connsiteX6496" fmla="*/ 4289842 w 4649917"/>
              <a:gd name="connsiteY6496" fmla="*/ 623810 h 859843"/>
              <a:gd name="connsiteX6497" fmla="*/ 4284468 w 4649917"/>
              <a:gd name="connsiteY6497" fmla="*/ 620363 h 859843"/>
              <a:gd name="connsiteX6498" fmla="*/ 4279094 w 4649917"/>
              <a:gd name="connsiteY6498" fmla="*/ 620363 h 859843"/>
              <a:gd name="connsiteX6499" fmla="*/ 4284468 w 4649917"/>
              <a:gd name="connsiteY6499" fmla="*/ 620363 h 859843"/>
              <a:gd name="connsiteX6500" fmla="*/ 4289842 w 4649917"/>
              <a:gd name="connsiteY6500" fmla="*/ 620363 h 859843"/>
              <a:gd name="connsiteX6501" fmla="*/ 4292530 w 4649917"/>
              <a:gd name="connsiteY6501" fmla="*/ 620363 h 859843"/>
              <a:gd name="connsiteX6502" fmla="*/ 4365082 w 4649917"/>
              <a:gd name="connsiteY6502" fmla="*/ 620363 h 859843"/>
              <a:gd name="connsiteX6503" fmla="*/ 4367769 w 4649917"/>
              <a:gd name="connsiteY6503" fmla="*/ 623810 h 859843"/>
              <a:gd name="connsiteX6504" fmla="*/ 4359708 w 4649917"/>
              <a:gd name="connsiteY6504" fmla="*/ 620363 h 859843"/>
              <a:gd name="connsiteX6505" fmla="*/ 4365082 w 4649917"/>
              <a:gd name="connsiteY6505" fmla="*/ 620363 h 859843"/>
              <a:gd name="connsiteX6506" fmla="*/ 4099728 w 4649917"/>
              <a:gd name="connsiteY6506" fmla="*/ 619070 h 859843"/>
              <a:gd name="connsiteX6507" fmla="*/ 4099057 w 4649917"/>
              <a:gd name="connsiteY6507" fmla="*/ 620363 h 859843"/>
              <a:gd name="connsiteX6508" fmla="*/ 4096369 w 4649917"/>
              <a:gd name="connsiteY6508" fmla="*/ 620363 h 859843"/>
              <a:gd name="connsiteX6509" fmla="*/ 4099728 w 4649917"/>
              <a:gd name="connsiteY6509" fmla="*/ 619070 h 859843"/>
              <a:gd name="connsiteX6510" fmla="*/ 4405724 w 4649917"/>
              <a:gd name="connsiteY6510" fmla="*/ 619070 h 859843"/>
              <a:gd name="connsiteX6511" fmla="*/ 4405389 w 4649917"/>
              <a:gd name="connsiteY6511" fmla="*/ 620363 h 859843"/>
              <a:gd name="connsiteX6512" fmla="*/ 4408076 w 4649917"/>
              <a:gd name="connsiteY6512" fmla="*/ 620363 h 859843"/>
              <a:gd name="connsiteX6513" fmla="*/ 4405724 w 4649917"/>
              <a:gd name="connsiteY6513" fmla="*/ 619070 h 859843"/>
              <a:gd name="connsiteX6514" fmla="*/ 4056063 w 4649917"/>
              <a:gd name="connsiteY6514" fmla="*/ 616914 h 859843"/>
              <a:gd name="connsiteX6515" fmla="*/ 4058749 w 4649917"/>
              <a:gd name="connsiteY6515" fmla="*/ 620363 h 859843"/>
              <a:gd name="connsiteX6516" fmla="*/ 4056063 w 4649917"/>
              <a:gd name="connsiteY6516" fmla="*/ 620363 h 859843"/>
              <a:gd name="connsiteX6517" fmla="*/ 4056063 w 4649917"/>
              <a:gd name="connsiteY6517" fmla="*/ 616914 h 859843"/>
              <a:gd name="connsiteX6518" fmla="*/ 4064124 w 4649917"/>
              <a:gd name="connsiteY6518" fmla="*/ 616914 h 859843"/>
              <a:gd name="connsiteX6519" fmla="*/ 4064124 w 4649917"/>
              <a:gd name="connsiteY6519" fmla="*/ 620363 h 859843"/>
              <a:gd name="connsiteX6520" fmla="*/ 4061437 w 4649917"/>
              <a:gd name="connsiteY6520" fmla="*/ 620363 h 859843"/>
              <a:gd name="connsiteX6521" fmla="*/ 4066811 w 4649917"/>
              <a:gd name="connsiteY6521" fmla="*/ 623810 h 859843"/>
              <a:gd name="connsiteX6522" fmla="*/ 4064124 w 4649917"/>
              <a:gd name="connsiteY6522" fmla="*/ 623810 h 859843"/>
              <a:gd name="connsiteX6523" fmla="*/ 4064124 w 4649917"/>
              <a:gd name="connsiteY6523" fmla="*/ 630706 h 859843"/>
              <a:gd name="connsiteX6524" fmla="*/ 4069498 w 4649917"/>
              <a:gd name="connsiteY6524" fmla="*/ 630706 h 859843"/>
              <a:gd name="connsiteX6525" fmla="*/ 4064124 w 4649917"/>
              <a:gd name="connsiteY6525" fmla="*/ 630706 h 859843"/>
              <a:gd name="connsiteX6526" fmla="*/ 4064124 w 4649917"/>
              <a:gd name="connsiteY6526" fmla="*/ 630950 h 859843"/>
              <a:gd name="connsiteX6527" fmla="*/ 4059751 w 4649917"/>
              <a:gd name="connsiteY6527" fmla="*/ 630705 h 859843"/>
              <a:gd name="connsiteX6528" fmla="*/ 4058749 w 4649917"/>
              <a:gd name="connsiteY6528" fmla="*/ 630705 h 859843"/>
              <a:gd name="connsiteX6529" fmla="*/ 4058749 w 4649917"/>
              <a:gd name="connsiteY6529" fmla="*/ 628407 h 859843"/>
              <a:gd name="connsiteX6530" fmla="*/ 4056063 w 4649917"/>
              <a:gd name="connsiteY6530" fmla="*/ 630705 h 859843"/>
              <a:gd name="connsiteX6531" fmla="*/ 4058749 w 4649917"/>
              <a:gd name="connsiteY6531" fmla="*/ 627259 h 859843"/>
              <a:gd name="connsiteX6532" fmla="*/ 4058749 w 4649917"/>
              <a:gd name="connsiteY6532" fmla="*/ 628407 h 859843"/>
              <a:gd name="connsiteX6533" fmla="*/ 4064124 w 4649917"/>
              <a:gd name="connsiteY6533" fmla="*/ 623810 h 859843"/>
              <a:gd name="connsiteX6534" fmla="*/ 4061437 w 4649917"/>
              <a:gd name="connsiteY6534" fmla="*/ 623810 h 859843"/>
              <a:gd name="connsiteX6535" fmla="*/ 4057056 w 4649917"/>
              <a:gd name="connsiteY6535" fmla="*/ 623810 h 859843"/>
              <a:gd name="connsiteX6536" fmla="*/ 4057064 w 4649917"/>
              <a:gd name="connsiteY6536" fmla="*/ 623809 h 859843"/>
              <a:gd name="connsiteX6537" fmla="*/ 4056492 w 4649917"/>
              <a:gd name="connsiteY6537" fmla="*/ 623442 h 859843"/>
              <a:gd name="connsiteX6538" fmla="*/ 4064124 w 4649917"/>
              <a:gd name="connsiteY6538" fmla="*/ 616914 h 859843"/>
              <a:gd name="connsiteX6539" fmla="*/ 4058749 w 4649917"/>
              <a:gd name="connsiteY6539" fmla="*/ 616914 h 859843"/>
              <a:gd name="connsiteX6540" fmla="*/ 4064124 w 4649917"/>
              <a:gd name="connsiteY6540" fmla="*/ 616914 h 859843"/>
              <a:gd name="connsiteX6541" fmla="*/ 4252223 w 4649917"/>
              <a:gd name="connsiteY6541" fmla="*/ 616914 h 859843"/>
              <a:gd name="connsiteX6542" fmla="*/ 4246848 w 4649917"/>
              <a:gd name="connsiteY6542" fmla="*/ 616914 h 859843"/>
              <a:gd name="connsiteX6543" fmla="*/ 4252223 w 4649917"/>
              <a:gd name="connsiteY6543" fmla="*/ 616914 h 859843"/>
              <a:gd name="connsiteX6544" fmla="*/ 4257597 w 4649917"/>
              <a:gd name="connsiteY6544" fmla="*/ 616914 h 859843"/>
              <a:gd name="connsiteX6545" fmla="*/ 4260284 w 4649917"/>
              <a:gd name="connsiteY6545" fmla="*/ 620363 h 859843"/>
              <a:gd name="connsiteX6546" fmla="*/ 4254910 w 4649917"/>
              <a:gd name="connsiteY6546" fmla="*/ 616914 h 859843"/>
              <a:gd name="connsiteX6547" fmla="*/ 4257597 w 4649917"/>
              <a:gd name="connsiteY6547" fmla="*/ 616914 h 859843"/>
              <a:gd name="connsiteX6548" fmla="*/ 4279094 w 4649917"/>
              <a:gd name="connsiteY6548" fmla="*/ 616914 h 859843"/>
              <a:gd name="connsiteX6549" fmla="*/ 4276407 w 4649917"/>
              <a:gd name="connsiteY6549" fmla="*/ 620363 h 859843"/>
              <a:gd name="connsiteX6550" fmla="*/ 4279094 w 4649917"/>
              <a:gd name="connsiteY6550" fmla="*/ 616914 h 859843"/>
              <a:gd name="connsiteX6551" fmla="*/ 4072481 w 4649917"/>
              <a:gd name="connsiteY6551" fmla="*/ 616687 h 859843"/>
              <a:gd name="connsiteX6552" fmla="*/ 4073187 w 4649917"/>
              <a:gd name="connsiteY6552" fmla="*/ 616914 h 859843"/>
              <a:gd name="connsiteX6553" fmla="*/ 4075874 w 4649917"/>
              <a:gd name="connsiteY6553" fmla="*/ 616914 h 859843"/>
              <a:gd name="connsiteX6554" fmla="*/ 4076838 w 4649917"/>
              <a:gd name="connsiteY6554" fmla="*/ 617841 h 859843"/>
              <a:gd name="connsiteX6555" fmla="*/ 4074872 w 4649917"/>
              <a:gd name="connsiteY6555" fmla="*/ 620363 h 859843"/>
              <a:gd name="connsiteX6556" fmla="*/ 4072186 w 4649917"/>
              <a:gd name="connsiteY6556" fmla="*/ 616914 h 859843"/>
              <a:gd name="connsiteX6557" fmla="*/ 4072186 w 4649917"/>
              <a:gd name="connsiteY6557" fmla="*/ 620363 h 859843"/>
              <a:gd name="connsiteX6558" fmla="*/ 4069498 w 4649917"/>
              <a:gd name="connsiteY6558" fmla="*/ 620363 h 859843"/>
              <a:gd name="connsiteX6559" fmla="*/ 4066811 w 4649917"/>
              <a:gd name="connsiteY6559" fmla="*/ 616914 h 859843"/>
              <a:gd name="connsiteX6560" fmla="*/ 4069498 w 4649917"/>
              <a:gd name="connsiteY6560" fmla="*/ 616914 h 859843"/>
              <a:gd name="connsiteX6561" fmla="*/ 4069498 w 4649917"/>
              <a:gd name="connsiteY6561" fmla="*/ 620363 h 859843"/>
              <a:gd name="connsiteX6562" fmla="*/ 4072186 w 4649917"/>
              <a:gd name="connsiteY6562" fmla="*/ 616914 h 859843"/>
              <a:gd name="connsiteX6563" fmla="*/ 4242482 w 4649917"/>
              <a:gd name="connsiteY6563" fmla="*/ 615622 h 859843"/>
              <a:gd name="connsiteX6564" fmla="*/ 4244161 w 4649917"/>
              <a:gd name="connsiteY6564" fmla="*/ 616914 h 859843"/>
              <a:gd name="connsiteX6565" fmla="*/ 4238787 w 4649917"/>
              <a:gd name="connsiteY6565" fmla="*/ 616914 h 859843"/>
              <a:gd name="connsiteX6566" fmla="*/ 4242482 w 4649917"/>
              <a:gd name="connsiteY6566" fmla="*/ 615622 h 859843"/>
              <a:gd name="connsiteX6567" fmla="*/ 4319401 w 4649917"/>
              <a:gd name="connsiteY6567" fmla="*/ 615622 h 859843"/>
              <a:gd name="connsiteX6568" fmla="*/ 4322088 w 4649917"/>
              <a:gd name="connsiteY6568" fmla="*/ 616914 h 859843"/>
              <a:gd name="connsiteX6569" fmla="*/ 4316714 w 4649917"/>
              <a:gd name="connsiteY6569" fmla="*/ 616914 h 859843"/>
              <a:gd name="connsiteX6570" fmla="*/ 4319401 w 4649917"/>
              <a:gd name="connsiteY6570" fmla="*/ 615622 h 859843"/>
              <a:gd name="connsiteX6571" fmla="*/ 4386579 w 4649917"/>
              <a:gd name="connsiteY6571" fmla="*/ 613466 h 859843"/>
              <a:gd name="connsiteX6572" fmla="*/ 4391953 w 4649917"/>
              <a:gd name="connsiteY6572" fmla="*/ 616914 h 859843"/>
              <a:gd name="connsiteX6573" fmla="*/ 4386579 w 4649917"/>
              <a:gd name="connsiteY6573" fmla="*/ 613466 h 859843"/>
              <a:gd name="connsiteX6574" fmla="*/ 4424198 w 4649917"/>
              <a:gd name="connsiteY6574" fmla="*/ 613466 h 859843"/>
              <a:gd name="connsiteX6575" fmla="*/ 4424198 w 4649917"/>
              <a:gd name="connsiteY6575" fmla="*/ 620363 h 859843"/>
              <a:gd name="connsiteX6576" fmla="*/ 4424198 w 4649917"/>
              <a:gd name="connsiteY6576" fmla="*/ 619070 h 859843"/>
              <a:gd name="connsiteX6577" fmla="*/ 4424198 w 4649917"/>
              <a:gd name="connsiteY6577" fmla="*/ 616914 h 859843"/>
              <a:gd name="connsiteX6578" fmla="*/ 4424198 w 4649917"/>
              <a:gd name="connsiteY6578" fmla="*/ 613466 h 859843"/>
              <a:gd name="connsiteX6579" fmla="*/ 4509532 w 4649917"/>
              <a:gd name="connsiteY6579" fmla="*/ 612836 h 859843"/>
              <a:gd name="connsiteX6580" fmla="*/ 4510187 w 4649917"/>
              <a:gd name="connsiteY6580" fmla="*/ 613466 h 859843"/>
              <a:gd name="connsiteX6581" fmla="*/ 4510187 w 4649917"/>
              <a:gd name="connsiteY6581" fmla="*/ 616914 h 859843"/>
              <a:gd name="connsiteX6582" fmla="*/ 4539745 w 4649917"/>
              <a:gd name="connsiteY6582" fmla="*/ 620363 h 859843"/>
              <a:gd name="connsiteX6583" fmla="*/ 4537058 w 4649917"/>
              <a:gd name="connsiteY6583" fmla="*/ 616914 h 859843"/>
              <a:gd name="connsiteX6584" fmla="*/ 4512874 w 4649917"/>
              <a:gd name="connsiteY6584" fmla="*/ 613466 h 859843"/>
              <a:gd name="connsiteX6585" fmla="*/ 4282117 w 4649917"/>
              <a:gd name="connsiteY6585" fmla="*/ 612173 h 859843"/>
              <a:gd name="connsiteX6586" fmla="*/ 4287156 w 4649917"/>
              <a:gd name="connsiteY6586" fmla="*/ 613466 h 859843"/>
              <a:gd name="connsiteX6587" fmla="*/ 4279094 w 4649917"/>
              <a:gd name="connsiteY6587" fmla="*/ 613466 h 859843"/>
              <a:gd name="connsiteX6588" fmla="*/ 4282117 w 4649917"/>
              <a:gd name="connsiteY6588" fmla="*/ 612173 h 859843"/>
              <a:gd name="connsiteX6589" fmla="*/ 4291186 w 4649917"/>
              <a:gd name="connsiteY6589" fmla="*/ 612173 h 859843"/>
              <a:gd name="connsiteX6590" fmla="*/ 4292530 w 4649917"/>
              <a:gd name="connsiteY6590" fmla="*/ 613466 h 859843"/>
              <a:gd name="connsiteX6591" fmla="*/ 4289842 w 4649917"/>
              <a:gd name="connsiteY6591" fmla="*/ 613466 h 859843"/>
              <a:gd name="connsiteX6592" fmla="*/ 4291186 w 4649917"/>
              <a:gd name="connsiteY6592" fmla="*/ 612173 h 859843"/>
              <a:gd name="connsiteX6593" fmla="*/ 4403709 w 4649917"/>
              <a:gd name="connsiteY6593" fmla="*/ 612173 h 859843"/>
              <a:gd name="connsiteX6594" fmla="*/ 4402672 w 4649917"/>
              <a:gd name="connsiteY6594" fmla="*/ 612536 h 859843"/>
              <a:gd name="connsiteX6595" fmla="*/ 4405389 w 4649917"/>
              <a:gd name="connsiteY6595" fmla="*/ 613466 h 859843"/>
              <a:gd name="connsiteX6596" fmla="*/ 4403709 w 4649917"/>
              <a:gd name="connsiteY6596" fmla="*/ 612173 h 859843"/>
              <a:gd name="connsiteX6597" fmla="*/ 4508843 w 4649917"/>
              <a:gd name="connsiteY6597" fmla="*/ 612173 h 859843"/>
              <a:gd name="connsiteX6598" fmla="*/ 4508380 w 4649917"/>
              <a:gd name="connsiteY6598" fmla="*/ 612619 h 859843"/>
              <a:gd name="connsiteX6599" fmla="*/ 4509532 w 4649917"/>
              <a:gd name="connsiteY6599" fmla="*/ 612836 h 859843"/>
              <a:gd name="connsiteX6600" fmla="*/ 4405389 w 4649917"/>
              <a:gd name="connsiteY6600" fmla="*/ 612087 h 859843"/>
              <a:gd name="connsiteX6601" fmla="*/ 4405389 w 4649917"/>
              <a:gd name="connsiteY6601" fmla="*/ 613466 h 859843"/>
              <a:gd name="connsiteX6602" fmla="*/ 4408076 w 4649917"/>
              <a:gd name="connsiteY6602" fmla="*/ 613466 h 859843"/>
              <a:gd name="connsiteX6603" fmla="*/ 4410763 w 4649917"/>
              <a:gd name="connsiteY6603" fmla="*/ 613466 h 859843"/>
              <a:gd name="connsiteX6604" fmla="*/ 4504813 w 4649917"/>
              <a:gd name="connsiteY6604" fmla="*/ 611946 h 859843"/>
              <a:gd name="connsiteX6605" fmla="*/ 4504813 w 4649917"/>
              <a:gd name="connsiteY6605" fmla="*/ 613466 h 859843"/>
              <a:gd name="connsiteX6606" fmla="*/ 4510187 w 4649917"/>
              <a:gd name="connsiteY6606" fmla="*/ 613466 h 859843"/>
              <a:gd name="connsiteX6607" fmla="*/ 4507499 w 4649917"/>
              <a:gd name="connsiteY6607" fmla="*/ 613466 h 859843"/>
              <a:gd name="connsiteX6608" fmla="*/ 4508380 w 4649917"/>
              <a:gd name="connsiteY6608" fmla="*/ 612619 h 859843"/>
              <a:gd name="connsiteX6609" fmla="*/ 4375831 w 4649917"/>
              <a:gd name="connsiteY6609" fmla="*/ 610019 h 859843"/>
              <a:gd name="connsiteX6610" fmla="*/ 4373143 w 4649917"/>
              <a:gd name="connsiteY6610" fmla="*/ 610019 h 859843"/>
              <a:gd name="connsiteX6611" fmla="*/ 4375831 w 4649917"/>
              <a:gd name="connsiteY6611" fmla="*/ 610019 h 859843"/>
              <a:gd name="connsiteX6612" fmla="*/ 4451070 w 4649917"/>
              <a:gd name="connsiteY6612" fmla="*/ 610019 h 859843"/>
              <a:gd name="connsiteX6613" fmla="*/ 4451070 w 4649917"/>
              <a:gd name="connsiteY6613" fmla="*/ 613466 h 859843"/>
              <a:gd name="connsiteX6614" fmla="*/ 4448383 w 4649917"/>
              <a:gd name="connsiteY6614" fmla="*/ 613466 h 859843"/>
              <a:gd name="connsiteX6615" fmla="*/ 4445696 w 4649917"/>
              <a:gd name="connsiteY6615" fmla="*/ 611743 h 859843"/>
              <a:gd name="connsiteX6616" fmla="*/ 4445696 w 4649917"/>
              <a:gd name="connsiteY6616" fmla="*/ 613466 h 859843"/>
              <a:gd name="connsiteX6617" fmla="*/ 4443009 w 4649917"/>
              <a:gd name="connsiteY6617" fmla="*/ 613466 h 859843"/>
              <a:gd name="connsiteX6618" fmla="*/ 4443009 w 4649917"/>
              <a:gd name="connsiteY6618" fmla="*/ 610019 h 859843"/>
              <a:gd name="connsiteX6619" fmla="*/ 4445696 w 4649917"/>
              <a:gd name="connsiteY6619" fmla="*/ 611743 h 859843"/>
              <a:gd name="connsiteX6620" fmla="*/ 4445696 w 4649917"/>
              <a:gd name="connsiteY6620" fmla="*/ 610019 h 859843"/>
              <a:gd name="connsiteX6621" fmla="*/ 4448383 w 4649917"/>
              <a:gd name="connsiteY6621" fmla="*/ 613466 h 859843"/>
              <a:gd name="connsiteX6622" fmla="*/ 4451070 w 4649917"/>
              <a:gd name="connsiteY6622" fmla="*/ 610019 h 859843"/>
              <a:gd name="connsiteX6623" fmla="*/ 4504813 w 4649917"/>
              <a:gd name="connsiteY6623" fmla="*/ 610019 h 859843"/>
              <a:gd name="connsiteX6624" fmla="*/ 4502125 w 4649917"/>
              <a:gd name="connsiteY6624" fmla="*/ 610019 h 859843"/>
              <a:gd name="connsiteX6625" fmla="*/ 4498599 w 4649917"/>
              <a:gd name="connsiteY6625" fmla="*/ 610773 h 859843"/>
              <a:gd name="connsiteX6626" fmla="*/ 4504813 w 4649917"/>
              <a:gd name="connsiteY6626" fmla="*/ 611946 h 859843"/>
              <a:gd name="connsiteX6627" fmla="*/ 434405 w 4649917"/>
              <a:gd name="connsiteY6627" fmla="*/ 609485 h 859843"/>
              <a:gd name="connsiteX6628" fmla="*/ 433331 w 4649917"/>
              <a:gd name="connsiteY6628" fmla="*/ 609774 h 859843"/>
              <a:gd name="connsiteX6629" fmla="*/ 426052 w 4649917"/>
              <a:gd name="connsiteY6629" fmla="*/ 609896 h 859843"/>
              <a:gd name="connsiteX6630" fmla="*/ 426607 w 4649917"/>
              <a:gd name="connsiteY6630" fmla="*/ 609485 h 859843"/>
              <a:gd name="connsiteX6631" fmla="*/ 434405 w 4649917"/>
              <a:gd name="connsiteY6631" fmla="*/ 609485 h 859843"/>
              <a:gd name="connsiteX6632" fmla="*/ 4303614 w 4649917"/>
              <a:gd name="connsiteY6632" fmla="*/ 605277 h 859843"/>
              <a:gd name="connsiteX6633" fmla="*/ 4308652 w 4649917"/>
              <a:gd name="connsiteY6633" fmla="*/ 606570 h 859843"/>
              <a:gd name="connsiteX6634" fmla="*/ 4319401 w 4649917"/>
              <a:gd name="connsiteY6634" fmla="*/ 610019 h 859843"/>
              <a:gd name="connsiteX6635" fmla="*/ 4308652 w 4649917"/>
              <a:gd name="connsiteY6635" fmla="*/ 606570 h 859843"/>
              <a:gd name="connsiteX6636" fmla="*/ 4303278 w 4649917"/>
              <a:gd name="connsiteY6636" fmla="*/ 606570 h 859843"/>
              <a:gd name="connsiteX6637" fmla="*/ 4300591 w 4649917"/>
              <a:gd name="connsiteY6637" fmla="*/ 606570 h 859843"/>
              <a:gd name="connsiteX6638" fmla="*/ 4303614 w 4649917"/>
              <a:gd name="connsiteY6638" fmla="*/ 605277 h 859843"/>
              <a:gd name="connsiteX6639" fmla="*/ 4187732 w 4649917"/>
              <a:gd name="connsiteY6639" fmla="*/ 603123 h 859843"/>
              <a:gd name="connsiteX6640" fmla="*/ 4190419 w 4649917"/>
              <a:gd name="connsiteY6640" fmla="*/ 606570 h 859843"/>
              <a:gd name="connsiteX6641" fmla="*/ 4185044 w 4649917"/>
              <a:gd name="connsiteY6641" fmla="*/ 606570 h 859843"/>
              <a:gd name="connsiteX6642" fmla="*/ 4185044 w 4649917"/>
              <a:gd name="connsiteY6642" fmla="*/ 603123 h 859843"/>
              <a:gd name="connsiteX6643" fmla="*/ 4187732 w 4649917"/>
              <a:gd name="connsiteY6643" fmla="*/ 603123 h 859843"/>
              <a:gd name="connsiteX6644" fmla="*/ 351818 w 4649917"/>
              <a:gd name="connsiteY6644" fmla="*/ 600246 h 859843"/>
              <a:gd name="connsiteX6645" fmla="*/ 339202 w 4649917"/>
              <a:gd name="connsiteY6645" fmla="*/ 600570 h 859843"/>
              <a:gd name="connsiteX6646" fmla="*/ 354797 w 4649917"/>
              <a:gd name="connsiteY6646" fmla="*/ 600570 h 859843"/>
              <a:gd name="connsiteX6647" fmla="*/ 356510 w 4649917"/>
              <a:gd name="connsiteY6647" fmla="*/ 600126 h 859843"/>
              <a:gd name="connsiteX6648" fmla="*/ 356215 w 4649917"/>
              <a:gd name="connsiteY6648" fmla="*/ 600133 h 859843"/>
              <a:gd name="connsiteX6649" fmla="*/ 354797 w 4649917"/>
              <a:gd name="connsiteY6649" fmla="*/ 600570 h 859843"/>
              <a:gd name="connsiteX6650" fmla="*/ 4300591 w 4649917"/>
              <a:gd name="connsiteY6650" fmla="*/ 599675 h 859843"/>
              <a:gd name="connsiteX6651" fmla="*/ 4308652 w 4649917"/>
              <a:gd name="connsiteY6651" fmla="*/ 603123 h 859843"/>
              <a:gd name="connsiteX6652" fmla="*/ 4300591 w 4649917"/>
              <a:gd name="connsiteY6652" fmla="*/ 599675 h 859843"/>
              <a:gd name="connsiteX6653" fmla="*/ 237344 w 4649917"/>
              <a:gd name="connsiteY6653" fmla="*/ 598770 h 859843"/>
              <a:gd name="connsiteX6654" fmla="*/ 230034 w 4649917"/>
              <a:gd name="connsiteY6654" fmla="*/ 600570 h 859843"/>
              <a:gd name="connsiteX6655" fmla="*/ 238131 w 4649917"/>
              <a:gd name="connsiteY6655" fmla="*/ 599092 h 859843"/>
              <a:gd name="connsiteX6656" fmla="*/ 4531684 w 4649917"/>
              <a:gd name="connsiteY6656" fmla="*/ 597376 h 859843"/>
              <a:gd name="connsiteX6657" fmla="*/ 4531684 w 4649917"/>
              <a:gd name="connsiteY6657" fmla="*/ 599675 h 859843"/>
              <a:gd name="connsiteX6658" fmla="*/ 4555868 w 4649917"/>
              <a:gd name="connsiteY6658" fmla="*/ 603123 h 859843"/>
              <a:gd name="connsiteX6659" fmla="*/ 4545119 w 4649917"/>
              <a:gd name="connsiteY6659" fmla="*/ 599675 h 859843"/>
              <a:gd name="connsiteX6660" fmla="*/ 4539745 w 4649917"/>
              <a:gd name="connsiteY6660" fmla="*/ 599675 h 859843"/>
              <a:gd name="connsiteX6661" fmla="*/ 4365082 w 4649917"/>
              <a:gd name="connsiteY6661" fmla="*/ 596226 h 859843"/>
              <a:gd name="connsiteX6662" fmla="*/ 4367769 w 4649917"/>
              <a:gd name="connsiteY6662" fmla="*/ 599675 h 859843"/>
              <a:gd name="connsiteX6663" fmla="*/ 4359708 w 4649917"/>
              <a:gd name="connsiteY6663" fmla="*/ 596226 h 859843"/>
              <a:gd name="connsiteX6664" fmla="*/ 4365082 w 4649917"/>
              <a:gd name="connsiteY6664" fmla="*/ 596226 h 859843"/>
              <a:gd name="connsiteX6665" fmla="*/ 4515561 w 4649917"/>
              <a:gd name="connsiteY6665" fmla="*/ 596226 h 859843"/>
              <a:gd name="connsiteX6666" fmla="*/ 4510187 w 4649917"/>
              <a:gd name="connsiteY6666" fmla="*/ 596226 h 859843"/>
              <a:gd name="connsiteX6667" fmla="*/ 4520935 w 4649917"/>
              <a:gd name="connsiteY6667" fmla="*/ 599675 h 859843"/>
              <a:gd name="connsiteX6668" fmla="*/ 4515561 w 4649917"/>
              <a:gd name="connsiteY6668" fmla="*/ 596226 h 859843"/>
              <a:gd name="connsiteX6669" fmla="*/ 4531684 w 4649917"/>
              <a:gd name="connsiteY6669" fmla="*/ 596226 h 859843"/>
              <a:gd name="connsiteX6670" fmla="*/ 4529230 w 4649917"/>
              <a:gd name="connsiteY6670" fmla="*/ 596676 h 859843"/>
              <a:gd name="connsiteX6671" fmla="*/ 4531684 w 4649917"/>
              <a:gd name="connsiteY6671" fmla="*/ 597376 h 859843"/>
              <a:gd name="connsiteX6672" fmla="*/ 428136 w 4649917"/>
              <a:gd name="connsiteY6672" fmla="*/ 596117 h 859843"/>
              <a:gd name="connsiteX6673" fmla="*/ 426607 w 4649917"/>
              <a:gd name="connsiteY6673" fmla="*/ 599881 h 859843"/>
              <a:gd name="connsiteX6674" fmla="*/ 434405 w 4649917"/>
              <a:gd name="connsiteY6674" fmla="*/ 604683 h 859843"/>
              <a:gd name="connsiteX6675" fmla="*/ 418810 w 4649917"/>
              <a:gd name="connsiteY6675" fmla="*/ 609485 h 859843"/>
              <a:gd name="connsiteX6676" fmla="*/ 420316 w 4649917"/>
              <a:gd name="connsiteY6676" fmla="*/ 609991 h 859843"/>
              <a:gd name="connsiteX6677" fmla="*/ 409381 w 4649917"/>
              <a:gd name="connsiteY6677" fmla="*/ 610173 h 859843"/>
              <a:gd name="connsiteX6678" fmla="*/ 406133 w 4649917"/>
              <a:gd name="connsiteY6678" fmla="*/ 614174 h 859843"/>
              <a:gd name="connsiteX6679" fmla="*/ 403932 w 4649917"/>
              <a:gd name="connsiteY6679" fmla="*/ 614258 h 859843"/>
              <a:gd name="connsiteX6680" fmla="*/ 402748 w 4649917"/>
              <a:gd name="connsiteY6680" fmla="*/ 613712 h 859843"/>
              <a:gd name="connsiteX6681" fmla="*/ 400729 w 4649917"/>
              <a:gd name="connsiteY6681" fmla="*/ 611225 h 859843"/>
              <a:gd name="connsiteX6682" fmla="*/ 401583 w 4649917"/>
              <a:gd name="connsiteY6682" fmla="*/ 610173 h 859843"/>
              <a:gd name="connsiteX6683" fmla="*/ 399874 w 4649917"/>
              <a:gd name="connsiteY6683" fmla="*/ 610173 h 859843"/>
              <a:gd name="connsiteX6684" fmla="*/ 395417 w 4649917"/>
              <a:gd name="connsiteY6684" fmla="*/ 604683 h 859843"/>
              <a:gd name="connsiteX6685" fmla="*/ 395417 w 4649917"/>
              <a:gd name="connsiteY6685" fmla="*/ 600358 h 859843"/>
              <a:gd name="connsiteX6686" fmla="*/ 4089947 w 4649917"/>
              <a:gd name="connsiteY6686" fmla="*/ 595408 h 859843"/>
              <a:gd name="connsiteX6687" fmla="*/ 4090457 w 4649917"/>
              <a:gd name="connsiteY6687" fmla="*/ 596225 h 859843"/>
              <a:gd name="connsiteX6688" fmla="*/ 4089310 w 4649917"/>
              <a:gd name="connsiteY6688" fmla="*/ 596225 h 859843"/>
              <a:gd name="connsiteX6689" fmla="*/ 4300591 w 4649917"/>
              <a:gd name="connsiteY6689" fmla="*/ 592779 h 859843"/>
              <a:gd name="connsiteX6690" fmla="*/ 4303278 w 4649917"/>
              <a:gd name="connsiteY6690" fmla="*/ 596226 h 859843"/>
              <a:gd name="connsiteX6691" fmla="*/ 4297903 w 4649917"/>
              <a:gd name="connsiteY6691" fmla="*/ 596226 h 859843"/>
              <a:gd name="connsiteX6692" fmla="*/ 4297903 w 4649917"/>
              <a:gd name="connsiteY6692" fmla="*/ 592779 h 859843"/>
              <a:gd name="connsiteX6693" fmla="*/ 4300591 w 4649917"/>
              <a:gd name="connsiteY6693" fmla="*/ 592779 h 859843"/>
              <a:gd name="connsiteX6694" fmla="*/ 4330149 w 4649917"/>
              <a:gd name="connsiteY6694" fmla="*/ 592779 h 859843"/>
              <a:gd name="connsiteX6695" fmla="*/ 4324775 w 4649917"/>
              <a:gd name="connsiteY6695" fmla="*/ 592779 h 859843"/>
              <a:gd name="connsiteX6696" fmla="*/ 4325517 w 4649917"/>
              <a:gd name="connsiteY6696" fmla="*/ 593135 h 859843"/>
              <a:gd name="connsiteX6697" fmla="*/ 4328387 w 4649917"/>
              <a:gd name="connsiteY6697" fmla="*/ 593626 h 859843"/>
              <a:gd name="connsiteX6698" fmla="*/ 4480629 w 4649917"/>
              <a:gd name="connsiteY6698" fmla="*/ 592779 h 859843"/>
              <a:gd name="connsiteX6699" fmla="*/ 4486002 w 4649917"/>
              <a:gd name="connsiteY6699" fmla="*/ 596226 h 859843"/>
              <a:gd name="connsiteX6700" fmla="*/ 4480629 w 4649917"/>
              <a:gd name="connsiteY6700" fmla="*/ 592779 h 859843"/>
              <a:gd name="connsiteX6701" fmla="*/ 4102745 w 4649917"/>
              <a:gd name="connsiteY6701" fmla="*/ 592778 h 859843"/>
              <a:gd name="connsiteX6702" fmla="*/ 4102746 w 4649917"/>
              <a:gd name="connsiteY6702" fmla="*/ 592779 h 859843"/>
              <a:gd name="connsiteX6703" fmla="*/ 4101744 w 4649917"/>
              <a:gd name="connsiteY6703" fmla="*/ 592779 h 859843"/>
              <a:gd name="connsiteX6704" fmla="*/ 4101749 w 4649917"/>
              <a:gd name="connsiteY6704" fmla="*/ 592778 h 859843"/>
              <a:gd name="connsiteX6705" fmla="*/ 4113494 w 4649917"/>
              <a:gd name="connsiteY6705" fmla="*/ 592778 h 859843"/>
              <a:gd name="connsiteX6706" fmla="*/ 4113498 w 4649917"/>
              <a:gd name="connsiteY6706" fmla="*/ 592779 h 859843"/>
              <a:gd name="connsiteX6707" fmla="*/ 4113498 w 4649917"/>
              <a:gd name="connsiteY6707" fmla="*/ 592779 h 859843"/>
              <a:gd name="connsiteX6708" fmla="*/ 4089987 w 4649917"/>
              <a:gd name="connsiteY6708" fmla="*/ 591486 h 859843"/>
              <a:gd name="connsiteX6709" fmla="*/ 4093683 w 4649917"/>
              <a:gd name="connsiteY6709" fmla="*/ 592779 h 859843"/>
              <a:gd name="connsiteX6710" fmla="*/ 4090995 w 4649917"/>
              <a:gd name="connsiteY6710" fmla="*/ 594072 h 859843"/>
              <a:gd name="connsiteX6711" fmla="*/ 4090990 w 4649917"/>
              <a:gd name="connsiteY6711" fmla="*/ 594069 h 859843"/>
              <a:gd name="connsiteX6712" fmla="*/ 4091997 w 4649917"/>
              <a:gd name="connsiteY6712" fmla="*/ 592778 h 859843"/>
              <a:gd name="connsiteX6713" fmla="*/ 4089985 w 4649917"/>
              <a:gd name="connsiteY6713" fmla="*/ 591487 h 859843"/>
              <a:gd name="connsiteX6714" fmla="*/ 4327462 w 4649917"/>
              <a:gd name="connsiteY6714" fmla="*/ 589330 h 859843"/>
              <a:gd name="connsiteX6715" fmla="*/ 4324775 w 4649917"/>
              <a:gd name="connsiteY6715" fmla="*/ 589330 h 859843"/>
              <a:gd name="connsiteX6716" fmla="*/ 4329141 w 4649917"/>
              <a:gd name="connsiteY6716" fmla="*/ 589762 h 859843"/>
              <a:gd name="connsiteX6717" fmla="*/ 4469880 w 4649917"/>
              <a:gd name="connsiteY6717" fmla="*/ 589330 h 859843"/>
              <a:gd name="connsiteX6718" fmla="*/ 4472567 w 4649917"/>
              <a:gd name="connsiteY6718" fmla="*/ 592779 h 859843"/>
              <a:gd name="connsiteX6719" fmla="*/ 4475254 w 4649917"/>
              <a:gd name="connsiteY6719" fmla="*/ 592779 h 859843"/>
              <a:gd name="connsiteX6720" fmla="*/ 4477941 w 4649917"/>
              <a:gd name="connsiteY6720" fmla="*/ 592779 h 859843"/>
              <a:gd name="connsiteX6721" fmla="*/ 4480629 w 4649917"/>
              <a:gd name="connsiteY6721" fmla="*/ 596226 h 859843"/>
              <a:gd name="connsiteX6722" fmla="*/ 4475254 w 4649917"/>
              <a:gd name="connsiteY6722" fmla="*/ 596226 h 859843"/>
              <a:gd name="connsiteX6723" fmla="*/ 4469880 w 4649917"/>
              <a:gd name="connsiteY6723" fmla="*/ 596226 h 859843"/>
              <a:gd name="connsiteX6724" fmla="*/ 4467193 w 4649917"/>
              <a:gd name="connsiteY6724" fmla="*/ 596226 h 859843"/>
              <a:gd name="connsiteX6725" fmla="*/ 4464506 w 4649917"/>
              <a:gd name="connsiteY6725" fmla="*/ 596226 h 859843"/>
              <a:gd name="connsiteX6726" fmla="*/ 4467193 w 4649917"/>
              <a:gd name="connsiteY6726" fmla="*/ 592779 h 859843"/>
              <a:gd name="connsiteX6727" fmla="*/ 4461818 w 4649917"/>
              <a:gd name="connsiteY6727" fmla="*/ 589330 h 859843"/>
              <a:gd name="connsiteX6728" fmla="*/ 4469880 w 4649917"/>
              <a:gd name="connsiteY6728" fmla="*/ 589330 h 859843"/>
              <a:gd name="connsiteX6729" fmla="*/ 3944211 w 4649917"/>
              <a:gd name="connsiteY6729" fmla="*/ 588038 h 859843"/>
              <a:gd name="connsiteX6730" fmla="*/ 3945891 w 4649917"/>
              <a:gd name="connsiteY6730" fmla="*/ 589330 h 859843"/>
              <a:gd name="connsiteX6731" fmla="*/ 3940516 w 4649917"/>
              <a:gd name="connsiteY6731" fmla="*/ 589330 h 859843"/>
              <a:gd name="connsiteX6732" fmla="*/ 3944211 w 4649917"/>
              <a:gd name="connsiteY6732" fmla="*/ 588038 h 859843"/>
              <a:gd name="connsiteX6733" fmla="*/ 4447039 w 4649917"/>
              <a:gd name="connsiteY6733" fmla="*/ 588038 h 859843"/>
              <a:gd name="connsiteX6734" fmla="*/ 4448383 w 4649917"/>
              <a:gd name="connsiteY6734" fmla="*/ 589330 h 859843"/>
              <a:gd name="connsiteX6735" fmla="*/ 4452682 w 4649917"/>
              <a:gd name="connsiteY6735" fmla="*/ 590710 h 859843"/>
              <a:gd name="connsiteX6736" fmla="*/ 4453757 w 4649917"/>
              <a:gd name="connsiteY6736" fmla="*/ 589330 h 859843"/>
              <a:gd name="connsiteX6737" fmla="*/ 4453757 w 4649917"/>
              <a:gd name="connsiteY6737" fmla="*/ 591055 h 859843"/>
              <a:gd name="connsiteX6738" fmla="*/ 4455907 w 4649917"/>
              <a:gd name="connsiteY6738" fmla="*/ 591745 h 859843"/>
              <a:gd name="connsiteX6739" fmla="*/ 4456444 w 4649917"/>
              <a:gd name="connsiteY6739" fmla="*/ 591486 h 859843"/>
              <a:gd name="connsiteX6740" fmla="*/ 4459132 w 4649917"/>
              <a:gd name="connsiteY6740" fmla="*/ 592779 h 859843"/>
              <a:gd name="connsiteX6741" fmla="*/ 4455907 w 4649917"/>
              <a:gd name="connsiteY6741" fmla="*/ 591745 h 859843"/>
              <a:gd name="connsiteX6742" fmla="*/ 4453757 w 4649917"/>
              <a:gd name="connsiteY6742" fmla="*/ 592779 h 859843"/>
              <a:gd name="connsiteX6743" fmla="*/ 4453757 w 4649917"/>
              <a:gd name="connsiteY6743" fmla="*/ 591055 h 859843"/>
              <a:gd name="connsiteX6744" fmla="*/ 4452682 w 4649917"/>
              <a:gd name="connsiteY6744" fmla="*/ 590710 h 859843"/>
              <a:gd name="connsiteX6745" fmla="*/ 4451070 w 4649917"/>
              <a:gd name="connsiteY6745" fmla="*/ 592779 h 859843"/>
              <a:gd name="connsiteX6746" fmla="*/ 4445696 w 4649917"/>
              <a:gd name="connsiteY6746" fmla="*/ 589330 h 859843"/>
              <a:gd name="connsiteX6747" fmla="*/ 4447039 w 4649917"/>
              <a:gd name="connsiteY6747" fmla="*/ 588038 h 859843"/>
              <a:gd name="connsiteX6748" fmla="*/ 4044973 w 4649917"/>
              <a:gd name="connsiteY6748" fmla="*/ 586529 h 859843"/>
              <a:gd name="connsiteX6749" fmla="*/ 4047093 w 4649917"/>
              <a:gd name="connsiteY6749" fmla="*/ 586801 h 859843"/>
              <a:gd name="connsiteX6750" fmla="*/ 4046316 w 4649917"/>
              <a:gd name="connsiteY6750" fmla="*/ 587175 h 859843"/>
              <a:gd name="connsiteX6751" fmla="*/ 4222664 w 4649917"/>
              <a:gd name="connsiteY6751" fmla="*/ 585883 h 859843"/>
              <a:gd name="connsiteX6752" fmla="*/ 4219977 w 4649917"/>
              <a:gd name="connsiteY6752" fmla="*/ 589330 h 859843"/>
              <a:gd name="connsiteX6753" fmla="*/ 4219977 w 4649917"/>
              <a:gd name="connsiteY6753" fmla="*/ 585883 h 859843"/>
              <a:gd name="connsiteX6754" fmla="*/ 4222664 w 4649917"/>
              <a:gd name="connsiteY6754" fmla="*/ 585883 h 859843"/>
              <a:gd name="connsiteX6755" fmla="*/ 4284468 w 4649917"/>
              <a:gd name="connsiteY6755" fmla="*/ 585883 h 859843"/>
              <a:gd name="connsiteX6756" fmla="*/ 4284468 w 4649917"/>
              <a:gd name="connsiteY6756" fmla="*/ 589330 h 859843"/>
              <a:gd name="connsiteX6757" fmla="*/ 4287156 w 4649917"/>
              <a:gd name="connsiteY6757" fmla="*/ 589330 h 859843"/>
              <a:gd name="connsiteX6758" fmla="*/ 4284468 w 4649917"/>
              <a:gd name="connsiteY6758" fmla="*/ 585883 h 859843"/>
              <a:gd name="connsiteX6759" fmla="*/ 4002262 w 4649917"/>
              <a:gd name="connsiteY6759" fmla="*/ 582538 h 859843"/>
              <a:gd name="connsiteX6760" fmla="*/ 4007621 w 4649917"/>
              <a:gd name="connsiteY6760" fmla="*/ 584503 h 859843"/>
              <a:gd name="connsiteX6761" fmla="*/ 4008017 w 4649917"/>
              <a:gd name="connsiteY6761" fmla="*/ 584534 h 859843"/>
              <a:gd name="connsiteX6762" fmla="*/ 4008574 w 4649917"/>
              <a:gd name="connsiteY6762" fmla="*/ 584852 h 859843"/>
              <a:gd name="connsiteX6763" fmla="*/ 4007621 w 4649917"/>
              <a:gd name="connsiteY6763" fmla="*/ 584503 h 859843"/>
              <a:gd name="connsiteX6764" fmla="*/ 4001445 w 4649917"/>
              <a:gd name="connsiteY6764" fmla="*/ 584007 h 859843"/>
              <a:gd name="connsiteX6765" fmla="*/ 3988885 w 4649917"/>
              <a:gd name="connsiteY6765" fmla="*/ 582435 h 859843"/>
              <a:gd name="connsiteX6766" fmla="*/ 3988470 w 4649917"/>
              <a:gd name="connsiteY6766" fmla="*/ 582966 h 859843"/>
              <a:gd name="connsiteX6767" fmla="*/ 3987850 w 4649917"/>
              <a:gd name="connsiteY6767" fmla="*/ 582917 h 859843"/>
              <a:gd name="connsiteX6768" fmla="*/ 3988885 w 4649917"/>
              <a:gd name="connsiteY6768" fmla="*/ 582435 h 859843"/>
              <a:gd name="connsiteX6769" fmla="*/ 3987571 w 4649917"/>
              <a:gd name="connsiteY6769" fmla="*/ 582894 h 859843"/>
              <a:gd name="connsiteX6770" fmla="*/ 3983704 w 4649917"/>
              <a:gd name="connsiteY6770" fmla="*/ 582585 h 859843"/>
              <a:gd name="connsiteX6771" fmla="*/ 3983510 w 4649917"/>
              <a:gd name="connsiteY6771" fmla="*/ 582435 h 859843"/>
              <a:gd name="connsiteX6772" fmla="*/ 3988885 w 4649917"/>
              <a:gd name="connsiteY6772" fmla="*/ 582435 h 859843"/>
              <a:gd name="connsiteX6773" fmla="*/ 3991571 w 4649917"/>
              <a:gd name="connsiteY6773" fmla="*/ 582435 h 859843"/>
              <a:gd name="connsiteX6774" fmla="*/ 3992221 w 4649917"/>
              <a:gd name="connsiteY6774" fmla="*/ 583268 h 859843"/>
              <a:gd name="connsiteX6775" fmla="*/ 3990999 w 4649917"/>
              <a:gd name="connsiteY6775" fmla="*/ 583169 h 859843"/>
              <a:gd name="connsiteX6776" fmla="*/ 3996946 w 4649917"/>
              <a:gd name="connsiteY6776" fmla="*/ 582435 h 859843"/>
              <a:gd name="connsiteX6777" fmla="*/ 3996946 w 4649917"/>
              <a:gd name="connsiteY6777" fmla="*/ 583646 h 859843"/>
              <a:gd name="connsiteX6778" fmla="*/ 3994259 w 4649917"/>
              <a:gd name="connsiteY6778" fmla="*/ 583431 h 859843"/>
              <a:gd name="connsiteX6779" fmla="*/ 3994259 w 4649917"/>
              <a:gd name="connsiteY6779" fmla="*/ 582435 h 859843"/>
              <a:gd name="connsiteX6780" fmla="*/ 3996946 w 4649917"/>
              <a:gd name="connsiteY6780" fmla="*/ 582435 h 859843"/>
              <a:gd name="connsiteX6781" fmla="*/ 4408076 w 4649917"/>
              <a:gd name="connsiteY6781" fmla="*/ 582435 h 859843"/>
              <a:gd name="connsiteX6782" fmla="*/ 4408076 w 4649917"/>
              <a:gd name="connsiteY6782" fmla="*/ 585883 h 859843"/>
              <a:gd name="connsiteX6783" fmla="*/ 4405389 w 4649917"/>
              <a:gd name="connsiteY6783" fmla="*/ 582435 h 859843"/>
              <a:gd name="connsiteX6784" fmla="*/ 4416137 w 4649917"/>
              <a:gd name="connsiteY6784" fmla="*/ 582435 h 859843"/>
              <a:gd name="connsiteX6785" fmla="*/ 4416137 w 4649917"/>
              <a:gd name="connsiteY6785" fmla="*/ 585883 h 859843"/>
              <a:gd name="connsiteX6786" fmla="*/ 4410763 w 4649917"/>
              <a:gd name="connsiteY6786" fmla="*/ 585883 h 859843"/>
              <a:gd name="connsiteX6787" fmla="*/ 4416137 w 4649917"/>
              <a:gd name="connsiteY6787" fmla="*/ 582435 h 859843"/>
              <a:gd name="connsiteX6788" fmla="*/ 4424198 w 4649917"/>
              <a:gd name="connsiteY6788" fmla="*/ 582435 h 859843"/>
              <a:gd name="connsiteX6789" fmla="*/ 4424198 w 4649917"/>
              <a:gd name="connsiteY6789" fmla="*/ 585883 h 859843"/>
              <a:gd name="connsiteX6790" fmla="*/ 4418824 w 4649917"/>
              <a:gd name="connsiteY6790" fmla="*/ 585883 h 859843"/>
              <a:gd name="connsiteX6791" fmla="*/ 4424198 w 4649917"/>
              <a:gd name="connsiteY6791" fmla="*/ 582435 h 859843"/>
              <a:gd name="connsiteX6792" fmla="*/ 4032880 w 4649917"/>
              <a:gd name="connsiteY6792" fmla="*/ 582434 h 859843"/>
              <a:gd name="connsiteX6793" fmla="*/ 4032880 w 4649917"/>
              <a:gd name="connsiteY6793" fmla="*/ 582435 h 859843"/>
              <a:gd name="connsiteX6794" fmla="*/ 4031878 w 4649917"/>
              <a:gd name="connsiteY6794" fmla="*/ 582435 h 859843"/>
              <a:gd name="connsiteX6795" fmla="*/ 4030194 w 4649917"/>
              <a:gd name="connsiteY6795" fmla="*/ 582435 h 859843"/>
              <a:gd name="connsiteX6796" fmla="*/ 4030193 w 4649917"/>
              <a:gd name="connsiteY6796" fmla="*/ 582434 h 859843"/>
              <a:gd name="connsiteX6797" fmla="*/ 4040942 w 4649917"/>
              <a:gd name="connsiteY6797" fmla="*/ 582434 h 859843"/>
              <a:gd name="connsiteX6798" fmla="*/ 4040942 w 4649917"/>
              <a:gd name="connsiteY6798" fmla="*/ 583026 h 859843"/>
              <a:gd name="connsiteX6799" fmla="*/ 4040203 w 4649917"/>
              <a:gd name="connsiteY6799" fmla="*/ 582908 h 859843"/>
              <a:gd name="connsiteX6800" fmla="*/ 4049003 w 4649917"/>
              <a:gd name="connsiteY6800" fmla="*/ 582434 h 859843"/>
              <a:gd name="connsiteX6801" fmla="*/ 4049003 w 4649917"/>
              <a:gd name="connsiteY6801" fmla="*/ 582435 h 859843"/>
              <a:gd name="connsiteX6802" fmla="*/ 4049001 w 4649917"/>
              <a:gd name="connsiteY6802" fmla="*/ 582435 h 859843"/>
              <a:gd name="connsiteX6803" fmla="*/ 397566 w 4649917"/>
              <a:gd name="connsiteY6803" fmla="*/ 582264 h 859843"/>
              <a:gd name="connsiteX6804" fmla="*/ 404103 w 4649917"/>
              <a:gd name="connsiteY6804" fmla="*/ 587094 h 859843"/>
              <a:gd name="connsiteX6805" fmla="*/ 388433 w 4649917"/>
              <a:gd name="connsiteY6805" fmla="*/ 589851 h 859843"/>
              <a:gd name="connsiteX6806" fmla="*/ 393518 w 4649917"/>
              <a:gd name="connsiteY6806" fmla="*/ 583170 h 859843"/>
              <a:gd name="connsiteX6807" fmla="*/ 3998694 w 4649917"/>
              <a:gd name="connsiteY6807" fmla="*/ 581230 h 859843"/>
              <a:gd name="connsiteX6808" fmla="*/ 4001041 w 4649917"/>
              <a:gd name="connsiteY6808" fmla="*/ 582091 h 859843"/>
              <a:gd name="connsiteX6809" fmla="*/ 3999633 w 4649917"/>
              <a:gd name="connsiteY6809" fmla="*/ 582435 h 859843"/>
              <a:gd name="connsiteX6810" fmla="*/ 3913645 w 4649917"/>
              <a:gd name="connsiteY6810" fmla="*/ 578987 h 859843"/>
              <a:gd name="connsiteX6811" fmla="*/ 3913645 w 4649917"/>
              <a:gd name="connsiteY6811" fmla="*/ 582435 h 859843"/>
              <a:gd name="connsiteX6812" fmla="*/ 3910958 w 4649917"/>
              <a:gd name="connsiteY6812" fmla="*/ 578987 h 859843"/>
              <a:gd name="connsiteX6813" fmla="*/ 3945891 w 4649917"/>
              <a:gd name="connsiteY6813" fmla="*/ 578987 h 859843"/>
              <a:gd name="connsiteX6814" fmla="*/ 3944547 w 4649917"/>
              <a:gd name="connsiteY6814" fmla="*/ 580711 h 859843"/>
              <a:gd name="connsiteX6815" fmla="*/ 3945891 w 4649917"/>
              <a:gd name="connsiteY6815" fmla="*/ 582435 h 859843"/>
              <a:gd name="connsiteX6816" fmla="*/ 3943203 w 4649917"/>
              <a:gd name="connsiteY6816" fmla="*/ 582435 h 859843"/>
              <a:gd name="connsiteX6817" fmla="*/ 3944547 w 4649917"/>
              <a:gd name="connsiteY6817" fmla="*/ 580711 h 859843"/>
              <a:gd name="connsiteX6818" fmla="*/ 3943203 w 4649917"/>
              <a:gd name="connsiteY6818" fmla="*/ 578987 h 859843"/>
              <a:gd name="connsiteX6819" fmla="*/ 3951265 w 4649917"/>
              <a:gd name="connsiteY6819" fmla="*/ 578987 h 859843"/>
              <a:gd name="connsiteX6820" fmla="*/ 3948577 w 4649917"/>
              <a:gd name="connsiteY6820" fmla="*/ 578987 h 859843"/>
              <a:gd name="connsiteX6821" fmla="*/ 3992573 w 4649917"/>
              <a:gd name="connsiteY6821" fmla="*/ 578986 h 859843"/>
              <a:gd name="connsiteX6822" fmla="*/ 3992576 w 4649917"/>
              <a:gd name="connsiteY6822" fmla="*/ 578987 h 859843"/>
              <a:gd name="connsiteX6823" fmla="*/ 3992572 w 4649917"/>
              <a:gd name="connsiteY6823" fmla="*/ 578987 h 859843"/>
              <a:gd name="connsiteX6824" fmla="*/ 3962848 w 4649917"/>
              <a:gd name="connsiteY6824" fmla="*/ 578772 h 859843"/>
              <a:gd name="connsiteX6825" fmla="*/ 3963015 w 4649917"/>
              <a:gd name="connsiteY6825" fmla="*/ 578986 h 859843"/>
              <a:gd name="connsiteX6826" fmla="*/ 3989886 w 4649917"/>
              <a:gd name="connsiteY6826" fmla="*/ 578986 h 859843"/>
              <a:gd name="connsiteX6827" fmla="*/ 3989886 w 4649917"/>
              <a:gd name="connsiteY6827" fmla="*/ 578987 h 859843"/>
              <a:gd name="connsiteX6828" fmla="*/ 3988885 w 4649917"/>
              <a:gd name="connsiteY6828" fmla="*/ 578987 h 859843"/>
              <a:gd name="connsiteX6829" fmla="*/ 3976120 w 4649917"/>
              <a:gd name="connsiteY6829" fmla="*/ 580280 h 859843"/>
              <a:gd name="connsiteX6830" fmla="*/ 3961861 w 4649917"/>
              <a:gd name="connsiteY6830" fmla="*/ 579183 h 859843"/>
              <a:gd name="connsiteX6831" fmla="*/ 3959326 w 4649917"/>
              <a:gd name="connsiteY6831" fmla="*/ 582435 h 859843"/>
              <a:gd name="connsiteX6832" fmla="*/ 3967388 w 4649917"/>
              <a:gd name="connsiteY6832" fmla="*/ 585883 h 859843"/>
              <a:gd name="connsiteX6833" fmla="*/ 3980823 w 4649917"/>
              <a:gd name="connsiteY6833" fmla="*/ 585883 h 859843"/>
              <a:gd name="connsiteX6834" fmla="*/ 3983510 w 4649917"/>
              <a:gd name="connsiteY6834" fmla="*/ 585883 h 859843"/>
              <a:gd name="connsiteX6835" fmla="*/ 3985190 w 4649917"/>
              <a:gd name="connsiteY6835" fmla="*/ 584159 h 859843"/>
              <a:gd name="connsiteX6836" fmla="*/ 3985509 w 4649917"/>
              <a:gd name="connsiteY6836" fmla="*/ 584010 h 859843"/>
              <a:gd name="connsiteX6837" fmla="*/ 3987120 w 4649917"/>
              <a:gd name="connsiteY6837" fmla="*/ 584699 h 859843"/>
              <a:gd name="connsiteX6838" fmla="*/ 3986197 w 4649917"/>
              <a:gd name="connsiteY6838" fmla="*/ 585883 h 859843"/>
              <a:gd name="connsiteX6839" fmla="*/ 3988885 w 4649917"/>
              <a:gd name="connsiteY6839" fmla="*/ 585883 h 859843"/>
              <a:gd name="connsiteX6840" fmla="*/ 3989136 w 4649917"/>
              <a:gd name="connsiteY6840" fmla="*/ 585561 h 859843"/>
              <a:gd name="connsiteX6841" fmla="*/ 3989886 w 4649917"/>
              <a:gd name="connsiteY6841" fmla="*/ 585882 h 859843"/>
              <a:gd name="connsiteX6842" fmla="*/ 4002969 w 4649917"/>
              <a:gd name="connsiteY6842" fmla="*/ 588776 h 859843"/>
              <a:gd name="connsiteX6843" fmla="*/ 4002320 w 4649917"/>
              <a:gd name="connsiteY6843" fmla="*/ 589330 h 859843"/>
              <a:gd name="connsiteX6844" fmla="*/ 3999633 w 4649917"/>
              <a:gd name="connsiteY6844" fmla="*/ 589330 h 859843"/>
              <a:gd name="connsiteX6845" fmla="*/ 3996946 w 4649917"/>
              <a:gd name="connsiteY6845" fmla="*/ 592778 h 859843"/>
              <a:gd name="connsiteX6846" fmla="*/ 3996946 w 4649917"/>
              <a:gd name="connsiteY6846" fmla="*/ 592778 h 859843"/>
              <a:gd name="connsiteX6847" fmla="*/ 3996946 w 4649917"/>
              <a:gd name="connsiteY6847" fmla="*/ 589330 h 859843"/>
              <a:gd name="connsiteX6848" fmla="*/ 3962013 w 4649917"/>
              <a:gd name="connsiteY6848" fmla="*/ 589330 h 859843"/>
              <a:gd name="connsiteX6849" fmla="*/ 3962013 w 4649917"/>
              <a:gd name="connsiteY6849" fmla="*/ 585883 h 859843"/>
              <a:gd name="connsiteX6850" fmla="*/ 3959326 w 4649917"/>
              <a:gd name="connsiteY6850" fmla="*/ 585883 h 859843"/>
              <a:gd name="connsiteX6851" fmla="*/ 3959326 w 4649917"/>
              <a:gd name="connsiteY6851" fmla="*/ 589330 h 859843"/>
              <a:gd name="connsiteX6852" fmla="*/ 3945891 w 4649917"/>
              <a:gd name="connsiteY6852" fmla="*/ 585883 h 859843"/>
              <a:gd name="connsiteX6853" fmla="*/ 3937829 w 4649917"/>
              <a:gd name="connsiteY6853" fmla="*/ 585883 h 859843"/>
              <a:gd name="connsiteX6854" fmla="*/ 3935142 w 4649917"/>
              <a:gd name="connsiteY6854" fmla="*/ 589330 h 859843"/>
              <a:gd name="connsiteX6855" fmla="*/ 3932454 w 4649917"/>
              <a:gd name="connsiteY6855" fmla="*/ 585883 h 859843"/>
              <a:gd name="connsiteX6856" fmla="*/ 3921706 w 4649917"/>
              <a:gd name="connsiteY6856" fmla="*/ 585883 h 859843"/>
              <a:gd name="connsiteX6857" fmla="*/ 3919019 w 4649917"/>
              <a:gd name="connsiteY6857" fmla="*/ 589330 h 859843"/>
              <a:gd name="connsiteX6858" fmla="*/ 3910958 w 4649917"/>
              <a:gd name="connsiteY6858" fmla="*/ 585883 h 859843"/>
              <a:gd name="connsiteX6859" fmla="*/ 3913645 w 4649917"/>
              <a:gd name="connsiteY6859" fmla="*/ 585883 h 859843"/>
              <a:gd name="connsiteX6860" fmla="*/ 3910628 w 4649917"/>
              <a:gd name="connsiteY6860" fmla="*/ 584915 h 859843"/>
              <a:gd name="connsiteX6861" fmla="*/ 3907303 w 4649917"/>
              <a:gd name="connsiteY6861" fmla="*/ 585331 h 859843"/>
              <a:gd name="connsiteX6862" fmla="*/ 3905584 w 4649917"/>
              <a:gd name="connsiteY6862" fmla="*/ 585883 h 859843"/>
              <a:gd name="connsiteX6863" fmla="*/ 3905274 w 4649917"/>
              <a:gd name="connsiteY6863" fmla="*/ 585585 h 859843"/>
              <a:gd name="connsiteX6864" fmla="*/ 3902896 w 4649917"/>
              <a:gd name="connsiteY6864" fmla="*/ 585883 h 859843"/>
              <a:gd name="connsiteX6865" fmla="*/ 3904240 w 4649917"/>
              <a:gd name="connsiteY6865" fmla="*/ 584590 h 859843"/>
              <a:gd name="connsiteX6866" fmla="*/ 3905274 w 4649917"/>
              <a:gd name="connsiteY6866" fmla="*/ 585585 h 859843"/>
              <a:gd name="connsiteX6867" fmla="*/ 3907303 w 4649917"/>
              <a:gd name="connsiteY6867" fmla="*/ 585331 h 859843"/>
              <a:gd name="connsiteX6868" fmla="*/ 3909614 w 4649917"/>
              <a:gd name="connsiteY6868" fmla="*/ 584590 h 859843"/>
              <a:gd name="connsiteX6869" fmla="*/ 3910628 w 4649917"/>
              <a:gd name="connsiteY6869" fmla="*/ 584915 h 859843"/>
              <a:gd name="connsiteX6870" fmla="*/ 3916668 w 4649917"/>
              <a:gd name="connsiteY6870" fmla="*/ 584159 h 859843"/>
              <a:gd name="connsiteX6871" fmla="*/ 3932454 w 4649917"/>
              <a:gd name="connsiteY6871" fmla="*/ 582435 h 859843"/>
              <a:gd name="connsiteX6872" fmla="*/ 3935142 w 4649917"/>
              <a:gd name="connsiteY6872" fmla="*/ 585883 h 859843"/>
              <a:gd name="connsiteX6873" fmla="*/ 3955871 w 4649917"/>
              <a:gd name="connsiteY6873" fmla="*/ 582928 h 859843"/>
              <a:gd name="connsiteX6874" fmla="*/ 3956639 w 4649917"/>
              <a:gd name="connsiteY6874" fmla="*/ 582818 h 859843"/>
              <a:gd name="connsiteX6875" fmla="*/ 3959326 w 4649917"/>
              <a:gd name="connsiteY6875" fmla="*/ 582435 h 859843"/>
              <a:gd name="connsiteX6876" fmla="*/ 3956639 w 4649917"/>
              <a:gd name="connsiteY6876" fmla="*/ 578987 h 859843"/>
              <a:gd name="connsiteX6877" fmla="*/ 3956639 w 4649917"/>
              <a:gd name="connsiteY6877" fmla="*/ 582435 h 859843"/>
              <a:gd name="connsiteX6878" fmla="*/ 3953952 w 4649917"/>
              <a:gd name="connsiteY6878" fmla="*/ 578987 h 859843"/>
              <a:gd name="connsiteX6879" fmla="*/ 3956639 w 4649917"/>
              <a:gd name="connsiteY6879" fmla="*/ 578987 h 859843"/>
              <a:gd name="connsiteX6880" fmla="*/ 3959326 w 4649917"/>
              <a:gd name="connsiteY6880" fmla="*/ 578987 h 859843"/>
              <a:gd name="connsiteX6881" fmla="*/ 3961861 w 4649917"/>
              <a:gd name="connsiteY6881" fmla="*/ 579183 h 859843"/>
              <a:gd name="connsiteX6882" fmla="*/ 3962013 w 4649917"/>
              <a:gd name="connsiteY6882" fmla="*/ 578987 h 859843"/>
              <a:gd name="connsiteX6883" fmla="*/ 3940516 w 4649917"/>
              <a:gd name="connsiteY6883" fmla="*/ 575539 h 859843"/>
              <a:gd name="connsiteX6884" fmla="*/ 3940516 w 4649917"/>
              <a:gd name="connsiteY6884" fmla="*/ 582435 h 859843"/>
              <a:gd name="connsiteX6885" fmla="*/ 3937829 w 4649917"/>
              <a:gd name="connsiteY6885" fmla="*/ 582435 h 859843"/>
              <a:gd name="connsiteX6886" fmla="*/ 3937829 w 4649917"/>
              <a:gd name="connsiteY6886" fmla="*/ 575539 h 859843"/>
              <a:gd name="connsiteX6887" fmla="*/ 3940516 w 4649917"/>
              <a:gd name="connsiteY6887" fmla="*/ 575539 h 859843"/>
              <a:gd name="connsiteX6888" fmla="*/ 3956639 w 4649917"/>
              <a:gd name="connsiteY6888" fmla="*/ 575012 h 859843"/>
              <a:gd name="connsiteX6889" fmla="*/ 3957217 w 4649917"/>
              <a:gd name="connsiteY6889" fmla="*/ 575094 h 859843"/>
              <a:gd name="connsiteX6890" fmla="*/ 3956639 w 4649917"/>
              <a:gd name="connsiteY6890" fmla="*/ 575539 h 859843"/>
              <a:gd name="connsiteX6891" fmla="*/ 3951265 w 4649917"/>
              <a:gd name="connsiteY6891" fmla="*/ 570928 h 859843"/>
              <a:gd name="connsiteX6892" fmla="*/ 3953698 w 4649917"/>
              <a:gd name="connsiteY6892" fmla="*/ 571239 h 859843"/>
              <a:gd name="connsiteX6893" fmla="*/ 3952027 w 4649917"/>
              <a:gd name="connsiteY6893" fmla="*/ 571824 h 859843"/>
              <a:gd name="connsiteX6894" fmla="*/ 3951265 w 4649917"/>
              <a:gd name="connsiteY6894" fmla="*/ 571805 h 859843"/>
              <a:gd name="connsiteX6895" fmla="*/ 4246848 w 4649917"/>
              <a:gd name="connsiteY6895" fmla="*/ 570798 h 859843"/>
              <a:gd name="connsiteX6896" fmla="*/ 4246403 w 4649917"/>
              <a:gd name="connsiteY6896" fmla="*/ 571013 h 859843"/>
              <a:gd name="connsiteX6897" fmla="*/ 4249536 w 4649917"/>
              <a:gd name="connsiteY6897" fmla="*/ 572091 h 859843"/>
              <a:gd name="connsiteX6898" fmla="*/ 4246848 w 4649917"/>
              <a:gd name="connsiteY6898" fmla="*/ 570798 h 859843"/>
              <a:gd name="connsiteX6899" fmla="*/ 3960664 w 4649917"/>
              <a:gd name="connsiteY6899" fmla="*/ 570797 h 859843"/>
              <a:gd name="connsiteX6900" fmla="*/ 3963015 w 4649917"/>
              <a:gd name="connsiteY6900" fmla="*/ 572090 h 859843"/>
              <a:gd name="connsiteX6901" fmla="*/ 3960345 w 4649917"/>
              <a:gd name="connsiteY6901" fmla="*/ 572025 h 859843"/>
              <a:gd name="connsiteX6902" fmla="*/ 3960328 w 4649917"/>
              <a:gd name="connsiteY6902" fmla="*/ 572090 h 859843"/>
              <a:gd name="connsiteX6903" fmla="*/ 3959703 w 4649917"/>
              <a:gd name="connsiteY6903" fmla="*/ 572010 h 859843"/>
              <a:gd name="connsiteX6904" fmla="*/ 3956430 w 4649917"/>
              <a:gd name="connsiteY6904" fmla="*/ 571930 h 859843"/>
              <a:gd name="connsiteX6905" fmla="*/ 3955899 w 4649917"/>
              <a:gd name="connsiteY6905" fmla="*/ 571522 h 859843"/>
              <a:gd name="connsiteX6906" fmla="*/ 3959703 w 4649917"/>
              <a:gd name="connsiteY6906" fmla="*/ 572010 h 859843"/>
              <a:gd name="connsiteX6907" fmla="*/ 3960345 w 4649917"/>
              <a:gd name="connsiteY6907" fmla="*/ 572025 h 859843"/>
              <a:gd name="connsiteX6908" fmla="*/ 3846467 w 4649917"/>
              <a:gd name="connsiteY6908" fmla="*/ 569048 h 859843"/>
              <a:gd name="connsiteX6909" fmla="*/ 3846855 w 4649917"/>
              <a:gd name="connsiteY6909" fmla="*/ 569141 h 859843"/>
              <a:gd name="connsiteX6910" fmla="*/ 3849154 w 4649917"/>
              <a:gd name="connsiteY6910" fmla="*/ 572091 h 859843"/>
              <a:gd name="connsiteX6911" fmla="*/ 3846467 w 4649917"/>
              <a:gd name="connsiteY6911" fmla="*/ 572091 h 859843"/>
              <a:gd name="connsiteX6912" fmla="*/ 3816909 w 4649917"/>
              <a:gd name="connsiteY6912" fmla="*/ 568643 h 859843"/>
              <a:gd name="connsiteX6913" fmla="*/ 3811535 w 4649917"/>
              <a:gd name="connsiteY6913" fmla="*/ 572091 h 859843"/>
              <a:gd name="connsiteX6914" fmla="*/ 3814221 w 4649917"/>
              <a:gd name="connsiteY6914" fmla="*/ 568643 h 859843"/>
              <a:gd name="connsiteX6915" fmla="*/ 3816909 w 4649917"/>
              <a:gd name="connsiteY6915" fmla="*/ 568643 h 859843"/>
              <a:gd name="connsiteX6916" fmla="*/ 3838405 w 4649917"/>
              <a:gd name="connsiteY6916" fmla="*/ 568643 h 859843"/>
              <a:gd name="connsiteX6917" fmla="*/ 3838405 w 4649917"/>
              <a:gd name="connsiteY6917" fmla="*/ 572091 h 859843"/>
              <a:gd name="connsiteX6918" fmla="*/ 3841093 w 4649917"/>
              <a:gd name="connsiteY6918" fmla="*/ 575539 h 859843"/>
              <a:gd name="connsiteX6919" fmla="*/ 3849154 w 4649917"/>
              <a:gd name="connsiteY6919" fmla="*/ 575539 h 859843"/>
              <a:gd name="connsiteX6920" fmla="*/ 3849154 w 4649917"/>
              <a:gd name="connsiteY6920" fmla="*/ 578316 h 859843"/>
              <a:gd name="connsiteX6921" fmla="*/ 3838405 w 4649917"/>
              <a:gd name="connsiteY6921" fmla="*/ 576885 h 859843"/>
              <a:gd name="connsiteX6922" fmla="*/ 3838405 w 4649917"/>
              <a:gd name="connsiteY6922" fmla="*/ 576832 h 859843"/>
              <a:gd name="connsiteX6923" fmla="*/ 3838405 w 4649917"/>
              <a:gd name="connsiteY6923" fmla="*/ 572091 h 859843"/>
              <a:gd name="connsiteX6924" fmla="*/ 3833031 w 4649917"/>
              <a:gd name="connsiteY6924" fmla="*/ 572091 h 859843"/>
              <a:gd name="connsiteX6925" fmla="*/ 3833031 w 4649917"/>
              <a:gd name="connsiteY6925" fmla="*/ 568643 h 859843"/>
              <a:gd name="connsiteX6926" fmla="*/ 3835718 w 4649917"/>
              <a:gd name="connsiteY6926" fmla="*/ 568643 h 859843"/>
              <a:gd name="connsiteX6927" fmla="*/ 3838405 w 4649917"/>
              <a:gd name="connsiteY6927" fmla="*/ 568643 h 859843"/>
              <a:gd name="connsiteX6928" fmla="*/ 3928082 w 4649917"/>
              <a:gd name="connsiteY6928" fmla="*/ 567855 h 859843"/>
              <a:gd name="connsiteX6929" fmla="*/ 3928082 w 4649917"/>
              <a:gd name="connsiteY6929" fmla="*/ 568642 h 859843"/>
              <a:gd name="connsiteX6930" fmla="*/ 3930769 w 4649917"/>
              <a:gd name="connsiteY6930" fmla="*/ 568642 h 859843"/>
              <a:gd name="connsiteX6931" fmla="*/ 3933456 w 4649917"/>
              <a:gd name="connsiteY6931" fmla="*/ 568642 h 859843"/>
              <a:gd name="connsiteX6932" fmla="*/ 3944285 w 4649917"/>
              <a:gd name="connsiteY6932" fmla="*/ 570032 h 859843"/>
              <a:gd name="connsiteX6933" fmla="*/ 3945560 w 4649917"/>
              <a:gd name="connsiteY6933" fmla="*/ 571668 h 859843"/>
              <a:gd name="connsiteX6934" fmla="*/ 3945212 w 4649917"/>
              <a:gd name="connsiteY6934" fmla="*/ 571659 h 859843"/>
              <a:gd name="connsiteX6935" fmla="*/ 3941348 w 4649917"/>
              <a:gd name="connsiteY6935" fmla="*/ 571071 h 859843"/>
              <a:gd name="connsiteX6936" fmla="*/ 3940852 w 4649917"/>
              <a:gd name="connsiteY6936" fmla="*/ 570798 h 859843"/>
              <a:gd name="connsiteX6937" fmla="*/ 3940803 w 4649917"/>
              <a:gd name="connsiteY6937" fmla="*/ 570988 h 859843"/>
              <a:gd name="connsiteX6938" fmla="*/ 3925395 w 4649917"/>
              <a:gd name="connsiteY6938" fmla="*/ 568642 h 859843"/>
              <a:gd name="connsiteX6939" fmla="*/ 3925594 w 4649917"/>
              <a:gd name="connsiteY6939" fmla="*/ 568386 h 859843"/>
              <a:gd name="connsiteX6940" fmla="*/ 3911966 w 4649917"/>
              <a:gd name="connsiteY6940" fmla="*/ 567350 h 859843"/>
              <a:gd name="connsiteX6941" fmla="*/ 3913643 w 4649917"/>
              <a:gd name="connsiteY6941" fmla="*/ 568642 h 859843"/>
              <a:gd name="connsiteX6942" fmla="*/ 3911960 w 4649917"/>
              <a:gd name="connsiteY6942" fmla="*/ 568642 h 859843"/>
              <a:gd name="connsiteX6943" fmla="*/ 3911966 w 4649917"/>
              <a:gd name="connsiteY6943" fmla="*/ 568643 h 859843"/>
              <a:gd name="connsiteX6944" fmla="*/ 3908271 w 4649917"/>
              <a:gd name="connsiteY6944" fmla="*/ 568643 h 859843"/>
              <a:gd name="connsiteX6945" fmla="*/ 3911966 w 4649917"/>
              <a:gd name="connsiteY6945" fmla="*/ 567350 h 859843"/>
              <a:gd name="connsiteX6946" fmla="*/ 3965036 w 4649917"/>
              <a:gd name="connsiteY6946" fmla="*/ 567350 h 859843"/>
              <a:gd name="connsiteX6947" fmla="*/ 3975047 w 4649917"/>
              <a:gd name="connsiteY6947" fmla="*/ 568338 h 859843"/>
              <a:gd name="connsiteX6948" fmla="*/ 3967717 w 4649917"/>
              <a:gd name="connsiteY6948" fmla="*/ 568211 h 859843"/>
              <a:gd name="connsiteX6949" fmla="*/ 3963229 w 4649917"/>
              <a:gd name="connsiteY6949" fmla="*/ 567561 h 859843"/>
              <a:gd name="connsiteX6950" fmla="*/ 3989892 w 4649917"/>
              <a:gd name="connsiteY6950" fmla="*/ 567350 h 859843"/>
              <a:gd name="connsiteX6951" fmla="*/ 3999626 w 4649917"/>
              <a:gd name="connsiteY6951" fmla="*/ 568642 h 859843"/>
              <a:gd name="connsiteX6952" fmla="*/ 3997947 w 4649917"/>
              <a:gd name="connsiteY6952" fmla="*/ 568642 h 859843"/>
              <a:gd name="connsiteX6953" fmla="*/ 4000635 w 4649917"/>
              <a:gd name="connsiteY6953" fmla="*/ 572090 h 859843"/>
              <a:gd name="connsiteX6954" fmla="*/ 3995261 w 4649917"/>
              <a:gd name="connsiteY6954" fmla="*/ 572090 h 859843"/>
              <a:gd name="connsiteX6955" fmla="*/ 3992573 w 4649917"/>
              <a:gd name="connsiteY6955" fmla="*/ 568642 h 859843"/>
              <a:gd name="connsiteX6956" fmla="*/ 3980110 w 4649917"/>
              <a:gd name="connsiteY6956" fmla="*/ 568426 h 859843"/>
              <a:gd name="connsiteX6957" fmla="*/ 4029191 w 4649917"/>
              <a:gd name="connsiteY6957" fmla="*/ 565195 h 859843"/>
              <a:gd name="connsiteX6958" fmla="*/ 4026504 w 4649917"/>
              <a:gd name="connsiteY6958" fmla="*/ 568643 h 859843"/>
              <a:gd name="connsiteX6959" fmla="*/ 4031878 w 4649917"/>
              <a:gd name="connsiteY6959" fmla="*/ 568643 h 859843"/>
              <a:gd name="connsiteX6960" fmla="*/ 4034566 w 4649917"/>
              <a:gd name="connsiteY6960" fmla="*/ 568643 h 859843"/>
              <a:gd name="connsiteX6961" fmla="*/ 4029191 w 4649917"/>
              <a:gd name="connsiteY6961" fmla="*/ 565195 h 859843"/>
              <a:gd name="connsiteX6962" fmla="*/ 4056063 w 4649917"/>
              <a:gd name="connsiteY6962" fmla="*/ 565195 h 859843"/>
              <a:gd name="connsiteX6963" fmla="*/ 4048001 w 4649917"/>
              <a:gd name="connsiteY6963" fmla="*/ 568643 h 859843"/>
              <a:gd name="connsiteX6964" fmla="*/ 4058749 w 4649917"/>
              <a:gd name="connsiteY6964" fmla="*/ 568643 h 859843"/>
              <a:gd name="connsiteX6965" fmla="*/ 4056063 w 4649917"/>
              <a:gd name="connsiteY6965" fmla="*/ 565195 h 859843"/>
              <a:gd name="connsiteX6966" fmla="*/ 4257597 w 4649917"/>
              <a:gd name="connsiteY6966" fmla="*/ 565195 h 859843"/>
              <a:gd name="connsiteX6967" fmla="*/ 4254910 w 4649917"/>
              <a:gd name="connsiteY6967" fmla="*/ 565195 h 859843"/>
              <a:gd name="connsiteX6968" fmla="*/ 4254910 w 4649917"/>
              <a:gd name="connsiteY6968" fmla="*/ 568643 h 859843"/>
              <a:gd name="connsiteX6969" fmla="*/ 4262971 w 4649917"/>
              <a:gd name="connsiteY6969" fmla="*/ 568643 h 859843"/>
              <a:gd name="connsiteX6970" fmla="*/ 4257597 w 4649917"/>
              <a:gd name="connsiteY6970" fmla="*/ 565195 h 859843"/>
              <a:gd name="connsiteX6971" fmla="*/ 4309660 w 4649917"/>
              <a:gd name="connsiteY6971" fmla="*/ 563902 h 859843"/>
              <a:gd name="connsiteX6972" fmla="*/ 4309375 w 4649917"/>
              <a:gd name="connsiteY6972" fmla="*/ 564002 h 859843"/>
              <a:gd name="connsiteX6973" fmla="*/ 4309996 w 4649917"/>
              <a:gd name="connsiteY6973" fmla="*/ 564161 h 859843"/>
              <a:gd name="connsiteX6974" fmla="*/ 4109805 w 4649917"/>
              <a:gd name="connsiteY6974" fmla="*/ 561747 h 859843"/>
              <a:gd name="connsiteX6975" fmla="*/ 4110645 w 4649917"/>
              <a:gd name="connsiteY6975" fmla="*/ 562286 h 859843"/>
              <a:gd name="connsiteX6976" fmla="*/ 4109805 w 4649917"/>
              <a:gd name="connsiteY6976" fmla="*/ 562107 h 859843"/>
              <a:gd name="connsiteX6977" fmla="*/ 4123241 w 4649917"/>
              <a:gd name="connsiteY6977" fmla="*/ 561747 h 859843"/>
              <a:gd name="connsiteX6978" fmla="*/ 4123241 w 4649917"/>
              <a:gd name="connsiteY6978" fmla="*/ 564980 h 859843"/>
              <a:gd name="connsiteX6979" fmla="*/ 4118202 w 4649917"/>
              <a:gd name="connsiteY6979" fmla="*/ 563902 h 859843"/>
              <a:gd name="connsiteX6980" fmla="*/ 4230725 w 4649917"/>
              <a:gd name="connsiteY6980" fmla="*/ 561747 h 859843"/>
              <a:gd name="connsiteX6981" fmla="*/ 4228039 w 4649917"/>
              <a:gd name="connsiteY6981" fmla="*/ 565195 h 859843"/>
              <a:gd name="connsiteX6982" fmla="*/ 4238787 w 4649917"/>
              <a:gd name="connsiteY6982" fmla="*/ 565195 h 859843"/>
              <a:gd name="connsiteX6983" fmla="*/ 4230725 w 4649917"/>
              <a:gd name="connsiteY6983" fmla="*/ 561747 h 859843"/>
              <a:gd name="connsiteX6984" fmla="*/ 4300591 w 4649917"/>
              <a:gd name="connsiteY6984" fmla="*/ 561747 h 859843"/>
              <a:gd name="connsiteX6985" fmla="*/ 4305965 w 4649917"/>
              <a:gd name="connsiteY6985" fmla="*/ 565195 h 859843"/>
              <a:gd name="connsiteX6986" fmla="*/ 4309375 w 4649917"/>
              <a:gd name="connsiteY6986" fmla="*/ 564002 h 859843"/>
              <a:gd name="connsiteX6987" fmla="*/ 4316714 w 4649917"/>
              <a:gd name="connsiteY6987" fmla="*/ 561747 h 859843"/>
              <a:gd name="connsiteX6988" fmla="*/ 4314026 w 4649917"/>
              <a:gd name="connsiteY6988" fmla="*/ 561747 h 859843"/>
              <a:gd name="connsiteX6989" fmla="*/ 4316042 w 4649917"/>
              <a:gd name="connsiteY6989" fmla="*/ 562609 h 859843"/>
              <a:gd name="connsiteX6990" fmla="*/ 4407442 w 4649917"/>
              <a:gd name="connsiteY6990" fmla="*/ 561514 h 859843"/>
              <a:gd name="connsiteX6991" fmla="*/ 4405389 w 4649917"/>
              <a:gd name="connsiteY6991" fmla="*/ 561747 h 859843"/>
              <a:gd name="connsiteX6992" fmla="*/ 4416137 w 4649917"/>
              <a:gd name="connsiteY6992" fmla="*/ 561747 h 859843"/>
              <a:gd name="connsiteX6993" fmla="*/ 4404208 w 4649917"/>
              <a:gd name="connsiteY6993" fmla="*/ 561428 h 859843"/>
              <a:gd name="connsiteX6994" fmla="*/ 4405389 w 4649917"/>
              <a:gd name="connsiteY6994" fmla="*/ 561747 h 859843"/>
              <a:gd name="connsiteX6995" fmla="*/ 4404412 w 4649917"/>
              <a:gd name="connsiteY6995" fmla="*/ 561434 h 859843"/>
              <a:gd name="connsiteX6996" fmla="*/ 4034104 w 4649917"/>
              <a:gd name="connsiteY6996" fmla="*/ 561303 h 859843"/>
              <a:gd name="connsiteX6997" fmla="*/ 4034382 w 4649917"/>
              <a:gd name="connsiteY6997" fmla="*/ 561571 h 859843"/>
              <a:gd name="connsiteX6998" fmla="*/ 4032246 w 4649917"/>
              <a:gd name="connsiteY6998" fmla="*/ 561513 h 859843"/>
              <a:gd name="connsiteX6999" fmla="*/ 4032104 w 4649917"/>
              <a:gd name="connsiteY6999" fmla="*/ 561529 h 859843"/>
              <a:gd name="connsiteX7000" fmla="*/ 4032125 w 4649917"/>
              <a:gd name="connsiteY7000" fmla="*/ 561511 h 859843"/>
              <a:gd name="connsiteX7001" fmla="*/ 4032246 w 4649917"/>
              <a:gd name="connsiteY7001" fmla="*/ 561513 h 859843"/>
              <a:gd name="connsiteX7002" fmla="*/ 4035513 w 4649917"/>
              <a:gd name="connsiteY7002" fmla="*/ 561144 h 859843"/>
              <a:gd name="connsiteX7003" fmla="*/ 4035407 w 4649917"/>
              <a:gd name="connsiteY7003" fmla="*/ 561599 h 859843"/>
              <a:gd name="connsiteX7004" fmla="*/ 4034760 w 4649917"/>
              <a:gd name="connsiteY7004" fmla="*/ 561581 h 859843"/>
              <a:gd name="connsiteX7005" fmla="*/ 4035233 w 4649917"/>
              <a:gd name="connsiteY7005" fmla="*/ 561176 h 859843"/>
              <a:gd name="connsiteX7006" fmla="*/ 4111850 w 4649917"/>
              <a:gd name="connsiteY7006" fmla="*/ 560923 h 859843"/>
              <a:gd name="connsiteX7007" fmla="*/ 4113069 w 4649917"/>
              <a:gd name="connsiteY7007" fmla="*/ 561155 h 859843"/>
              <a:gd name="connsiteX7008" fmla="*/ 4112492 w 4649917"/>
              <a:gd name="connsiteY7008" fmla="*/ 561747 h 859843"/>
              <a:gd name="connsiteX7009" fmla="*/ 4298240 w 4649917"/>
              <a:gd name="connsiteY7009" fmla="*/ 560455 h 859843"/>
              <a:gd name="connsiteX7010" fmla="*/ 4298172 w 4649917"/>
              <a:gd name="connsiteY7010" fmla="*/ 560712 h 859843"/>
              <a:gd name="connsiteX7011" fmla="*/ 4300591 w 4649917"/>
              <a:gd name="connsiteY7011" fmla="*/ 561747 h 859843"/>
              <a:gd name="connsiteX7012" fmla="*/ 4298240 w 4649917"/>
              <a:gd name="connsiteY7012" fmla="*/ 560455 h 859843"/>
              <a:gd name="connsiteX7013" fmla="*/ 4486338 w 4649917"/>
              <a:gd name="connsiteY7013" fmla="*/ 560455 h 859843"/>
              <a:gd name="connsiteX7014" fmla="*/ 4485796 w 4649917"/>
              <a:gd name="connsiteY7014" fmla="*/ 560686 h 859843"/>
              <a:gd name="connsiteX7015" fmla="*/ 4491376 w 4649917"/>
              <a:gd name="connsiteY7015" fmla="*/ 561747 h 859843"/>
              <a:gd name="connsiteX7016" fmla="*/ 4486338 w 4649917"/>
              <a:gd name="connsiteY7016" fmla="*/ 560455 h 859843"/>
              <a:gd name="connsiteX7017" fmla="*/ 4246848 w 4649917"/>
              <a:gd name="connsiteY7017" fmla="*/ 558299 h 859843"/>
              <a:gd name="connsiteX7018" fmla="*/ 4244161 w 4649917"/>
              <a:gd name="connsiteY7018" fmla="*/ 558299 h 859843"/>
              <a:gd name="connsiteX7019" fmla="*/ 4249536 w 4649917"/>
              <a:gd name="connsiteY7019" fmla="*/ 561747 h 859843"/>
              <a:gd name="connsiteX7020" fmla="*/ 4246848 w 4649917"/>
              <a:gd name="connsiteY7020" fmla="*/ 558299 h 859843"/>
              <a:gd name="connsiteX7021" fmla="*/ 4194822 w 4649917"/>
              <a:gd name="connsiteY7021" fmla="*/ 558012 h 859843"/>
              <a:gd name="connsiteX7022" fmla="*/ 4193106 w 4649917"/>
              <a:gd name="connsiteY7022" fmla="*/ 558299 h 859843"/>
              <a:gd name="connsiteX7023" fmla="*/ 4195793 w 4649917"/>
              <a:gd name="connsiteY7023" fmla="*/ 558299 h 859843"/>
              <a:gd name="connsiteX7024" fmla="*/ 4186692 w 4649917"/>
              <a:gd name="connsiteY7024" fmla="*/ 557965 h 859843"/>
              <a:gd name="connsiteX7025" fmla="*/ 4185044 w 4649917"/>
              <a:gd name="connsiteY7025" fmla="*/ 558299 h 859843"/>
              <a:gd name="connsiteX7026" fmla="*/ 4187732 w 4649917"/>
              <a:gd name="connsiteY7026" fmla="*/ 558299 h 859843"/>
              <a:gd name="connsiteX7027" fmla="*/ 4236436 w 4649917"/>
              <a:gd name="connsiteY7027" fmla="*/ 557006 h 859843"/>
              <a:gd name="connsiteX7028" fmla="*/ 4236317 w 4649917"/>
              <a:gd name="connsiteY7028" fmla="*/ 557465 h 859843"/>
              <a:gd name="connsiteX7029" fmla="*/ 4238787 w 4649917"/>
              <a:gd name="connsiteY7029" fmla="*/ 558299 h 859843"/>
              <a:gd name="connsiteX7030" fmla="*/ 4236436 w 4649917"/>
              <a:gd name="connsiteY7030" fmla="*/ 557006 h 859843"/>
              <a:gd name="connsiteX7031" fmla="*/ 4328806 w 4649917"/>
              <a:gd name="connsiteY7031" fmla="*/ 557006 h 859843"/>
              <a:gd name="connsiteX7032" fmla="*/ 4324775 w 4649917"/>
              <a:gd name="connsiteY7032" fmla="*/ 558299 h 859843"/>
              <a:gd name="connsiteX7033" fmla="*/ 4332837 w 4649917"/>
              <a:gd name="connsiteY7033" fmla="*/ 558299 h 859843"/>
              <a:gd name="connsiteX7034" fmla="*/ 4328806 w 4649917"/>
              <a:gd name="connsiteY7034" fmla="*/ 557006 h 859843"/>
              <a:gd name="connsiteX7035" fmla="*/ 4279094 w 4649917"/>
              <a:gd name="connsiteY7035" fmla="*/ 554852 h 859843"/>
              <a:gd name="connsiteX7036" fmla="*/ 4260284 w 4649917"/>
              <a:gd name="connsiteY7036" fmla="*/ 554852 h 859843"/>
              <a:gd name="connsiteX7037" fmla="*/ 4265659 w 4649917"/>
              <a:gd name="connsiteY7037" fmla="*/ 558299 h 859843"/>
              <a:gd name="connsiteX7038" fmla="*/ 4268345 w 4649917"/>
              <a:gd name="connsiteY7038" fmla="*/ 558299 h 859843"/>
              <a:gd name="connsiteX7039" fmla="*/ 4262971 w 4649917"/>
              <a:gd name="connsiteY7039" fmla="*/ 561747 h 859843"/>
              <a:gd name="connsiteX7040" fmla="*/ 4265659 w 4649917"/>
              <a:gd name="connsiteY7040" fmla="*/ 558299 h 859843"/>
              <a:gd name="connsiteX7041" fmla="*/ 4260284 w 4649917"/>
              <a:gd name="connsiteY7041" fmla="*/ 558299 h 859843"/>
              <a:gd name="connsiteX7042" fmla="*/ 4260284 w 4649917"/>
              <a:gd name="connsiteY7042" fmla="*/ 554852 h 859843"/>
              <a:gd name="connsiteX7043" fmla="*/ 4252223 w 4649917"/>
              <a:gd name="connsiteY7043" fmla="*/ 554852 h 859843"/>
              <a:gd name="connsiteX7044" fmla="*/ 4257597 w 4649917"/>
              <a:gd name="connsiteY7044" fmla="*/ 558299 h 859843"/>
              <a:gd name="connsiteX7045" fmla="*/ 4257597 w 4649917"/>
              <a:gd name="connsiteY7045" fmla="*/ 561747 h 859843"/>
              <a:gd name="connsiteX7046" fmla="*/ 4252223 w 4649917"/>
              <a:gd name="connsiteY7046" fmla="*/ 554852 h 859843"/>
              <a:gd name="connsiteX7047" fmla="*/ 4249536 w 4649917"/>
              <a:gd name="connsiteY7047" fmla="*/ 561747 h 859843"/>
              <a:gd name="connsiteX7048" fmla="*/ 4252223 w 4649917"/>
              <a:gd name="connsiteY7048" fmla="*/ 565195 h 859843"/>
              <a:gd name="connsiteX7049" fmla="*/ 4257597 w 4649917"/>
              <a:gd name="connsiteY7049" fmla="*/ 565195 h 859843"/>
              <a:gd name="connsiteX7050" fmla="*/ 4279094 w 4649917"/>
              <a:gd name="connsiteY7050" fmla="*/ 565195 h 859843"/>
              <a:gd name="connsiteX7051" fmla="*/ 4289842 w 4649917"/>
              <a:gd name="connsiteY7051" fmla="*/ 565195 h 859843"/>
              <a:gd name="connsiteX7052" fmla="*/ 4287156 w 4649917"/>
              <a:gd name="connsiteY7052" fmla="*/ 561747 h 859843"/>
              <a:gd name="connsiteX7053" fmla="*/ 4292530 w 4649917"/>
              <a:gd name="connsiteY7053" fmla="*/ 561747 h 859843"/>
              <a:gd name="connsiteX7054" fmla="*/ 4295217 w 4649917"/>
              <a:gd name="connsiteY7054" fmla="*/ 568643 h 859843"/>
              <a:gd name="connsiteX7055" fmla="*/ 4287156 w 4649917"/>
              <a:gd name="connsiteY7055" fmla="*/ 568643 h 859843"/>
              <a:gd name="connsiteX7056" fmla="*/ 4335523 w 4649917"/>
              <a:gd name="connsiteY7056" fmla="*/ 575539 h 859843"/>
              <a:gd name="connsiteX7057" fmla="*/ 4338211 w 4649917"/>
              <a:gd name="connsiteY7057" fmla="*/ 578987 h 859843"/>
              <a:gd name="connsiteX7058" fmla="*/ 4365082 w 4649917"/>
              <a:gd name="connsiteY7058" fmla="*/ 578987 h 859843"/>
              <a:gd name="connsiteX7059" fmla="*/ 4367769 w 4649917"/>
              <a:gd name="connsiteY7059" fmla="*/ 578987 h 859843"/>
              <a:gd name="connsiteX7060" fmla="*/ 4382817 w 4649917"/>
              <a:gd name="connsiteY7060" fmla="*/ 584504 h 859843"/>
              <a:gd name="connsiteX7061" fmla="*/ 4387369 w 4649917"/>
              <a:gd name="connsiteY7061" fmla="*/ 584869 h 859843"/>
              <a:gd name="connsiteX7062" fmla="*/ 4389266 w 4649917"/>
              <a:gd name="connsiteY7062" fmla="*/ 582435 h 859843"/>
              <a:gd name="connsiteX7063" fmla="*/ 4391953 w 4649917"/>
              <a:gd name="connsiteY7063" fmla="*/ 582435 h 859843"/>
              <a:gd name="connsiteX7064" fmla="*/ 4394282 w 4649917"/>
              <a:gd name="connsiteY7064" fmla="*/ 585423 h 859843"/>
              <a:gd name="connsiteX7065" fmla="*/ 4394640 w 4649917"/>
              <a:gd name="connsiteY7065" fmla="*/ 585452 h 859843"/>
              <a:gd name="connsiteX7066" fmla="*/ 4394640 w 4649917"/>
              <a:gd name="connsiteY7066" fmla="*/ 582435 h 859843"/>
              <a:gd name="connsiteX7067" fmla="*/ 4397148 w 4649917"/>
              <a:gd name="connsiteY7067" fmla="*/ 585653 h 859843"/>
              <a:gd name="connsiteX7068" fmla="*/ 4400015 w 4649917"/>
              <a:gd name="connsiteY7068" fmla="*/ 585883 h 859843"/>
              <a:gd name="connsiteX7069" fmla="*/ 4405389 w 4649917"/>
              <a:gd name="connsiteY7069" fmla="*/ 585883 h 859843"/>
              <a:gd name="connsiteX7070" fmla="*/ 4400015 w 4649917"/>
              <a:gd name="connsiteY7070" fmla="*/ 585883 h 859843"/>
              <a:gd name="connsiteX7071" fmla="*/ 4397327 w 4649917"/>
              <a:gd name="connsiteY7071" fmla="*/ 585883 h 859843"/>
              <a:gd name="connsiteX7072" fmla="*/ 4397148 w 4649917"/>
              <a:gd name="connsiteY7072" fmla="*/ 585653 h 859843"/>
              <a:gd name="connsiteX7073" fmla="*/ 4394640 w 4649917"/>
              <a:gd name="connsiteY7073" fmla="*/ 585452 h 859843"/>
              <a:gd name="connsiteX7074" fmla="*/ 4394640 w 4649917"/>
              <a:gd name="connsiteY7074" fmla="*/ 585883 h 859843"/>
              <a:gd name="connsiteX7075" fmla="*/ 4394282 w 4649917"/>
              <a:gd name="connsiteY7075" fmla="*/ 585423 h 859843"/>
              <a:gd name="connsiteX7076" fmla="*/ 4387369 w 4649917"/>
              <a:gd name="connsiteY7076" fmla="*/ 584869 h 859843"/>
              <a:gd name="connsiteX7077" fmla="*/ 4386579 w 4649917"/>
              <a:gd name="connsiteY7077" fmla="*/ 585883 h 859843"/>
              <a:gd name="connsiteX7078" fmla="*/ 4382817 w 4649917"/>
              <a:gd name="connsiteY7078" fmla="*/ 584504 h 859843"/>
              <a:gd name="connsiteX7079" fmla="*/ 4357020 w 4649917"/>
              <a:gd name="connsiteY7079" fmla="*/ 582435 h 859843"/>
              <a:gd name="connsiteX7080" fmla="*/ 4365082 w 4649917"/>
              <a:gd name="connsiteY7080" fmla="*/ 585883 h 859843"/>
              <a:gd name="connsiteX7081" fmla="*/ 4421512 w 4649917"/>
              <a:gd name="connsiteY7081" fmla="*/ 596226 h 859843"/>
              <a:gd name="connsiteX7082" fmla="*/ 4424198 w 4649917"/>
              <a:gd name="connsiteY7082" fmla="*/ 596226 h 859843"/>
              <a:gd name="connsiteX7083" fmla="*/ 4456444 w 4649917"/>
              <a:gd name="connsiteY7083" fmla="*/ 599675 h 859843"/>
              <a:gd name="connsiteX7084" fmla="*/ 4464506 w 4649917"/>
              <a:gd name="connsiteY7084" fmla="*/ 599675 h 859843"/>
              <a:gd name="connsiteX7085" fmla="*/ 4502125 w 4649917"/>
              <a:gd name="connsiteY7085" fmla="*/ 606570 h 859843"/>
              <a:gd name="connsiteX7086" fmla="*/ 4512874 w 4649917"/>
              <a:gd name="connsiteY7086" fmla="*/ 610019 h 859843"/>
              <a:gd name="connsiteX7087" fmla="*/ 4526310 w 4649917"/>
              <a:gd name="connsiteY7087" fmla="*/ 610019 h 859843"/>
              <a:gd name="connsiteX7088" fmla="*/ 4534371 w 4649917"/>
              <a:gd name="connsiteY7088" fmla="*/ 613466 h 859843"/>
              <a:gd name="connsiteX7089" fmla="*/ 4545119 w 4649917"/>
              <a:gd name="connsiteY7089" fmla="*/ 613466 h 859843"/>
              <a:gd name="connsiteX7090" fmla="*/ 4547807 w 4649917"/>
              <a:gd name="connsiteY7090" fmla="*/ 613466 h 859843"/>
              <a:gd name="connsiteX7091" fmla="*/ 4520935 w 4649917"/>
              <a:gd name="connsiteY7091" fmla="*/ 606570 h 859843"/>
              <a:gd name="connsiteX7092" fmla="*/ 4528996 w 4649917"/>
              <a:gd name="connsiteY7092" fmla="*/ 606570 h 859843"/>
              <a:gd name="connsiteX7093" fmla="*/ 4515561 w 4649917"/>
              <a:gd name="connsiteY7093" fmla="*/ 603123 h 859843"/>
              <a:gd name="connsiteX7094" fmla="*/ 4512874 w 4649917"/>
              <a:gd name="connsiteY7094" fmla="*/ 599675 h 859843"/>
              <a:gd name="connsiteX7095" fmla="*/ 4512874 w 4649917"/>
              <a:gd name="connsiteY7095" fmla="*/ 603123 h 859843"/>
              <a:gd name="connsiteX7096" fmla="*/ 4494064 w 4649917"/>
              <a:gd name="connsiteY7096" fmla="*/ 599675 h 859843"/>
              <a:gd name="connsiteX7097" fmla="*/ 4494064 w 4649917"/>
              <a:gd name="connsiteY7097" fmla="*/ 596226 h 859843"/>
              <a:gd name="connsiteX7098" fmla="*/ 4488690 w 4649917"/>
              <a:gd name="connsiteY7098" fmla="*/ 596226 h 859843"/>
              <a:gd name="connsiteX7099" fmla="*/ 4494064 w 4649917"/>
              <a:gd name="connsiteY7099" fmla="*/ 596226 h 859843"/>
              <a:gd name="connsiteX7100" fmla="*/ 4502125 w 4649917"/>
              <a:gd name="connsiteY7100" fmla="*/ 596226 h 859843"/>
              <a:gd name="connsiteX7101" fmla="*/ 4488690 w 4649917"/>
              <a:gd name="connsiteY7101" fmla="*/ 592779 h 859843"/>
              <a:gd name="connsiteX7102" fmla="*/ 4504813 w 4649917"/>
              <a:gd name="connsiteY7102" fmla="*/ 596226 h 859843"/>
              <a:gd name="connsiteX7103" fmla="*/ 4510187 w 4649917"/>
              <a:gd name="connsiteY7103" fmla="*/ 596226 h 859843"/>
              <a:gd name="connsiteX7104" fmla="*/ 4515561 w 4649917"/>
              <a:gd name="connsiteY7104" fmla="*/ 596226 h 859843"/>
              <a:gd name="connsiteX7105" fmla="*/ 4524630 w 4649917"/>
              <a:gd name="connsiteY7105" fmla="*/ 597520 h 859843"/>
              <a:gd name="connsiteX7106" fmla="*/ 4529230 w 4649917"/>
              <a:gd name="connsiteY7106" fmla="*/ 596676 h 859843"/>
              <a:gd name="connsiteX7107" fmla="*/ 4515561 w 4649917"/>
              <a:gd name="connsiteY7107" fmla="*/ 592779 h 859843"/>
              <a:gd name="connsiteX7108" fmla="*/ 4537058 w 4649917"/>
              <a:gd name="connsiteY7108" fmla="*/ 596226 h 859843"/>
              <a:gd name="connsiteX7109" fmla="*/ 4499438 w 4649917"/>
              <a:gd name="connsiteY7109" fmla="*/ 589330 h 859843"/>
              <a:gd name="connsiteX7110" fmla="*/ 4467193 w 4649917"/>
              <a:gd name="connsiteY7110" fmla="*/ 582435 h 859843"/>
              <a:gd name="connsiteX7111" fmla="*/ 4464506 w 4649917"/>
              <a:gd name="connsiteY7111" fmla="*/ 582435 h 859843"/>
              <a:gd name="connsiteX7112" fmla="*/ 4448383 w 4649917"/>
              <a:gd name="connsiteY7112" fmla="*/ 582435 h 859843"/>
              <a:gd name="connsiteX7113" fmla="*/ 4451070 w 4649917"/>
              <a:gd name="connsiteY7113" fmla="*/ 578987 h 859843"/>
              <a:gd name="connsiteX7114" fmla="*/ 4448383 w 4649917"/>
              <a:gd name="connsiteY7114" fmla="*/ 578987 h 859843"/>
              <a:gd name="connsiteX7115" fmla="*/ 4440321 w 4649917"/>
              <a:gd name="connsiteY7115" fmla="*/ 578987 h 859843"/>
              <a:gd name="connsiteX7116" fmla="*/ 4434947 w 4649917"/>
              <a:gd name="connsiteY7116" fmla="*/ 578987 h 859843"/>
              <a:gd name="connsiteX7117" fmla="*/ 4432260 w 4649917"/>
              <a:gd name="connsiteY7117" fmla="*/ 582435 h 859843"/>
              <a:gd name="connsiteX7118" fmla="*/ 4432260 w 4649917"/>
              <a:gd name="connsiteY7118" fmla="*/ 578987 h 859843"/>
              <a:gd name="connsiteX7119" fmla="*/ 4434947 w 4649917"/>
              <a:gd name="connsiteY7119" fmla="*/ 578987 h 859843"/>
              <a:gd name="connsiteX7120" fmla="*/ 4440321 w 4649917"/>
              <a:gd name="connsiteY7120" fmla="*/ 578987 h 859843"/>
              <a:gd name="connsiteX7121" fmla="*/ 4426886 w 4649917"/>
              <a:gd name="connsiteY7121" fmla="*/ 578987 h 859843"/>
              <a:gd name="connsiteX7122" fmla="*/ 4413450 w 4649917"/>
              <a:gd name="connsiteY7122" fmla="*/ 575539 h 859843"/>
              <a:gd name="connsiteX7123" fmla="*/ 4402701 w 4649917"/>
              <a:gd name="connsiteY7123" fmla="*/ 575539 h 859843"/>
              <a:gd name="connsiteX7124" fmla="*/ 4397327 w 4649917"/>
              <a:gd name="connsiteY7124" fmla="*/ 575539 h 859843"/>
              <a:gd name="connsiteX7125" fmla="*/ 4397327 w 4649917"/>
              <a:gd name="connsiteY7125" fmla="*/ 572091 h 859843"/>
              <a:gd name="connsiteX7126" fmla="*/ 4394640 w 4649917"/>
              <a:gd name="connsiteY7126" fmla="*/ 575539 h 859843"/>
              <a:gd name="connsiteX7127" fmla="*/ 4394640 w 4649917"/>
              <a:gd name="connsiteY7127" fmla="*/ 572091 h 859843"/>
              <a:gd name="connsiteX7128" fmla="*/ 4389266 w 4649917"/>
              <a:gd name="connsiteY7128" fmla="*/ 572091 h 859843"/>
              <a:gd name="connsiteX7129" fmla="*/ 4386579 w 4649917"/>
              <a:gd name="connsiteY7129" fmla="*/ 572091 h 859843"/>
              <a:gd name="connsiteX7130" fmla="*/ 4375831 w 4649917"/>
              <a:gd name="connsiteY7130" fmla="*/ 568643 h 859843"/>
              <a:gd name="connsiteX7131" fmla="*/ 4373143 w 4649917"/>
              <a:gd name="connsiteY7131" fmla="*/ 568643 h 859843"/>
              <a:gd name="connsiteX7132" fmla="*/ 4375831 w 4649917"/>
              <a:gd name="connsiteY7132" fmla="*/ 572091 h 859843"/>
              <a:gd name="connsiteX7133" fmla="*/ 4370456 w 4649917"/>
              <a:gd name="connsiteY7133" fmla="*/ 572091 h 859843"/>
              <a:gd name="connsiteX7134" fmla="*/ 4367769 w 4649917"/>
              <a:gd name="connsiteY7134" fmla="*/ 568643 h 859843"/>
              <a:gd name="connsiteX7135" fmla="*/ 4322088 w 4649917"/>
              <a:gd name="connsiteY7135" fmla="*/ 565195 h 859843"/>
              <a:gd name="connsiteX7136" fmla="*/ 4316042 w 4649917"/>
              <a:gd name="connsiteY7136" fmla="*/ 562609 h 859843"/>
              <a:gd name="connsiteX7137" fmla="*/ 4314026 w 4649917"/>
              <a:gd name="connsiteY7137" fmla="*/ 565195 h 859843"/>
              <a:gd name="connsiteX7138" fmla="*/ 4309996 w 4649917"/>
              <a:gd name="connsiteY7138" fmla="*/ 564161 h 859843"/>
              <a:gd name="connsiteX7139" fmla="*/ 4311339 w 4649917"/>
              <a:gd name="connsiteY7139" fmla="*/ 565195 h 859843"/>
              <a:gd name="connsiteX7140" fmla="*/ 4305965 w 4649917"/>
              <a:gd name="connsiteY7140" fmla="*/ 565195 h 859843"/>
              <a:gd name="connsiteX7141" fmla="*/ 4303278 w 4649917"/>
              <a:gd name="connsiteY7141" fmla="*/ 565195 h 859843"/>
              <a:gd name="connsiteX7142" fmla="*/ 4303278 w 4649917"/>
              <a:gd name="connsiteY7142" fmla="*/ 568643 h 859843"/>
              <a:gd name="connsiteX7143" fmla="*/ 4305965 w 4649917"/>
              <a:gd name="connsiteY7143" fmla="*/ 568643 h 859843"/>
              <a:gd name="connsiteX7144" fmla="*/ 4308652 w 4649917"/>
              <a:gd name="connsiteY7144" fmla="*/ 568643 h 859843"/>
              <a:gd name="connsiteX7145" fmla="*/ 4334899 w 4649917"/>
              <a:gd name="connsiteY7145" fmla="*/ 572011 h 859843"/>
              <a:gd name="connsiteX7146" fmla="*/ 4335540 w 4649917"/>
              <a:gd name="connsiteY7146" fmla="*/ 572026 h 859843"/>
              <a:gd name="connsiteX7147" fmla="*/ 4335859 w 4649917"/>
              <a:gd name="connsiteY7147" fmla="*/ 570798 h 859843"/>
              <a:gd name="connsiteX7148" fmla="*/ 4338211 w 4649917"/>
              <a:gd name="connsiteY7148" fmla="*/ 572091 h 859843"/>
              <a:gd name="connsiteX7149" fmla="*/ 4335540 w 4649917"/>
              <a:gd name="connsiteY7149" fmla="*/ 572026 h 859843"/>
              <a:gd name="connsiteX7150" fmla="*/ 4335523 w 4649917"/>
              <a:gd name="connsiteY7150" fmla="*/ 572091 h 859843"/>
              <a:gd name="connsiteX7151" fmla="*/ 4334899 w 4649917"/>
              <a:gd name="connsiteY7151" fmla="*/ 572011 h 859843"/>
              <a:gd name="connsiteX7152" fmla="*/ 4320408 w 4649917"/>
              <a:gd name="connsiteY7152" fmla="*/ 571660 h 859843"/>
              <a:gd name="connsiteX7153" fmla="*/ 4300591 w 4649917"/>
              <a:gd name="connsiteY7153" fmla="*/ 568643 h 859843"/>
              <a:gd name="connsiteX7154" fmla="*/ 4303278 w 4649917"/>
              <a:gd name="connsiteY7154" fmla="*/ 565195 h 859843"/>
              <a:gd name="connsiteX7155" fmla="*/ 4300591 w 4649917"/>
              <a:gd name="connsiteY7155" fmla="*/ 565195 h 859843"/>
              <a:gd name="connsiteX7156" fmla="*/ 4297903 w 4649917"/>
              <a:gd name="connsiteY7156" fmla="*/ 561747 h 859843"/>
              <a:gd name="connsiteX7157" fmla="*/ 4298172 w 4649917"/>
              <a:gd name="connsiteY7157" fmla="*/ 560712 h 859843"/>
              <a:gd name="connsiteX7158" fmla="*/ 4292530 w 4649917"/>
              <a:gd name="connsiteY7158" fmla="*/ 558299 h 859843"/>
              <a:gd name="connsiteX7159" fmla="*/ 4295217 w 4649917"/>
              <a:gd name="connsiteY7159" fmla="*/ 561747 h 859843"/>
              <a:gd name="connsiteX7160" fmla="*/ 4284468 w 4649917"/>
              <a:gd name="connsiteY7160" fmla="*/ 561747 h 859843"/>
              <a:gd name="connsiteX7161" fmla="*/ 4271033 w 4649917"/>
              <a:gd name="connsiteY7161" fmla="*/ 561747 h 859843"/>
              <a:gd name="connsiteX7162" fmla="*/ 4271033 w 4649917"/>
              <a:gd name="connsiteY7162" fmla="*/ 558299 h 859843"/>
              <a:gd name="connsiteX7163" fmla="*/ 4273720 w 4649917"/>
              <a:gd name="connsiteY7163" fmla="*/ 558299 h 859843"/>
              <a:gd name="connsiteX7164" fmla="*/ 4279094 w 4649917"/>
              <a:gd name="connsiteY7164" fmla="*/ 554852 h 859843"/>
              <a:gd name="connsiteX7165" fmla="*/ 4300926 w 4649917"/>
              <a:gd name="connsiteY7165" fmla="*/ 553558 h 859843"/>
              <a:gd name="connsiteX7166" fmla="*/ 4300591 w 4649917"/>
              <a:gd name="connsiteY7166" fmla="*/ 554852 h 859843"/>
              <a:gd name="connsiteX7167" fmla="*/ 4301568 w 4649917"/>
              <a:gd name="connsiteY7167" fmla="*/ 553911 h 859843"/>
              <a:gd name="connsiteX7168" fmla="*/ 4301935 w 4649917"/>
              <a:gd name="connsiteY7168" fmla="*/ 553558 h 859843"/>
              <a:gd name="connsiteX7169" fmla="*/ 4301568 w 4649917"/>
              <a:gd name="connsiteY7169" fmla="*/ 553911 h 859843"/>
              <a:gd name="connsiteX7170" fmla="*/ 4303278 w 4649917"/>
              <a:gd name="connsiteY7170" fmla="*/ 554852 h 859843"/>
              <a:gd name="connsiteX7171" fmla="*/ 4301935 w 4649917"/>
              <a:gd name="connsiteY7171" fmla="*/ 553558 h 859843"/>
              <a:gd name="connsiteX7172" fmla="*/ 4308988 w 4649917"/>
              <a:gd name="connsiteY7172" fmla="*/ 553558 h 859843"/>
              <a:gd name="connsiteX7173" fmla="*/ 4303278 w 4649917"/>
              <a:gd name="connsiteY7173" fmla="*/ 554852 h 859843"/>
              <a:gd name="connsiteX7174" fmla="*/ 4300591 w 4649917"/>
              <a:gd name="connsiteY7174" fmla="*/ 554852 h 859843"/>
              <a:gd name="connsiteX7175" fmla="*/ 4297903 w 4649917"/>
              <a:gd name="connsiteY7175" fmla="*/ 554852 h 859843"/>
              <a:gd name="connsiteX7176" fmla="*/ 4289842 w 4649917"/>
              <a:gd name="connsiteY7176" fmla="*/ 554852 h 859843"/>
              <a:gd name="connsiteX7177" fmla="*/ 4292530 w 4649917"/>
              <a:gd name="connsiteY7177" fmla="*/ 554852 h 859843"/>
              <a:gd name="connsiteX7178" fmla="*/ 4308652 w 4649917"/>
              <a:gd name="connsiteY7178" fmla="*/ 558299 h 859843"/>
              <a:gd name="connsiteX7179" fmla="*/ 4324775 w 4649917"/>
              <a:gd name="connsiteY7179" fmla="*/ 558299 h 859843"/>
              <a:gd name="connsiteX7180" fmla="*/ 4324775 w 4649917"/>
              <a:gd name="connsiteY7180" fmla="*/ 554852 h 859843"/>
              <a:gd name="connsiteX7181" fmla="*/ 4319401 w 4649917"/>
              <a:gd name="connsiteY7181" fmla="*/ 554852 h 859843"/>
              <a:gd name="connsiteX7182" fmla="*/ 4316714 w 4649917"/>
              <a:gd name="connsiteY7182" fmla="*/ 554852 h 859843"/>
              <a:gd name="connsiteX7183" fmla="*/ 4308988 w 4649917"/>
              <a:gd name="connsiteY7183" fmla="*/ 553558 h 859843"/>
              <a:gd name="connsiteX7184" fmla="*/ 4115179 w 4649917"/>
              <a:gd name="connsiteY7184" fmla="*/ 551403 h 859843"/>
              <a:gd name="connsiteX7185" fmla="*/ 4117866 w 4649917"/>
              <a:gd name="connsiteY7185" fmla="*/ 554852 h 859843"/>
              <a:gd name="connsiteX7186" fmla="*/ 4120553 w 4649917"/>
              <a:gd name="connsiteY7186" fmla="*/ 554852 h 859843"/>
              <a:gd name="connsiteX7187" fmla="*/ 4128615 w 4649917"/>
              <a:gd name="connsiteY7187" fmla="*/ 554852 h 859843"/>
              <a:gd name="connsiteX7188" fmla="*/ 4120553 w 4649917"/>
              <a:gd name="connsiteY7188" fmla="*/ 554852 h 859843"/>
              <a:gd name="connsiteX7189" fmla="*/ 4117866 w 4649917"/>
              <a:gd name="connsiteY7189" fmla="*/ 554852 h 859843"/>
              <a:gd name="connsiteX7190" fmla="*/ 4117866 w 4649917"/>
              <a:gd name="connsiteY7190" fmla="*/ 558299 h 859843"/>
              <a:gd name="connsiteX7191" fmla="*/ 4114171 w 4649917"/>
              <a:gd name="connsiteY7191" fmla="*/ 560023 h 859843"/>
              <a:gd name="connsiteX7192" fmla="*/ 4113230 w 4649917"/>
              <a:gd name="connsiteY7192" fmla="*/ 560989 h 859843"/>
              <a:gd name="connsiteX7193" fmla="*/ 4111569 w 4649917"/>
              <a:gd name="connsiteY7193" fmla="*/ 560563 h 859843"/>
              <a:gd name="connsiteX7194" fmla="*/ 4109805 w 4649917"/>
              <a:gd name="connsiteY7194" fmla="*/ 558299 h 859843"/>
              <a:gd name="connsiteX7195" fmla="*/ 4112492 w 4649917"/>
              <a:gd name="connsiteY7195" fmla="*/ 558299 h 859843"/>
              <a:gd name="connsiteX7196" fmla="*/ 4117866 w 4649917"/>
              <a:gd name="connsiteY7196" fmla="*/ 558299 h 859843"/>
              <a:gd name="connsiteX7197" fmla="*/ 4104431 w 4649917"/>
              <a:gd name="connsiteY7197" fmla="*/ 554852 h 859843"/>
              <a:gd name="connsiteX7198" fmla="*/ 4115179 w 4649917"/>
              <a:gd name="connsiteY7198" fmla="*/ 551403 h 859843"/>
              <a:gd name="connsiteX7199" fmla="*/ 4228039 w 4649917"/>
              <a:gd name="connsiteY7199" fmla="*/ 551403 h 859843"/>
              <a:gd name="connsiteX7200" fmla="*/ 4228039 w 4649917"/>
              <a:gd name="connsiteY7200" fmla="*/ 558299 h 859843"/>
              <a:gd name="connsiteX7201" fmla="*/ 4236100 w 4649917"/>
              <a:gd name="connsiteY7201" fmla="*/ 558299 h 859843"/>
              <a:gd name="connsiteX7202" fmla="*/ 4236317 w 4649917"/>
              <a:gd name="connsiteY7202" fmla="*/ 557465 h 859843"/>
              <a:gd name="connsiteX7203" fmla="*/ 4232405 w 4649917"/>
              <a:gd name="connsiteY7203" fmla="*/ 556145 h 859843"/>
              <a:gd name="connsiteX7204" fmla="*/ 4228039 w 4649917"/>
              <a:gd name="connsiteY7204" fmla="*/ 551403 h 859843"/>
              <a:gd name="connsiteX7205" fmla="*/ 4327462 w 4649917"/>
              <a:gd name="connsiteY7205" fmla="*/ 551403 h 859843"/>
              <a:gd name="connsiteX7206" fmla="*/ 4316714 w 4649917"/>
              <a:gd name="connsiteY7206" fmla="*/ 551403 h 859843"/>
              <a:gd name="connsiteX7207" fmla="*/ 4324775 w 4649917"/>
              <a:gd name="connsiteY7207" fmla="*/ 554852 h 859843"/>
              <a:gd name="connsiteX7208" fmla="*/ 4327462 w 4649917"/>
              <a:gd name="connsiteY7208" fmla="*/ 551403 h 859843"/>
              <a:gd name="connsiteX7209" fmla="*/ 4308921 w 4649917"/>
              <a:gd name="connsiteY7209" fmla="*/ 550369 h 859843"/>
              <a:gd name="connsiteX7210" fmla="*/ 4308652 w 4649917"/>
              <a:gd name="connsiteY7210" fmla="*/ 551403 h 859843"/>
              <a:gd name="connsiteX7211" fmla="*/ 4311339 w 4649917"/>
              <a:gd name="connsiteY7211" fmla="*/ 551403 h 859843"/>
              <a:gd name="connsiteX7212" fmla="*/ 4299247 w 4649917"/>
              <a:gd name="connsiteY7212" fmla="*/ 550110 h 859843"/>
              <a:gd name="connsiteX7213" fmla="*/ 4289842 w 4649917"/>
              <a:gd name="connsiteY7213" fmla="*/ 551403 h 859843"/>
              <a:gd name="connsiteX7214" fmla="*/ 4308652 w 4649917"/>
              <a:gd name="connsiteY7214" fmla="*/ 551403 h 859843"/>
              <a:gd name="connsiteX7215" fmla="*/ 4299247 w 4649917"/>
              <a:gd name="connsiteY7215" fmla="*/ 550110 h 859843"/>
              <a:gd name="connsiteX7216" fmla="*/ 4187732 w 4649917"/>
              <a:gd name="connsiteY7216" fmla="*/ 547955 h 859843"/>
              <a:gd name="connsiteX7217" fmla="*/ 4185131 w 4649917"/>
              <a:gd name="connsiteY7217" fmla="*/ 548622 h 859843"/>
              <a:gd name="connsiteX7218" fmla="*/ 4187732 w 4649917"/>
              <a:gd name="connsiteY7218" fmla="*/ 549248 h 859843"/>
              <a:gd name="connsiteX7219" fmla="*/ 4189667 w 4649917"/>
              <a:gd name="connsiteY7219" fmla="*/ 548783 h 859843"/>
              <a:gd name="connsiteX7220" fmla="*/ 4260284 w 4649917"/>
              <a:gd name="connsiteY7220" fmla="*/ 547955 h 859843"/>
              <a:gd name="connsiteX7221" fmla="*/ 4258000 w 4649917"/>
              <a:gd name="connsiteY7221" fmla="*/ 550886 h 859843"/>
              <a:gd name="connsiteX7222" fmla="*/ 4258392 w 4649917"/>
              <a:gd name="connsiteY7222" fmla="*/ 550820 h 859843"/>
              <a:gd name="connsiteX7223" fmla="*/ 4259948 w 4649917"/>
              <a:gd name="connsiteY7223" fmla="*/ 549679 h 859843"/>
              <a:gd name="connsiteX7224" fmla="*/ 4260284 w 4649917"/>
              <a:gd name="connsiteY7224" fmla="*/ 547955 h 859843"/>
              <a:gd name="connsiteX7225" fmla="*/ 4220873 w 4649917"/>
              <a:gd name="connsiteY7225" fmla="*/ 546806 h 859843"/>
              <a:gd name="connsiteX7226" fmla="*/ 4219977 w 4649917"/>
              <a:gd name="connsiteY7226" fmla="*/ 547955 h 859843"/>
              <a:gd name="connsiteX7227" fmla="*/ 4222664 w 4649917"/>
              <a:gd name="connsiteY7227" fmla="*/ 547955 h 859843"/>
              <a:gd name="connsiteX7228" fmla="*/ 4219977 w 4649917"/>
              <a:gd name="connsiteY7228" fmla="*/ 546231 h 859843"/>
              <a:gd name="connsiteX7229" fmla="*/ 4219977 w 4649917"/>
              <a:gd name="connsiteY7229" fmla="*/ 547955 h 859843"/>
              <a:gd name="connsiteX7230" fmla="*/ 4220328 w 4649917"/>
              <a:gd name="connsiteY7230" fmla="*/ 546456 h 859843"/>
              <a:gd name="connsiteX7231" fmla="*/ 4128615 w 4649917"/>
              <a:gd name="connsiteY7231" fmla="*/ 544508 h 859843"/>
              <a:gd name="connsiteX7232" fmla="*/ 4133989 w 4649917"/>
              <a:gd name="connsiteY7232" fmla="*/ 547955 h 859843"/>
              <a:gd name="connsiteX7233" fmla="*/ 4128615 w 4649917"/>
              <a:gd name="connsiteY7233" fmla="*/ 544508 h 859843"/>
              <a:gd name="connsiteX7234" fmla="*/ 4142050 w 4649917"/>
              <a:gd name="connsiteY7234" fmla="*/ 544508 h 859843"/>
              <a:gd name="connsiteX7235" fmla="*/ 4139940 w 4649917"/>
              <a:gd name="connsiteY7235" fmla="*/ 545246 h 859843"/>
              <a:gd name="connsiteX7236" fmla="*/ 4142050 w 4649917"/>
              <a:gd name="connsiteY7236" fmla="*/ 547955 h 859843"/>
              <a:gd name="connsiteX7237" fmla="*/ 4139364 w 4649917"/>
              <a:gd name="connsiteY7237" fmla="*/ 547955 h 859843"/>
              <a:gd name="connsiteX7238" fmla="*/ 4136676 w 4649917"/>
              <a:gd name="connsiteY7238" fmla="*/ 547955 h 859843"/>
              <a:gd name="connsiteX7239" fmla="*/ 4136676 w 4649917"/>
              <a:gd name="connsiteY7239" fmla="*/ 544508 h 859843"/>
              <a:gd name="connsiteX7240" fmla="*/ 4138356 w 4649917"/>
              <a:gd name="connsiteY7240" fmla="*/ 545801 h 859843"/>
              <a:gd name="connsiteX7241" fmla="*/ 4139940 w 4649917"/>
              <a:gd name="connsiteY7241" fmla="*/ 545246 h 859843"/>
              <a:gd name="connsiteX7242" fmla="*/ 4139364 w 4649917"/>
              <a:gd name="connsiteY7242" fmla="*/ 544508 h 859843"/>
              <a:gd name="connsiteX7243" fmla="*/ 4142050 w 4649917"/>
              <a:gd name="connsiteY7243" fmla="*/ 544508 h 859843"/>
              <a:gd name="connsiteX7244" fmla="*/ 4244385 w 4649917"/>
              <a:gd name="connsiteY7244" fmla="*/ 543645 h 859843"/>
              <a:gd name="connsiteX7245" fmla="*/ 4244161 w 4649917"/>
              <a:gd name="connsiteY7245" fmla="*/ 544508 h 859843"/>
              <a:gd name="connsiteX7246" fmla="*/ 4246848 w 4649917"/>
              <a:gd name="connsiteY7246" fmla="*/ 544508 h 859843"/>
              <a:gd name="connsiteX7247" fmla="*/ 4080583 w 4649917"/>
              <a:gd name="connsiteY7247" fmla="*/ 543215 h 859843"/>
              <a:gd name="connsiteX7248" fmla="*/ 4093683 w 4649917"/>
              <a:gd name="connsiteY7248" fmla="*/ 544508 h 859843"/>
              <a:gd name="connsiteX7249" fmla="*/ 4088308 w 4649917"/>
              <a:gd name="connsiteY7249" fmla="*/ 544508 h 859843"/>
              <a:gd name="connsiteX7250" fmla="*/ 4069498 w 4649917"/>
              <a:gd name="connsiteY7250" fmla="*/ 544508 h 859843"/>
              <a:gd name="connsiteX7251" fmla="*/ 4080583 w 4649917"/>
              <a:gd name="connsiteY7251" fmla="*/ 543215 h 859843"/>
              <a:gd name="connsiteX7252" fmla="*/ 4105774 w 4649917"/>
              <a:gd name="connsiteY7252" fmla="*/ 543215 h 859843"/>
              <a:gd name="connsiteX7253" fmla="*/ 4115179 w 4649917"/>
              <a:gd name="connsiteY7253" fmla="*/ 544508 h 859843"/>
              <a:gd name="connsiteX7254" fmla="*/ 4116127 w 4649917"/>
              <a:gd name="connsiteY7254" fmla="*/ 545725 h 859843"/>
              <a:gd name="connsiteX7255" fmla="*/ 4120553 w 4649917"/>
              <a:gd name="connsiteY7255" fmla="*/ 544508 h 859843"/>
              <a:gd name="connsiteX7256" fmla="*/ 4125928 w 4649917"/>
              <a:gd name="connsiteY7256" fmla="*/ 547955 h 859843"/>
              <a:gd name="connsiteX7257" fmla="*/ 4123241 w 4649917"/>
              <a:gd name="connsiteY7257" fmla="*/ 547955 h 859843"/>
              <a:gd name="connsiteX7258" fmla="*/ 4117866 w 4649917"/>
              <a:gd name="connsiteY7258" fmla="*/ 547955 h 859843"/>
              <a:gd name="connsiteX7259" fmla="*/ 4116127 w 4649917"/>
              <a:gd name="connsiteY7259" fmla="*/ 545725 h 859843"/>
              <a:gd name="connsiteX7260" fmla="*/ 4115851 w 4649917"/>
              <a:gd name="connsiteY7260" fmla="*/ 545801 h 859843"/>
              <a:gd name="connsiteX7261" fmla="*/ 4115179 w 4649917"/>
              <a:gd name="connsiteY7261" fmla="*/ 544508 h 859843"/>
              <a:gd name="connsiteX7262" fmla="*/ 4112492 w 4649917"/>
              <a:gd name="connsiteY7262" fmla="*/ 544508 h 859843"/>
              <a:gd name="connsiteX7263" fmla="*/ 4112492 w 4649917"/>
              <a:gd name="connsiteY7263" fmla="*/ 547955 h 859843"/>
              <a:gd name="connsiteX7264" fmla="*/ 4109805 w 4649917"/>
              <a:gd name="connsiteY7264" fmla="*/ 544508 h 859843"/>
              <a:gd name="connsiteX7265" fmla="*/ 4107118 w 4649917"/>
              <a:gd name="connsiteY7265" fmla="*/ 547955 h 859843"/>
              <a:gd name="connsiteX7266" fmla="*/ 4099057 w 4649917"/>
              <a:gd name="connsiteY7266" fmla="*/ 544508 h 859843"/>
              <a:gd name="connsiteX7267" fmla="*/ 4099057 w 4649917"/>
              <a:gd name="connsiteY7267" fmla="*/ 547955 h 859843"/>
              <a:gd name="connsiteX7268" fmla="*/ 4096369 w 4649917"/>
              <a:gd name="connsiteY7268" fmla="*/ 544508 h 859843"/>
              <a:gd name="connsiteX7269" fmla="*/ 4105774 w 4649917"/>
              <a:gd name="connsiteY7269" fmla="*/ 543215 h 859843"/>
              <a:gd name="connsiteX7270" fmla="*/ 4178663 w 4649917"/>
              <a:gd name="connsiteY7270" fmla="*/ 543215 h 859843"/>
              <a:gd name="connsiteX7271" fmla="*/ 4182358 w 4649917"/>
              <a:gd name="connsiteY7271" fmla="*/ 544508 h 859843"/>
              <a:gd name="connsiteX7272" fmla="*/ 4179670 w 4649917"/>
              <a:gd name="connsiteY7272" fmla="*/ 547955 h 859843"/>
              <a:gd name="connsiteX7273" fmla="*/ 4176983 w 4649917"/>
              <a:gd name="connsiteY7273" fmla="*/ 544508 h 859843"/>
              <a:gd name="connsiteX7274" fmla="*/ 4176983 w 4649917"/>
              <a:gd name="connsiteY7274" fmla="*/ 547955 h 859843"/>
              <a:gd name="connsiteX7275" fmla="*/ 4174296 w 4649917"/>
              <a:gd name="connsiteY7275" fmla="*/ 547955 h 859843"/>
              <a:gd name="connsiteX7276" fmla="*/ 4176983 w 4649917"/>
              <a:gd name="connsiteY7276" fmla="*/ 544508 h 859843"/>
              <a:gd name="connsiteX7277" fmla="*/ 4178663 w 4649917"/>
              <a:gd name="connsiteY7277" fmla="*/ 543215 h 859843"/>
              <a:gd name="connsiteX7278" fmla="*/ 4058749 w 4649917"/>
              <a:gd name="connsiteY7278" fmla="*/ 541059 h 859843"/>
              <a:gd name="connsiteX7279" fmla="*/ 4058749 w 4649917"/>
              <a:gd name="connsiteY7279" fmla="*/ 544508 h 859843"/>
              <a:gd name="connsiteX7280" fmla="*/ 4056063 w 4649917"/>
              <a:gd name="connsiteY7280" fmla="*/ 541059 h 859843"/>
              <a:gd name="connsiteX7281" fmla="*/ 4058749 w 4649917"/>
              <a:gd name="connsiteY7281" fmla="*/ 541059 h 859843"/>
              <a:gd name="connsiteX7282" fmla="*/ 4206542 w 4649917"/>
              <a:gd name="connsiteY7282" fmla="*/ 541059 h 859843"/>
              <a:gd name="connsiteX7283" fmla="*/ 4201167 w 4649917"/>
              <a:gd name="connsiteY7283" fmla="*/ 541059 h 859843"/>
              <a:gd name="connsiteX7284" fmla="*/ 4206542 w 4649917"/>
              <a:gd name="connsiteY7284" fmla="*/ 541059 h 859843"/>
              <a:gd name="connsiteX7285" fmla="*/ 4072186 w 4649917"/>
              <a:gd name="connsiteY7285" fmla="*/ 539766 h 859843"/>
              <a:gd name="connsiteX7286" fmla="*/ 4074872 w 4649917"/>
              <a:gd name="connsiteY7286" fmla="*/ 541059 h 859843"/>
              <a:gd name="connsiteX7287" fmla="*/ 4069498 w 4649917"/>
              <a:gd name="connsiteY7287" fmla="*/ 541059 h 859843"/>
              <a:gd name="connsiteX7288" fmla="*/ 4072186 w 4649917"/>
              <a:gd name="connsiteY7288" fmla="*/ 539766 h 859843"/>
              <a:gd name="connsiteX7289" fmla="*/ 4246848 w 4649917"/>
              <a:gd name="connsiteY7289" fmla="*/ 537612 h 859843"/>
              <a:gd name="connsiteX7290" fmla="*/ 4246848 w 4649917"/>
              <a:gd name="connsiteY7290" fmla="*/ 541059 h 859843"/>
              <a:gd name="connsiteX7291" fmla="*/ 4246848 w 4649917"/>
              <a:gd name="connsiteY7291" fmla="*/ 537612 h 859843"/>
              <a:gd name="connsiteX7292" fmla="*/ 4260284 w 4649917"/>
              <a:gd name="connsiteY7292" fmla="*/ 537612 h 859843"/>
              <a:gd name="connsiteX7293" fmla="*/ 4257597 w 4649917"/>
              <a:gd name="connsiteY7293" fmla="*/ 537612 h 859843"/>
              <a:gd name="connsiteX7294" fmla="*/ 4260284 w 4649917"/>
              <a:gd name="connsiteY7294" fmla="*/ 537612 h 859843"/>
              <a:gd name="connsiteX7295" fmla="*/ 4265659 w 4649917"/>
              <a:gd name="connsiteY7295" fmla="*/ 537612 h 859843"/>
              <a:gd name="connsiteX7296" fmla="*/ 4260284 w 4649917"/>
              <a:gd name="connsiteY7296" fmla="*/ 537612 h 859843"/>
              <a:gd name="connsiteX7297" fmla="*/ 4263509 w 4649917"/>
              <a:gd name="connsiteY7297" fmla="*/ 538646 h 859843"/>
              <a:gd name="connsiteX7298" fmla="*/ 4268345 w 4649917"/>
              <a:gd name="connsiteY7298" fmla="*/ 537612 h 859843"/>
              <a:gd name="connsiteX7299" fmla="*/ 4270025 w 4649917"/>
              <a:gd name="connsiteY7299" fmla="*/ 538905 h 859843"/>
              <a:gd name="connsiteX7300" fmla="*/ 4270081 w 4649917"/>
              <a:gd name="connsiteY7300" fmla="*/ 538885 h 859843"/>
              <a:gd name="connsiteX7301" fmla="*/ 4043634 w 4649917"/>
              <a:gd name="connsiteY7301" fmla="*/ 536319 h 859843"/>
              <a:gd name="connsiteX7302" fmla="*/ 4045314 w 4649917"/>
              <a:gd name="connsiteY7302" fmla="*/ 537612 h 859843"/>
              <a:gd name="connsiteX7303" fmla="*/ 4039940 w 4649917"/>
              <a:gd name="connsiteY7303" fmla="*/ 537612 h 859843"/>
              <a:gd name="connsiteX7304" fmla="*/ 4043634 w 4649917"/>
              <a:gd name="connsiteY7304" fmla="*/ 536319 h 859843"/>
              <a:gd name="connsiteX7305" fmla="*/ 4051024 w 4649917"/>
              <a:gd name="connsiteY7305" fmla="*/ 536319 h 859843"/>
              <a:gd name="connsiteX7306" fmla="*/ 4056063 w 4649917"/>
              <a:gd name="connsiteY7306" fmla="*/ 537612 h 859843"/>
              <a:gd name="connsiteX7307" fmla="*/ 4050688 w 4649917"/>
              <a:gd name="connsiteY7307" fmla="*/ 537612 h 859843"/>
              <a:gd name="connsiteX7308" fmla="*/ 4050688 w 4649917"/>
              <a:gd name="connsiteY7308" fmla="*/ 541059 h 859843"/>
              <a:gd name="connsiteX7309" fmla="*/ 4056063 w 4649917"/>
              <a:gd name="connsiteY7309" fmla="*/ 544508 h 859843"/>
              <a:gd name="connsiteX7310" fmla="*/ 4042627 w 4649917"/>
              <a:gd name="connsiteY7310" fmla="*/ 544508 h 859843"/>
              <a:gd name="connsiteX7311" fmla="*/ 4039940 w 4649917"/>
              <a:gd name="connsiteY7311" fmla="*/ 541059 h 859843"/>
              <a:gd name="connsiteX7312" fmla="*/ 4037252 w 4649917"/>
              <a:gd name="connsiteY7312" fmla="*/ 541059 h 859843"/>
              <a:gd name="connsiteX7313" fmla="*/ 4045314 w 4649917"/>
              <a:gd name="connsiteY7313" fmla="*/ 541059 h 859843"/>
              <a:gd name="connsiteX7314" fmla="*/ 4046322 w 4649917"/>
              <a:gd name="connsiteY7314" fmla="*/ 541059 h 859843"/>
              <a:gd name="connsiteX7315" fmla="*/ 4048001 w 4649917"/>
              <a:gd name="connsiteY7315" fmla="*/ 541059 h 859843"/>
              <a:gd name="connsiteX7316" fmla="*/ 4050688 w 4649917"/>
              <a:gd name="connsiteY7316" fmla="*/ 537612 h 859843"/>
              <a:gd name="connsiteX7317" fmla="*/ 4048001 w 4649917"/>
              <a:gd name="connsiteY7317" fmla="*/ 537612 h 859843"/>
              <a:gd name="connsiteX7318" fmla="*/ 4051024 w 4649917"/>
              <a:gd name="connsiteY7318" fmla="*/ 536319 h 859843"/>
              <a:gd name="connsiteX7319" fmla="*/ 4128615 w 4649917"/>
              <a:gd name="connsiteY7319" fmla="*/ 534164 h 859843"/>
              <a:gd name="connsiteX7320" fmla="*/ 4128615 w 4649917"/>
              <a:gd name="connsiteY7320" fmla="*/ 535313 h 859843"/>
              <a:gd name="connsiteX7321" fmla="*/ 4133989 w 4649917"/>
              <a:gd name="connsiteY7321" fmla="*/ 537612 h 859843"/>
              <a:gd name="connsiteX7322" fmla="*/ 4128615 w 4649917"/>
              <a:gd name="connsiteY7322" fmla="*/ 541059 h 859843"/>
              <a:gd name="connsiteX7323" fmla="*/ 4128615 w 4649917"/>
              <a:gd name="connsiteY7323" fmla="*/ 535313 h 859843"/>
              <a:gd name="connsiteX7324" fmla="*/ 4127943 w 4649917"/>
              <a:gd name="connsiteY7324" fmla="*/ 535026 h 859843"/>
              <a:gd name="connsiteX7325" fmla="*/ 4125928 w 4649917"/>
              <a:gd name="connsiteY7325" fmla="*/ 537612 h 859843"/>
              <a:gd name="connsiteX7326" fmla="*/ 4125928 w 4649917"/>
              <a:gd name="connsiteY7326" fmla="*/ 534164 h 859843"/>
              <a:gd name="connsiteX7327" fmla="*/ 4127943 w 4649917"/>
              <a:gd name="connsiteY7327" fmla="*/ 535026 h 859843"/>
              <a:gd name="connsiteX7328" fmla="*/ 4228039 w 4649917"/>
              <a:gd name="connsiteY7328" fmla="*/ 534164 h 859843"/>
              <a:gd name="connsiteX7329" fmla="*/ 4225351 w 4649917"/>
              <a:gd name="connsiteY7329" fmla="*/ 534164 h 859843"/>
              <a:gd name="connsiteX7330" fmla="*/ 4228039 w 4649917"/>
              <a:gd name="connsiteY7330" fmla="*/ 537612 h 859843"/>
              <a:gd name="connsiteX7331" fmla="*/ 4228039 w 4649917"/>
              <a:gd name="connsiteY7331" fmla="*/ 534164 h 859843"/>
              <a:gd name="connsiteX7332" fmla="*/ 422709 w 4649917"/>
              <a:gd name="connsiteY7332" fmla="*/ 530862 h 859843"/>
              <a:gd name="connsiteX7333" fmla="*/ 430507 w 4649917"/>
              <a:gd name="connsiteY7333" fmla="*/ 532662 h 859843"/>
              <a:gd name="connsiteX7334" fmla="*/ 418810 w 4649917"/>
              <a:gd name="connsiteY7334" fmla="*/ 542265 h 859843"/>
              <a:gd name="connsiteX7335" fmla="*/ 422709 w 4649917"/>
              <a:gd name="connsiteY7335" fmla="*/ 542265 h 859843"/>
              <a:gd name="connsiteX7336" fmla="*/ 422709 w 4649917"/>
              <a:gd name="connsiteY7336" fmla="*/ 547067 h 859843"/>
              <a:gd name="connsiteX7337" fmla="*/ 434405 w 4649917"/>
              <a:gd name="connsiteY7337" fmla="*/ 547067 h 859843"/>
              <a:gd name="connsiteX7338" fmla="*/ 434405 w 4649917"/>
              <a:gd name="connsiteY7338" fmla="*/ 551869 h 859843"/>
              <a:gd name="connsiteX7339" fmla="*/ 414911 w 4649917"/>
              <a:gd name="connsiteY7339" fmla="*/ 532662 h 859843"/>
              <a:gd name="connsiteX7340" fmla="*/ 422709 w 4649917"/>
              <a:gd name="connsiteY7340" fmla="*/ 530862 h 859843"/>
              <a:gd name="connsiteX7341" fmla="*/ 4210572 w 4649917"/>
              <a:gd name="connsiteY7341" fmla="*/ 529422 h 859843"/>
              <a:gd name="connsiteX7342" fmla="*/ 4210391 w 4649917"/>
              <a:gd name="connsiteY7342" fmla="*/ 529598 h 859843"/>
              <a:gd name="connsiteX7343" fmla="*/ 4211916 w 4649917"/>
              <a:gd name="connsiteY7343" fmla="*/ 530715 h 859843"/>
              <a:gd name="connsiteX7344" fmla="*/ 4210572 w 4649917"/>
              <a:gd name="connsiteY7344" fmla="*/ 529422 h 859843"/>
              <a:gd name="connsiteX7345" fmla="*/ 4187732 w 4649917"/>
              <a:gd name="connsiteY7345" fmla="*/ 523819 h 859843"/>
              <a:gd name="connsiteX7346" fmla="*/ 4201167 w 4649917"/>
              <a:gd name="connsiteY7346" fmla="*/ 527268 h 859843"/>
              <a:gd name="connsiteX7347" fmla="*/ 4187732 w 4649917"/>
              <a:gd name="connsiteY7347" fmla="*/ 527268 h 859843"/>
              <a:gd name="connsiteX7348" fmla="*/ 4187732 w 4649917"/>
              <a:gd name="connsiteY7348" fmla="*/ 523819 h 859843"/>
              <a:gd name="connsiteX7349" fmla="*/ 4286820 w 4649917"/>
              <a:gd name="connsiteY7349" fmla="*/ 522527 h 859843"/>
              <a:gd name="connsiteX7350" fmla="*/ 4285220 w 4649917"/>
              <a:gd name="connsiteY7350" fmla="*/ 523406 h 859843"/>
              <a:gd name="connsiteX7351" fmla="*/ 4287156 w 4649917"/>
              <a:gd name="connsiteY7351" fmla="*/ 523819 h 859843"/>
              <a:gd name="connsiteX7352" fmla="*/ 4286820 w 4649917"/>
              <a:gd name="connsiteY7352" fmla="*/ 522527 h 859843"/>
              <a:gd name="connsiteX7353" fmla="*/ 4239123 w 4649917"/>
              <a:gd name="connsiteY7353" fmla="*/ 519079 h 859843"/>
              <a:gd name="connsiteX7354" fmla="*/ 4238955 w 4649917"/>
              <a:gd name="connsiteY7354" fmla="*/ 519726 h 859843"/>
              <a:gd name="connsiteX7355" fmla="*/ 4239642 w 4649917"/>
              <a:gd name="connsiteY7355" fmla="*/ 519902 h 859843"/>
              <a:gd name="connsiteX7356" fmla="*/ 4240130 w 4649917"/>
              <a:gd name="connsiteY7356" fmla="*/ 519633 h 859843"/>
              <a:gd name="connsiteX7357" fmla="*/ 4241138 w 4649917"/>
              <a:gd name="connsiteY7357" fmla="*/ 519079 h 859843"/>
              <a:gd name="connsiteX7358" fmla="*/ 4240130 w 4649917"/>
              <a:gd name="connsiteY7358" fmla="*/ 519633 h 859843"/>
              <a:gd name="connsiteX7359" fmla="*/ 4241474 w 4649917"/>
              <a:gd name="connsiteY7359" fmla="*/ 520372 h 859843"/>
              <a:gd name="connsiteX7360" fmla="*/ 4241138 w 4649917"/>
              <a:gd name="connsiteY7360" fmla="*/ 519079 h 859843"/>
              <a:gd name="connsiteX7361" fmla="*/ 4246848 w 4649917"/>
              <a:gd name="connsiteY7361" fmla="*/ 513476 h 859843"/>
              <a:gd name="connsiteX7362" fmla="*/ 4243321 w 4649917"/>
              <a:gd name="connsiteY7362" fmla="*/ 514123 h 859843"/>
              <a:gd name="connsiteX7363" fmla="*/ 4245169 w 4649917"/>
              <a:gd name="connsiteY7363" fmla="*/ 514769 h 859843"/>
              <a:gd name="connsiteX7364" fmla="*/ 4246848 w 4649917"/>
              <a:gd name="connsiteY7364" fmla="*/ 513476 h 859843"/>
              <a:gd name="connsiteX7365" fmla="*/ 442690 w 4649917"/>
              <a:gd name="connsiteY7365" fmla="*/ 505655 h 859843"/>
              <a:gd name="connsiteX7366" fmla="*/ 450000 w 4649917"/>
              <a:gd name="connsiteY7366" fmla="*/ 508656 h 859843"/>
              <a:gd name="connsiteX7367" fmla="*/ 438304 w 4649917"/>
              <a:gd name="connsiteY7367" fmla="*/ 513457 h 859843"/>
              <a:gd name="connsiteX7368" fmla="*/ 442690 w 4649917"/>
              <a:gd name="connsiteY7368" fmla="*/ 505655 h 859843"/>
              <a:gd name="connsiteX7369" fmla="*/ 4309548 w 4649917"/>
              <a:gd name="connsiteY7369" fmla="*/ 495470 h 859843"/>
              <a:gd name="connsiteX7370" fmla="*/ 4311339 w 4649917"/>
              <a:gd name="connsiteY7370" fmla="*/ 496236 h 859843"/>
              <a:gd name="connsiteX7371" fmla="*/ 4311800 w 4649917"/>
              <a:gd name="connsiteY7371" fmla="*/ 495645 h 859843"/>
              <a:gd name="connsiteX7372" fmla="*/ 4314026 w 4649917"/>
              <a:gd name="connsiteY7372" fmla="*/ 492788 h 859843"/>
              <a:gd name="connsiteX7373" fmla="*/ 4311800 w 4649917"/>
              <a:gd name="connsiteY7373" fmla="*/ 495645 h 859843"/>
              <a:gd name="connsiteX7374" fmla="*/ 4314026 w 4649917"/>
              <a:gd name="connsiteY7374" fmla="*/ 495818 h 859843"/>
              <a:gd name="connsiteX7375" fmla="*/ 4319401 w 4649917"/>
              <a:gd name="connsiteY7375" fmla="*/ 496236 h 859843"/>
              <a:gd name="connsiteX7376" fmla="*/ 4314026 w 4649917"/>
              <a:gd name="connsiteY7376" fmla="*/ 492788 h 859843"/>
              <a:gd name="connsiteX7377" fmla="*/ 4203854 w 4649917"/>
              <a:gd name="connsiteY7377" fmla="*/ 485892 h 859843"/>
              <a:gd name="connsiteX7378" fmla="*/ 4205198 w 4649917"/>
              <a:gd name="connsiteY7378" fmla="*/ 489340 h 859843"/>
              <a:gd name="connsiteX7379" fmla="*/ 4205381 w 4649917"/>
              <a:gd name="connsiteY7379" fmla="*/ 489810 h 859843"/>
              <a:gd name="connsiteX7380" fmla="*/ 4206542 w 4649917"/>
              <a:gd name="connsiteY7380" fmla="*/ 489340 h 859843"/>
              <a:gd name="connsiteX7381" fmla="*/ 4203854 w 4649917"/>
              <a:gd name="connsiteY7381" fmla="*/ 485892 h 859843"/>
              <a:gd name="connsiteX7382" fmla="*/ 4164555 w 4649917"/>
              <a:gd name="connsiteY7382" fmla="*/ 484599 h 859843"/>
              <a:gd name="connsiteX7383" fmla="*/ 4166235 w 4649917"/>
              <a:gd name="connsiteY7383" fmla="*/ 485892 h 859843"/>
              <a:gd name="connsiteX7384" fmla="*/ 4160861 w 4649917"/>
              <a:gd name="connsiteY7384" fmla="*/ 485892 h 859843"/>
              <a:gd name="connsiteX7385" fmla="*/ 4164555 w 4649917"/>
              <a:gd name="connsiteY7385" fmla="*/ 484599 h 859843"/>
              <a:gd name="connsiteX7386" fmla="*/ 4128615 w 4649917"/>
              <a:gd name="connsiteY7386" fmla="*/ 472101 h 859843"/>
              <a:gd name="connsiteX7387" fmla="*/ 4128615 w 4649917"/>
              <a:gd name="connsiteY7387" fmla="*/ 475548 h 859843"/>
              <a:gd name="connsiteX7388" fmla="*/ 4131302 w 4649917"/>
              <a:gd name="connsiteY7388" fmla="*/ 475548 h 859843"/>
              <a:gd name="connsiteX7389" fmla="*/ 4128615 w 4649917"/>
              <a:gd name="connsiteY7389" fmla="*/ 472101 h 859843"/>
              <a:gd name="connsiteX7390" fmla="*/ 4018443 w 4649917"/>
              <a:gd name="connsiteY7390" fmla="*/ 468652 h 859843"/>
              <a:gd name="connsiteX7391" fmla="*/ 4018443 w 4649917"/>
              <a:gd name="connsiteY7391" fmla="*/ 472101 h 859843"/>
              <a:gd name="connsiteX7392" fmla="*/ 4013069 w 4649917"/>
              <a:gd name="connsiteY7392" fmla="*/ 468652 h 859843"/>
              <a:gd name="connsiteX7393" fmla="*/ 4018443 w 4649917"/>
              <a:gd name="connsiteY7393" fmla="*/ 468652 h 859843"/>
              <a:gd name="connsiteX7394" fmla="*/ 4064850 w 4649917"/>
              <a:gd name="connsiteY7394" fmla="*/ 466695 h 859843"/>
              <a:gd name="connsiteX7395" fmla="*/ 4063986 w 4649917"/>
              <a:gd name="connsiteY7395" fmla="*/ 466973 h 859843"/>
              <a:gd name="connsiteX7396" fmla="*/ 4063788 w 4649917"/>
              <a:gd name="connsiteY7396" fmla="*/ 469514 h 859843"/>
              <a:gd name="connsiteX7397" fmla="*/ 4061437 w 4649917"/>
              <a:gd name="connsiteY7397" fmla="*/ 468652 h 859843"/>
              <a:gd name="connsiteX7398" fmla="*/ 4058749 w 4649917"/>
              <a:gd name="connsiteY7398" fmla="*/ 468652 h 859843"/>
              <a:gd name="connsiteX7399" fmla="*/ 4069498 w 4649917"/>
              <a:gd name="connsiteY7399" fmla="*/ 472101 h 859843"/>
              <a:gd name="connsiteX7400" fmla="*/ 4065804 w 4649917"/>
              <a:gd name="connsiteY7400" fmla="*/ 468652 h 859843"/>
              <a:gd name="connsiteX7401" fmla="*/ 4069498 w 4649917"/>
              <a:gd name="connsiteY7401" fmla="*/ 465204 h 859843"/>
              <a:gd name="connsiteX7402" fmla="*/ 4066811 w 4649917"/>
              <a:gd name="connsiteY7402" fmla="*/ 468652 h 859843"/>
              <a:gd name="connsiteX7403" fmla="*/ 4069498 w 4649917"/>
              <a:gd name="connsiteY7403" fmla="*/ 468652 h 859843"/>
              <a:gd name="connsiteX7404" fmla="*/ 4072186 w 4649917"/>
              <a:gd name="connsiteY7404" fmla="*/ 472101 h 859843"/>
              <a:gd name="connsiteX7405" fmla="*/ 4069498 w 4649917"/>
              <a:gd name="connsiteY7405" fmla="*/ 472101 h 859843"/>
              <a:gd name="connsiteX7406" fmla="*/ 4048001 w 4649917"/>
              <a:gd name="connsiteY7406" fmla="*/ 472101 h 859843"/>
              <a:gd name="connsiteX7407" fmla="*/ 4058749 w 4649917"/>
              <a:gd name="connsiteY7407" fmla="*/ 468652 h 859843"/>
              <a:gd name="connsiteX7408" fmla="*/ 4042627 w 4649917"/>
              <a:gd name="connsiteY7408" fmla="*/ 472101 h 859843"/>
              <a:gd name="connsiteX7409" fmla="*/ 4039940 w 4649917"/>
              <a:gd name="connsiteY7409" fmla="*/ 468652 h 859843"/>
              <a:gd name="connsiteX7410" fmla="*/ 4042627 w 4649917"/>
              <a:gd name="connsiteY7410" fmla="*/ 468652 h 859843"/>
              <a:gd name="connsiteX7411" fmla="*/ 4045314 w 4649917"/>
              <a:gd name="connsiteY7411" fmla="*/ 468652 h 859843"/>
              <a:gd name="connsiteX7412" fmla="*/ 4045314 w 4649917"/>
              <a:gd name="connsiteY7412" fmla="*/ 465204 h 859843"/>
              <a:gd name="connsiteX7413" fmla="*/ 4048001 w 4649917"/>
              <a:gd name="connsiteY7413" fmla="*/ 468652 h 859843"/>
              <a:gd name="connsiteX7414" fmla="*/ 4050688 w 4649917"/>
              <a:gd name="connsiteY7414" fmla="*/ 465204 h 859843"/>
              <a:gd name="connsiteX7415" fmla="*/ 4050688 w 4649917"/>
              <a:gd name="connsiteY7415" fmla="*/ 468652 h 859843"/>
              <a:gd name="connsiteX7416" fmla="*/ 4056063 w 4649917"/>
              <a:gd name="connsiteY7416" fmla="*/ 465204 h 859843"/>
              <a:gd name="connsiteX7417" fmla="*/ 4056063 w 4649917"/>
              <a:gd name="connsiteY7417" fmla="*/ 468652 h 859843"/>
              <a:gd name="connsiteX7418" fmla="*/ 4058749 w 4649917"/>
              <a:gd name="connsiteY7418" fmla="*/ 465204 h 859843"/>
              <a:gd name="connsiteX7419" fmla="*/ 4058749 w 4649917"/>
              <a:gd name="connsiteY7419" fmla="*/ 468652 h 859843"/>
              <a:gd name="connsiteX7420" fmla="*/ 4063986 w 4649917"/>
              <a:gd name="connsiteY7420" fmla="*/ 466973 h 859843"/>
              <a:gd name="connsiteX7421" fmla="*/ 4064124 w 4649917"/>
              <a:gd name="connsiteY7421" fmla="*/ 465204 h 859843"/>
              <a:gd name="connsiteX7422" fmla="*/ 4064850 w 4649917"/>
              <a:gd name="connsiteY7422" fmla="*/ 466695 h 859843"/>
              <a:gd name="connsiteX7423" fmla="*/ 4104431 w 4649917"/>
              <a:gd name="connsiteY7423" fmla="*/ 465204 h 859843"/>
              <a:gd name="connsiteX7424" fmla="*/ 4099057 w 4649917"/>
              <a:gd name="connsiteY7424" fmla="*/ 468652 h 859843"/>
              <a:gd name="connsiteX7425" fmla="*/ 4099057 w 4649917"/>
              <a:gd name="connsiteY7425" fmla="*/ 465204 h 859843"/>
              <a:gd name="connsiteX7426" fmla="*/ 4104431 w 4649917"/>
              <a:gd name="connsiteY7426" fmla="*/ 465204 h 859843"/>
              <a:gd name="connsiteX7427" fmla="*/ 4112492 w 4649917"/>
              <a:gd name="connsiteY7427" fmla="*/ 465204 h 859843"/>
              <a:gd name="connsiteX7428" fmla="*/ 4109805 w 4649917"/>
              <a:gd name="connsiteY7428" fmla="*/ 468652 h 859843"/>
              <a:gd name="connsiteX7429" fmla="*/ 4112492 w 4649917"/>
              <a:gd name="connsiteY7429" fmla="*/ 468652 h 859843"/>
              <a:gd name="connsiteX7430" fmla="*/ 4112492 w 4649917"/>
              <a:gd name="connsiteY7430" fmla="*/ 465204 h 859843"/>
              <a:gd name="connsiteX7431" fmla="*/ 4189075 w 4649917"/>
              <a:gd name="connsiteY7431" fmla="*/ 463911 h 859843"/>
              <a:gd name="connsiteX7432" fmla="*/ 4187732 w 4649917"/>
              <a:gd name="connsiteY7432" fmla="*/ 465204 h 859843"/>
              <a:gd name="connsiteX7433" fmla="*/ 4190419 w 4649917"/>
              <a:gd name="connsiteY7433" fmla="*/ 465204 h 859843"/>
              <a:gd name="connsiteX7434" fmla="*/ 4189075 w 4649917"/>
              <a:gd name="connsiteY7434" fmla="*/ 463911 h 859843"/>
              <a:gd name="connsiteX7435" fmla="*/ 4242037 w 4649917"/>
              <a:gd name="connsiteY7435" fmla="*/ 461034 h 859843"/>
              <a:gd name="connsiteX7436" fmla="*/ 4241474 w 4649917"/>
              <a:gd name="connsiteY7436" fmla="*/ 461757 h 859843"/>
              <a:gd name="connsiteX7437" fmla="*/ 4242955 w 4649917"/>
              <a:gd name="connsiteY7437" fmla="*/ 461123 h 859843"/>
              <a:gd name="connsiteX7438" fmla="*/ 4244497 w 4649917"/>
              <a:gd name="connsiteY7438" fmla="*/ 460464 h 859843"/>
              <a:gd name="connsiteX7439" fmla="*/ 4242955 w 4649917"/>
              <a:gd name="connsiteY7439" fmla="*/ 461123 h 859843"/>
              <a:gd name="connsiteX7440" fmla="*/ 4249536 w 4649917"/>
              <a:gd name="connsiteY7440" fmla="*/ 461757 h 859843"/>
              <a:gd name="connsiteX7441" fmla="*/ 4244497 w 4649917"/>
              <a:gd name="connsiteY7441" fmla="*/ 460464 h 859843"/>
              <a:gd name="connsiteX7442" fmla="*/ 4142050 w 4649917"/>
              <a:gd name="connsiteY7442" fmla="*/ 458308 h 859843"/>
              <a:gd name="connsiteX7443" fmla="*/ 4144738 w 4649917"/>
              <a:gd name="connsiteY7443" fmla="*/ 461757 h 859843"/>
              <a:gd name="connsiteX7444" fmla="*/ 4139364 w 4649917"/>
              <a:gd name="connsiteY7444" fmla="*/ 461757 h 859843"/>
              <a:gd name="connsiteX7445" fmla="*/ 4128615 w 4649917"/>
              <a:gd name="connsiteY7445" fmla="*/ 465204 h 859843"/>
              <a:gd name="connsiteX7446" fmla="*/ 4128615 w 4649917"/>
              <a:gd name="connsiteY7446" fmla="*/ 461757 h 859843"/>
              <a:gd name="connsiteX7447" fmla="*/ 4131302 w 4649917"/>
              <a:gd name="connsiteY7447" fmla="*/ 461757 h 859843"/>
              <a:gd name="connsiteX7448" fmla="*/ 4139364 w 4649917"/>
              <a:gd name="connsiteY7448" fmla="*/ 461757 h 859843"/>
              <a:gd name="connsiteX7449" fmla="*/ 4139364 w 4649917"/>
              <a:gd name="connsiteY7449" fmla="*/ 458308 h 859843"/>
              <a:gd name="connsiteX7450" fmla="*/ 4142050 w 4649917"/>
              <a:gd name="connsiteY7450" fmla="*/ 458308 h 859843"/>
              <a:gd name="connsiteX7451" fmla="*/ 3881399 w 4649917"/>
              <a:gd name="connsiteY7451" fmla="*/ 454861 h 859843"/>
              <a:gd name="connsiteX7452" fmla="*/ 3884087 w 4649917"/>
              <a:gd name="connsiteY7452" fmla="*/ 458308 h 859843"/>
              <a:gd name="connsiteX7453" fmla="*/ 3873338 w 4649917"/>
              <a:gd name="connsiteY7453" fmla="*/ 458308 h 859843"/>
              <a:gd name="connsiteX7454" fmla="*/ 3881399 w 4649917"/>
              <a:gd name="connsiteY7454" fmla="*/ 454861 h 859843"/>
              <a:gd name="connsiteX7455" fmla="*/ 3959326 w 4649917"/>
              <a:gd name="connsiteY7455" fmla="*/ 454861 h 859843"/>
              <a:gd name="connsiteX7456" fmla="*/ 3996946 w 4649917"/>
              <a:gd name="connsiteY7456" fmla="*/ 458308 h 859843"/>
              <a:gd name="connsiteX7457" fmla="*/ 3959326 w 4649917"/>
              <a:gd name="connsiteY7457" fmla="*/ 454861 h 859843"/>
              <a:gd name="connsiteX7458" fmla="*/ 4018443 w 4649917"/>
              <a:gd name="connsiteY7458" fmla="*/ 454861 h 859843"/>
              <a:gd name="connsiteX7459" fmla="*/ 4010382 w 4649917"/>
              <a:gd name="connsiteY7459" fmla="*/ 454861 h 859843"/>
              <a:gd name="connsiteX7460" fmla="*/ 4018443 w 4649917"/>
              <a:gd name="connsiteY7460" fmla="*/ 454861 h 859843"/>
              <a:gd name="connsiteX7461" fmla="*/ 3836054 w 4649917"/>
              <a:gd name="connsiteY7461" fmla="*/ 453568 h 859843"/>
              <a:gd name="connsiteX7462" fmla="*/ 3839407 w 4649917"/>
              <a:gd name="connsiteY7462" fmla="*/ 454428 h 859843"/>
              <a:gd name="connsiteX7463" fmla="*/ 3839407 w 4649917"/>
              <a:gd name="connsiteY7463" fmla="*/ 454860 h 859843"/>
              <a:gd name="connsiteX7464" fmla="*/ 3839687 w 4649917"/>
              <a:gd name="connsiteY7464" fmla="*/ 454500 h 859843"/>
              <a:gd name="connsiteX7465" fmla="*/ 3841089 w 4649917"/>
              <a:gd name="connsiteY7465" fmla="*/ 454860 h 859843"/>
              <a:gd name="connsiteX7466" fmla="*/ 3839407 w 4649917"/>
              <a:gd name="connsiteY7466" fmla="*/ 454860 h 859843"/>
              <a:gd name="connsiteX7467" fmla="*/ 3836720 w 4649917"/>
              <a:gd name="connsiteY7467" fmla="*/ 454860 h 859843"/>
              <a:gd name="connsiteX7468" fmla="*/ 3834033 w 4649917"/>
              <a:gd name="connsiteY7468" fmla="*/ 454860 h 859843"/>
              <a:gd name="connsiteX7469" fmla="*/ 3834033 w 4649917"/>
              <a:gd name="connsiteY7469" fmla="*/ 455102 h 859843"/>
              <a:gd name="connsiteX7470" fmla="*/ 3833031 w 4649917"/>
              <a:gd name="connsiteY7470" fmla="*/ 454861 h 859843"/>
              <a:gd name="connsiteX7471" fmla="*/ 3834033 w 4649917"/>
              <a:gd name="connsiteY7471" fmla="*/ 454432 h 859843"/>
              <a:gd name="connsiteX7472" fmla="*/ 3834033 w 4649917"/>
              <a:gd name="connsiteY7472" fmla="*/ 454860 h 859843"/>
              <a:gd name="connsiteX7473" fmla="*/ 3834747 w 4649917"/>
              <a:gd name="connsiteY7473" fmla="*/ 454126 h 859843"/>
              <a:gd name="connsiteX7474" fmla="*/ 4171273 w 4649917"/>
              <a:gd name="connsiteY7474" fmla="*/ 453568 h 859843"/>
              <a:gd name="connsiteX7475" fmla="*/ 4174296 w 4649917"/>
              <a:gd name="connsiteY7475" fmla="*/ 454861 h 859843"/>
              <a:gd name="connsiteX7476" fmla="*/ 4168922 w 4649917"/>
              <a:gd name="connsiteY7476" fmla="*/ 458308 h 859843"/>
              <a:gd name="connsiteX7477" fmla="*/ 4176983 w 4649917"/>
              <a:gd name="connsiteY7477" fmla="*/ 458308 h 859843"/>
              <a:gd name="connsiteX7478" fmla="*/ 4171609 w 4649917"/>
              <a:gd name="connsiteY7478" fmla="*/ 461757 h 859843"/>
              <a:gd name="connsiteX7479" fmla="*/ 4166235 w 4649917"/>
              <a:gd name="connsiteY7479" fmla="*/ 458308 h 859843"/>
              <a:gd name="connsiteX7480" fmla="*/ 4162204 w 4649917"/>
              <a:gd name="connsiteY7480" fmla="*/ 460032 h 859843"/>
              <a:gd name="connsiteX7481" fmla="*/ 4159517 w 4649917"/>
              <a:gd name="connsiteY7481" fmla="*/ 461181 h 859843"/>
              <a:gd name="connsiteX7482" fmla="*/ 4159612 w 4649917"/>
              <a:gd name="connsiteY7482" fmla="*/ 461387 h 859843"/>
              <a:gd name="connsiteX7483" fmla="*/ 4163211 w 4649917"/>
              <a:gd name="connsiteY7483" fmla="*/ 460464 h 859843"/>
              <a:gd name="connsiteX7484" fmla="*/ 4166235 w 4649917"/>
              <a:gd name="connsiteY7484" fmla="*/ 461757 h 859843"/>
              <a:gd name="connsiteX7485" fmla="*/ 4160188 w 4649917"/>
              <a:gd name="connsiteY7485" fmla="*/ 462618 h 859843"/>
              <a:gd name="connsiteX7486" fmla="*/ 4159612 w 4649917"/>
              <a:gd name="connsiteY7486" fmla="*/ 461387 h 859843"/>
              <a:gd name="connsiteX7487" fmla="*/ 4158173 w 4649917"/>
              <a:gd name="connsiteY7487" fmla="*/ 461757 h 859843"/>
              <a:gd name="connsiteX7488" fmla="*/ 4159517 w 4649917"/>
              <a:gd name="connsiteY7488" fmla="*/ 461181 h 859843"/>
              <a:gd name="connsiteX7489" fmla="*/ 4158173 w 4649917"/>
              <a:gd name="connsiteY7489" fmla="*/ 458308 h 859843"/>
              <a:gd name="connsiteX7490" fmla="*/ 4152799 w 4649917"/>
              <a:gd name="connsiteY7490" fmla="*/ 454861 h 859843"/>
              <a:gd name="connsiteX7491" fmla="*/ 4163547 w 4649917"/>
              <a:gd name="connsiteY7491" fmla="*/ 458308 h 859843"/>
              <a:gd name="connsiteX7492" fmla="*/ 4163547 w 4649917"/>
              <a:gd name="connsiteY7492" fmla="*/ 454861 h 859843"/>
              <a:gd name="connsiteX7493" fmla="*/ 4168922 w 4649917"/>
              <a:gd name="connsiteY7493" fmla="*/ 458308 h 859843"/>
              <a:gd name="connsiteX7494" fmla="*/ 4168922 w 4649917"/>
              <a:gd name="connsiteY7494" fmla="*/ 454861 h 859843"/>
              <a:gd name="connsiteX7495" fmla="*/ 4166235 w 4649917"/>
              <a:gd name="connsiteY7495" fmla="*/ 454861 h 859843"/>
              <a:gd name="connsiteX7496" fmla="*/ 4171273 w 4649917"/>
              <a:gd name="connsiteY7496" fmla="*/ 453568 h 859843"/>
              <a:gd name="connsiteX7497" fmla="*/ 3870651 w 4649917"/>
              <a:gd name="connsiteY7497" fmla="*/ 451413 h 859843"/>
              <a:gd name="connsiteX7498" fmla="*/ 3867964 w 4649917"/>
              <a:gd name="connsiteY7498" fmla="*/ 451413 h 859843"/>
              <a:gd name="connsiteX7499" fmla="*/ 3870651 w 4649917"/>
              <a:gd name="connsiteY7499" fmla="*/ 454861 h 859843"/>
              <a:gd name="connsiteX7500" fmla="*/ 3870651 w 4649917"/>
              <a:gd name="connsiteY7500" fmla="*/ 451413 h 859843"/>
              <a:gd name="connsiteX7501" fmla="*/ 4217626 w 4649917"/>
              <a:gd name="connsiteY7501" fmla="*/ 450120 h 859843"/>
              <a:gd name="connsiteX7502" fmla="*/ 4217458 w 4649917"/>
              <a:gd name="connsiteY7502" fmla="*/ 450766 h 859843"/>
              <a:gd name="connsiteX7503" fmla="*/ 4219977 w 4649917"/>
              <a:gd name="connsiteY7503" fmla="*/ 451413 h 859843"/>
              <a:gd name="connsiteX7504" fmla="*/ 4217626 w 4649917"/>
              <a:gd name="connsiteY7504" fmla="*/ 450120 h 859843"/>
              <a:gd name="connsiteX7505" fmla="*/ 3846467 w 4649917"/>
              <a:gd name="connsiteY7505" fmla="*/ 449332 h 859843"/>
              <a:gd name="connsiteX7506" fmla="*/ 3846467 w 4649917"/>
              <a:gd name="connsiteY7506" fmla="*/ 451413 h 859843"/>
              <a:gd name="connsiteX7507" fmla="*/ 3845123 w 4649917"/>
              <a:gd name="connsiteY7507" fmla="*/ 449688 h 859843"/>
              <a:gd name="connsiteX7508" fmla="*/ 3844081 w 4649917"/>
              <a:gd name="connsiteY7508" fmla="*/ 451027 h 859843"/>
              <a:gd name="connsiteX7509" fmla="*/ 3842430 w 4649917"/>
              <a:gd name="connsiteY7509" fmla="*/ 450119 h 859843"/>
              <a:gd name="connsiteX7510" fmla="*/ 3842262 w 4649917"/>
              <a:gd name="connsiteY7510" fmla="*/ 450765 h 859843"/>
              <a:gd name="connsiteX7511" fmla="*/ 3843947 w 4649917"/>
              <a:gd name="connsiteY7511" fmla="*/ 451197 h 859843"/>
              <a:gd name="connsiteX7512" fmla="*/ 3843780 w 4649917"/>
              <a:gd name="connsiteY7512" fmla="*/ 451412 h 859843"/>
              <a:gd name="connsiteX7513" fmla="*/ 3842094 w 4649917"/>
              <a:gd name="connsiteY7513" fmla="*/ 451412 h 859843"/>
              <a:gd name="connsiteX7514" fmla="*/ 3842094 w 4649917"/>
              <a:gd name="connsiteY7514" fmla="*/ 451413 h 859843"/>
              <a:gd name="connsiteX7515" fmla="*/ 3842094 w 4649917"/>
              <a:gd name="connsiteY7515" fmla="*/ 452704 h 859843"/>
              <a:gd name="connsiteX7516" fmla="*/ 3842094 w 4649917"/>
              <a:gd name="connsiteY7516" fmla="*/ 453576 h 859843"/>
              <a:gd name="connsiteX7517" fmla="*/ 3841093 w 4649917"/>
              <a:gd name="connsiteY7517" fmla="*/ 454860 h 859843"/>
              <a:gd name="connsiteX7518" fmla="*/ 3842094 w 4649917"/>
              <a:gd name="connsiteY7518" fmla="*/ 453897 h 859843"/>
              <a:gd name="connsiteX7519" fmla="*/ 3842094 w 4649917"/>
              <a:gd name="connsiteY7519" fmla="*/ 454860 h 859843"/>
              <a:gd name="connsiteX7520" fmla="*/ 3841093 w 4649917"/>
              <a:gd name="connsiteY7520" fmla="*/ 454860 h 859843"/>
              <a:gd name="connsiteX7521" fmla="*/ 3841093 w 4649917"/>
              <a:gd name="connsiteY7521" fmla="*/ 454860 h 859843"/>
              <a:gd name="connsiteX7522" fmla="*/ 3841093 w 4649917"/>
              <a:gd name="connsiteY7522" fmla="*/ 452697 h 859843"/>
              <a:gd name="connsiteX7523" fmla="*/ 3842093 w 4649917"/>
              <a:gd name="connsiteY7523" fmla="*/ 451413 h 859843"/>
              <a:gd name="connsiteX7524" fmla="*/ 3842094 w 4649917"/>
              <a:gd name="connsiteY7524" fmla="*/ 451412 h 859843"/>
              <a:gd name="connsiteX7525" fmla="*/ 3842262 w 4649917"/>
              <a:gd name="connsiteY7525" fmla="*/ 450765 h 859843"/>
              <a:gd name="connsiteX7526" fmla="*/ 3841366 w 4649917"/>
              <a:gd name="connsiteY7526" fmla="*/ 450536 h 859843"/>
              <a:gd name="connsiteX7527" fmla="*/ 3841435 w 4649917"/>
              <a:gd name="connsiteY7527" fmla="*/ 450311 h 859843"/>
              <a:gd name="connsiteX7528" fmla="*/ 3844110 w 4649917"/>
              <a:gd name="connsiteY7528" fmla="*/ 449687 h 859843"/>
              <a:gd name="connsiteX7529" fmla="*/ 3845016 w 4649917"/>
              <a:gd name="connsiteY7529" fmla="*/ 449551 h 859843"/>
              <a:gd name="connsiteX7530" fmla="*/ 3845123 w 4649917"/>
              <a:gd name="connsiteY7530" fmla="*/ 449688 h 859843"/>
              <a:gd name="connsiteX7531" fmla="*/ 3845259 w 4649917"/>
              <a:gd name="connsiteY7531" fmla="*/ 449514 h 859843"/>
              <a:gd name="connsiteX7532" fmla="*/ 3831346 w 4649917"/>
              <a:gd name="connsiteY7532" fmla="*/ 447964 h 859843"/>
              <a:gd name="connsiteX7533" fmla="*/ 3831346 w 4649917"/>
              <a:gd name="connsiteY7533" fmla="*/ 450984 h 859843"/>
              <a:gd name="connsiteX7534" fmla="*/ 3830346 w 4649917"/>
              <a:gd name="connsiteY7534" fmla="*/ 451412 h 859843"/>
              <a:gd name="connsiteX7535" fmla="*/ 3830344 w 4649917"/>
              <a:gd name="connsiteY7535" fmla="*/ 451412 h 859843"/>
              <a:gd name="connsiteX7536" fmla="*/ 3830344 w 4649917"/>
              <a:gd name="connsiteY7536" fmla="*/ 449249 h 859843"/>
              <a:gd name="connsiteX7537" fmla="*/ 3831345 w 4649917"/>
              <a:gd name="connsiteY7537" fmla="*/ 447964 h 859843"/>
              <a:gd name="connsiteX7538" fmla="*/ 3865276 w 4649917"/>
              <a:gd name="connsiteY7538" fmla="*/ 447964 h 859843"/>
              <a:gd name="connsiteX7539" fmla="*/ 3865276 w 4649917"/>
              <a:gd name="connsiteY7539" fmla="*/ 451413 h 859843"/>
              <a:gd name="connsiteX7540" fmla="*/ 3867964 w 4649917"/>
              <a:gd name="connsiteY7540" fmla="*/ 451413 h 859843"/>
              <a:gd name="connsiteX7541" fmla="*/ 3865276 w 4649917"/>
              <a:gd name="connsiteY7541" fmla="*/ 447964 h 859843"/>
              <a:gd name="connsiteX7542" fmla="*/ 3834033 w 4649917"/>
              <a:gd name="connsiteY7542" fmla="*/ 447963 h 859843"/>
              <a:gd name="connsiteX7543" fmla="*/ 3834033 w 4649917"/>
              <a:gd name="connsiteY7543" fmla="*/ 449835 h 859843"/>
              <a:gd name="connsiteX7544" fmla="*/ 3831845 w 4649917"/>
              <a:gd name="connsiteY7544" fmla="*/ 450771 h 859843"/>
              <a:gd name="connsiteX7545" fmla="*/ 3832689 w 4649917"/>
              <a:gd name="connsiteY7545" fmla="*/ 449687 h 859843"/>
              <a:gd name="connsiteX7546" fmla="*/ 3834033 w 4649917"/>
              <a:gd name="connsiteY7546" fmla="*/ 447963 h 859843"/>
              <a:gd name="connsiteX7547" fmla="*/ 3870651 w 4649917"/>
              <a:gd name="connsiteY7547" fmla="*/ 444517 h 859843"/>
              <a:gd name="connsiteX7548" fmla="*/ 3870651 w 4649917"/>
              <a:gd name="connsiteY7548" fmla="*/ 451413 h 859843"/>
              <a:gd name="connsiteX7549" fmla="*/ 3873338 w 4649917"/>
              <a:gd name="connsiteY7549" fmla="*/ 447964 h 859843"/>
              <a:gd name="connsiteX7550" fmla="*/ 3870651 w 4649917"/>
              <a:gd name="connsiteY7550" fmla="*/ 444517 h 859843"/>
              <a:gd name="connsiteX7551" fmla="*/ 3835718 w 4649917"/>
              <a:gd name="connsiteY7551" fmla="*/ 444516 h 859843"/>
              <a:gd name="connsiteX7552" fmla="*/ 3835718 w 4649917"/>
              <a:gd name="connsiteY7552" fmla="*/ 444517 h 859843"/>
              <a:gd name="connsiteX7553" fmla="*/ 3834039 w 4649917"/>
              <a:gd name="connsiteY7553" fmla="*/ 444517 h 859843"/>
              <a:gd name="connsiteX7554" fmla="*/ 3834033 w 4649917"/>
              <a:gd name="connsiteY7554" fmla="*/ 444516 h 859843"/>
              <a:gd name="connsiteX7555" fmla="*/ 3843779 w 4649917"/>
              <a:gd name="connsiteY7555" fmla="*/ 444516 h 859843"/>
              <a:gd name="connsiteX7556" fmla="*/ 3843779 w 4649917"/>
              <a:gd name="connsiteY7556" fmla="*/ 444517 h 859843"/>
              <a:gd name="connsiteX7557" fmla="*/ 3841093 w 4649917"/>
              <a:gd name="connsiteY7557" fmla="*/ 444517 h 859843"/>
              <a:gd name="connsiteX7558" fmla="*/ 3838405 w 4649917"/>
              <a:gd name="connsiteY7558" fmla="*/ 444517 h 859843"/>
              <a:gd name="connsiteX7559" fmla="*/ 3838032 w 4649917"/>
              <a:gd name="connsiteY7559" fmla="*/ 445103 h 859843"/>
              <a:gd name="connsiteX7560" fmla="*/ 3837593 w 4649917"/>
              <a:gd name="connsiteY7560" fmla="*/ 445038 h 859843"/>
              <a:gd name="connsiteX7561" fmla="*/ 3838405 w 4649917"/>
              <a:gd name="connsiteY7561" fmla="*/ 444517 h 859843"/>
              <a:gd name="connsiteX7562" fmla="*/ 3838406 w 4649917"/>
              <a:gd name="connsiteY7562" fmla="*/ 444516 h 859843"/>
              <a:gd name="connsiteX7563" fmla="*/ 3843438 w 4649917"/>
              <a:gd name="connsiteY7563" fmla="*/ 444516 h 859843"/>
              <a:gd name="connsiteX7564" fmla="*/ 4225687 w 4649917"/>
              <a:gd name="connsiteY7564" fmla="*/ 443224 h 859843"/>
              <a:gd name="connsiteX7565" fmla="*/ 4225351 w 4649917"/>
              <a:gd name="connsiteY7565" fmla="*/ 444517 h 859843"/>
              <a:gd name="connsiteX7566" fmla="*/ 4228039 w 4649917"/>
              <a:gd name="connsiteY7566" fmla="*/ 444517 h 859843"/>
              <a:gd name="connsiteX7567" fmla="*/ 4225687 w 4649917"/>
              <a:gd name="connsiteY7567" fmla="*/ 443224 h 859843"/>
              <a:gd name="connsiteX7568" fmla="*/ 3856728 w 4649917"/>
              <a:gd name="connsiteY7568" fmla="*/ 441693 h 859843"/>
              <a:gd name="connsiteX7569" fmla="*/ 3857215 w 4649917"/>
              <a:gd name="connsiteY7569" fmla="*/ 441726 h 859843"/>
              <a:gd name="connsiteX7570" fmla="*/ 3857215 w 4649917"/>
              <a:gd name="connsiteY7570" fmla="*/ 444517 h 859843"/>
              <a:gd name="connsiteX7571" fmla="*/ 3859902 w 4649917"/>
              <a:gd name="connsiteY7571" fmla="*/ 444517 h 859843"/>
              <a:gd name="connsiteX7572" fmla="*/ 3851841 w 4649917"/>
              <a:gd name="connsiteY7572" fmla="*/ 451413 h 859843"/>
              <a:gd name="connsiteX7573" fmla="*/ 3854395 w 4649917"/>
              <a:gd name="connsiteY7573" fmla="*/ 448135 h 859843"/>
              <a:gd name="connsiteX7574" fmla="*/ 3855524 w 4649917"/>
              <a:gd name="connsiteY7574" fmla="*/ 447964 h 859843"/>
              <a:gd name="connsiteX7575" fmla="*/ 3857215 w 4649917"/>
              <a:gd name="connsiteY7575" fmla="*/ 447964 h 859843"/>
              <a:gd name="connsiteX7576" fmla="*/ 3857215 w 4649917"/>
              <a:gd name="connsiteY7576" fmla="*/ 444517 h 859843"/>
              <a:gd name="connsiteX7577" fmla="*/ 3854528 w 4649917"/>
              <a:gd name="connsiteY7577" fmla="*/ 444517 h 859843"/>
              <a:gd name="connsiteX7578" fmla="*/ 3916332 w 4649917"/>
              <a:gd name="connsiteY7578" fmla="*/ 441068 h 859843"/>
              <a:gd name="connsiteX7579" fmla="*/ 3916332 w 4649917"/>
              <a:gd name="connsiteY7579" fmla="*/ 447964 h 859843"/>
              <a:gd name="connsiteX7580" fmla="*/ 3919019 w 4649917"/>
              <a:gd name="connsiteY7580" fmla="*/ 444517 h 859843"/>
              <a:gd name="connsiteX7581" fmla="*/ 3916332 w 4649917"/>
              <a:gd name="connsiteY7581" fmla="*/ 441068 h 859843"/>
              <a:gd name="connsiteX7582" fmla="*/ 4050688 w 4649917"/>
              <a:gd name="connsiteY7582" fmla="*/ 441068 h 859843"/>
              <a:gd name="connsiteX7583" fmla="*/ 4050688 w 4649917"/>
              <a:gd name="connsiteY7583" fmla="*/ 444517 h 859843"/>
              <a:gd name="connsiteX7584" fmla="*/ 4053375 w 4649917"/>
              <a:gd name="connsiteY7584" fmla="*/ 447964 h 859843"/>
              <a:gd name="connsiteX7585" fmla="*/ 4050688 w 4649917"/>
              <a:gd name="connsiteY7585" fmla="*/ 441068 h 859843"/>
              <a:gd name="connsiteX7586" fmla="*/ 4050688 w 4649917"/>
              <a:gd name="connsiteY7586" fmla="*/ 441068 h 859843"/>
              <a:gd name="connsiteX7587" fmla="*/ 4042627 w 4649917"/>
              <a:gd name="connsiteY7587" fmla="*/ 441068 h 859843"/>
              <a:gd name="connsiteX7588" fmla="*/ 4045314 w 4649917"/>
              <a:gd name="connsiteY7588" fmla="*/ 444517 h 859843"/>
              <a:gd name="connsiteX7589" fmla="*/ 4050688 w 4649917"/>
              <a:gd name="connsiteY7589" fmla="*/ 441068 h 859843"/>
              <a:gd name="connsiteX7590" fmla="*/ 4056063 w 4649917"/>
              <a:gd name="connsiteY7590" fmla="*/ 441068 h 859843"/>
              <a:gd name="connsiteX7591" fmla="*/ 4050688 w 4649917"/>
              <a:gd name="connsiteY7591" fmla="*/ 441068 h 859843"/>
              <a:gd name="connsiteX7592" fmla="*/ 4056063 w 4649917"/>
              <a:gd name="connsiteY7592" fmla="*/ 441068 h 859843"/>
              <a:gd name="connsiteX7593" fmla="*/ 3889038 w 4649917"/>
              <a:gd name="connsiteY7593" fmla="*/ 440905 h 859843"/>
              <a:gd name="connsiteX7594" fmla="*/ 3889458 w 4649917"/>
              <a:gd name="connsiteY7594" fmla="*/ 441067 h 859843"/>
              <a:gd name="connsiteX7595" fmla="*/ 3887775 w 4649917"/>
              <a:gd name="connsiteY7595" fmla="*/ 441067 h 859843"/>
              <a:gd name="connsiteX7596" fmla="*/ 3895676 w 4649917"/>
              <a:gd name="connsiteY7596" fmla="*/ 440054 h 859843"/>
              <a:gd name="connsiteX7597" fmla="*/ 3897521 w 4649917"/>
              <a:gd name="connsiteY7597" fmla="*/ 441067 h 859843"/>
              <a:gd name="connsiteX7598" fmla="*/ 3894835 w 4649917"/>
              <a:gd name="connsiteY7598" fmla="*/ 441067 h 859843"/>
              <a:gd name="connsiteX7599" fmla="*/ 3895079 w 4649917"/>
              <a:gd name="connsiteY7599" fmla="*/ 440130 h 859843"/>
              <a:gd name="connsiteX7600" fmla="*/ 4289506 w 4649917"/>
              <a:gd name="connsiteY7600" fmla="*/ 439776 h 859843"/>
              <a:gd name="connsiteX7601" fmla="*/ 4287424 w 4649917"/>
              <a:gd name="connsiteY7601" fmla="*/ 440034 h 859843"/>
              <a:gd name="connsiteX7602" fmla="*/ 4297903 w 4649917"/>
              <a:gd name="connsiteY7602" fmla="*/ 441068 h 859843"/>
              <a:gd name="connsiteX7603" fmla="*/ 4289506 w 4649917"/>
              <a:gd name="connsiteY7603" fmla="*/ 439776 h 859843"/>
              <a:gd name="connsiteX7604" fmla="*/ 3914310 w 4649917"/>
              <a:gd name="connsiteY7604" fmla="*/ 439775 h 859843"/>
              <a:gd name="connsiteX7605" fmla="*/ 3912228 w 4649917"/>
              <a:gd name="connsiteY7605" fmla="*/ 440033 h 859843"/>
              <a:gd name="connsiteX7606" fmla="*/ 3922708 w 4649917"/>
              <a:gd name="connsiteY7606" fmla="*/ 441067 h 859843"/>
              <a:gd name="connsiteX7607" fmla="*/ 3914310 w 4649917"/>
              <a:gd name="connsiteY7607" fmla="*/ 439775 h 859843"/>
              <a:gd name="connsiteX7608" fmla="*/ 3897522 w 4649917"/>
              <a:gd name="connsiteY7608" fmla="*/ 437621 h 859843"/>
              <a:gd name="connsiteX7609" fmla="*/ 3898558 w 4649917"/>
              <a:gd name="connsiteY7609" fmla="*/ 438684 h 859843"/>
              <a:gd name="connsiteX7610" fmla="*/ 3897522 w 4649917"/>
              <a:gd name="connsiteY7610" fmla="*/ 438582 h 859843"/>
              <a:gd name="connsiteX7611" fmla="*/ 3900210 w 4649917"/>
              <a:gd name="connsiteY7611" fmla="*/ 437621 h 859843"/>
              <a:gd name="connsiteX7612" fmla="*/ 3902468 w 4649917"/>
              <a:gd name="connsiteY7612" fmla="*/ 439070 h 859843"/>
              <a:gd name="connsiteX7613" fmla="*/ 3901245 w 4649917"/>
              <a:gd name="connsiteY7613" fmla="*/ 438949 h 859843"/>
              <a:gd name="connsiteX7614" fmla="*/ 3897522 w 4649917"/>
              <a:gd name="connsiteY7614" fmla="*/ 434173 h 859843"/>
              <a:gd name="connsiteX7615" fmla="*/ 3892148 w 4649917"/>
              <a:gd name="connsiteY7615" fmla="*/ 434173 h 859843"/>
              <a:gd name="connsiteX7616" fmla="*/ 3897522 w 4649917"/>
              <a:gd name="connsiteY7616" fmla="*/ 434173 h 859843"/>
              <a:gd name="connsiteX7617" fmla="*/ 4125928 w 4649917"/>
              <a:gd name="connsiteY7617" fmla="*/ 434173 h 859843"/>
              <a:gd name="connsiteX7618" fmla="*/ 4117866 w 4649917"/>
              <a:gd name="connsiteY7618" fmla="*/ 434173 h 859843"/>
              <a:gd name="connsiteX7619" fmla="*/ 4115179 w 4649917"/>
              <a:gd name="connsiteY7619" fmla="*/ 434173 h 859843"/>
              <a:gd name="connsiteX7620" fmla="*/ 4112492 w 4649917"/>
              <a:gd name="connsiteY7620" fmla="*/ 437621 h 859843"/>
              <a:gd name="connsiteX7621" fmla="*/ 4125928 w 4649917"/>
              <a:gd name="connsiteY7621" fmla="*/ 437621 h 859843"/>
              <a:gd name="connsiteX7622" fmla="*/ 4125928 w 4649917"/>
              <a:gd name="connsiteY7622" fmla="*/ 434173 h 859843"/>
              <a:gd name="connsiteX7623" fmla="*/ 4128615 w 4649917"/>
              <a:gd name="connsiteY7623" fmla="*/ 434173 h 859843"/>
              <a:gd name="connsiteX7624" fmla="*/ 4125928 w 4649917"/>
              <a:gd name="connsiteY7624" fmla="*/ 434173 h 859843"/>
              <a:gd name="connsiteX7625" fmla="*/ 4128615 w 4649917"/>
              <a:gd name="connsiteY7625" fmla="*/ 437621 h 859843"/>
              <a:gd name="connsiteX7626" fmla="*/ 4131302 w 4649917"/>
              <a:gd name="connsiteY7626" fmla="*/ 437621 h 859843"/>
              <a:gd name="connsiteX7627" fmla="*/ 4128615 w 4649917"/>
              <a:gd name="connsiteY7627" fmla="*/ 434173 h 859843"/>
              <a:gd name="connsiteX7628" fmla="*/ 3790037 w 4649917"/>
              <a:gd name="connsiteY7628" fmla="*/ 433741 h 859843"/>
              <a:gd name="connsiteX7629" fmla="*/ 3795231 w 4649917"/>
              <a:gd name="connsiteY7629" fmla="*/ 433988 h 859843"/>
              <a:gd name="connsiteX7630" fmla="*/ 3795410 w 4649917"/>
              <a:gd name="connsiteY7630" fmla="*/ 434172 h 859843"/>
              <a:gd name="connsiteX7631" fmla="*/ 3790037 w 4649917"/>
              <a:gd name="connsiteY7631" fmla="*/ 434172 h 859843"/>
              <a:gd name="connsiteX7632" fmla="*/ 3829279 w 4649917"/>
              <a:gd name="connsiteY7632" fmla="*/ 433661 h 859843"/>
              <a:gd name="connsiteX7633" fmla="*/ 3830344 w 4649917"/>
              <a:gd name="connsiteY7633" fmla="*/ 433734 h 859843"/>
              <a:gd name="connsiteX7634" fmla="*/ 3830344 w 4649917"/>
              <a:gd name="connsiteY7634" fmla="*/ 434173 h 859843"/>
              <a:gd name="connsiteX7635" fmla="*/ 3833031 w 4649917"/>
              <a:gd name="connsiteY7635" fmla="*/ 434173 h 859843"/>
              <a:gd name="connsiteX7636" fmla="*/ 3832463 w 4649917"/>
              <a:gd name="connsiteY7636" fmla="*/ 434902 h 859843"/>
              <a:gd name="connsiteX7637" fmla="*/ 3830344 w 4649917"/>
              <a:gd name="connsiteY7637" fmla="*/ 435027 h 859843"/>
              <a:gd name="connsiteX7638" fmla="*/ 3830344 w 4649917"/>
              <a:gd name="connsiteY7638" fmla="*/ 434173 h 859843"/>
              <a:gd name="connsiteX7639" fmla="*/ 3784188 w 4649917"/>
              <a:gd name="connsiteY7639" fmla="*/ 433463 h 859843"/>
              <a:gd name="connsiteX7640" fmla="*/ 3788457 w 4649917"/>
              <a:gd name="connsiteY7640" fmla="*/ 433667 h 859843"/>
              <a:gd name="connsiteX7641" fmla="*/ 3790034 w 4649917"/>
              <a:gd name="connsiteY7641" fmla="*/ 434172 h 859843"/>
              <a:gd name="connsiteX7642" fmla="*/ 3781979 w 4649917"/>
              <a:gd name="connsiteY7642" fmla="*/ 434172 h 859843"/>
              <a:gd name="connsiteX7643" fmla="*/ 3817911 w 4649917"/>
              <a:gd name="connsiteY7643" fmla="*/ 432879 h 859843"/>
              <a:gd name="connsiteX7644" fmla="*/ 3826440 w 4649917"/>
              <a:gd name="connsiteY7644" fmla="*/ 433466 h 859843"/>
              <a:gd name="connsiteX7645" fmla="*/ 3824970 w 4649917"/>
              <a:gd name="connsiteY7645" fmla="*/ 434173 h 859843"/>
              <a:gd name="connsiteX7646" fmla="*/ 3824970 w 4649917"/>
              <a:gd name="connsiteY7646" fmla="*/ 435345 h 859843"/>
              <a:gd name="connsiteX7647" fmla="*/ 3822949 w 4649917"/>
              <a:gd name="connsiteY7647" fmla="*/ 435465 h 859843"/>
              <a:gd name="connsiteX7648" fmla="*/ 3818777 w 4649917"/>
              <a:gd name="connsiteY7648" fmla="*/ 435239 h 859843"/>
              <a:gd name="connsiteX7649" fmla="*/ 3816909 w 4649917"/>
              <a:gd name="connsiteY7649" fmla="*/ 434173 h 859843"/>
              <a:gd name="connsiteX7650" fmla="*/ 3814221 w 4649917"/>
              <a:gd name="connsiteY7650" fmla="*/ 434173 h 859843"/>
              <a:gd name="connsiteX7651" fmla="*/ 3803473 w 4649917"/>
              <a:gd name="connsiteY7651" fmla="*/ 434173 h 859843"/>
              <a:gd name="connsiteX7652" fmla="*/ 3802149 w 4649917"/>
              <a:gd name="connsiteY7652" fmla="*/ 434338 h 859843"/>
              <a:gd name="connsiteX7653" fmla="*/ 3799100 w 4649917"/>
              <a:gd name="connsiteY7653" fmla="*/ 434172 h 859843"/>
              <a:gd name="connsiteX7654" fmla="*/ 3795414 w 4649917"/>
              <a:gd name="connsiteY7654" fmla="*/ 434172 h 859843"/>
              <a:gd name="connsiteX7655" fmla="*/ 3795783 w 4649917"/>
              <a:gd name="connsiteY7655" fmla="*/ 434014 h 859843"/>
              <a:gd name="connsiteX7656" fmla="*/ 3799100 w 4649917"/>
              <a:gd name="connsiteY7656" fmla="*/ 434172 h 859843"/>
              <a:gd name="connsiteX7657" fmla="*/ 3817911 w 4649917"/>
              <a:gd name="connsiteY7657" fmla="*/ 432879 h 859843"/>
              <a:gd name="connsiteX7658" fmla="*/ 3840032 w 4649917"/>
              <a:gd name="connsiteY7658" fmla="*/ 431421 h 859843"/>
              <a:gd name="connsiteX7659" fmla="*/ 3851220 w 4649917"/>
              <a:gd name="connsiteY7659" fmla="*/ 432318 h 859843"/>
              <a:gd name="connsiteX7660" fmla="*/ 3851169 w 4649917"/>
              <a:gd name="connsiteY7660" fmla="*/ 432449 h 859843"/>
              <a:gd name="connsiteX7661" fmla="*/ 3846467 w 4649917"/>
              <a:gd name="connsiteY7661" fmla="*/ 434173 h 859843"/>
              <a:gd name="connsiteX7662" fmla="*/ 3851841 w 4649917"/>
              <a:gd name="connsiteY7662" fmla="*/ 434173 h 859843"/>
              <a:gd name="connsiteX7663" fmla="*/ 3851841 w 4649917"/>
              <a:gd name="connsiteY7663" fmla="*/ 432368 h 859843"/>
              <a:gd name="connsiteX7664" fmla="*/ 3854342 w 4649917"/>
              <a:gd name="connsiteY7664" fmla="*/ 432568 h 859843"/>
              <a:gd name="connsiteX7665" fmla="*/ 3851841 w 4649917"/>
              <a:gd name="connsiteY7665" fmla="*/ 434173 h 859843"/>
              <a:gd name="connsiteX7666" fmla="*/ 3850990 w 4649917"/>
              <a:gd name="connsiteY7666" fmla="*/ 435264 h 859843"/>
              <a:gd name="connsiteX7667" fmla="*/ 3850155 w 4649917"/>
              <a:gd name="connsiteY7667" fmla="*/ 435465 h 859843"/>
              <a:gd name="connsiteX7668" fmla="*/ 3846855 w 4649917"/>
              <a:gd name="connsiteY7668" fmla="*/ 434670 h 859843"/>
              <a:gd name="connsiteX7669" fmla="*/ 3846467 w 4649917"/>
              <a:gd name="connsiteY7669" fmla="*/ 434173 h 859843"/>
              <a:gd name="connsiteX7670" fmla="*/ 3831346 w 4649917"/>
              <a:gd name="connsiteY7670" fmla="*/ 430724 h 859843"/>
              <a:gd name="connsiteX7671" fmla="*/ 3838405 w 4649917"/>
              <a:gd name="connsiteY7671" fmla="*/ 431290 h 859843"/>
              <a:gd name="connsiteX7672" fmla="*/ 3838405 w 4649917"/>
              <a:gd name="connsiteY7672" fmla="*/ 434173 h 859843"/>
              <a:gd name="connsiteX7673" fmla="*/ 3833354 w 4649917"/>
              <a:gd name="connsiteY7673" fmla="*/ 432012 h 859843"/>
              <a:gd name="connsiteX7674" fmla="*/ 3816909 w 4649917"/>
              <a:gd name="connsiteY7674" fmla="*/ 427277 h 859843"/>
              <a:gd name="connsiteX7675" fmla="*/ 3816909 w 4649917"/>
              <a:gd name="connsiteY7675" fmla="*/ 427442 h 859843"/>
              <a:gd name="connsiteX7676" fmla="*/ 3816685 w 4649917"/>
              <a:gd name="connsiteY7676" fmla="*/ 427420 h 859843"/>
              <a:gd name="connsiteX7677" fmla="*/ 3833031 w 4649917"/>
              <a:gd name="connsiteY7677" fmla="*/ 427277 h 859843"/>
              <a:gd name="connsiteX7678" fmla="*/ 3834514 w 4649917"/>
              <a:gd name="connsiteY7678" fmla="*/ 429180 h 859843"/>
              <a:gd name="connsiteX7679" fmla="*/ 3828843 w 4649917"/>
              <a:gd name="connsiteY7679" fmla="*/ 428620 h 859843"/>
              <a:gd name="connsiteX7680" fmla="*/ 3886774 w 4649917"/>
              <a:gd name="connsiteY7680" fmla="*/ 423829 h 859843"/>
              <a:gd name="connsiteX7681" fmla="*/ 3886774 w 4649917"/>
              <a:gd name="connsiteY7681" fmla="*/ 427277 h 859843"/>
              <a:gd name="connsiteX7682" fmla="*/ 3889461 w 4649917"/>
              <a:gd name="connsiteY7682" fmla="*/ 427277 h 859843"/>
              <a:gd name="connsiteX7683" fmla="*/ 3916332 w 4649917"/>
              <a:gd name="connsiteY7683" fmla="*/ 427277 h 859843"/>
              <a:gd name="connsiteX7684" fmla="*/ 3927080 w 4649917"/>
              <a:gd name="connsiteY7684" fmla="*/ 427277 h 859843"/>
              <a:gd name="connsiteX7685" fmla="*/ 3943203 w 4649917"/>
              <a:gd name="connsiteY7685" fmla="*/ 427277 h 859843"/>
              <a:gd name="connsiteX7686" fmla="*/ 3986197 w 4649917"/>
              <a:gd name="connsiteY7686" fmla="*/ 427277 h 859843"/>
              <a:gd name="connsiteX7687" fmla="*/ 4005008 w 4649917"/>
              <a:gd name="connsiteY7687" fmla="*/ 427277 h 859843"/>
              <a:gd name="connsiteX7688" fmla="*/ 3986197 w 4649917"/>
              <a:gd name="connsiteY7688" fmla="*/ 427277 h 859843"/>
              <a:gd name="connsiteX7689" fmla="*/ 3916332 w 4649917"/>
              <a:gd name="connsiteY7689" fmla="*/ 427277 h 859843"/>
              <a:gd name="connsiteX7690" fmla="*/ 3905584 w 4649917"/>
              <a:gd name="connsiteY7690" fmla="*/ 430725 h 859843"/>
              <a:gd name="connsiteX7691" fmla="*/ 3900210 w 4649917"/>
              <a:gd name="connsiteY7691" fmla="*/ 430725 h 859843"/>
              <a:gd name="connsiteX7692" fmla="*/ 3897522 w 4649917"/>
              <a:gd name="connsiteY7692" fmla="*/ 430725 h 859843"/>
              <a:gd name="connsiteX7693" fmla="*/ 3892148 w 4649917"/>
              <a:gd name="connsiteY7693" fmla="*/ 430725 h 859843"/>
              <a:gd name="connsiteX7694" fmla="*/ 3889461 w 4649917"/>
              <a:gd name="connsiteY7694" fmla="*/ 434173 h 859843"/>
              <a:gd name="connsiteX7695" fmla="*/ 3881399 w 4649917"/>
              <a:gd name="connsiteY7695" fmla="*/ 434173 h 859843"/>
              <a:gd name="connsiteX7696" fmla="*/ 3884087 w 4649917"/>
              <a:gd name="connsiteY7696" fmla="*/ 434173 h 859843"/>
              <a:gd name="connsiteX7697" fmla="*/ 3889461 w 4649917"/>
              <a:gd name="connsiteY7697" fmla="*/ 434173 h 859843"/>
              <a:gd name="connsiteX7698" fmla="*/ 3889461 w 4649917"/>
              <a:gd name="connsiteY7698" fmla="*/ 430725 h 859843"/>
              <a:gd name="connsiteX7699" fmla="*/ 3881399 w 4649917"/>
              <a:gd name="connsiteY7699" fmla="*/ 430725 h 859843"/>
              <a:gd name="connsiteX7700" fmla="*/ 3878712 w 4649917"/>
              <a:gd name="connsiteY7700" fmla="*/ 434173 h 859843"/>
              <a:gd name="connsiteX7701" fmla="*/ 3878712 w 4649917"/>
              <a:gd name="connsiteY7701" fmla="*/ 436650 h 859843"/>
              <a:gd name="connsiteX7702" fmla="*/ 3877578 w 4649917"/>
              <a:gd name="connsiteY7702" fmla="*/ 436529 h 859843"/>
              <a:gd name="connsiteX7703" fmla="*/ 3877369 w 4649917"/>
              <a:gd name="connsiteY7703" fmla="*/ 436328 h 859843"/>
              <a:gd name="connsiteX7704" fmla="*/ 3877201 w 4649917"/>
              <a:gd name="connsiteY7704" fmla="*/ 436489 h 859843"/>
              <a:gd name="connsiteX7705" fmla="*/ 3874956 w 4649917"/>
              <a:gd name="connsiteY7705" fmla="*/ 436249 h 859843"/>
              <a:gd name="connsiteX7706" fmla="*/ 3873338 w 4649917"/>
              <a:gd name="connsiteY7706" fmla="*/ 434173 h 859843"/>
              <a:gd name="connsiteX7707" fmla="*/ 3874681 w 4649917"/>
              <a:gd name="connsiteY7707" fmla="*/ 434173 h 859843"/>
              <a:gd name="connsiteX7708" fmla="*/ 3878712 w 4649917"/>
              <a:gd name="connsiteY7708" fmla="*/ 434173 h 859843"/>
              <a:gd name="connsiteX7709" fmla="*/ 3865276 w 4649917"/>
              <a:gd name="connsiteY7709" fmla="*/ 430725 h 859843"/>
              <a:gd name="connsiteX7710" fmla="*/ 3864555 w 4649917"/>
              <a:gd name="connsiteY7710" fmla="*/ 431033 h 859843"/>
              <a:gd name="connsiteX7711" fmla="*/ 3863591 w 4649917"/>
              <a:gd name="connsiteY7711" fmla="*/ 430724 h 859843"/>
              <a:gd name="connsiteX7712" fmla="*/ 3850155 w 4649917"/>
              <a:gd name="connsiteY7712" fmla="*/ 430724 h 859843"/>
              <a:gd name="connsiteX7713" fmla="*/ 3842727 w 4649917"/>
              <a:gd name="connsiteY7713" fmla="*/ 429991 h 859843"/>
              <a:gd name="connsiteX7714" fmla="*/ 3852177 w 4649917"/>
              <a:gd name="connsiteY7714" fmla="*/ 429001 h 859843"/>
              <a:gd name="connsiteX7715" fmla="*/ 3870651 w 4649917"/>
              <a:gd name="connsiteY7715" fmla="*/ 427277 h 859843"/>
              <a:gd name="connsiteX7716" fmla="*/ 3873338 w 4649917"/>
              <a:gd name="connsiteY7716" fmla="*/ 423829 h 859843"/>
              <a:gd name="connsiteX7717" fmla="*/ 3873338 w 4649917"/>
              <a:gd name="connsiteY7717" fmla="*/ 427277 h 859843"/>
              <a:gd name="connsiteX7718" fmla="*/ 3876025 w 4649917"/>
              <a:gd name="connsiteY7718" fmla="*/ 427277 h 859843"/>
              <a:gd name="connsiteX7719" fmla="*/ 3886774 w 4649917"/>
              <a:gd name="connsiteY7719" fmla="*/ 423829 h 859843"/>
              <a:gd name="connsiteX7720" fmla="*/ 4023817 w 4649917"/>
              <a:gd name="connsiteY7720" fmla="*/ 416933 h 859843"/>
              <a:gd name="connsiteX7721" fmla="*/ 3970074 w 4649917"/>
              <a:gd name="connsiteY7721" fmla="*/ 416933 h 859843"/>
              <a:gd name="connsiteX7722" fmla="*/ 4023817 w 4649917"/>
              <a:gd name="connsiteY7722" fmla="*/ 416933 h 859843"/>
              <a:gd name="connsiteX7723" fmla="*/ 3905248 w 4649917"/>
              <a:gd name="connsiteY7723" fmla="*/ 415640 h 859843"/>
              <a:gd name="connsiteX7724" fmla="*/ 3910958 w 4649917"/>
              <a:gd name="connsiteY7724" fmla="*/ 416933 h 859843"/>
              <a:gd name="connsiteX7725" fmla="*/ 3897522 w 4649917"/>
              <a:gd name="connsiteY7725" fmla="*/ 416933 h 859843"/>
              <a:gd name="connsiteX7726" fmla="*/ 3905248 w 4649917"/>
              <a:gd name="connsiteY7726" fmla="*/ 415640 h 859843"/>
              <a:gd name="connsiteX7727" fmla="*/ 4054383 w 4649917"/>
              <a:gd name="connsiteY7727" fmla="*/ 415640 h 859843"/>
              <a:gd name="connsiteX7728" fmla="*/ 4069498 w 4649917"/>
              <a:gd name="connsiteY7728" fmla="*/ 416933 h 859843"/>
              <a:gd name="connsiteX7729" fmla="*/ 4037252 w 4649917"/>
              <a:gd name="connsiteY7729" fmla="*/ 416933 h 859843"/>
              <a:gd name="connsiteX7730" fmla="*/ 4054383 w 4649917"/>
              <a:gd name="connsiteY7730" fmla="*/ 415640 h 859843"/>
              <a:gd name="connsiteX7731" fmla="*/ 4109805 w 4649917"/>
              <a:gd name="connsiteY7731" fmla="*/ 413485 h 859843"/>
              <a:gd name="connsiteX7732" fmla="*/ 4112156 w 4649917"/>
              <a:gd name="connsiteY7732" fmla="*/ 414778 h 859843"/>
              <a:gd name="connsiteX7733" fmla="*/ 4112443 w 4649917"/>
              <a:gd name="connsiteY7733" fmla="*/ 413676 h 859843"/>
              <a:gd name="connsiteX7734" fmla="*/ 520180 w 4649917"/>
              <a:gd name="connsiteY7734" fmla="*/ 412629 h 859843"/>
              <a:gd name="connsiteX7735" fmla="*/ 535776 w 4649917"/>
              <a:gd name="connsiteY7735" fmla="*/ 417430 h 859843"/>
              <a:gd name="connsiteX7736" fmla="*/ 524080 w 4649917"/>
              <a:gd name="connsiteY7736" fmla="*/ 417430 h 859843"/>
              <a:gd name="connsiteX7737" fmla="*/ 535776 w 4649917"/>
              <a:gd name="connsiteY7737" fmla="*/ 422232 h 859843"/>
              <a:gd name="connsiteX7738" fmla="*/ 504585 w 4649917"/>
              <a:gd name="connsiteY7738" fmla="*/ 422232 h 859843"/>
              <a:gd name="connsiteX7739" fmla="*/ 520180 w 4649917"/>
              <a:gd name="connsiteY7739" fmla="*/ 412629 h 859843"/>
              <a:gd name="connsiteX7740" fmla="*/ 4077560 w 4649917"/>
              <a:gd name="connsiteY7740" fmla="*/ 403141 h 859843"/>
              <a:gd name="connsiteX7741" fmla="*/ 4077560 w 4649917"/>
              <a:gd name="connsiteY7741" fmla="*/ 404865 h 859843"/>
              <a:gd name="connsiteX7742" fmla="*/ 4080247 w 4649917"/>
              <a:gd name="connsiteY7742" fmla="*/ 406589 h 859843"/>
              <a:gd name="connsiteX7743" fmla="*/ 4077560 w 4649917"/>
              <a:gd name="connsiteY7743" fmla="*/ 406589 h 859843"/>
              <a:gd name="connsiteX7744" fmla="*/ 4077560 w 4649917"/>
              <a:gd name="connsiteY7744" fmla="*/ 404865 h 859843"/>
              <a:gd name="connsiteX7745" fmla="*/ 4076664 w 4649917"/>
              <a:gd name="connsiteY7745" fmla="*/ 404290 h 859843"/>
              <a:gd name="connsiteX7746" fmla="*/ 4074872 w 4649917"/>
              <a:gd name="connsiteY7746" fmla="*/ 406589 h 859843"/>
              <a:gd name="connsiteX7747" fmla="*/ 4074872 w 4649917"/>
              <a:gd name="connsiteY7747" fmla="*/ 403141 h 859843"/>
              <a:gd name="connsiteX7748" fmla="*/ 4076664 w 4649917"/>
              <a:gd name="connsiteY7748" fmla="*/ 404290 h 859843"/>
              <a:gd name="connsiteX7749" fmla="*/ 4096369 w 4649917"/>
              <a:gd name="connsiteY7749" fmla="*/ 403141 h 859843"/>
              <a:gd name="connsiteX7750" fmla="*/ 4096369 w 4649917"/>
              <a:gd name="connsiteY7750" fmla="*/ 406589 h 859843"/>
              <a:gd name="connsiteX7751" fmla="*/ 4090995 w 4649917"/>
              <a:gd name="connsiteY7751" fmla="*/ 406589 h 859843"/>
              <a:gd name="connsiteX7752" fmla="*/ 4090995 w 4649917"/>
              <a:gd name="connsiteY7752" fmla="*/ 403141 h 859843"/>
              <a:gd name="connsiteX7753" fmla="*/ 4096369 w 4649917"/>
              <a:gd name="connsiteY7753" fmla="*/ 403141 h 859843"/>
              <a:gd name="connsiteX7754" fmla="*/ 3980823 w 4649917"/>
              <a:gd name="connsiteY7754" fmla="*/ 399693 h 859843"/>
              <a:gd name="connsiteX7755" fmla="*/ 3967388 w 4649917"/>
              <a:gd name="connsiteY7755" fmla="*/ 399693 h 859843"/>
              <a:gd name="connsiteX7756" fmla="*/ 3980823 w 4649917"/>
              <a:gd name="connsiteY7756" fmla="*/ 399693 h 859843"/>
              <a:gd name="connsiteX7757" fmla="*/ 4007694 w 4649917"/>
              <a:gd name="connsiteY7757" fmla="*/ 399693 h 859843"/>
              <a:gd name="connsiteX7758" fmla="*/ 4002320 w 4649917"/>
              <a:gd name="connsiteY7758" fmla="*/ 399693 h 859843"/>
              <a:gd name="connsiteX7759" fmla="*/ 4002320 w 4649917"/>
              <a:gd name="connsiteY7759" fmla="*/ 403141 h 859843"/>
              <a:gd name="connsiteX7760" fmla="*/ 3983510 w 4649917"/>
              <a:gd name="connsiteY7760" fmla="*/ 403141 h 859843"/>
              <a:gd name="connsiteX7761" fmla="*/ 3980823 w 4649917"/>
              <a:gd name="connsiteY7761" fmla="*/ 403141 h 859843"/>
              <a:gd name="connsiteX7762" fmla="*/ 3991571 w 4649917"/>
              <a:gd name="connsiteY7762" fmla="*/ 399693 h 859843"/>
              <a:gd name="connsiteX7763" fmla="*/ 4002320 w 4649917"/>
              <a:gd name="connsiteY7763" fmla="*/ 399693 h 859843"/>
              <a:gd name="connsiteX7764" fmla="*/ 4136676 w 4649917"/>
              <a:gd name="connsiteY7764" fmla="*/ 399693 h 859843"/>
              <a:gd name="connsiteX7765" fmla="*/ 4136676 w 4649917"/>
              <a:gd name="connsiteY7765" fmla="*/ 401417 h 859843"/>
              <a:gd name="connsiteX7766" fmla="*/ 4139364 w 4649917"/>
              <a:gd name="connsiteY7766" fmla="*/ 403141 h 859843"/>
              <a:gd name="connsiteX7767" fmla="*/ 4136676 w 4649917"/>
              <a:gd name="connsiteY7767" fmla="*/ 399693 h 859843"/>
              <a:gd name="connsiteX7768" fmla="*/ 4123241 w 4649917"/>
              <a:gd name="connsiteY7768" fmla="*/ 385901 h 859843"/>
              <a:gd name="connsiteX7769" fmla="*/ 4123241 w 4649917"/>
              <a:gd name="connsiteY7769" fmla="*/ 389350 h 859843"/>
              <a:gd name="connsiteX7770" fmla="*/ 4117866 w 4649917"/>
              <a:gd name="connsiteY7770" fmla="*/ 389350 h 859843"/>
              <a:gd name="connsiteX7771" fmla="*/ 4123241 w 4649917"/>
              <a:gd name="connsiteY7771" fmla="*/ 385901 h 859843"/>
              <a:gd name="connsiteX7772" fmla="*/ 4113836 w 4649917"/>
              <a:gd name="connsiteY7772" fmla="*/ 384609 h 859843"/>
              <a:gd name="connsiteX7773" fmla="*/ 4117866 w 4649917"/>
              <a:gd name="connsiteY7773" fmla="*/ 385901 h 859843"/>
              <a:gd name="connsiteX7774" fmla="*/ 4109805 w 4649917"/>
              <a:gd name="connsiteY7774" fmla="*/ 385901 h 859843"/>
              <a:gd name="connsiteX7775" fmla="*/ 4113836 w 4649917"/>
              <a:gd name="connsiteY7775" fmla="*/ 384609 h 859843"/>
              <a:gd name="connsiteX7776" fmla="*/ 4135333 w 4649917"/>
              <a:gd name="connsiteY7776" fmla="*/ 376850 h 859843"/>
              <a:gd name="connsiteX7777" fmla="*/ 4128615 w 4649917"/>
              <a:gd name="connsiteY7777" fmla="*/ 379006 h 859843"/>
              <a:gd name="connsiteX7778" fmla="*/ 4136676 w 4649917"/>
              <a:gd name="connsiteY7778" fmla="*/ 379006 h 859843"/>
              <a:gd name="connsiteX7779" fmla="*/ 4112492 w 4649917"/>
              <a:gd name="connsiteY7779" fmla="*/ 375557 h 859843"/>
              <a:gd name="connsiteX7780" fmla="*/ 4112492 w 4649917"/>
              <a:gd name="connsiteY7780" fmla="*/ 378431 h 859843"/>
              <a:gd name="connsiteX7781" fmla="*/ 4115179 w 4649917"/>
              <a:gd name="connsiteY7781" fmla="*/ 379006 h 859843"/>
              <a:gd name="connsiteX7782" fmla="*/ 4112492 w 4649917"/>
              <a:gd name="connsiteY7782" fmla="*/ 375557 h 859843"/>
              <a:gd name="connsiteX7783" fmla="*/ 4115179 w 4649917"/>
              <a:gd name="connsiteY7783" fmla="*/ 375557 h 859843"/>
              <a:gd name="connsiteX7784" fmla="*/ 4115179 w 4649917"/>
              <a:gd name="connsiteY7784" fmla="*/ 379006 h 859843"/>
              <a:gd name="connsiteX7785" fmla="*/ 4128615 w 4649917"/>
              <a:gd name="connsiteY7785" fmla="*/ 379006 h 859843"/>
              <a:gd name="connsiteX7786" fmla="*/ 4115179 w 4649917"/>
              <a:gd name="connsiteY7786" fmla="*/ 375557 h 859843"/>
              <a:gd name="connsiteX7787" fmla="*/ 4176983 w 4649917"/>
              <a:gd name="connsiteY7787" fmla="*/ 371124 h 859843"/>
              <a:gd name="connsiteX7788" fmla="*/ 4175789 w 4649917"/>
              <a:gd name="connsiteY7788" fmla="*/ 371343 h 859843"/>
              <a:gd name="connsiteX7789" fmla="*/ 4176983 w 4649917"/>
              <a:gd name="connsiteY7789" fmla="*/ 372110 h 859843"/>
              <a:gd name="connsiteX7790" fmla="*/ 4182358 w 4649917"/>
              <a:gd name="connsiteY7790" fmla="*/ 370139 h 859843"/>
              <a:gd name="connsiteX7791" fmla="*/ 4179969 w 4649917"/>
              <a:gd name="connsiteY7791" fmla="*/ 370577 h 859843"/>
              <a:gd name="connsiteX7792" fmla="*/ 4182358 w 4649917"/>
              <a:gd name="connsiteY7792" fmla="*/ 372110 h 859843"/>
              <a:gd name="connsiteX7793" fmla="*/ 4171609 w 4649917"/>
              <a:gd name="connsiteY7793" fmla="*/ 368662 h 859843"/>
              <a:gd name="connsiteX7794" fmla="*/ 4163547 w 4649917"/>
              <a:gd name="connsiteY7794" fmla="*/ 370386 h 859843"/>
              <a:gd name="connsiteX7795" fmla="*/ 4160890 w 4649917"/>
              <a:gd name="connsiteY7795" fmla="*/ 370954 h 859843"/>
              <a:gd name="connsiteX7796" fmla="*/ 4171609 w 4649917"/>
              <a:gd name="connsiteY7796" fmla="*/ 372110 h 859843"/>
              <a:gd name="connsiteX7797" fmla="*/ 4175789 w 4649917"/>
              <a:gd name="connsiteY7797" fmla="*/ 371343 h 859843"/>
              <a:gd name="connsiteX7798" fmla="*/ 4176983 w 4649917"/>
              <a:gd name="connsiteY7798" fmla="*/ 368662 h 859843"/>
              <a:gd name="connsiteX7799" fmla="*/ 4176983 w 4649917"/>
              <a:gd name="connsiteY7799" fmla="*/ 371124 h 859843"/>
              <a:gd name="connsiteX7800" fmla="*/ 4179969 w 4649917"/>
              <a:gd name="connsiteY7800" fmla="*/ 370577 h 859843"/>
              <a:gd name="connsiteX7801" fmla="*/ 4190419 w 4649917"/>
              <a:gd name="connsiteY7801" fmla="*/ 368662 h 859843"/>
              <a:gd name="connsiteX7802" fmla="*/ 4182358 w 4649917"/>
              <a:gd name="connsiteY7802" fmla="*/ 368662 h 859843"/>
              <a:gd name="connsiteX7803" fmla="*/ 4182358 w 4649917"/>
              <a:gd name="connsiteY7803" fmla="*/ 370139 h 859843"/>
              <a:gd name="connsiteX7804" fmla="*/ 4015755 w 4649917"/>
              <a:gd name="connsiteY7804" fmla="*/ 365213 h 859843"/>
              <a:gd name="connsiteX7805" fmla="*/ 4010382 w 4649917"/>
              <a:gd name="connsiteY7805" fmla="*/ 368662 h 859843"/>
              <a:gd name="connsiteX7806" fmla="*/ 4005008 w 4649917"/>
              <a:gd name="connsiteY7806" fmla="*/ 365213 h 859843"/>
              <a:gd name="connsiteX7807" fmla="*/ 4064124 w 4649917"/>
              <a:gd name="connsiteY7807" fmla="*/ 361766 h 859843"/>
              <a:gd name="connsiteX7808" fmla="*/ 4066811 w 4649917"/>
              <a:gd name="connsiteY7808" fmla="*/ 365213 h 859843"/>
              <a:gd name="connsiteX7809" fmla="*/ 4045314 w 4649917"/>
              <a:gd name="connsiteY7809" fmla="*/ 365213 h 859843"/>
              <a:gd name="connsiteX7810" fmla="*/ 4056063 w 4649917"/>
              <a:gd name="connsiteY7810" fmla="*/ 361766 h 859843"/>
              <a:gd name="connsiteX7811" fmla="*/ 4061101 w 4649917"/>
              <a:gd name="connsiteY7811" fmla="*/ 361766 h 859843"/>
              <a:gd name="connsiteX7812" fmla="*/ 4064124 w 4649917"/>
              <a:gd name="connsiteY7812" fmla="*/ 361766 h 859843"/>
              <a:gd name="connsiteX7813" fmla="*/ 4104431 w 4649917"/>
              <a:gd name="connsiteY7813" fmla="*/ 361766 h 859843"/>
              <a:gd name="connsiteX7814" fmla="*/ 4099057 w 4649917"/>
              <a:gd name="connsiteY7814" fmla="*/ 361766 h 859843"/>
              <a:gd name="connsiteX7815" fmla="*/ 4099057 w 4649917"/>
              <a:gd name="connsiteY7815" fmla="*/ 365213 h 859843"/>
              <a:gd name="connsiteX7816" fmla="*/ 4133989 w 4649917"/>
              <a:gd name="connsiteY7816" fmla="*/ 365213 h 859843"/>
              <a:gd name="connsiteX7817" fmla="*/ 4104431 w 4649917"/>
              <a:gd name="connsiteY7817" fmla="*/ 361766 h 859843"/>
              <a:gd name="connsiteX7818" fmla="*/ 4054719 w 4649917"/>
              <a:gd name="connsiteY7818" fmla="*/ 357025 h 859843"/>
              <a:gd name="connsiteX7819" fmla="*/ 4056063 w 4649917"/>
              <a:gd name="connsiteY7819" fmla="*/ 358317 h 859843"/>
              <a:gd name="connsiteX7820" fmla="*/ 4053375 w 4649917"/>
              <a:gd name="connsiteY7820" fmla="*/ 358317 h 859843"/>
              <a:gd name="connsiteX7821" fmla="*/ 4054719 w 4649917"/>
              <a:gd name="connsiteY7821" fmla="*/ 357025 h 859843"/>
              <a:gd name="connsiteX7822" fmla="*/ 4123241 w 4649917"/>
              <a:gd name="connsiteY7822" fmla="*/ 347974 h 859843"/>
              <a:gd name="connsiteX7823" fmla="*/ 4131302 w 4649917"/>
              <a:gd name="connsiteY7823" fmla="*/ 351422 h 859843"/>
              <a:gd name="connsiteX7824" fmla="*/ 4123241 w 4649917"/>
              <a:gd name="connsiteY7824" fmla="*/ 347974 h 859843"/>
              <a:gd name="connsiteX7825" fmla="*/ 4031878 w 4649917"/>
              <a:gd name="connsiteY7825" fmla="*/ 344526 h 859843"/>
              <a:gd name="connsiteX7826" fmla="*/ 4037252 w 4649917"/>
              <a:gd name="connsiteY7826" fmla="*/ 347974 h 859843"/>
              <a:gd name="connsiteX7827" fmla="*/ 4039940 w 4649917"/>
              <a:gd name="connsiteY7827" fmla="*/ 347974 h 859843"/>
              <a:gd name="connsiteX7828" fmla="*/ 4042627 w 4649917"/>
              <a:gd name="connsiteY7828" fmla="*/ 347974 h 859843"/>
              <a:gd name="connsiteX7829" fmla="*/ 4048001 w 4649917"/>
              <a:gd name="connsiteY7829" fmla="*/ 347974 h 859843"/>
              <a:gd name="connsiteX7830" fmla="*/ 4069498 w 4649917"/>
              <a:gd name="connsiteY7830" fmla="*/ 347974 h 859843"/>
              <a:gd name="connsiteX7831" fmla="*/ 4072186 w 4649917"/>
              <a:gd name="connsiteY7831" fmla="*/ 347974 h 859843"/>
              <a:gd name="connsiteX7832" fmla="*/ 4093683 w 4649917"/>
              <a:gd name="connsiteY7832" fmla="*/ 347974 h 859843"/>
              <a:gd name="connsiteX7833" fmla="*/ 4104431 w 4649917"/>
              <a:gd name="connsiteY7833" fmla="*/ 354870 h 859843"/>
              <a:gd name="connsiteX7834" fmla="*/ 4088308 w 4649917"/>
              <a:gd name="connsiteY7834" fmla="*/ 354870 h 859843"/>
              <a:gd name="connsiteX7835" fmla="*/ 4050688 w 4649917"/>
              <a:gd name="connsiteY7835" fmla="*/ 347974 h 859843"/>
              <a:gd name="connsiteX7836" fmla="*/ 4048001 w 4649917"/>
              <a:gd name="connsiteY7836" fmla="*/ 351422 h 859843"/>
              <a:gd name="connsiteX7837" fmla="*/ 4045314 w 4649917"/>
              <a:gd name="connsiteY7837" fmla="*/ 347974 h 859843"/>
              <a:gd name="connsiteX7838" fmla="*/ 4039940 w 4649917"/>
              <a:gd name="connsiteY7838" fmla="*/ 347974 h 859843"/>
              <a:gd name="connsiteX7839" fmla="*/ 4037252 w 4649917"/>
              <a:gd name="connsiteY7839" fmla="*/ 347974 h 859843"/>
              <a:gd name="connsiteX7840" fmla="*/ 4031878 w 4649917"/>
              <a:gd name="connsiteY7840" fmla="*/ 344526 h 859843"/>
              <a:gd name="connsiteX7841" fmla="*/ 535776 w 4649917"/>
              <a:gd name="connsiteY7841" fmla="*/ 326204 h 859843"/>
              <a:gd name="connsiteX7842" fmla="*/ 535776 w 4649917"/>
              <a:gd name="connsiteY7842" fmla="*/ 331006 h 859843"/>
              <a:gd name="connsiteX7843" fmla="*/ 539675 w 4649917"/>
              <a:gd name="connsiteY7843" fmla="*/ 335807 h 859843"/>
              <a:gd name="connsiteX7844" fmla="*/ 508484 w 4649917"/>
              <a:gd name="connsiteY7844" fmla="*/ 350211 h 859843"/>
              <a:gd name="connsiteX7845" fmla="*/ 516282 w 4649917"/>
              <a:gd name="connsiteY7845" fmla="*/ 355013 h 859843"/>
              <a:gd name="connsiteX7846" fmla="*/ 566967 w 4649917"/>
              <a:gd name="connsiteY7846" fmla="*/ 345410 h 859843"/>
              <a:gd name="connsiteX7847" fmla="*/ 527978 w 4649917"/>
              <a:gd name="connsiteY7847" fmla="*/ 359813 h 859843"/>
              <a:gd name="connsiteX7848" fmla="*/ 520180 w 4649917"/>
              <a:gd name="connsiteY7848" fmla="*/ 364615 h 859843"/>
              <a:gd name="connsiteX7849" fmla="*/ 531877 w 4649917"/>
              <a:gd name="connsiteY7849" fmla="*/ 364615 h 859843"/>
              <a:gd name="connsiteX7850" fmla="*/ 516282 w 4649917"/>
              <a:gd name="connsiteY7850" fmla="*/ 379020 h 859843"/>
              <a:gd name="connsiteX7851" fmla="*/ 524080 w 4649917"/>
              <a:gd name="connsiteY7851" fmla="*/ 379020 h 859843"/>
              <a:gd name="connsiteX7852" fmla="*/ 496787 w 4649917"/>
              <a:gd name="connsiteY7852" fmla="*/ 383820 h 859843"/>
              <a:gd name="connsiteX7853" fmla="*/ 508484 w 4649917"/>
              <a:gd name="connsiteY7853" fmla="*/ 369416 h 859843"/>
              <a:gd name="connsiteX7854" fmla="*/ 512382 w 4649917"/>
              <a:gd name="connsiteY7854" fmla="*/ 364615 h 859843"/>
              <a:gd name="connsiteX7855" fmla="*/ 500686 w 4649917"/>
              <a:gd name="connsiteY7855" fmla="*/ 350211 h 859843"/>
              <a:gd name="connsiteX7856" fmla="*/ 500686 w 4649917"/>
              <a:gd name="connsiteY7856" fmla="*/ 340608 h 859843"/>
              <a:gd name="connsiteX7857" fmla="*/ 512382 w 4649917"/>
              <a:gd name="connsiteY7857" fmla="*/ 335807 h 859843"/>
              <a:gd name="connsiteX7858" fmla="*/ 535776 w 4649917"/>
              <a:gd name="connsiteY7858" fmla="*/ 326204 h 859843"/>
              <a:gd name="connsiteX7859" fmla="*/ 531877 w 4649917"/>
              <a:gd name="connsiteY7859" fmla="*/ 321403 h 859843"/>
              <a:gd name="connsiteX7860" fmla="*/ 520180 w 4649917"/>
              <a:gd name="connsiteY7860" fmla="*/ 331006 h 859843"/>
              <a:gd name="connsiteX7861" fmla="*/ 524080 w 4649917"/>
              <a:gd name="connsiteY7861" fmla="*/ 321403 h 859843"/>
              <a:gd name="connsiteX7862" fmla="*/ 531877 w 4649917"/>
              <a:gd name="connsiteY7862" fmla="*/ 321403 h 859843"/>
              <a:gd name="connsiteX7863" fmla="*/ 4003664 w 4649917"/>
              <a:gd name="connsiteY7863" fmla="*/ 312202 h 859843"/>
              <a:gd name="connsiteX7864" fmla="*/ 4003216 w 4649917"/>
              <a:gd name="connsiteY7864" fmla="*/ 312345 h 859843"/>
              <a:gd name="connsiteX7865" fmla="*/ 4007694 w 4649917"/>
              <a:gd name="connsiteY7865" fmla="*/ 313495 h 859843"/>
              <a:gd name="connsiteX7866" fmla="*/ 4003664 w 4649917"/>
              <a:gd name="connsiteY7866" fmla="*/ 312202 h 859843"/>
              <a:gd name="connsiteX7867" fmla="*/ 3982838 w 4649917"/>
              <a:gd name="connsiteY7867" fmla="*/ 308753 h 859843"/>
              <a:gd name="connsiteX7868" fmla="*/ 3988885 w 4649917"/>
              <a:gd name="connsiteY7868" fmla="*/ 310046 h 859843"/>
              <a:gd name="connsiteX7869" fmla="*/ 3972762 w 4649917"/>
              <a:gd name="connsiteY7869" fmla="*/ 310046 h 859843"/>
              <a:gd name="connsiteX7870" fmla="*/ 3982838 w 4649917"/>
              <a:gd name="connsiteY7870" fmla="*/ 308753 h 859843"/>
              <a:gd name="connsiteX7871" fmla="*/ 3468180 w 4649917"/>
              <a:gd name="connsiteY7871" fmla="*/ 298924 h 859843"/>
              <a:gd name="connsiteX7872" fmla="*/ 3468584 w 4649917"/>
              <a:gd name="connsiteY7872" fmla="*/ 299701 h 859843"/>
              <a:gd name="connsiteX7873" fmla="*/ 3465897 w 4649917"/>
              <a:gd name="connsiteY7873" fmla="*/ 299701 h 859843"/>
              <a:gd name="connsiteX7874" fmla="*/ 3463209 w 4649917"/>
              <a:gd name="connsiteY7874" fmla="*/ 299701 h 859843"/>
              <a:gd name="connsiteX7875" fmla="*/ 3457835 w 4649917"/>
              <a:gd name="connsiteY7875" fmla="*/ 299701 h 859843"/>
              <a:gd name="connsiteX7876" fmla="*/ 3458210 w 4649917"/>
              <a:gd name="connsiteY7876" fmla="*/ 299316 h 859843"/>
              <a:gd name="connsiteX7877" fmla="*/ 3474720 w 4649917"/>
              <a:gd name="connsiteY7877" fmla="*/ 298667 h 859843"/>
              <a:gd name="connsiteX7878" fmla="*/ 3503696 w 4649917"/>
              <a:gd name="connsiteY7878" fmla="*/ 299677 h 859843"/>
              <a:gd name="connsiteX7879" fmla="*/ 3503517 w 4649917"/>
              <a:gd name="connsiteY7879" fmla="*/ 299701 h 859843"/>
              <a:gd name="connsiteX7880" fmla="*/ 3504377 w 4649917"/>
              <a:gd name="connsiteY7880" fmla="*/ 299701 h 859843"/>
              <a:gd name="connsiteX7881" fmla="*/ 3512297 w 4649917"/>
              <a:gd name="connsiteY7881" fmla="*/ 299977 h 859843"/>
              <a:gd name="connsiteX7882" fmla="*/ 3495119 w 4649917"/>
              <a:gd name="connsiteY7882" fmla="*/ 300994 h 859843"/>
              <a:gd name="connsiteX7883" fmla="*/ 3471271 w 4649917"/>
              <a:gd name="connsiteY7883" fmla="*/ 299701 h 859843"/>
              <a:gd name="connsiteX7884" fmla="*/ 3469153 w 4649917"/>
              <a:gd name="connsiteY7884" fmla="*/ 298886 h 859843"/>
              <a:gd name="connsiteX7885" fmla="*/ 3888453 w 4649917"/>
              <a:gd name="connsiteY7885" fmla="*/ 298409 h 859843"/>
              <a:gd name="connsiteX7886" fmla="*/ 3878712 w 4649917"/>
              <a:gd name="connsiteY7886" fmla="*/ 299702 h 859843"/>
              <a:gd name="connsiteX7887" fmla="*/ 3892148 w 4649917"/>
              <a:gd name="connsiteY7887" fmla="*/ 299702 h 859843"/>
              <a:gd name="connsiteX7888" fmla="*/ 3888453 w 4649917"/>
              <a:gd name="connsiteY7888" fmla="*/ 298409 h 859843"/>
              <a:gd name="connsiteX7889" fmla="*/ 3871994 w 4649917"/>
              <a:gd name="connsiteY7889" fmla="*/ 294962 h 859843"/>
              <a:gd name="connsiteX7890" fmla="*/ 3867964 w 4649917"/>
              <a:gd name="connsiteY7890" fmla="*/ 296255 h 859843"/>
              <a:gd name="connsiteX7891" fmla="*/ 3876025 w 4649917"/>
              <a:gd name="connsiteY7891" fmla="*/ 296255 h 859843"/>
              <a:gd name="connsiteX7892" fmla="*/ 3871994 w 4649917"/>
              <a:gd name="connsiteY7892" fmla="*/ 294962 h 859843"/>
              <a:gd name="connsiteX7893" fmla="*/ 3496799 w 4649917"/>
              <a:gd name="connsiteY7893" fmla="*/ 294961 h 859843"/>
              <a:gd name="connsiteX7894" fmla="*/ 3492768 w 4649917"/>
              <a:gd name="connsiteY7894" fmla="*/ 296254 h 859843"/>
              <a:gd name="connsiteX7895" fmla="*/ 3500829 w 4649917"/>
              <a:gd name="connsiteY7895" fmla="*/ 296254 h 859843"/>
              <a:gd name="connsiteX7896" fmla="*/ 3496799 w 4649917"/>
              <a:gd name="connsiteY7896" fmla="*/ 294961 h 859843"/>
              <a:gd name="connsiteX7897" fmla="*/ 3773915 w 4649917"/>
              <a:gd name="connsiteY7897" fmla="*/ 289359 h 859843"/>
              <a:gd name="connsiteX7898" fmla="*/ 3771227 w 4649917"/>
              <a:gd name="connsiteY7898" fmla="*/ 289359 h 859843"/>
              <a:gd name="connsiteX7899" fmla="*/ 3773915 w 4649917"/>
              <a:gd name="connsiteY7899" fmla="*/ 289359 h 859843"/>
              <a:gd name="connsiteX7900" fmla="*/ 3822283 w 4649917"/>
              <a:gd name="connsiteY7900" fmla="*/ 289359 h 859843"/>
              <a:gd name="connsiteX7901" fmla="*/ 3819595 w 4649917"/>
              <a:gd name="connsiteY7901" fmla="*/ 289359 h 859843"/>
              <a:gd name="connsiteX7902" fmla="*/ 3821069 w 4649917"/>
              <a:gd name="connsiteY7902" fmla="*/ 289581 h 859843"/>
              <a:gd name="connsiteX7903" fmla="*/ 3398719 w 4649917"/>
              <a:gd name="connsiteY7903" fmla="*/ 289358 h 859843"/>
              <a:gd name="connsiteX7904" fmla="*/ 3396031 w 4649917"/>
              <a:gd name="connsiteY7904" fmla="*/ 289358 h 859843"/>
              <a:gd name="connsiteX7905" fmla="*/ 3398719 w 4649917"/>
              <a:gd name="connsiteY7905" fmla="*/ 289358 h 859843"/>
              <a:gd name="connsiteX7906" fmla="*/ 3447087 w 4649917"/>
              <a:gd name="connsiteY7906" fmla="*/ 289358 h 859843"/>
              <a:gd name="connsiteX7907" fmla="*/ 3444400 w 4649917"/>
              <a:gd name="connsiteY7907" fmla="*/ 289358 h 859843"/>
              <a:gd name="connsiteX7908" fmla="*/ 3445873 w 4649917"/>
              <a:gd name="connsiteY7908" fmla="*/ 289580 h 859843"/>
              <a:gd name="connsiteX7909" fmla="*/ 3797533 w 4649917"/>
              <a:gd name="connsiteY7909" fmla="*/ 285367 h 859843"/>
              <a:gd name="connsiteX7910" fmla="*/ 3795412 w 4649917"/>
              <a:gd name="connsiteY7910" fmla="*/ 285911 h 859843"/>
              <a:gd name="connsiteX7911" fmla="*/ 3798098 w 4649917"/>
              <a:gd name="connsiteY7911" fmla="*/ 285911 h 859843"/>
              <a:gd name="connsiteX7912" fmla="*/ 3422337 w 4649917"/>
              <a:gd name="connsiteY7912" fmla="*/ 285366 h 859843"/>
              <a:gd name="connsiteX7913" fmla="*/ 3420216 w 4649917"/>
              <a:gd name="connsiteY7913" fmla="*/ 285910 h 859843"/>
              <a:gd name="connsiteX7914" fmla="*/ 3422903 w 4649917"/>
              <a:gd name="connsiteY7914" fmla="*/ 285910 h 859843"/>
              <a:gd name="connsiteX7915" fmla="*/ 3392409 w 4649917"/>
              <a:gd name="connsiteY7915" fmla="*/ 281262 h 859843"/>
              <a:gd name="connsiteX7916" fmla="*/ 3393344 w 4649917"/>
              <a:gd name="connsiteY7916" fmla="*/ 282461 h 859843"/>
              <a:gd name="connsiteX7917" fmla="*/ 3390657 w 4649917"/>
              <a:gd name="connsiteY7917" fmla="*/ 282461 h 859843"/>
              <a:gd name="connsiteX7918" fmla="*/ 3390657 w 4649917"/>
              <a:gd name="connsiteY7918" fmla="*/ 281262 h 859843"/>
              <a:gd name="connsiteX7919" fmla="*/ 3396733 w 4649917"/>
              <a:gd name="connsiteY7919" fmla="*/ 281262 h 859843"/>
              <a:gd name="connsiteX7920" fmla="*/ 3396031 w 4649917"/>
              <a:gd name="connsiteY7920" fmla="*/ 282461 h 859843"/>
              <a:gd name="connsiteX7921" fmla="*/ 3396031 w 4649917"/>
              <a:gd name="connsiteY7921" fmla="*/ 281262 h 859843"/>
              <a:gd name="connsiteX7922" fmla="*/ 3400159 w 4649917"/>
              <a:gd name="connsiteY7922" fmla="*/ 281262 h 859843"/>
              <a:gd name="connsiteX7923" fmla="*/ 3401405 w 4649917"/>
              <a:gd name="connsiteY7923" fmla="*/ 282461 h 859843"/>
              <a:gd name="connsiteX7924" fmla="*/ 3398719 w 4649917"/>
              <a:gd name="connsiteY7924" fmla="*/ 282461 h 859843"/>
              <a:gd name="connsiteX7925" fmla="*/ 3399965 w 4649917"/>
              <a:gd name="connsiteY7925" fmla="*/ 281262 h 859843"/>
              <a:gd name="connsiteX7926" fmla="*/ 3427460 w 4649917"/>
              <a:gd name="connsiteY7926" fmla="*/ 281262 h 859843"/>
              <a:gd name="connsiteX7927" fmla="*/ 3425590 w 4649917"/>
              <a:gd name="connsiteY7927" fmla="*/ 282461 h 859843"/>
              <a:gd name="connsiteX7928" fmla="*/ 3412154 w 4649917"/>
              <a:gd name="connsiteY7928" fmla="*/ 282461 h 859843"/>
              <a:gd name="connsiteX7929" fmla="*/ 3414841 w 4649917"/>
              <a:gd name="connsiteY7929" fmla="*/ 289358 h 859843"/>
              <a:gd name="connsiteX7930" fmla="*/ 3409467 w 4649917"/>
              <a:gd name="connsiteY7930" fmla="*/ 289358 h 859843"/>
              <a:gd name="connsiteX7931" fmla="*/ 3412154 w 4649917"/>
              <a:gd name="connsiteY7931" fmla="*/ 285910 h 859843"/>
              <a:gd name="connsiteX7932" fmla="*/ 3409467 w 4649917"/>
              <a:gd name="connsiteY7932" fmla="*/ 285910 h 859843"/>
              <a:gd name="connsiteX7933" fmla="*/ 3412154 w 4649917"/>
              <a:gd name="connsiteY7933" fmla="*/ 282461 h 859843"/>
              <a:gd name="connsiteX7934" fmla="*/ 3404093 w 4649917"/>
              <a:gd name="connsiteY7934" fmla="*/ 282461 h 859843"/>
              <a:gd name="connsiteX7935" fmla="*/ 3409938 w 4649917"/>
              <a:gd name="connsiteY7935" fmla="*/ 281262 h 859843"/>
              <a:gd name="connsiteX7936" fmla="*/ 3424655 w 4649917"/>
              <a:gd name="connsiteY7936" fmla="*/ 281262 h 859843"/>
              <a:gd name="connsiteX7937" fmla="*/ 3425590 w 4649917"/>
              <a:gd name="connsiteY7937" fmla="*/ 282461 h 859843"/>
              <a:gd name="connsiteX7938" fmla="*/ 3426525 w 4649917"/>
              <a:gd name="connsiteY7938" fmla="*/ 281262 h 859843"/>
              <a:gd name="connsiteX7939" fmla="*/ 3430964 w 4649917"/>
              <a:gd name="connsiteY7939" fmla="*/ 281262 h 859843"/>
              <a:gd name="connsiteX7940" fmla="*/ 3430964 w 4649917"/>
              <a:gd name="connsiteY7940" fmla="*/ 282461 h 859843"/>
              <a:gd name="connsiteX7941" fmla="*/ 3430029 w 4649917"/>
              <a:gd name="connsiteY7941" fmla="*/ 281262 h 859843"/>
              <a:gd name="connsiteX7942" fmla="*/ 3775258 w 4649917"/>
              <a:gd name="connsiteY7942" fmla="*/ 281169 h 859843"/>
              <a:gd name="connsiteX7943" fmla="*/ 3776601 w 4649917"/>
              <a:gd name="connsiteY7943" fmla="*/ 282462 h 859843"/>
              <a:gd name="connsiteX7944" fmla="*/ 3773915 w 4649917"/>
              <a:gd name="connsiteY7944" fmla="*/ 282462 h 859843"/>
              <a:gd name="connsiteX7945" fmla="*/ 3775258 w 4649917"/>
              <a:gd name="connsiteY7945" fmla="*/ 281169 h 859843"/>
              <a:gd name="connsiteX7946" fmla="*/ 3765853 w 4649917"/>
              <a:gd name="connsiteY7946" fmla="*/ 279015 h 859843"/>
              <a:gd name="connsiteX7947" fmla="*/ 3768540 w 4649917"/>
              <a:gd name="connsiteY7947" fmla="*/ 282462 h 859843"/>
              <a:gd name="connsiteX7948" fmla="*/ 3765853 w 4649917"/>
              <a:gd name="connsiteY7948" fmla="*/ 282462 h 859843"/>
              <a:gd name="connsiteX7949" fmla="*/ 3765853 w 4649917"/>
              <a:gd name="connsiteY7949" fmla="*/ 280308 h 859843"/>
              <a:gd name="connsiteX7950" fmla="*/ 3765853 w 4649917"/>
              <a:gd name="connsiteY7950" fmla="*/ 279015 h 859843"/>
              <a:gd name="connsiteX7951" fmla="*/ 3771227 w 4649917"/>
              <a:gd name="connsiteY7951" fmla="*/ 279015 h 859843"/>
              <a:gd name="connsiteX7952" fmla="*/ 3771227 w 4649917"/>
              <a:gd name="connsiteY7952" fmla="*/ 282462 h 859843"/>
              <a:gd name="connsiteX7953" fmla="*/ 3771227 w 4649917"/>
              <a:gd name="connsiteY7953" fmla="*/ 279015 h 859843"/>
              <a:gd name="connsiteX7954" fmla="*/ 3806160 w 4649917"/>
              <a:gd name="connsiteY7954" fmla="*/ 279015 h 859843"/>
              <a:gd name="connsiteX7955" fmla="*/ 3803473 w 4649917"/>
              <a:gd name="connsiteY7955" fmla="*/ 279015 h 859843"/>
              <a:gd name="connsiteX7956" fmla="*/ 3804369 w 4649917"/>
              <a:gd name="connsiteY7956" fmla="*/ 280164 h 859843"/>
              <a:gd name="connsiteX7957" fmla="*/ 3809855 w 4649917"/>
              <a:gd name="connsiteY7957" fmla="*/ 277722 h 859843"/>
              <a:gd name="connsiteX7958" fmla="*/ 3816909 w 4649917"/>
              <a:gd name="connsiteY7958" fmla="*/ 279015 h 859843"/>
              <a:gd name="connsiteX7959" fmla="*/ 3806160 w 4649917"/>
              <a:gd name="connsiteY7959" fmla="*/ 279015 h 859843"/>
              <a:gd name="connsiteX7960" fmla="*/ 3806160 w 4649917"/>
              <a:gd name="connsiteY7960" fmla="*/ 282462 h 859843"/>
              <a:gd name="connsiteX7961" fmla="*/ 3804369 w 4649917"/>
              <a:gd name="connsiteY7961" fmla="*/ 280164 h 859843"/>
              <a:gd name="connsiteX7962" fmla="*/ 3800786 w 4649917"/>
              <a:gd name="connsiteY7962" fmla="*/ 282462 h 859843"/>
              <a:gd name="connsiteX7963" fmla="*/ 3787350 w 4649917"/>
              <a:gd name="connsiteY7963" fmla="*/ 282462 h 859843"/>
              <a:gd name="connsiteX7964" fmla="*/ 3790037 w 4649917"/>
              <a:gd name="connsiteY7964" fmla="*/ 289359 h 859843"/>
              <a:gd name="connsiteX7965" fmla="*/ 3784663 w 4649917"/>
              <a:gd name="connsiteY7965" fmla="*/ 289359 h 859843"/>
              <a:gd name="connsiteX7966" fmla="*/ 3787350 w 4649917"/>
              <a:gd name="connsiteY7966" fmla="*/ 285911 h 859843"/>
              <a:gd name="connsiteX7967" fmla="*/ 3784663 w 4649917"/>
              <a:gd name="connsiteY7967" fmla="*/ 285911 h 859843"/>
              <a:gd name="connsiteX7968" fmla="*/ 3787350 w 4649917"/>
              <a:gd name="connsiteY7968" fmla="*/ 282462 h 859843"/>
              <a:gd name="connsiteX7969" fmla="*/ 3779289 w 4649917"/>
              <a:gd name="connsiteY7969" fmla="*/ 282462 h 859843"/>
              <a:gd name="connsiteX7970" fmla="*/ 3798098 w 4649917"/>
              <a:gd name="connsiteY7970" fmla="*/ 279015 h 859843"/>
              <a:gd name="connsiteX7971" fmla="*/ 3800786 w 4649917"/>
              <a:gd name="connsiteY7971" fmla="*/ 282462 h 859843"/>
              <a:gd name="connsiteX7972" fmla="*/ 3803473 w 4649917"/>
              <a:gd name="connsiteY7972" fmla="*/ 279015 h 859843"/>
              <a:gd name="connsiteX7973" fmla="*/ 3800786 w 4649917"/>
              <a:gd name="connsiteY7973" fmla="*/ 279015 h 859843"/>
              <a:gd name="connsiteX7974" fmla="*/ 3809855 w 4649917"/>
              <a:gd name="connsiteY7974" fmla="*/ 277722 h 859843"/>
              <a:gd name="connsiteX7975" fmla="*/ 3434659 w 4649917"/>
              <a:gd name="connsiteY7975" fmla="*/ 277721 h 859843"/>
              <a:gd name="connsiteX7976" fmla="*/ 3441713 w 4649917"/>
              <a:gd name="connsiteY7976" fmla="*/ 279014 h 859843"/>
              <a:gd name="connsiteX7977" fmla="*/ 3430964 w 4649917"/>
              <a:gd name="connsiteY7977" fmla="*/ 279014 h 859843"/>
              <a:gd name="connsiteX7978" fmla="*/ 3430964 w 4649917"/>
              <a:gd name="connsiteY7978" fmla="*/ 279121 h 859843"/>
              <a:gd name="connsiteX7979" fmla="*/ 3430813 w 4649917"/>
              <a:gd name="connsiteY7979" fmla="*/ 279111 h 859843"/>
              <a:gd name="connsiteX7980" fmla="*/ 3430964 w 4649917"/>
              <a:gd name="connsiteY7980" fmla="*/ 279014 h 859843"/>
              <a:gd name="connsiteX7981" fmla="*/ 3429313 w 4649917"/>
              <a:gd name="connsiteY7981" fmla="*/ 279014 h 859843"/>
              <a:gd name="connsiteX7982" fmla="*/ 3426754 w 4649917"/>
              <a:gd name="connsiteY7982" fmla="*/ 278848 h 859843"/>
              <a:gd name="connsiteX7983" fmla="*/ 3833031 w 4649917"/>
              <a:gd name="connsiteY7983" fmla="*/ 275567 h 859843"/>
              <a:gd name="connsiteX7984" fmla="*/ 3830344 w 4649917"/>
              <a:gd name="connsiteY7984" fmla="*/ 275567 h 859843"/>
              <a:gd name="connsiteX7985" fmla="*/ 3819595 w 4649917"/>
              <a:gd name="connsiteY7985" fmla="*/ 275567 h 859843"/>
              <a:gd name="connsiteX7986" fmla="*/ 3833031 w 4649917"/>
              <a:gd name="connsiteY7986" fmla="*/ 275567 h 859843"/>
              <a:gd name="connsiteX7987" fmla="*/ 3457835 w 4649917"/>
              <a:gd name="connsiteY7987" fmla="*/ 275566 h 859843"/>
              <a:gd name="connsiteX7988" fmla="*/ 3455148 w 4649917"/>
              <a:gd name="connsiteY7988" fmla="*/ 275566 h 859843"/>
              <a:gd name="connsiteX7989" fmla="*/ 3444400 w 4649917"/>
              <a:gd name="connsiteY7989" fmla="*/ 275566 h 859843"/>
              <a:gd name="connsiteX7990" fmla="*/ 3457835 w 4649917"/>
              <a:gd name="connsiteY7990" fmla="*/ 275566 h 859843"/>
              <a:gd name="connsiteX7991" fmla="*/ 3541472 w 4649917"/>
              <a:gd name="connsiteY7991" fmla="*/ 267377 h 859843"/>
              <a:gd name="connsiteX7992" fmla="*/ 3551396 w 4649917"/>
              <a:gd name="connsiteY7992" fmla="*/ 267644 h 859843"/>
              <a:gd name="connsiteX7993" fmla="*/ 3548196 w 4649917"/>
              <a:gd name="connsiteY7993" fmla="*/ 268671 h 859843"/>
              <a:gd name="connsiteX7994" fmla="*/ 3553570 w 4649917"/>
              <a:gd name="connsiteY7994" fmla="*/ 268671 h 859843"/>
              <a:gd name="connsiteX7995" fmla="*/ 3537447 w 4649917"/>
              <a:gd name="connsiteY7995" fmla="*/ 272119 h 859843"/>
              <a:gd name="connsiteX7996" fmla="*/ 3537447 w 4649917"/>
              <a:gd name="connsiteY7996" fmla="*/ 275567 h 859843"/>
              <a:gd name="connsiteX7997" fmla="*/ 3532073 w 4649917"/>
              <a:gd name="connsiteY7997" fmla="*/ 275567 h 859843"/>
              <a:gd name="connsiteX7998" fmla="*/ 3526699 w 4649917"/>
              <a:gd name="connsiteY7998" fmla="*/ 282462 h 859843"/>
              <a:gd name="connsiteX7999" fmla="*/ 3526699 w 4649917"/>
              <a:gd name="connsiteY7999" fmla="*/ 285911 h 859843"/>
              <a:gd name="connsiteX8000" fmla="*/ 3529386 w 4649917"/>
              <a:gd name="connsiteY8000" fmla="*/ 289359 h 859843"/>
              <a:gd name="connsiteX8001" fmla="*/ 3526699 w 4649917"/>
              <a:gd name="connsiteY8001" fmla="*/ 289359 h 859843"/>
              <a:gd name="connsiteX8002" fmla="*/ 3548196 w 4649917"/>
              <a:gd name="connsiteY8002" fmla="*/ 292806 h 859843"/>
              <a:gd name="connsiteX8003" fmla="*/ 3556257 w 4649917"/>
              <a:gd name="connsiteY8003" fmla="*/ 292806 h 859843"/>
              <a:gd name="connsiteX8004" fmla="*/ 3548196 w 4649917"/>
              <a:gd name="connsiteY8004" fmla="*/ 292806 h 859843"/>
              <a:gd name="connsiteX8005" fmla="*/ 3521324 w 4649917"/>
              <a:gd name="connsiteY8005" fmla="*/ 292806 h 859843"/>
              <a:gd name="connsiteX8006" fmla="*/ 3514335 w 4649917"/>
              <a:gd name="connsiteY8006" fmla="*/ 298786 h 859843"/>
              <a:gd name="connsiteX8007" fmla="*/ 3513258 w 4649917"/>
              <a:gd name="connsiteY8007" fmla="*/ 298408 h 859843"/>
              <a:gd name="connsiteX8008" fmla="*/ 3507306 w 4649917"/>
              <a:gd name="connsiteY8008" fmla="*/ 299198 h 859843"/>
              <a:gd name="connsiteX8009" fmla="*/ 3463193 w 4649917"/>
              <a:gd name="connsiteY8009" fmla="*/ 296261 h 859843"/>
              <a:gd name="connsiteX8010" fmla="*/ 3463209 w 4649917"/>
              <a:gd name="connsiteY8010" fmla="*/ 296254 h 859843"/>
              <a:gd name="connsiteX8011" fmla="*/ 3492768 w 4649917"/>
              <a:gd name="connsiteY8011" fmla="*/ 296254 h 859843"/>
              <a:gd name="connsiteX8012" fmla="*/ 3464553 w 4649917"/>
              <a:gd name="connsiteY8012" fmla="*/ 294961 h 859843"/>
              <a:gd name="connsiteX8013" fmla="*/ 3452177 w 4649917"/>
              <a:gd name="connsiteY8013" fmla="*/ 295528 h 859843"/>
              <a:gd name="connsiteX8014" fmla="*/ 3447109 w 4649917"/>
              <a:gd name="connsiteY8014" fmla="*/ 295191 h 859843"/>
              <a:gd name="connsiteX8015" fmla="*/ 3471271 w 4649917"/>
              <a:gd name="connsiteY8015" fmla="*/ 292805 h 859843"/>
              <a:gd name="connsiteX8016" fmla="*/ 3455820 w 4649917"/>
              <a:gd name="connsiteY8016" fmla="*/ 291081 h 859843"/>
              <a:gd name="connsiteX8017" fmla="*/ 3445873 w 4649917"/>
              <a:gd name="connsiteY8017" fmla="*/ 289580 h 859843"/>
              <a:gd name="connsiteX8018" fmla="*/ 3428277 w 4649917"/>
              <a:gd name="connsiteY8018" fmla="*/ 292805 h 859843"/>
              <a:gd name="connsiteX8019" fmla="*/ 3417040 w 4649917"/>
              <a:gd name="connsiteY8019" fmla="*/ 291865 h 859843"/>
              <a:gd name="connsiteX8020" fmla="*/ 3414841 w 4649917"/>
              <a:gd name="connsiteY8020" fmla="*/ 292805 h 859843"/>
              <a:gd name="connsiteX8021" fmla="*/ 3409865 w 4649917"/>
              <a:gd name="connsiteY8021" fmla="*/ 291848 h 859843"/>
              <a:gd name="connsiteX8022" fmla="*/ 3405064 w 4649917"/>
              <a:gd name="connsiteY8022" fmla="*/ 292391 h 859843"/>
              <a:gd name="connsiteX8023" fmla="*/ 3403944 w 4649917"/>
              <a:gd name="connsiteY8023" fmla="*/ 292317 h 859843"/>
              <a:gd name="connsiteX8024" fmla="*/ 3408123 w 4649917"/>
              <a:gd name="connsiteY8024" fmla="*/ 291513 h 859843"/>
              <a:gd name="connsiteX8025" fmla="*/ 3409865 w 4649917"/>
              <a:gd name="connsiteY8025" fmla="*/ 291848 h 859843"/>
              <a:gd name="connsiteX8026" fmla="*/ 3412825 w 4649917"/>
              <a:gd name="connsiteY8026" fmla="*/ 291513 h 859843"/>
              <a:gd name="connsiteX8027" fmla="*/ 3417040 w 4649917"/>
              <a:gd name="connsiteY8027" fmla="*/ 291865 h 859843"/>
              <a:gd name="connsiteX8028" fmla="*/ 3422903 w 4649917"/>
              <a:gd name="connsiteY8028" fmla="*/ 289358 h 859843"/>
              <a:gd name="connsiteX8029" fmla="*/ 3414841 w 4649917"/>
              <a:gd name="connsiteY8029" fmla="*/ 285910 h 859843"/>
              <a:gd name="connsiteX8030" fmla="*/ 3420216 w 4649917"/>
              <a:gd name="connsiteY8030" fmla="*/ 285910 h 859843"/>
              <a:gd name="connsiteX8031" fmla="*/ 3421559 w 4649917"/>
              <a:gd name="connsiteY8031" fmla="*/ 284617 h 859843"/>
              <a:gd name="connsiteX8032" fmla="*/ 3422337 w 4649917"/>
              <a:gd name="connsiteY8032" fmla="*/ 285366 h 859843"/>
              <a:gd name="connsiteX8033" fmla="*/ 3433651 w 4649917"/>
              <a:gd name="connsiteY8033" fmla="*/ 282461 h 859843"/>
              <a:gd name="connsiteX8034" fmla="*/ 3441132 w 4649917"/>
              <a:gd name="connsiteY8034" fmla="*/ 281262 h 859843"/>
              <a:gd name="connsiteX8035" fmla="*/ 3452302 w 4649917"/>
              <a:gd name="connsiteY8035" fmla="*/ 281262 h 859843"/>
              <a:gd name="connsiteX8036" fmla="*/ 3456201 w 4649917"/>
              <a:gd name="connsiteY8036" fmla="*/ 281262 h 859843"/>
              <a:gd name="connsiteX8037" fmla="*/ 3460099 w 4649917"/>
              <a:gd name="connsiteY8037" fmla="*/ 281262 h 859843"/>
              <a:gd name="connsiteX8038" fmla="*/ 3463999 w 4649917"/>
              <a:gd name="connsiteY8038" fmla="*/ 281262 h 859843"/>
              <a:gd name="connsiteX8039" fmla="*/ 3447713 w 4649917"/>
              <a:gd name="connsiteY8039" fmla="*/ 280206 h 859843"/>
              <a:gd name="connsiteX8040" fmla="*/ 3455148 w 4649917"/>
              <a:gd name="connsiteY8040" fmla="*/ 279014 h 859843"/>
              <a:gd name="connsiteX8041" fmla="*/ 3444400 w 4649917"/>
              <a:gd name="connsiteY8041" fmla="*/ 279014 h 859843"/>
              <a:gd name="connsiteX8042" fmla="*/ 3444400 w 4649917"/>
              <a:gd name="connsiteY8042" fmla="*/ 275566 h 859843"/>
              <a:gd name="connsiteX8043" fmla="*/ 3436339 w 4649917"/>
              <a:gd name="connsiteY8043" fmla="*/ 275566 h 859843"/>
              <a:gd name="connsiteX8044" fmla="*/ 3460522 w 4649917"/>
              <a:gd name="connsiteY8044" fmla="*/ 275566 h 859843"/>
              <a:gd name="connsiteX8045" fmla="*/ 3465897 w 4649917"/>
              <a:gd name="connsiteY8045" fmla="*/ 275566 h 859843"/>
              <a:gd name="connsiteX8046" fmla="*/ 3479332 w 4649917"/>
              <a:gd name="connsiteY8046" fmla="*/ 272118 h 859843"/>
              <a:gd name="connsiteX8047" fmla="*/ 3473958 w 4649917"/>
              <a:gd name="connsiteY8047" fmla="*/ 272118 h 859843"/>
              <a:gd name="connsiteX8048" fmla="*/ 3473958 w 4649917"/>
              <a:gd name="connsiteY8048" fmla="*/ 268670 h 859843"/>
              <a:gd name="connsiteX8049" fmla="*/ 3471271 w 4649917"/>
              <a:gd name="connsiteY8049" fmla="*/ 272118 h 859843"/>
              <a:gd name="connsiteX8050" fmla="*/ 3468584 w 4649917"/>
              <a:gd name="connsiteY8050" fmla="*/ 272118 h 859843"/>
              <a:gd name="connsiteX8051" fmla="*/ 3471271 w 4649917"/>
              <a:gd name="connsiteY8051" fmla="*/ 268670 h 859843"/>
              <a:gd name="connsiteX8052" fmla="*/ 3473958 w 4649917"/>
              <a:gd name="connsiteY8052" fmla="*/ 268670 h 859843"/>
              <a:gd name="connsiteX8053" fmla="*/ 3479332 w 4649917"/>
              <a:gd name="connsiteY8053" fmla="*/ 268670 h 859843"/>
              <a:gd name="connsiteX8054" fmla="*/ 3482020 w 4649917"/>
              <a:gd name="connsiteY8054" fmla="*/ 268670 h 859843"/>
              <a:gd name="connsiteX8055" fmla="*/ 3495455 w 4649917"/>
              <a:gd name="connsiteY8055" fmla="*/ 268670 h 859843"/>
              <a:gd name="connsiteX8056" fmla="*/ 3541472 w 4649917"/>
              <a:gd name="connsiteY8056" fmla="*/ 267377 h 859843"/>
              <a:gd name="connsiteX8057" fmla="*/ 3565320 w 4649917"/>
              <a:gd name="connsiteY8057" fmla="*/ 258326 h 859843"/>
              <a:gd name="connsiteX8058" fmla="*/ 3569693 w 4649917"/>
              <a:gd name="connsiteY8058" fmla="*/ 261131 h 859843"/>
              <a:gd name="connsiteX8059" fmla="*/ 3569693 w 4649917"/>
              <a:gd name="connsiteY8059" fmla="*/ 261775 h 859843"/>
              <a:gd name="connsiteX8060" fmla="*/ 3563647 w 4649917"/>
              <a:gd name="connsiteY8060" fmla="*/ 263714 h 859843"/>
              <a:gd name="connsiteX8061" fmla="*/ 3554572 w 4649917"/>
              <a:gd name="connsiteY8061" fmla="*/ 261774 h 859843"/>
              <a:gd name="connsiteX8062" fmla="*/ 3565320 w 4649917"/>
              <a:gd name="connsiteY8062" fmla="*/ 258326 h 859843"/>
              <a:gd name="connsiteX8063" fmla="*/ 551371 w 4649917"/>
              <a:gd name="connsiteY8063" fmla="*/ 254183 h 859843"/>
              <a:gd name="connsiteX8064" fmla="*/ 535776 w 4649917"/>
              <a:gd name="connsiteY8064" fmla="*/ 258985 h 859843"/>
              <a:gd name="connsiteX8065" fmla="*/ 551371 w 4649917"/>
              <a:gd name="connsiteY8065" fmla="*/ 254183 h 859843"/>
              <a:gd name="connsiteX8066" fmla="*/ 3247451 w 4649917"/>
              <a:gd name="connsiteY8066" fmla="*/ 243241 h 859843"/>
              <a:gd name="connsiteX8067" fmla="*/ 3255398 w 4649917"/>
              <a:gd name="connsiteY8067" fmla="*/ 243893 h 859843"/>
              <a:gd name="connsiteX8068" fmla="*/ 3255097 w 4649917"/>
              <a:gd name="connsiteY8068" fmla="*/ 243954 h 859843"/>
              <a:gd name="connsiteX8069" fmla="*/ 3246646 w 4649917"/>
              <a:gd name="connsiteY8069" fmla="*/ 243317 h 859843"/>
              <a:gd name="connsiteX8070" fmla="*/ 3244429 w 4649917"/>
              <a:gd name="connsiteY8070" fmla="*/ 236777 h 859843"/>
              <a:gd name="connsiteX8071" fmla="*/ 3287076 w 4649917"/>
              <a:gd name="connsiteY8071" fmla="*/ 237496 h 859843"/>
              <a:gd name="connsiteX8072" fmla="*/ 3285859 w 4649917"/>
              <a:gd name="connsiteY8072" fmla="*/ 237638 h 859843"/>
              <a:gd name="connsiteX8073" fmla="*/ 3269065 w 4649917"/>
              <a:gd name="connsiteY8073" fmla="*/ 241086 h 859843"/>
              <a:gd name="connsiteX8074" fmla="*/ 3217054 w 4649917"/>
              <a:gd name="connsiteY8074" fmla="*/ 241086 h 859843"/>
              <a:gd name="connsiteX8075" fmla="*/ 3204547 w 4649917"/>
              <a:gd name="connsiteY8075" fmla="*/ 240143 h 859843"/>
              <a:gd name="connsiteX8076" fmla="*/ 3185110 w 4649917"/>
              <a:gd name="connsiteY8076" fmla="*/ 232597 h 859843"/>
              <a:gd name="connsiteX8077" fmla="*/ 3182625 w 4649917"/>
              <a:gd name="connsiteY8077" fmla="*/ 234190 h 859843"/>
              <a:gd name="connsiteX8078" fmla="*/ 3180324 w 4649917"/>
              <a:gd name="connsiteY8078" fmla="*/ 234125 h 859843"/>
              <a:gd name="connsiteX8079" fmla="*/ 3816909 w 4649917"/>
              <a:gd name="connsiteY8079" fmla="*/ 230744 h 859843"/>
              <a:gd name="connsiteX8080" fmla="*/ 3811535 w 4649917"/>
              <a:gd name="connsiteY8080" fmla="*/ 234191 h 859843"/>
              <a:gd name="connsiteX8081" fmla="*/ 3779289 w 4649917"/>
              <a:gd name="connsiteY8081" fmla="*/ 230744 h 859843"/>
              <a:gd name="connsiteX8082" fmla="*/ 3816909 w 4649917"/>
              <a:gd name="connsiteY8082" fmla="*/ 230744 h 859843"/>
              <a:gd name="connsiteX8083" fmla="*/ 3187999 w 4649917"/>
              <a:gd name="connsiteY8083" fmla="*/ 230743 h 859843"/>
              <a:gd name="connsiteX8084" fmla="*/ 3186240 w 4649917"/>
              <a:gd name="connsiteY8084" fmla="*/ 231872 h 859843"/>
              <a:gd name="connsiteX8085" fmla="*/ 3182852 w 4649917"/>
              <a:gd name="connsiteY8085" fmla="*/ 231872 h 859843"/>
              <a:gd name="connsiteX8086" fmla="*/ 3176235 w 4649917"/>
              <a:gd name="connsiteY8086" fmla="*/ 231872 h 859843"/>
              <a:gd name="connsiteX8087" fmla="*/ 3177118 w 4649917"/>
              <a:gd name="connsiteY8087" fmla="*/ 230743 h 859843"/>
              <a:gd name="connsiteX8088" fmla="*/ 3441713 w 4649917"/>
              <a:gd name="connsiteY8088" fmla="*/ 230743 h 859843"/>
              <a:gd name="connsiteX8089" fmla="*/ 3436339 w 4649917"/>
              <a:gd name="connsiteY8089" fmla="*/ 234190 h 859843"/>
              <a:gd name="connsiteX8090" fmla="*/ 3404093 w 4649917"/>
              <a:gd name="connsiteY8090" fmla="*/ 230743 h 859843"/>
              <a:gd name="connsiteX8091" fmla="*/ 3441713 w 4649917"/>
              <a:gd name="connsiteY8091" fmla="*/ 230743 h 859843"/>
              <a:gd name="connsiteX8092" fmla="*/ 2474568 w 4649917"/>
              <a:gd name="connsiteY8092" fmla="*/ 230692 h 859843"/>
              <a:gd name="connsiteX8093" fmla="*/ 2475911 w 4649917"/>
              <a:gd name="connsiteY8093" fmla="*/ 231985 h 859843"/>
              <a:gd name="connsiteX8094" fmla="*/ 2475625 w 4649917"/>
              <a:gd name="connsiteY8094" fmla="*/ 231985 h 859843"/>
              <a:gd name="connsiteX8095" fmla="*/ 2474166 w 4649917"/>
              <a:gd name="connsiteY8095" fmla="*/ 231446 h 859843"/>
              <a:gd name="connsiteX8096" fmla="*/ 2474457 w 4649917"/>
              <a:gd name="connsiteY8096" fmla="*/ 231985 h 859843"/>
              <a:gd name="connsiteX8097" fmla="*/ 2473225 w 4649917"/>
              <a:gd name="connsiteY8097" fmla="*/ 231985 h 859843"/>
              <a:gd name="connsiteX8098" fmla="*/ 2474568 w 4649917"/>
              <a:gd name="connsiteY8098" fmla="*/ 230692 h 859843"/>
              <a:gd name="connsiteX8099" fmla="*/ 2465674 w 4649917"/>
              <a:gd name="connsiteY8099" fmla="*/ 229193 h 859843"/>
              <a:gd name="connsiteX8100" fmla="*/ 2466507 w 4649917"/>
              <a:gd name="connsiteY8100" fmla="*/ 230262 h 859843"/>
              <a:gd name="connsiteX8101" fmla="*/ 2467850 w 4649917"/>
              <a:gd name="connsiteY8101" fmla="*/ 231985 h 859843"/>
              <a:gd name="connsiteX8102" fmla="*/ 2465163 w 4649917"/>
              <a:gd name="connsiteY8102" fmla="*/ 231985 h 859843"/>
              <a:gd name="connsiteX8103" fmla="*/ 2465163 w 4649917"/>
              <a:gd name="connsiteY8103" fmla="*/ 229831 h 859843"/>
              <a:gd name="connsiteX8104" fmla="*/ 2465163 w 4649917"/>
              <a:gd name="connsiteY8104" fmla="*/ 229422 h 859843"/>
              <a:gd name="connsiteX8105" fmla="*/ 2470537 w 4649917"/>
              <a:gd name="connsiteY8105" fmla="*/ 228538 h 859843"/>
              <a:gd name="connsiteX8106" fmla="*/ 2470537 w 4649917"/>
              <a:gd name="connsiteY8106" fmla="*/ 231985 h 859843"/>
              <a:gd name="connsiteX8107" fmla="*/ 2470537 w 4649917"/>
              <a:gd name="connsiteY8107" fmla="*/ 228538 h 859843"/>
              <a:gd name="connsiteX8108" fmla="*/ 2497408 w 4649917"/>
              <a:gd name="connsiteY8108" fmla="*/ 228538 h 859843"/>
              <a:gd name="connsiteX8109" fmla="*/ 2498205 w 4649917"/>
              <a:gd name="connsiteY8109" fmla="*/ 229560 h 859843"/>
              <a:gd name="connsiteX8110" fmla="*/ 2496396 w 4649917"/>
              <a:gd name="connsiteY8110" fmla="*/ 231872 h 859843"/>
              <a:gd name="connsiteX8111" fmla="*/ 2496485 w 4649917"/>
              <a:gd name="connsiteY8111" fmla="*/ 231985 h 859843"/>
              <a:gd name="connsiteX8112" fmla="*/ 2486660 w 4649917"/>
              <a:gd name="connsiteY8112" fmla="*/ 231985 h 859843"/>
              <a:gd name="connsiteX8113" fmla="*/ 2487319 w 4649917"/>
              <a:gd name="connsiteY8113" fmla="*/ 233677 h 859843"/>
              <a:gd name="connsiteX8114" fmla="*/ 2485418 w 4649917"/>
              <a:gd name="connsiteY8114" fmla="*/ 233579 h 859843"/>
              <a:gd name="connsiteX8115" fmla="*/ 2486660 w 4649917"/>
              <a:gd name="connsiteY8115" fmla="*/ 231985 h 859843"/>
              <a:gd name="connsiteX8116" fmla="*/ 2478599 w 4649917"/>
              <a:gd name="connsiteY8116" fmla="*/ 231985 h 859843"/>
              <a:gd name="connsiteX8117" fmla="*/ 2497408 w 4649917"/>
              <a:gd name="connsiteY8117" fmla="*/ 228538 h 859843"/>
              <a:gd name="connsiteX8118" fmla="*/ 2026115 w 4649917"/>
              <a:gd name="connsiteY8118" fmla="*/ 221844 h 859843"/>
              <a:gd name="connsiteX8119" fmla="*/ 2030963 w 4649917"/>
              <a:gd name="connsiteY8119" fmla="*/ 222233 h 859843"/>
              <a:gd name="connsiteX8120" fmla="*/ 2026703 w 4649917"/>
              <a:gd name="connsiteY8120" fmla="*/ 223058 h 859843"/>
              <a:gd name="connsiteX8121" fmla="*/ 2026181 w 4649917"/>
              <a:gd name="connsiteY8121" fmla="*/ 223116 h 859843"/>
              <a:gd name="connsiteX8122" fmla="*/ 2021819 w 4649917"/>
              <a:gd name="connsiteY8122" fmla="*/ 222311 h 859843"/>
              <a:gd name="connsiteX8123" fmla="*/ 2009545 w 4649917"/>
              <a:gd name="connsiteY8123" fmla="*/ 223644 h 859843"/>
              <a:gd name="connsiteX8124" fmla="*/ 2019292 w 4649917"/>
              <a:gd name="connsiteY8124" fmla="*/ 221844 h 859843"/>
              <a:gd name="connsiteX8125" fmla="*/ 2021819 w 4649917"/>
              <a:gd name="connsiteY8125" fmla="*/ 222311 h 859843"/>
              <a:gd name="connsiteX8126" fmla="*/ 2052114 w 4649917"/>
              <a:gd name="connsiteY8126" fmla="*/ 221844 h 859843"/>
              <a:gd name="connsiteX8127" fmla="*/ 2054534 w 4649917"/>
              <a:gd name="connsiteY8127" fmla="*/ 222588 h 859843"/>
              <a:gd name="connsiteX8128" fmla="*/ 2051863 w 4649917"/>
              <a:gd name="connsiteY8128" fmla="*/ 223058 h 859843"/>
              <a:gd name="connsiteX8129" fmla="*/ 2050959 w 4649917"/>
              <a:gd name="connsiteY8129" fmla="*/ 223058 h 859843"/>
              <a:gd name="connsiteX8130" fmla="*/ 2050399 w 4649917"/>
              <a:gd name="connsiteY8130" fmla="*/ 222372 h 859843"/>
              <a:gd name="connsiteX8131" fmla="*/ 2005646 w 4649917"/>
              <a:gd name="connsiteY8131" fmla="*/ 218843 h 859843"/>
              <a:gd name="connsiteX8132" fmla="*/ 2001747 w 4649917"/>
              <a:gd name="connsiteY8132" fmla="*/ 218843 h 859843"/>
              <a:gd name="connsiteX8133" fmla="*/ 2005646 w 4649917"/>
              <a:gd name="connsiteY8133" fmla="*/ 218843 h 859843"/>
              <a:gd name="connsiteX8134" fmla="*/ 2560479 w 4649917"/>
              <a:gd name="connsiteY8134" fmla="*/ 218194 h 859843"/>
              <a:gd name="connsiteX8135" fmla="*/ 2560479 w 4649917"/>
              <a:gd name="connsiteY8135" fmla="*/ 218845 h 859843"/>
              <a:gd name="connsiteX8136" fmla="*/ 2559462 w 4649917"/>
              <a:gd name="connsiteY8136" fmla="*/ 218845 h 859843"/>
              <a:gd name="connsiteX8137" fmla="*/ 2560479 w 4649917"/>
              <a:gd name="connsiteY8137" fmla="*/ 219001 h 859843"/>
              <a:gd name="connsiteX8138" fmla="*/ 2560479 w 4649917"/>
              <a:gd name="connsiteY8138" fmla="*/ 221193 h 859843"/>
              <a:gd name="connsiteX8139" fmla="*/ 2568838 w 4649917"/>
              <a:gd name="connsiteY8139" fmla="*/ 221193 h 859843"/>
              <a:gd name="connsiteX8140" fmla="*/ 2565510 w 4649917"/>
              <a:gd name="connsiteY8140" fmla="*/ 219776 h 859843"/>
              <a:gd name="connsiteX8141" fmla="*/ 2577355 w 4649917"/>
              <a:gd name="connsiteY8141" fmla="*/ 221599 h 859843"/>
              <a:gd name="connsiteX8142" fmla="*/ 2578156 w 4649917"/>
              <a:gd name="connsiteY8142" fmla="*/ 223645 h 859843"/>
              <a:gd name="connsiteX8143" fmla="*/ 2551664 w 4649917"/>
              <a:gd name="connsiteY8143" fmla="*/ 223645 h 859843"/>
              <a:gd name="connsiteX8144" fmla="*/ 2549656 w 4649917"/>
              <a:gd name="connsiteY8144" fmla="*/ 225294 h 859843"/>
              <a:gd name="connsiteX8145" fmla="*/ 2546548 w 4649917"/>
              <a:gd name="connsiteY8145" fmla="*/ 224752 h 859843"/>
              <a:gd name="connsiteX8146" fmla="*/ 2547763 w 4649917"/>
              <a:gd name="connsiteY8146" fmla="*/ 223200 h 859843"/>
              <a:gd name="connsiteX8147" fmla="*/ 2553838 w 4649917"/>
              <a:gd name="connsiteY8147" fmla="*/ 221641 h 859843"/>
              <a:gd name="connsiteX8148" fmla="*/ 2548983 w 4649917"/>
              <a:gd name="connsiteY8148" fmla="*/ 221641 h 859843"/>
              <a:gd name="connsiteX8149" fmla="*/ 2549334 w 4649917"/>
              <a:gd name="connsiteY8149" fmla="*/ 221193 h 859843"/>
              <a:gd name="connsiteX8150" fmla="*/ 2560479 w 4649917"/>
              <a:gd name="connsiteY8150" fmla="*/ 221193 h 859843"/>
              <a:gd name="connsiteX8151" fmla="*/ 2548464 w 4649917"/>
              <a:gd name="connsiteY8151" fmla="*/ 219273 h 859843"/>
              <a:gd name="connsiteX8152" fmla="*/ 2548464 w 4649917"/>
              <a:gd name="connsiteY8152" fmla="*/ 218194 h 859843"/>
              <a:gd name="connsiteX8153" fmla="*/ 2547715 w 4649917"/>
              <a:gd name="connsiteY8153" fmla="*/ 219154 h 859843"/>
              <a:gd name="connsiteX8154" fmla="*/ 2545326 w 4649917"/>
              <a:gd name="connsiteY8154" fmla="*/ 218773 h 859843"/>
              <a:gd name="connsiteX8155" fmla="*/ 2545777 w 4649917"/>
              <a:gd name="connsiteY8155" fmla="*/ 218194 h 859843"/>
              <a:gd name="connsiteX8156" fmla="*/ 2548464 w 4649917"/>
              <a:gd name="connsiteY8156" fmla="*/ 218194 h 859843"/>
              <a:gd name="connsiteX8157" fmla="*/ 2553838 w 4649917"/>
              <a:gd name="connsiteY8157" fmla="*/ 218194 h 859843"/>
              <a:gd name="connsiteX8158" fmla="*/ 2556525 w 4649917"/>
              <a:gd name="connsiteY8158" fmla="*/ 218194 h 859843"/>
              <a:gd name="connsiteX8159" fmla="*/ 2562833 w 4649917"/>
              <a:gd name="connsiteY8159" fmla="*/ 218194 h 859843"/>
              <a:gd name="connsiteX8160" fmla="*/ 2563361 w 4649917"/>
              <a:gd name="connsiteY8160" fmla="*/ 218845 h 859843"/>
              <a:gd name="connsiteX8161" fmla="*/ 2563325 w 4649917"/>
              <a:gd name="connsiteY8161" fmla="*/ 218845 h 859843"/>
              <a:gd name="connsiteX8162" fmla="*/ 2561797 w 4649917"/>
              <a:gd name="connsiteY8162" fmla="*/ 218194 h 859843"/>
              <a:gd name="connsiteX8163" fmla="*/ 3127824 w 4649917"/>
              <a:gd name="connsiteY8163" fmla="*/ 212739 h 859843"/>
              <a:gd name="connsiteX8164" fmla="*/ 3127476 w 4649917"/>
              <a:gd name="connsiteY8164" fmla="*/ 213005 h 859843"/>
              <a:gd name="connsiteX8165" fmla="*/ 3128119 w 4649917"/>
              <a:gd name="connsiteY8165" fmla="*/ 212841 h 859843"/>
              <a:gd name="connsiteX8166" fmla="*/ 3128521 w 4649917"/>
              <a:gd name="connsiteY8166" fmla="*/ 212739 h 859843"/>
              <a:gd name="connsiteX8167" fmla="*/ 3128119 w 4649917"/>
              <a:gd name="connsiteY8167" fmla="*/ 212841 h 859843"/>
              <a:gd name="connsiteX8168" fmla="*/ 3131655 w 4649917"/>
              <a:gd name="connsiteY8168" fmla="*/ 214073 h 859843"/>
              <a:gd name="connsiteX8169" fmla="*/ 3128521 w 4649917"/>
              <a:gd name="connsiteY8169" fmla="*/ 212739 h 859843"/>
              <a:gd name="connsiteX8170" fmla="*/ 2015385 w 4649917"/>
              <a:gd name="connsiteY8170" fmla="*/ 208858 h 859843"/>
              <a:gd name="connsiteX8171" fmla="*/ 2015075 w 4649917"/>
              <a:gd name="connsiteY8171" fmla="*/ 209240 h 859843"/>
              <a:gd name="connsiteX8172" fmla="*/ 2013444 w 4649917"/>
              <a:gd name="connsiteY8172" fmla="*/ 209240 h 859843"/>
              <a:gd name="connsiteX8173" fmla="*/ 2007596 w 4649917"/>
              <a:gd name="connsiteY8173" fmla="*/ 207439 h 859843"/>
              <a:gd name="connsiteX8174" fmla="*/ 2009545 w 4649917"/>
              <a:gd name="connsiteY8174" fmla="*/ 209240 h 859843"/>
              <a:gd name="connsiteX8175" fmla="*/ 2005646 w 4649917"/>
              <a:gd name="connsiteY8175" fmla="*/ 209240 h 859843"/>
              <a:gd name="connsiteX8176" fmla="*/ 2007596 w 4649917"/>
              <a:gd name="connsiteY8176" fmla="*/ 207439 h 859843"/>
              <a:gd name="connsiteX8177" fmla="*/ 1993949 w 4649917"/>
              <a:gd name="connsiteY8177" fmla="*/ 204439 h 859843"/>
              <a:gd name="connsiteX8178" fmla="*/ 1997848 w 4649917"/>
              <a:gd name="connsiteY8178" fmla="*/ 209240 h 859843"/>
              <a:gd name="connsiteX8179" fmla="*/ 1993949 w 4649917"/>
              <a:gd name="connsiteY8179" fmla="*/ 209240 h 859843"/>
              <a:gd name="connsiteX8180" fmla="*/ 1993949 w 4649917"/>
              <a:gd name="connsiteY8180" fmla="*/ 206239 h 859843"/>
              <a:gd name="connsiteX8181" fmla="*/ 1993949 w 4649917"/>
              <a:gd name="connsiteY8181" fmla="*/ 204439 h 859843"/>
              <a:gd name="connsiteX8182" fmla="*/ 2001747 w 4649917"/>
              <a:gd name="connsiteY8182" fmla="*/ 204439 h 859843"/>
              <a:gd name="connsiteX8183" fmla="*/ 2001747 w 4649917"/>
              <a:gd name="connsiteY8183" fmla="*/ 209240 h 859843"/>
              <a:gd name="connsiteX8184" fmla="*/ 2001747 w 4649917"/>
              <a:gd name="connsiteY8184" fmla="*/ 204439 h 859843"/>
              <a:gd name="connsiteX8185" fmla="*/ 2575671 w 4649917"/>
              <a:gd name="connsiteY8185" fmla="*/ 192765 h 859843"/>
              <a:gd name="connsiteX8186" fmla="*/ 2579983 w 4649917"/>
              <a:gd name="connsiteY8186" fmla="*/ 193118 h 859843"/>
              <a:gd name="connsiteX8187" fmla="*/ 2579983 w 4649917"/>
              <a:gd name="connsiteY8187" fmla="*/ 194495 h 859843"/>
              <a:gd name="connsiteX8188" fmla="*/ 2579983 w 4649917"/>
              <a:gd name="connsiteY8188" fmla="*/ 194585 h 859843"/>
              <a:gd name="connsiteX8189" fmla="*/ 2575058 w 4649917"/>
              <a:gd name="connsiteY8189" fmla="*/ 194838 h 859843"/>
              <a:gd name="connsiteX8190" fmla="*/ 2575058 w 4649917"/>
              <a:gd name="connsiteY8190" fmla="*/ 195264 h 859843"/>
              <a:gd name="connsiteX8191" fmla="*/ 2561900 w 4649917"/>
              <a:gd name="connsiteY8191" fmla="*/ 194058 h 859843"/>
              <a:gd name="connsiteX8192" fmla="*/ 2575671 w 4649917"/>
              <a:gd name="connsiteY8192" fmla="*/ 192765 h 859843"/>
              <a:gd name="connsiteX8193" fmla="*/ 2598451 w 4649917"/>
              <a:gd name="connsiteY8193" fmla="*/ 190036 h 859843"/>
              <a:gd name="connsiteX8194" fmla="*/ 2596853 w 4649917"/>
              <a:gd name="connsiteY8194" fmla="*/ 190610 h 859843"/>
              <a:gd name="connsiteX8195" fmla="*/ 2596742 w 4649917"/>
              <a:gd name="connsiteY8195" fmla="*/ 190610 h 859843"/>
              <a:gd name="connsiteX8196" fmla="*/ 3061999 w 4649917"/>
              <a:gd name="connsiteY8196" fmla="*/ 189942 h 859843"/>
              <a:gd name="connsiteX8197" fmla="*/ 3061999 w 4649917"/>
              <a:gd name="connsiteY8197" fmla="*/ 192716 h 859843"/>
              <a:gd name="connsiteX8198" fmla="*/ 3056755 w 4649917"/>
              <a:gd name="connsiteY8198" fmla="*/ 190036 h 859843"/>
              <a:gd name="connsiteX8199" fmla="*/ 3058516 w 4649917"/>
              <a:gd name="connsiteY8199" fmla="*/ 190036 h 859843"/>
              <a:gd name="connsiteX8200" fmla="*/ 2580897 w 4649917"/>
              <a:gd name="connsiteY8200" fmla="*/ 188234 h 859843"/>
              <a:gd name="connsiteX8201" fmla="*/ 2595297 w 4649917"/>
              <a:gd name="connsiteY8201" fmla="*/ 188606 h 859843"/>
              <a:gd name="connsiteX8202" fmla="*/ 2590653 w 4649917"/>
              <a:gd name="connsiteY8202" fmla="*/ 190036 h 859843"/>
              <a:gd name="connsiteX8203" fmla="*/ 2591430 w 4649917"/>
              <a:gd name="connsiteY8203" fmla="*/ 190610 h 859843"/>
              <a:gd name="connsiteX8204" fmla="*/ 2521593 w 4649917"/>
              <a:gd name="connsiteY8204" fmla="*/ 190610 h 859843"/>
              <a:gd name="connsiteX8205" fmla="*/ 2535111 w 4649917"/>
              <a:gd name="connsiteY8205" fmla="*/ 189469 h 859843"/>
              <a:gd name="connsiteX8206" fmla="*/ 2618990 w 4649917"/>
              <a:gd name="connsiteY8206" fmla="*/ 178477 h 859843"/>
              <a:gd name="connsiteX8207" fmla="*/ 2620383 w 4649917"/>
              <a:gd name="connsiteY8207" fmla="*/ 179812 h 859843"/>
              <a:gd name="connsiteX8208" fmla="*/ 2621129 w 4649917"/>
              <a:gd name="connsiteY8208" fmla="*/ 179097 h 859843"/>
              <a:gd name="connsiteX8209" fmla="*/ 2621844 w 4649917"/>
              <a:gd name="connsiteY8209" fmla="*/ 179537 h 859843"/>
              <a:gd name="connsiteX8210" fmla="*/ 2621844 w 4649917"/>
              <a:gd name="connsiteY8210" fmla="*/ 180433 h 859843"/>
              <a:gd name="connsiteX8211" fmla="*/ 2613071 w 4649917"/>
              <a:gd name="connsiteY8211" fmla="*/ 183134 h 859843"/>
              <a:gd name="connsiteX8212" fmla="*/ 2599904 w 4649917"/>
              <a:gd name="connsiteY8212" fmla="*/ 180432 h 859843"/>
              <a:gd name="connsiteX8213" fmla="*/ 2607444 w 4649917"/>
              <a:gd name="connsiteY8213" fmla="*/ 178477 h 859843"/>
              <a:gd name="connsiteX8214" fmla="*/ 2610631 w 4649917"/>
              <a:gd name="connsiteY8214" fmla="*/ 178477 h 859843"/>
              <a:gd name="connsiteX8215" fmla="*/ 2616204 w 4649917"/>
              <a:gd name="connsiteY8215" fmla="*/ 178477 h 859843"/>
              <a:gd name="connsiteX8216" fmla="*/ 2616204 w 4649917"/>
              <a:gd name="connsiteY8216" fmla="*/ 182036 h 859843"/>
              <a:gd name="connsiteX8217" fmla="*/ 2618990 w 4649917"/>
              <a:gd name="connsiteY8217" fmla="*/ 178477 h 859843"/>
              <a:gd name="connsiteX8218" fmla="*/ 2578241 w 4649917"/>
              <a:gd name="connsiteY8218" fmla="*/ 170023 h 859843"/>
              <a:gd name="connsiteX8219" fmla="*/ 2582769 w 4649917"/>
              <a:gd name="connsiteY8219" fmla="*/ 171358 h 859843"/>
              <a:gd name="connsiteX8220" fmla="*/ 2585555 w 4649917"/>
              <a:gd name="connsiteY8220" fmla="*/ 171358 h 859843"/>
              <a:gd name="connsiteX8221" fmla="*/ 2584644 w 4649917"/>
              <a:gd name="connsiteY8221" fmla="*/ 172231 h 859843"/>
              <a:gd name="connsiteX8222" fmla="*/ 2583583 w 4649917"/>
              <a:gd name="connsiteY8222" fmla="*/ 172137 h 859843"/>
              <a:gd name="connsiteX8223" fmla="*/ 2582769 w 4649917"/>
              <a:gd name="connsiteY8223" fmla="*/ 171358 h 859843"/>
              <a:gd name="connsiteX8224" fmla="*/ 2581520 w 4649917"/>
              <a:gd name="connsiteY8224" fmla="*/ 171956 h 859843"/>
              <a:gd name="connsiteX8225" fmla="*/ 2580372 w 4649917"/>
              <a:gd name="connsiteY8225" fmla="*/ 171855 h 859843"/>
              <a:gd name="connsiteX8226" fmla="*/ 2579983 w 4649917"/>
              <a:gd name="connsiteY8226" fmla="*/ 171358 h 859843"/>
              <a:gd name="connsiteX8227" fmla="*/ 2579644 w 4649917"/>
              <a:gd name="connsiteY8227" fmla="*/ 171791 h 859843"/>
              <a:gd name="connsiteX8228" fmla="*/ 2577754 w 4649917"/>
              <a:gd name="connsiteY8228" fmla="*/ 171625 h 859843"/>
              <a:gd name="connsiteX8229" fmla="*/ 2577196 w 4649917"/>
              <a:gd name="connsiteY8229" fmla="*/ 171358 h 859843"/>
              <a:gd name="connsiteX8230" fmla="*/ 2574717 w 4649917"/>
              <a:gd name="connsiteY8230" fmla="*/ 171358 h 859843"/>
              <a:gd name="connsiteX8231" fmla="*/ 2572563 w 4649917"/>
              <a:gd name="connsiteY8231" fmla="*/ 171168 h 859843"/>
              <a:gd name="connsiteX8232" fmla="*/ 2571624 w 4649917"/>
              <a:gd name="connsiteY8232" fmla="*/ 169436 h 859843"/>
              <a:gd name="connsiteX8233" fmla="*/ 2571624 w 4649917"/>
              <a:gd name="connsiteY8233" fmla="*/ 171086 h 859843"/>
              <a:gd name="connsiteX8234" fmla="*/ 2568713 w 4649917"/>
              <a:gd name="connsiteY8234" fmla="*/ 170830 h 859843"/>
              <a:gd name="connsiteX8235" fmla="*/ 664438 w 4649917"/>
              <a:gd name="connsiteY8235" fmla="*/ 167759 h 859843"/>
              <a:gd name="connsiteX8236" fmla="*/ 656640 w 4649917"/>
              <a:gd name="connsiteY8236" fmla="*/ 167759 h 859843"/>
              <a:gd name="connsiteX8237" fmla="*/ 664438 w 4649917"/>
              <a:gd name="connsiteY8237" fmla="*/ 167759 h 859843"/>
              <a:gd name="connsiteX8238" fmla="*/ 2646852 w 4649917"/>
              <a:gd name="connsiteY8238" fmla="*/ 164238 h 859843"/>
              <a:gd name="connsiteX8239" fmla="*/ 2644066 w 4649917"/>
              <a:gd name="connsiteY8239" fmla="*/ 167798 h 859843"/>
              <a:gd name="connsiteX8240" fmla="*/ 2646852 w 4649917"/>
              <a:gd name="connsiteY8240" fmla="*/ 167798 h 859843"/>
              <a:gd name="connsiteX8241" fmla="*/ 2646160 w 4649917"/>
              <a:gd name="connsiteY8241" fmla="*/ 168683 h 859843"/>
              <a:gd name="connsiteX8242" fmla="*/ 2641626 w 4649917"/>
              <a:gd name="connsiteY8242" fmla="*/ 169800 h 859843"/>
              <a:gd name="connsiteX8243" fmla="*/ 2638494 w 4649917"/>
              <a:gd name="connsiteY8243" fmla="*/ 167798 h 859843"/>
              <a:gd name="connsiteX8244" fmla="*/ 2646852 w 4649917"/>
              <a:gd name="connsiteY8244" fmla="*/ 164238 h 859843"/>
              <a:gd name="connsiteX8245" fmla="*/ 2646852 w 4649917"/>
              <a:gd name="connsiteY8245" fmla="*/ 157120 h 859843"/>
              <a:gd name="connsiteX8246" fmla="*/ 2646016 w 4649917"/>
              <a:gd name="connsiteY8246" fmla="*/ 158187 h 859843"/>
              <a:gd name="connsiteX8247" fmla="*/ 2646504 w 4649917"/>
              <a:gd name="connsiteY8247" fmla="*/ 158454 h 859843"/>
              <a:gd name="connsiteX8248" fmla="*/ 2646852 w 4649917"/>
              <a:gd name="connsiteY8248" fmla="*/ 157120 h 859843"/>
              <a:gd name="connsiteX8249" fmla="*/ 2678495 w 4649917"/>
              <a:gd name="connsiteY8249" fmla="*/ 156928 h 859843"/>
              <a:gd name="connsiteX8250" fmla="*/ 2677500 w 4649917"/>
              <a:gd name="connsiteY8250" fmla="*/ 157120 h 859843"/>
              <a:gd name="connsiteX8251" fmla="*/ 2680287 w 4649917"/>
              <a:gd name="connsiteY8251" fmla="*/ 157120 h 859843"/>
              <a:gd name="connsiteX8252" fmla="*/ 2597558 w 4649917"/>
              <a:gd name="connsiteY8252" fmla="*/ 156298 h 859843"/>
              <a:gd name="connsiteX8253" fmla="*/ 2596700 w 4649917"/>
              <a:gd name="connsiteY8253" fmla="*/ 157120 h 859843"/>
              <a:gd name="connsiteX8254" fmla="*/ 2599486 w 4649917"/>
              <a:gd name="connsiteY8254" fmla="*/ 157120 h 859843"/>
              <a:gd name="connsiteX8255" fmla="*/ 2684466 w 4649917"/>
              <a:gd name="connsiteY8255" fmla="*/ 155784 h 859843"/>
              <a:gd name="connsiteX8256" fmla="*/ 2691432 w 4649917"/>
              <a:gd name="connsiteY8256" fmla="*/ 157120 h 859843"/>
              <a:gd name="connsiteX8257" fmla="*/ 2680287 w 4649917"/>
              <a:gd name="connsiteY8257" fmla="*/ 157120 h 859843"/>
              <a:gd name="connsiteX8258" fmla="*/ 2683421 w 4649917"/>
              <a:gd name="connsiteY8258" fmla="*/ 158899 h 859843"/>
              <a:gd name="connsiteX8259" fmla="*/ 2686975 w 4649917"/>
              <a:gd name="connsiteY8259" fmla="*/ 160110 h 859843"/>
              <a:gd name="connsiteX8260" fmla="*/ 2682888 w 4649917"/>
              <a:gd name="connsiteY8260" fmla="*/ 160915 h 859843"/>
              <a:gd name="connsiteX8261" fmla="*/ 2683073 w 4649917"/>
              <a:gd name="connsiteY8261" fmla="*/ 160679 h 859843"/>
              <a:gd name="connsiteX8262" fmla="*/ 2677500 w 4649917"/>
              <a:gd name="connsiteY8262" fmla="*/ 160679 h 859843"/>
              <a:gd name="connsiteX8263" fmla="*/ 2677500 w 4649917"/>
              <a:gd name="connsiteY8263" fmla="*/ 161977 h 859843"/>
              <a:gd name="connsiteX8264" fmla="*/ 2674714 w 4649917"/>
              <a:gd name="connsiteY8264" fmla="*/ 162526 h 859843"/>
              <a:gd name="connsiteX8265" fmla="*/ 2674714 w 4649917"/>
              <a:gd name="connsiteY8265" fmla="*/ 160679 h 859843"/>
              <a:gd name="connsiteX8266" fmla="*/ 2673005 w 4649917"/>
              <a:gd name="connsiteY8266" fmla="*/ 162863 h 859843"/>
              <a:gd name="connsiteX8267" fmla="*/ 2669090 w 4649917"/>
              <a:gd name="connsiteY8267" fmla="*/ 163634 h 859843"/>
              <a:gd name="connsiteX8268" fmla="*/ 2655211 w 4649917"/>
              <a:gd name="connsiteY8268" fmla="*/ 160679 h 859843"/>
              <a:gd name="connsiteX8269" fmla="*/ 2655211 w 4649917"/>
              <a:gd name="connsiteY8269" fmla="*/ 157120 h 859843"/>
              <a:gd name="connsiteX8270" fmla="*/ 2652424 w 4649917"/>
              <a:gd name="connsiteY8270" fmla="*/ 157120 h 859843"/>
              <a:gd name="connsiteX8271" fmla="*/ 2655211 w 4649917"/>
              <a:gd name="connsiteY8271" fmla="*/ 157120 h 859843"/>
              <a:gd name="connsiteX8272" fmla="*/ 2667749 w 4649917"/>
              <a:gd name="connsiteY8272" fmla="*/ 155784 h 859843"/>
              <a:gd name="connsiteX8273" fmla="*/ 2678495 w 4649917"/>
              <a:gd name="connsiteY8273" fmla="*/ 156928 h 859843"/>
              <a:gd name="connsiteX8274" fmla="*/ 3056761 w 4649917"/>
              <a:gd name="connsiteY8274" fmla="*/ 155531 h 859843"/>
              <a:gd name="connsiteX8275" fmla="*/ 3051802 w 4649917"/>
              <a:gd name="connsiteY8275" fmla="*/ 156865 h 859843"/>
              <a:gd name="connsiteX8276" fmla="*/ 3050855 w 4649917"/>
              <a:gd name="connsiteY8276" fmla="*/ 156782 h 859843"/>
              <a:gd name="connsiteX8277" fmla="*/ 3050855 w 4649917"/>
              <a:gd name="connsiteY8277" fmla="*/ 156063 h 859843"/>
              <a:gd name="connsiteX8278" fmla="*/ 3066802 w 4649917"/>
              <a:gd name="connsiteY8278" fmla="*/ 154626 h 859843"/>
              <a:gd name="connsiteX8279" fmla="*/ 3068512 w 4649917"/>
              <a:gd name="connsiteY8279" fmla="*/ 154760 h 859843"/>
              <a:gd name="connsiteX8280" fmla="*/ 3070358 w 4649917"/>
              <a:gd name="connsiteY8280" fmla="*/ 157120 h 859843"/>
              <a:gd name="connsiteX8281" fmla="*/ 3064904 w 4649917"/>
              <a:gd name="connsiteY8281" fmla="*/ 154797 h 859843"/>
              <a:gd name="connsiteX8282" fmla="*/ 2154290 w 4649917"/>
              <a:gd name="connsiteY8282" fmla="*/ 154625 h 859843"/>
              <a:gd name="connsiteX8283" fmla="*/ 2165820 w 4649917"/>
              <a:gd name="connsiteY8283" fmla="*/ 155532 h 859843"/>
              <a:gd name="connsiteX8284" fmla="*/ 2152956 w 4649917"/>
              <a:gd name="connsiteY8284" fmla="*/ 158066 h 859843"/>
              <a:gd name="connsiteX8285" fmla="*/ 2134309 w 4649917"/>
              <a:gd name="connsiteY8285" fmla="*/ 156425 h 859843"/>
              <a:gd name="connsiteX8286" fmla="*/ 2154290 w 4649917"/>
              <a:gd name="connsiteY8286" fmla="*/ 154625 h 859843"/>
              <a:gd name="connsiteX8287" fmla="*/ 2563265 w 4649917"/>
              <a:gd name="connsiteY8287" fmla="*/ 154215 h 859843"/>
              <a:gd name="connsiteX8288" fmla="*/ 2563265 w 4649917"/>
              <a:gd name="connsiteY8288" fmla="*/ 157120 h 859843"/>
              <a:gd name="connsiteX8289" fmla="*/ 2568838 w 4649917"/>
              <a:gd name="connsiteY8289" fmla="*/ 157120 h 859843"/>
              <a:gd name="connsiteX8290" fmla="*/ 2571624 w 4649917"/>
              <a:gd name="connsiteY8290" fmla="*/ 157120 h 859843"/>
              <a:gd name="connsiteX8291" fmla="*/ 2571624 w 4649917"/>
              <a:gd name="connsiteY8291" fmla="*/ 160679 h 859843"/>
              <a:gd name="connsiteX8292" fmla="*/ 2574410 w 4649917"/>
              <a:gd name="connsiteY8292" fmla="*/ 160679 h 859843"/>
              <a:gd name="connsiteX8293" fmla="*/ 2591128 w 4649917"/>
              <a:gd name="connsiteY8293" fmla="*/ 157120 h 859843"/>
              <a:gd name="connsiteX8294" fmla="*/ 2596352 w 4649917"/>
              <a:gd name="connsiteY8294" fmla="*/ 155784 h 859843"/>
              <a:gd name="connsiteX8295" fmla="*/ 2597558 w 4649917"/>
              <a:gd name="connsiteY8295" fmla="*/ 156298 h 859843"/>
              <a:gd name="connsiteX8296" fmla="*/ 2598093 w 4649917"/>
              <a:gd name="connsiteY8296" fmla="*/ 155784 h 859843"/>
              <a:gd name="connsiteX8297" fmla="*/ 2599486 w 4649917"/>
              <a:gd name="connsiteY8297" fmla="*/ 157120 h 859843"/>
              <a:gd name="connsiteX8298" fmla="*/ 2602272 w 4649917"/>
              <a:gd name="connsiteY8298" fmla="*/ 157120 h 859843"/>
              <a:gd name="connsiteX8299" fmla="*/ 2607845 w 4649917"/>
              <a:gd name="connsiteY8299" fmla="*/ 157120 h 859843"/>
              <a:gd name="connsiteX8300" fmla="*/ 2605059 w 4649917"/>
              <a:gd name="connsiteY8300" fmla="*/ 157120 h 859843"/>
              <a:gd name="connsiteX8301" fmla="*/ 2618990 w 4649917"/>
              <a:gd name="connsiteY8301" fmla="*/ 157120 h 859843"/>
              <a:gd name="connsiteX8302" fmla="*/ 2621776 w 4649917"/>
              <a:gd name="connsiteY8302" fmla="*/ 157120 h 859843"/>
              <a:gd name="connsiteX8303" fmla="*/ 2632921 w 4649917"/>
              <a:gd name="connsiteY8303" fmla="*/ 157120 h 859843"/>
              <a:gd name="connsiteX8304" fmla="*/ 2649638 w 4649917"/>
              <a:gd name="connsiteY8304" fmla="*/ 157120 h 859843"/>
              <a:gd name="connsiteX8305" fmla="*/ 2649638 w 4649917"/>
              <a:gd name="connsiteY8305" fmla="*/ 160679 h 859843"/>
              <a:gd name="connsiteX8306" fmla="*/ 2660783 w 4649917"/>
              <a:gd name="connsiteY8306" fmla="*/ 164238 h 859843"/>
              <a:gd name="connsiteX8307" fmla="*/ 2655211 w 4649917"/>
              <a:gd name="connsiteY8307" fmla="*/ 164238 h 859843"/>
              <a:gd name="connsiteX8308" fmla="*/ 2649638 w 4649917"/>
              <a:gd name="connsiteY8308" fmla="*/ 164238 h 859843"/>
              <a:gd name="connsiteX8309" fmla="*/ 2649638 w 4649917"/>
              <a:gd name="connsiteY8309" fmla="*/ 160679 h 859843"/>
              <a:gd name="connsiteX8310" fmla="*/ 2646852 w 4649917"/>
              <a:gd name="connsiteY8310" fmla="*/ 160679 h 859843"/>
              <a:gd name="connsiteX8311" fmla="*/ 2644066 w 4649917"/>
              <a:gd name="connsiteY8311" fmla="*/ 160679 h 859843"/>
              <a:gd name="connsiteX8312" fmla="*/ 2646016 w 4649917"/>
              <a:gd name="connsiteY8312" fmla="*/ 158187 h 859843"/>
              <a:gd name="connsiteX8313" fmla="*/ 2644066 w 4649917"/>
              <a:gd name="connsiteY8313" fmla="*/ 157120 h 859843"/>
              <a:gd name="connsiteX8314" fmla="*/ 2641280 w 4649917"/>
              <a:gd name="connsiteY8314" fmla="*/ 160679 h 859843"/>
              <a:gd name="connsiteX8315" fmla="*/ 2644066 w 4649917"/>
              <a:gd name="connsiteY8315" fmla="*/ 164238 h 859843"/>
              <a:gd name="connsiteX8316" fmla="*/ 2638494 w 4649917"/>
              <a:gd name="connsiteY8316" fmla="*/ 164238 h 859843"/>
              <a:gd name="connsiteX8317" fmla="*/ 2635707 w 4649917"/>
              <a:gd name="connsiteY8317" fmla="*/ 160679 h 859843"/>
              <a:gd name="connsiteX8318" fmla="*/ 2630135 w 4649917"/>
              <a:gd name="connsiteY8318" fmla="*/ 164238 h 859843"/>
              <a:gd name="connsiteX8319" fmla="*/ 2624562 w 4649917"/>
              <a:gd name="connsiteY8319" fmla="*/ 160679 h 859843"/>
              <a:gd name="connsiteX8320" fmla="*/ 2621776 w 4649917"/>
              <a:gd name="connsiteY8320" fmla="*/ 160679 h 859843"/>
              <a:gd name="connsiteX8321" fmla="*/ 2624562 w 4649917"/>
              <a:gd name="connsiteY8321" fmla="*/ 164238 h 859843"/>
              <a:gd name="connsiteX8322" fmla="*/ 2610631 w 4649917"/>
              <a:gd name="connsiteY8322" fmla="*/ 164238 h 859843"/>
              <a:gd name="connsiteX8323" fmla="*/ 2599486 w 4649917"/>
              <a:gd name="connsiteY8323" fmla="*/ 164238 h 859843"/>
              <a:gd name="connsiteX8324" fmla="*/ 2602272 w 4649917"/>
              <a:gd name="connsiteY8324" fmla="*/ 167798 h 859843"/>
              <a:gd name="connsiteX8325" fmla="*/ 2599486 w 4649917"/>
              <a:gd name="connsiteY8325" fmla="*/ 164238 h 859843"/>
              <a:gd name="connsiteX8326" fmla="*/ 2593914 w 4649917"/>
              <a:gd name="connsiteY8326" fmla="*/ 164238 h 859843"/>
              <a:gd name="connsiteX8327" fmla="*/ 2591128 w 4649917"/>
              <a:gd name="connsiteY8327" fmla="*/ 164238 h 859843"/>
              <a:gd name="connsiteX8328" fmla="*/ 2593914 w 4649917"/>
              <a:gd name="connsiteY8328" fmla="*/ 167798 h 859843"/>
              <a:gd name="connsiteX8329" fmla="*/ 2588342 w 4649917"/>
              <a:gd name="connsiteY8329" fmla="*/ 167798 h 859843"/>
              <a:gd name="connsiteX8330" fmla="*/ 2582769 w 4649917"/>
              <a:gd name="connsiteY8330" fmla="*/ 167798 h 859843"/>
              <a:gd name="connsiteX8331" fmla="*/ 2575043 w 4649917"/>
              <a:gd name="connsiteY8331" fmla="*/ 167798 h 859843"/>
              <a:gd name="connsiteX8332" fmla="*/ 2577486 w 4649917"/>
              <a:gd name="connsiteY8332" fmla="*/ 166628 h 859843"/>
              <a:gd name="connsiteX8333" fmla="*/ 2592107 w 4649917"/>
              <a:gd name="connsiteY8333" fmla="*/ 166028 h 859843"/>
              <a:gd name="connsiteX8334" fmla="*/ 2553118 w 4649917"/>
              <a:gd name="connsiteY8334" fmla="*/ 166028 h 859843"/>
              <a:gd name="connsiteX8335" fmla="*/ 2557017 w 4649917"/>
              <a:gd name="connsiteY8335" fmla="*/ 161227 h 859843"/>
              <a:gd name="connsiteX8336" fmla="*/ 2550785 w 4649917"/>
              <a:gd name="connsiteY8336" fmla="*/ 160679 h 859843"/>
              <a:gd name="connsiteX8337" fmla="*/ 2557693 w 4649917"/>
              <a:gd name="connsiteY8337" fmla="*/ 160679 h 859843"/>
              <a:gd name="connsiteX8338" fmla="*/ 2563265 w 4649917"/>
              <a:gd name="connsiteY8338" fmla="*/ 157120 h 859843"/>
              <a:gd name="connsiteX8339" fmla="*/ 2546548 w 4649917"/>
              <a:gd name="connsiteY8339" fmla="*/ 157120 h 859843"/>
              <a:gd name="connsiteX8340" fmla="*/ 2538725 w 4649917"/>
              <a:gd name="connsiteY8340" fmla="*/ 159618 h 859843"/>
              <a:gd name="connsiteX8341" fmla="*/ 2502433 w 4649917"/>
              <a:gd name="connsiteY8341" fmla="*/ 156425 h 859843"/>
              <a:gd name="connsiteX8342" fmla="*/ 2545320 w 4649917"/>
              <a:gd name="connsiteY8342" fmla="*/ 156425 h 859843"/>
              <a:gd name="connsiteX8343" fmla="*/ 2582705 w 4649917"/>
              <a:gd name="connsiteY8343" fmla="*/ 151821 h 859843"/>
              <a:gd name="connsiteX8344" fmla="*/ 2579983 w 4649917"/>
              <a:gd name="connsiteY8344" fmla="*/ 153560 h 859843"/>
              <a:gd name="connsiteX8345" fmla="*/ 2582769 w 4649917"/>
              <a:gd name="connsiteY8345" fmla="*/ 157120 h 859843"/>
              <a:gd name="connsiteX8346" fmla="*/ 2574410 w 4649917"/>
              <a:gd name="connsiteY8346" fmla="*/ 153560 h 859843"/>
              <a:gd name="connsiteX8347" fmla="*/ 2571624 w 4649917"/>
              <a:gd name="connsiteY8347" fmla="*/ 153560 h 859843"/>
              <a:gd name="connsiteX8348" fmla="*/ 2566399 w 4649917"/>
              <a:gd name="connsiteY8348" fmla="*/ 154895 h 859843"/>
              <a:gd name="connsiteX8349" fmla="*/ 2564459 w 4649917"/>
              <a:gd name="connsiteY8349" fmla="*/ 154068 h 859843"/>
              <a:gd name="connsiteX8350" fmla="*/ 2564814 w 4649917"/>
              <a:gd name="connsiteY8350" fmla="*/ 154024 h 859843"/>
              <a:gd name="connsiteX8351" fmla="*/ 1053975 w 4649917"/>
              <a:gd name="connsiteY8351" fmla="*/ 151762 h 859843"/>
              <a:gd name="connsiteX8352" fmla="*/ 1055372 w 4649917"/>
              <a:gd name="connsiteY8352" fmla="*/ 151874 h 859843"/>
              <a:gd name="connsiteX8353" fmla="*/ 1055887 w 4649917"/>
              <a:gd name="connsiteY8353" fmla="*/ 152715 h 859843"/>
              <a:gd name="connsiteX8354" fmla="*/ 1054325 w 4649917"/>
              <a:gd name="connsiteY8354" fmla="*/ 153355 h 859843"/>
              <a:gd name="connsiteX8355" fmla="*/ 1052891 w 4649917"/>
              <a:gd name="connsiteY8355" fmla="*/ 153091 h 859843"/>
              <a:gd name="connsiteX8356" fmla="*/ 1051401 w 4649917"/>
              <a:gd name="connsiteY8356" fmla="*/ 151555 h 859843"/>
              <a:gd name="connsiteX8357" fmla="*/ 1052424 w 4649917"/>
              <a:gd name="connsiteY8357" fmla="*/ 151637 h 859843"/>
              <a:gd name="connsiteX8358" fmla="*/ 1052424 w 4649917"/>
              <a:gd name="connsiteY8358" fmla="*/ 153004 h 859843"/>
              <a:gd name="connsiteX8359" fmla="*/ 1047104 w 4649917"/>
              <a:gd name="connsiteY8359" fmla="*/ 152022 h 859843"/>
              <a:gd name="connsiteX8360" fmla="*/ 1034830 w 4649917"/>
              <a:gd name="connsiteY8360" fmla="*/ 153355 h 859843"/>
              <a:gd name="connsiteX8361" fmla="*/ 1044578 w 4649917"/>
              <a:gd name="connsiteY8361" fmla="*/ 151555 h 859843"/>
              <a:gd name="connsiteX8362" fmla="*/ 1047104 w 4649917"/>
              <a:gd name="connsiteY8362" fmla="*/ 152022 h 859843"/>
              <a:gd name="connsiteX8363" fmla="*/ 2995456 w 4649917"/>
              <a:gd name="connsiteY8363" fmla="*/ 151048 h 859843"/>
              <a:gd name="connsiteX8364" fmla="*/ 2994102 w 4649917"/>
              <a:gd name="connsiteY8364" fmla="*/ 151625 h 859843"/>
              <a:gd name="connsiteX8365" fmla="*/ 2989558 w 4649917"/>
              <a:gd name="connsiteY8365" fmla="*/ 151625 h 859843"/>
              <a:gd name="connsiteX8366" fmla="*/ 2989558 w 4649917"/>
              <a:gd name="connsiteY8366" fmla="*/ 151526 h 859843"/>
              <a:gd name="connsiteX8367" fmla="*/ 1030932 w 4649917"/>
              <a:gd name="connsiteY8367" fmla="*/ 148554 h 859843"/>
              <a:gd name="connsiteX8368" fmla="*/ 1027032 w 4649917"/>
              <a:gd name="connsiteY8368" fmla="*/ 148554 h 859843"/>
              <a:gd name="connsiteX8369" fmla="*/ 1030932 w 4649917"/>
              <a:gd name="connsiteY8369" fmla="*/ 148554 h 859843"/>
              <a:gd name="connsiteX8370" fmla="*/ 2585774 w 4649917"/>
              <a:gd name="connsiteY8370" fmla="*/ 146720 h 859843"/>
              <a:gd name="connsiteX8371" fmla="*/ 2588342 w 4649917"/>
              <a:gd name="connsiteY8371" fmla="*/ 146762 h 859843"/>
              <a:gd name="connsiteX8372" fmla="*/ 2588342 w 4649917"/>
              <a:gd name="connsiteY8372" fmla="*/ 150000 h 859843"/>
              <a:gd name="connsiteX8373" fmla="*/ 2149904 w 4649917"/>
              <a:gd name="connsiteY8373" fmla="*/ 145623 h 859843"/>
              <a:gd name="connsiteX8374" fmla="*/ 2211783 w 4649917"/>
              <a:gd name="connsiteY8374" fmla="*/ 146625 h 859843"/>
              <a:gd name="connsiteX8375" fmla="*/ 2210017 w 4649917"/>
              <a:gd name="connsiteY8375" fmla="*/ 146823 h 859843"/>
              <a:gd name="connsiteX8376" fmla="*/ 2185650 w 4649917"/>
              <a:gd name="connsiteY8376" fmla="*/ 151623 h 859843"/>
              <a:gd name="connsiteX8377" fmla="*/ 2075826 w 4649917"/>
              <a:gd name="connsiteY8377" fmla="*/ 151623 h 859843"/>
              <a:gd name="connsiteX8378" fmla="*/ 2149904 w 4649917"/>
              <a:gd name="connsiteY8378" fmla="*/ 145623 h 859843"/>
              <a:gd name="connsiteX8379" fmla="*/ 2518028 w 4649917"/>
              <a:gd name="connsiteY8379" fmla="*/ 145622 h 859843"/>
              <a:gd name="connsiteX8380" fmla="*/ 2585555 w 4649917"/>
              <a:gd name="connsiteY8380" fmla="*/ 146716 h 859843"/>
              <a:gd name="connsiteX8381" fmla="*/ 2585555 w 4649917"/>
              <a:gd name="connsiteY8381" fmla="*/ 150000 h 859843"/>
              <a:gd name="connsiteX8382" fmla="*/ 2583014 w 4649917"/>
              <a:gd name="connsiteY8382" fmla="*/ 151623 h 859843"/>
              <a:gd name="connsiteX8383" fmla="*/ 2511205 w 4649917"/>
              <a:gd name="connsiteY8383" fmla="*/ 151623 h 859843"/>
              <a:gd name="connsiteX8384" fmla="*/ 2443950 w 4649917"/>
              <a:gd name="connsiteY8384" fmla="*/ 151623 h 859843"/>
              <a:gd name="connsiteX8385" fmla="*/ 2518028 w 4649917"/>
              <a:gd name="connsiteY8385" fmla="*/ 145622 h 859843"/>
              <a:gd name="connsiteX8386" fmla="*/ 1049032 w 4649917"/>
              <a:gd name="connsiteY8386" fmla="*/ 144733 h 859843"/>
              <a:gd name="connsiteX8387" fmla="*/ 1052135 w 4649917"/>
              <a:gd name="connsiteY8387" fmla="*/ 148554 h 859843"/>
              <a:gd name="connsiteX8388" fmla="*/ 1046527 w 4649917"/>
              <a:gd name="connsiteY8388" fmla="*/ 148554 h 859843"/>
              <a:gd name="connsiteX8389" fmla="*/ 1047014 w 4649917"/>
              <a:gd name="connsiteY8389" fmla="*/ 146154 h 859843"/>
              <a:gd name="connsiteX8390" fmla="*/ 1060509 w 4649917"/>
              <a:gd name="connsiteY8390" fmla="*/ 143753 h 859843"/>
              <a:gd name="connsiteX8391" fmla="*/ 1060509 w 4649917"/>
              <a:gd name="connsiteY8391" fmla="*/ 144440 h 859843"/>
              <a:gd name="connsiteX8392" fmla="*/ 1060491 w 4649917"/>
              <a:gd name="connsiteY8392" fmla="*/ 144440 h 859843"/>
              <a:gd name="connsiteX8393" fmla="*/ 1056001 w 4649917"/>
              <a:gd name="connsiteY8393" fmla="*/ 144440 h 859843"/>
              <a:gd name="connsiteX8394" fmla="*/ 1054325 w 4649917"/>
              <a:gd name="connsiteY8394" fmla="*/ 143753 h 859843"/>
              <a:gd name="connsiteX8395" fmla="*/ 1064072 w 4649917"/>
              <a:gd name="connsiteY8395" fmla="*/ 141952 h 859843"/>
              <a:gd name="connsiteX8396" fmla="*/ 1065200 w 4649917"/>
              <a:gd name="connsiteY8396" fmla="*/ 142995 h 859843"/>
              <a:gd name="connsiteX8397" fmla="*/ 1067515 w 4649917"/>
              <a:gd name="connsiteY8397" fmla="*/ 142425 h 859843"/>
              <a:gd name="connsiteX8398" fmla="*/ 1068595 w 4649917"/>
              <a:gd name="connsiteY8398" fmla="*/ 143749 h 859843"/>
              <a:gd name="connsiteX8399" fmla="*/ 1066017 w 4649917"/>
              <a:gd name="connsiteY8399" fmla="*/ 143749 h 859843"/>
              <a:gd name="connsiteX8400" fmla="*/ 1065200 w 4649917"/>
              <a:gd name="connsiteY8400" fmla="*/ 142995 h 859843"/>
              <a:gd name="connsiteX8401" fmla="*/ 1062139 w 4649917"/>
              <a:gd name="connsiteY8401" fmla="*/ 143749 h 859843"/>
              <a:gd name="connsiteX8402" fmla="*/ 1062127 w 4649917"/>
              <a:gd name="connsiteY8402" fmla="*/ 143749 h 859843"/>
              <a:gd name="connsiteX8403" fmla="*/ 2758650 w 4649917"/>
              <a:gd name="connsiteY8403" fmla="*/ 141546 h 859843"/>
              <a:gd name="connsiteX8404" fmla="*/ 2761087 w 4649917"/>
              <a:gd name="connsiteY8404" fmla="*/ 142881 h 859843"/>
              <a:gd name="connsiteX8405" fmla="*/ 2758301 w 4649917"/>
              <a:gd name="connsiteY8405" fmla="*/ 142881 h 859843"/>
              <a:gd name="connsiteX8406" fmla="*/ 2758650 w 4649917"/>
              <a:gd name="connsiteY8406" fmla="*/ 141546 h 859843"/>
              <a:gd name="connsiteX8407" fmla="*/ 2063837 w 4649917"/>
              <a:gd name="connsiteY8407" fmla="*/ 139802 h 859843"/>
              <a:gd name="connsiteX8408" fmla="*/ 2060230 w 4649917"/>
              <a:gd name="connsiteY8408" fmla="*/ 142021 h 859843"/>
              <a:gd name="connsiteX8409" fmla="*/ 2056893 w 4649917"/>
              <a:gd name="connsiteY8409" fmla="*/ 141930 h 859843"/>
              <a:gd name="connsiteX8410" fmla="*/ 2841539 w 4649917"/>
              <a:gd name="connsiteY8410" fmla="*/ 137987 h 859843"/>
              <a:gd name="connsiteX8411" fmla="*/ 2841776 w 4649917"/>
              <a:gd name="connsiteY8411" fmla="*/ 138892 h 859843"/>
              <a:gd name="connsiteX8412" fmla="*/ 2839607 w 4649917"/>
              <a:gd name="connsiteY8412" fmla="*/ 139045 h 859843"/>
              <a:gd name="connsiteX8413" fmla="*/ 2980540 w 4649917"/>
              <a:gd name="connsiteY8413" fmla="*/ 137222 h 859843"/>
              <a:gd name="connsiteX8414" fmla="*/ 2972742 w 4649917"/>
              <a:gd name="connsiteY8414" fmla="*/ 142022 h 859843"/>
              <a:gd name="connsiteX8415" fmla="*/ 2925956 w 4649917"/>
              <a:gd name="connsiteY8415" fmla="*/ 137222 h 859843"/>
              <a:gd name="connsiteX8416" fmla="*/ 2980540 w 4649917"/>
              <a:gd name="connsiteY8416" fmla="*/ 137222 h 859843"/>
              <a:gd name="connsiteX8417" fmla="*/ 2068028 w 4649917"/>
              <a:gd name="connsiteY8417" fmla="*/ 137220 h 859843"/>
              <a:gd name="connsiteX8418" fmla="*/ 2065476 w 4649917"/>
              <a:gd name="connsiteY8418" fmla="*/ 138792 h 859843"/>
              <a:gd name="connsiteX8419" fmla="*/ 2060560 w 4649917"/>
              <a:gd name="connsiteY8419" fmla="*/ 138792 h 859843"/>
              <a:gd name="connsiteX8420" fmla="*/ 2050959 w 4649917"/>
              <a:gd name="connsiteY8420" fmla="*/ 138792 h 859843"/>
              <a:gd name="connsiteX8421" fmla="*/ 2052240 w 4649917"/>
              <a:gd name="connsiteY8421" fmla="*/ 137220 h 859843"/>
              <a:gd name="connsiteX8422" fmla="*/ 2436152 w 4649917"/>
              <a:gd name="connsiteY8422" fmla="*/ 137220 h 859843"/>
              <a:gd name="connsiteX8423" fmla="*/ 2428355 w 4649917"/>
              <a:gd name="connsiteY8423" fmla="*/ 142021 h 859843"/>
              <a:gd name="connsiteX8424" fmla="*/ 2381568 w 4649917"/>
              <a:gd name="connsiteY8424" fmla="*/ 137220 h 859843"/>
              <a:gd name="connsiteX8425" fmla="*/ 2436152 w 4649917"/>
              <a:gd name="connsiteY8425" fmla="*/ 137220 h 859843"/>
              <a:gd name="connsiteX8426" fmla="*/ 1032881 w 4649917"/>
              <a:gd name="connsiteY8426" fmla="*/ 137150 h 859843"/>
              <a:gd name="connsiteX8427" fmla="*/ 1034830 w 4649917"/>
              <a:gd name="connsiteY8427" fmla="*/ 138951 h 859843"/>
              <a:gd name="connsiteX8428" fmla="*/ 1030932 w 4649917"/>
              <a:gd name="connsiteY8428" fmla="*/ 138951 h 859843"/>
              <a:gd name="connsiteX8429" fmla="*/ 1032881 w 4649917"/>
              <a:gd name="connsiteY8429" fmla="*/ 137150 h 859843"/>
              <a:gd name="connsiteX8430" fmla="*/ 2788950 w 4649917"/>
              <a:gd name="connsiteY8430" fmla="*/ 135761 h 859843"/>
              <a:gd name="connsiteX8431" fmla="*/ 2786164 w 4649917"/>
              <a:gd name="connsiteY8431" fmla="*/ 139322 h 859843"/>
              <a:gd name="connsiteX8432" fmla="*/ 2786164 w 4649917"/>
              <a:gd name="connsiteY8432" fmla="*/ 135761 h 859843"/>
              <a:gd name="connsiteX8433" fmla="*/ 2788950 w 4649917"/>
              <a:gd name="connsiteY8433" fmla="*/ 135761 h 859843"/>
              <a:gd name="connsiteX8434" fmla="*/ 2802881 w 4649917"/>
              <a:gd name="connsiteY8434" fmla="*/ 135761 h 859843"/>
              <a:gd name="connsiteX8435" fmla="*/ 2800094 w 4649917"/>
              <a:gd name="connsiteY8435" fmla="*/ 135761 h 859843"/>
              <a:gd name="connsiteX8436" fmla="*/ 2802881 w 4649917"/>
              <a:gd name="connsiteY8436" fmla="*/ 135761 h 859843"/>
              <a:gd name="connsiteX8437" fmla="*/ 2849898 w 4649917"/>
              <a:gd name="connsiteY8437" fmla="*/ 134427 h 859843"/>
              <a:gd name="connsiteX8438" fmla="*/ 2850246 w 4649917"/>
              <a:gd name="connsiteY8438" fmla="*/ 135761 h 859843"/>
              <a:gd name="connsiteX8439" fmla="*/ 2847460 w 4649917"/>
              <a:gd name="connsiteY8439" fmla="*/ 135761 h 859843"/>
              <a:gd name="connsiteX8440" fmla="*/ 2849898 w 4649917"/>
              <a:gd name="connsiteY8440" fmla="*/ 134427 h 859843"/>
              <a:gd name="connsiteX8441" fmla="*/ 1019235 w 4649917"/>
              <a:gd name="connsiteY8441" fmla="*/ 134150 h 859843"/>
              <a:gd name="connsiteX8442" fmla="*/ 1023134 w 4649917"/>
              <a:gd name="connsiteY8442" fmla="*/ 138951 h 859843"/>
              <a:gd name="connsiteX8443" fmla="*/ 1019235 w 4649917"/>
              <a:gd name="connsiteY8443" fmla="*/ 138951 h 859843"/>
              <a:gd name="connsiteX8444" fmla="*/ 1019235 w 4649917"/>
              <a:gd name="connsiteY8444" fmla="*/ 135950 h 859843"/>
              <a:gd name="connsiteX8445" fmla="*/ 1019235 w 4649917"/>
              <a:gd name="connsiteY8445" fmla="*/ 134150 h 859843"/>
              <a:gd name="connsiteX8446" fmla="*/ 1027032 w 4649917"/>
              <a:gd name="connsiteY8446" fmla="*/ 134150 h 859843"/>
              <a:gd name="connsiteX8447" fmla="*/ 1027032 w 4649917"/>
              <a:gd name="connsiteY8447" fmla="*/ 138951 h 859843"/>
              <a:gd name="connsiteX8448" fmla="*/ 1027032 w 4649917"/>
              <a:gd name="connsiteY8448" fmla="*/ 134150 h 859843"/>
              <a:gd name="connsiteX8449" fmla="*/ 1066021 w 4649917"/>
              <a:gd name="connsiteY8449" fmla="*/ 134150 h 859843"/>
              <a:gd name="connsiteX8450" fmla="*/ 1067177 w 4649917"/>
              <a:gd name="connsiteY8450" fmla="*/ 135573 h 859843"/>
              <a:gd name="connsiteX8451" fmla="*/ 1064552 w 4649917"/>
              <a:gd name="connsiteY8451" fmla="*/ 138792 h 859843"/>
              <a:gd name="connsiteX8452" fmla="*/ 1064682 w 4649917"/>
              <a:gd name="connsiteY8452" fmla="*/ 138951 h 859843"/>
              <a:gd name="connsiteX8453" fmla="*/ 1050426 w 4649917"/>
              <a:gd name="connsiteY8453" fmla="*/ 138951 h 859843"/>
              <a:gd name="connsiteX8454" fmla="*/ 1052655 w 4649917"/>
              <a:gd name="connsiteY8454" fmla="*/ 144440 h 859843"/>
              <a:gd name="connsiteX8455" fmla="*/ 1049448 w 4649917"/>
              <a:gd name="connsiteY8455" fmla="*/ 144440 h 859843"/>
              <a:gd name="connsiteX8456" fmla="*/ 1050426 w 4649917"/>
              <a:gd name="connsiteY8456" fmla="*/ 143753 h 859843"/>
              <a:gd name="connsiteX8457" fmla="*/ 1046527 w 4649917"/>
              <a:gd name="connsiteY8457" fmla="*/ 143753 h 859843"/>
              <a:gd name="connsiteX8458" fmla="*/ 1050426 w 4649917"/>
              <a:gd name="connsiteY8458" fmla="*/ 138951 h 859843"/>
              <a:gd name="connsiteX8459" fmla="*/ 1038729 w 4649917"/>
              <a:gd name="connsiteY8459" fmla="*/ 138951 h 859843"/>
              <a:gd name="connsiteX8460" fmla="*/ 1066021 w 4649917"/>
              <a:gd name="connsiteY8460" fmla="*/ 134150 h 859843"/>
              <a:gd name="connsiteX8461" fmla="*/ 1182186 w 4649917"/>
              <a:gd name="connsiteY8461" fmla="*/ 119453 h 859843"/>
              <a:gd name="connsiteX8462" fmla="*/ 1185832 w 4649917"/>
              <a:gd name="connsiteY8462" fmla="*/ 123922 h 859843"/>
              <a:gd name="connsiteX8463" fmla="*/ 1181789 w 4649917"/>
              <a:gd name="connsiteY8463" fmla="*/ 123922 h 859843"/>
              <a:gd name="connsiteX8464" fmla="*/ 1185832 w 4649917"/>
              <a:gd name="connsiteY8464" fmla="*/ 133835 h 859843"/>
              <a:gd name="connsiteX8465" fmla="*/ 1185832 w 4649917"/>
              <a:gd name="connsiteY8465" fmla="*/ 136932 h 859843"/>
              <a:gd name="connsiteX8466" fmla="*/ 1185832 w 4649917"/>
              <a:gd name="connsiteY8466" fmla="*/ 137645 h 859843"/>
              <a:gd name="connsiteX8467" fmla="*/ 1169661 w 4649917"/>
              <a:gd name="connsiteY8467" fmla="*/ 138326 h 859843"/>
              <a:gd name="connsiteX8468" fmla="*/ 1169661 w 4649917"/>
              <a:gd name="connsiteY8468" fmla="*/ 133835 h 859843"/>
              <a:gd name="connsiteX8469" fmla="*/ 1169661 w 4649917"/>
              <a:gd name="connsiteY8469" fmla="*/ 128878 h 859843"/>
              <a:gd name="connsiteX8470" fmla="*/ 1157533 w 4649917"/>
              <a:gd name="connsiteY8470" fmla="*/ 128878 h 859843"/>
              <a:gd name="connsiteX8471" fmla="*/ 1153491 w 4649917"/>
              <a:gd name="connsiteY8471" fmla="*/ 128878 h 859843"/>
              <a:gd name="connsiteX8472" fmla="*/ 1137319 w 4649917"/>
              <a:gd name="connsiteY8472" fmla="*/ 128878 h 859843"/>
              <a:gd name="connsiteX8473" fmla="*/ 1139082 w 4649917"/>
              <a:gd name="connsiteY8473" fmla="*/ 126718 h 859843"/>
              <a:gd name="connsiteX8474" fmla="*/ 1147897 w 4649917"/>
              <a:gd name="connsiteY8474" fmla="*/ 124546 h 859843"/>
              <a:gd name="connsiteX8475" fmla="*/ 1140852 w 4649917"/>
              <a:gd name="connsiteY8475" fmla="*/ 124546 h 859843"/>
              <a:gd name="connsiteX8476" fmla="*/ 1141363 w 4649917"/>
              <a:gd name="connsiteY8476" fmla="*/ 123922 h 859843"/>
              <a:gd name="connsiteX8477" fmla="*/ 1157533 w 4649917"/>
              <a:gd name="connsiteY8477" fmla="*/ 123922 h 859843"/>
              <a:gd name="connsiteX8478" fmla="*/ 1140099 w 4649917"/>
              <a:gd name="connsiteY8478" fmla="*/ 121249 h 859843"/>
              <a:gd name="connsiteX8479" fmla="*/ 1140099 w 4649917"/>
              <a:gd name="connsiteY8479" fmla="*/ 119746 h 859843"/>
              <a:gd name="connsiteX8480" fmla="*/ 1139013 w 4649917"/>
              <a:gd name="connsiteY8480" fmla="*/ 121083 h 859843"/>
              <a:gd name="connsiteX8481" fmla="*/ 1135547 w 4649917"/>
              <a:gd name="connsiteY8481" fmla="*/ 120552 h 859843"/>
              <a:gd name="connsiteX8482" fmla="*/ 1136201 w 4649917"/>
              <a:gd name="connsiteY8482" fmla="*/ 119746 h 859843"/>
              <a:gd name="connsiteX8483" fmla="*/ 1140099 w 4649917"/>
              <a:gd name="connsiteY8483" fmla="*/ 119746 h 859843"/>
              <a:gd name="connsiteX8484" fmla="*/ 1147897 w 4649917"/>
              <a:gd name="connsiteY8484" fmla="*/ 119746 h 859843"/>
              <a:gd name="connsiteX8485" fmla="*/ 1151796 w 4649917"/>
              <a:gd name="connsiteY8485" fmla="*/ 119746 h 859843"/>
              <a:gd name="connsiteX8486" fmla="*/ 1157533 w 4649917"/>
              <a:gd name="connsiteY8486" fmla="*/ 119746 h 859843"/>
              <a:gd name="connsiteX8487" fmla="*/ 1157533 w 4649917"/>
              <a:gd name="connsiteY8487" fmla="*/ 123922 h 859843"/>
              <a:gd name="connsiteX8488" fmla="*/ 1169661 w 4649917"/>
              <a:gd name="connsiteY8488" fmla="*/ 123922 h 859843"/>
              <a:gd name="connsiteX8489" fmla="*/ 1163597 w 4649917"/>
              <a:gd name="connsiteY8489" fmla="*/ 121443 h 859843"/>
              <a:gd name="connsiteX8490" fmla="*/ 1159445 w 4649917"/>
              <a:gd name="connsiteY8490" fmla="*/ 119746 h 859843"/>
              <a:gd name="connsiteX8491" fmla="*/ 1171290 w 4649917"/>
              <a:gd name="connsiteY8491" fmla="*/ 119746 h 859843"/>
              <a:gd name="connsiteX8492" fmla="*/ 1189227 w 4649917"/>
              <a:gd name="connsiteY8492" fmla="*/ 119263 h 859843"/>
              <a:gd name="connsiteX8493" fmla="*/ 1185832 w 4649917"/>
              <a:gd name="connsiteY8493" fmla="*/ 120824 h 859843"/>
              <a:gd name="connsiteX8494" fmla="*/ 1182812 w 4649917"/>
              <a:gd name="connsiteY8494" fmla="*/ 119435 h 859843"/>
              <a:gd name="connsiteX8495" fmla="*/ 1201895 w 4649917"/>
              <a:gd name="connsiteY8495" fmla="*/ 118921 h 859843"/>
              <a:gd name="connsiteX8496" fmla="*/ 1202002 w 4649917"/>
              <a:gd name="connsiteY8496" fmla="*/ 118964 h 859843"/>
              <a:gd name="connsiteX8497" fmla="*/ 1201570 w 4649917"/>
              <a:gd name="connsiteY8497" fmla="*/ 118930 h 859843"/>
              <a:gd name="connsiteX8498" fmla="*/ 1274711 w 4649917"/>
              <a:gd name="connsiteY8498" fmla="*/ 118892 h 859843"/>
              <a:gd name="connsiteX8499" fmla="*/ 1274933 w 4649917"/>
              <a:gd name="connsiteY8499" fmla="*/ 118898 h 859843"/>
              <a:gd name="connsiteX8500" fmla="*/ 1274770 w 4649917"/>
              <a:gd name="connsiteY8500" fmla="*/ 118964 h 859843"/>
              <a:gd name="connsiteX8501" fmla="*/ 1224141 w 4649917"/>
              <a:gd name="connsiteY8501" fmla="*/ 118320 h 859843"/>
              <a:gd name="connsiteX8502" fmla="*/ 1222216 w 4649917"/>
              <a:gd name="connsiteY8502" fmla="*/ 118964 h 859843"/>
              <a:gd name="connsiteX8503" fmla="*/ 1221628 w 4649917"/>
              <a:gd name="connsiteY8503" fmla="*/ 118389 h 859843"/>
              <a:gd name="connsiteX8504" fmla="*/ 1238058 w 4649917"/>
              <a:gd name="connsiteY8504" fmla="*/ 117945 h 859843"/>
              <a:gd name="connsiteX8505" fmla="*/ 1249933 w 4649917"/>
              <a:gd name="connsiteY8505" fmla="*/ 118251 h 859843"/>
              <a:gd name="connsiteX8506" fmla="*/ 1250514 w 4649917"/>
              <a:gd name="connsiteY8506" fmla="*/ 118964 h 859843"/>
              <a:gd name="connsiteX8507" fmla="*/ 1230300 w 4649917"/>
              <a:gd name="connsiteY8507" fmla="*/ 118964 h 859843"/>
              <a:gd name="connsiteX8508" fmla="*/ 1229238 w 4649917"/>
              <a:gd name="connsiteY8508" fmla="*/ 118183 h 859843"/>
              <a:gd name="connsiteX8509" fmla="*/ 1980718 w 4649917"/>
              <a:gd name="connsiteY8509" fmla="*/ 112149 h 859843"/>
              <a:gd name="connsiteX8510" fmla="*/ 1980213 w 4649917"/>
              <a:gd name="connsiteY8510" fmla="*/ 112520 h 859843"/>
              <a:gd name="connsiteX8511" fmla="*/ 1981145 w 4649917"/>
              <a:gd name="connsiteY8511" fmla="*/ 112292 h 859843"/>
              <a:gd name="connsiteX8512" fmla="*/ 1981729 w 4649917"/>
              <a:gd name="connsiteY8512" fmla="*/ 112149 h 859843"/>
              <a:gd name="connsiteX8513" fmla="*/ 1981145 w 4649917"/>
              <a:gd name="connsiteY8513" fmla="*/ 112292 h 859843"/>
              <a:gd name="connsiteX8514" fmla="*/ 1986276 w 4649917"/>
              <a:gd name="connsiteY8514" fmla="*/ 114008 h 859843"/>
              <a:gd name="connsiteX8515" fmla="*/ 1981729 w 4649917"/>
              <a:gd name="connsiteY8515" fmla="*/ 112149 h 859843"/>
              <a:gd name="connsiteX8516" fmla="*/ 1266684 w 4649917"/>
              <a:gd name="connsiteY8516" fmla="*/ 104094 h 859843"/>
              <a:gd name="connsiteX8517" fmla="*/ 1266684 w 4649917"/>
              <a:gd name="connsiteY8517" fmla="*/ 104130 h 859843"/>
              <a:gd name="connsiteX8518" fmla="*/ 1266277 w 4649917"/>
              <a:gd name="connsiteY8518" fmla="*/ 104094 h 859843"/>
              <a:gd name="connsiteX8519" fmla="*/ 1270728 w 4649917"/>
              <a:gd name="connsiteY8519" fmla="*/ 104094 h 859843"/>
              <a:gd name="connsiteX8520" fmla="*/ 1271071 w 4649917"/>
              <a:gd name="connsiteY8520" fmla="*/ 104516 h 859843"/>
              <a:gd name="connsiteX8521" fmla="*/ 1270728 w 4649917"/>
              <a:gd name="connsiteY8521" fmla="*/ 104486 h 859843"/>
              <a:gd name="connsiteX8522" fmla="*/ 1274770 w 4649917"/>
              <a:gd name="connsiteY8522" fmla="*/ 104094 h 859843"/>
              <a:gd name="connsiteX8523" fmla="*/ 1303068 w 4649917"/>
              <a:gd name="connsiteY8523" fmla="*/ 109050 h 859843"/>
              <a:gd name="connsiteX8524" fmla="*/ 1303068 w 4649917"/>
              <a:gd name="connsiteY8524" fmla="*/ 114008 h 859843"/>
              <a:gd name="connsiteX8525" fmla="*/ 1307111 w 4649917"/>
              <a:gd name="connsiteY8525" fmla="*/ 109050 h 859843"/>
              <a:gd name="connsiteX8526" fmla="*/ 1315196 w 4649917"/>
              <a:gd name="connsiteY8526" fmla="*/ 109050 h 859843"/>
              <a:gd name="connsiteX8527" fmla="*/ 1311154 w 4649917"/>
              <a:gd name="connsiteY8527" fmla="*/ 109050 h 859843"/>
              <a:gd name="connsiteX8528" fmla="*/ 1307111 w 4649917"/>
              <a:gd name="connsiteY8528" fmla="*/ 109050 h 859843"/>
              <a:gd name="connsiteX8529" fmla="*/ 1303068 w 4649917"/>
              <a:gd name="connsiteY8529" fmla="*/ 114008 h 859843"/>
              <a:gd name="connsiteX8530" fmla="*/ 1303068 w 4649917"/>
              <a:gd name="connsiteY8530" fmla="*/ 114008 h 859843"/>
              <a:gd name="connsiteX8531" fmla="*/ 1299405 w 4649917"/>
              <a:gd name="connsiteY8531" fmla="*/ 118500 h 859843"/>
              <a:gd name="connsiteX8532" fmla="*/ 1299026 w 4649917"/>
              <a:gd name="connsiteY8532" fmla="*/ 118443 h 859843"/>
              <a:gd name="connsiteX8533" fmla="*/ 1299026 w 4649917"/>
              <a:gd name="connsiteY8533" fmla="*/ 114008 h 859843"/>
              <a:gd name="connsiteX8534" fmla="*/ 1294983 w 4649917"/>
              <a:gd name="connsiteY8534" fmla="*/ 114008 h 859843"/>
              <a:gd name="connsiteX8535" fmla="*/ 1294983 w 4649917"/>
              <a:gd name="connsiteY8535" fmla="*/ 117840 h 859843"/>
              <a:gd name="connsiteX8536" fmla="*/ 1291668 w 4649917"/>
              <a:gd name="connsiteY8536" fmla="*/ 117345 h 859843"/>
              <a:gd name="connsiteX8537" fmla="*/ 1284876 w 4649917"/>
              <a:gd name="connsiteY8537" fmla="*/ 116487 h 859843"/>
              <a:gd name="connsiteX8538" fmla="*/ 1286898 w 4649917"/>
              <a:gd name="connsiteY8538" fmla="*/ 114008 h 859843"/>
              <a:gd name="connsiteX8539" fmla="*/ 1281787 w 4649917"/>
              <a:gd name="connsiteY8539" fmla="*/ 116096 h 859843"/>
              <a:gd name="connsiteX8540" fmla="*/ 1272661 w 4649917"/>
              <a:gd name="connsiteY8540" fmla="*/ 114944 h 859843"/>
              <a:gd name="connsiteX8541" fmla="*/ 1280459 w 4649917"/>
              <a:gd name="connsiteY8541" fmla="*/ 114944 h 859843"/>
              <a:gd name="connsiteX8542" fmla="*/ 1266684 w 4649917"/>
              <a:gd name="connsiteY8542" fmla="*/ 112118 h 859843"/>
              <a:gd name="connsiteX8543" fmla="*/ 1266684 w 4649917"/>
              <a:gd name="connsiteY8543" fmla="*/ 109050 h 859843"/>
              <a:gd name="connsiteX8544" fmla="*/ 1262642 w 4649917"/>
              <a:gd name="connsiteY8544" fmla="*/ 109050 h 859843"/>
              <a:gd name="connsiteX8545" fmla="*/ 1262642 w 4649917"/>
              <a:gd name="connsiteY8545" fmla="*/ 108698 h 859843"/>
              <a:gd name="connsiteX8546" fmla="*/ 1266325 w 4649917"/>
              <a:gd name="connsiteY8546" fmla="*/ 107742 h 859843"/>
              <a:gd name="connsiteX8547" fmla="*/ 1266684 w 4649917"/>
              <a:gd name="connsiteY8547" fmla="*/ 107606 h 859843"/>
              <a:gd name="connsiteX8548" fmla="*/ 1266684 w 4649917"/>
              <a:gd name="connsiteY8548" fmla="*/ 109050 h 859843"/>
              <a:gd name="connsiteX8549" fmla="*/ 1270728 w 4649917"/>
              <a:gd name="connsiteY8549" fmla="*/ 109050 h 859843"/>
              <a:gd name="connsiteX8550" fmla="*/ 1270728 w 4649917"/>
              <a:gd name="connsiteY8550" fmla="*/ 106074 h 859843"/>
              <a:gd name="connsiteX8551" fmla="*/ 1271961 w 4649917"/>
              <a:gd name="connsiteY8551" fmla="*/ 105607 h 859843"/>
              <a:gd name="connsiteX8552" fmla="*/ 1274770 w 4649917"/>
              <a:gd name="connsiteY8552" fmla="*/ 109050 h 859843"/>
              <a:gd name="connsiteX8553" fmla="*/ 1274770 w 4649917"/>
              <a:gd name="connsiteY8553" fmla="*/ 106640 h 859843"/>
              <a:gd name="connsiteX8554" fmla="*/ 1280459 w 4649917"/>
              <a:gd name="connsiteY8554" fmla="*/ 110143 h 859843"/>
              <a:gd name="connsiteX8555" fmla="*/ 1280459 w 4649917"/>
              <a:gd name="connsiteY8555" fmla="*/ 105341 h 859843"/>
              <a:gd name="connsiteX8556" fmla="*/ 1274770 w 4649917"/>
              <a:gd name="connsiteY8556" fmla="*/ 104841 h 859843"/>
              <a:gd name="connsiteX8557" fmla="*/ 1242428 w 4649917"/>
              <a:gd name="connsiteY8557" fmla="*/ 96020 h 859843"/>
              <a:gd name="connsiteX8558" fmla="*/ 1242428 w 4649917"/>
              <a:gd name="connsiteY8558" fmla="*/ 99138 h 859843"/>
              <a:gd name="connsiteX8559" fmla="*/ 1242428 w 4649917"/>
              <a:gd name="connsiteY8559" fmla="*/ 101997 h 859843"/>
              <a:gd name="connsiteX8560" fmla="*/ 1225875 w 4649917"/>
              <a:gd name="connsiteY8560" fmla="*/ 100541 h 859843"/>
              <a:gd name="connsiteX8561" fmla="*/ 1234648 w 4649917"/>
              <a:gd name="connsiteY8561" fmla="*/ 96339 h 859843"/>
              <a:gd name="connsiteX8562" fmla="*/ 1224236 w 4649917"/>
              <a:gd name="connsiteY8562" fmla="*/ 89224 h 859843"/>
              <a:gd name="connsiteX8563" fmla="*/ 1242428 w 4649917"/>
              <a:gd name="connsiteY8563" fmla="*/ 89224 h 859843"/>
              <a:gd name="connsiteX8564" fmla="*/ 1242428 w 4649917"/>
              <a:gd name="connsiteY8564" fmla="*/ 95739 h 859843"/>
              <a:gd name="connsiteX8565" fmla="*/ 1210279 w 4649917"/>
              <a:gd name="connsiteY8565" fmla="*/ 95739 h 859843"/>
              <a:gd name="connsiteX8566" fmla="*/ 1214179 w 4649917"/>
              <a:gd name="connsiteY8566" fmla="*/ 90937 h 859843"/>
              <a:gd name="connsiteX8567" fmla="*/ 1203354 w 4649917"/>
              <a:gd name="connsiteY8567" fmla="*/ 89985 h 859843"/>
              <a:gd name="connsiteX8568" fmla="*/ 1206045 w 4649917"/>
              <a:gd name="connsiteY8568" fmla="*/ 89224 h 859843"/>
              <a:gd name="connsiteX8569" fmla="*/ 1224236 w 4649917"/>
              <a:gd name="connsiteY8569" fmla="*/ 89224 h 859843"/>
              <a:gd name="connsiteX8570" fmla="*/ 1179576 w 4649917"/>
              <a:gd name="connsiteY8570" fmla="*/ 84336 h 859843"/>
              <a:gd name="connsiteX8571" fmla="*/ 1185832 w 4649917"/>
              <a:gd name="connsiteY8571" fmla="*/ 84827 h 859843"/>
              <a:gd name="connsiteX8572" fmla="*/ 1185832 w 4649917"/>
              <a:gd name="connsiteY8572" fmla="*/ 86745 h 859843"/>
              <a:gd name="connsiteX8573" fmla="*/ 1185832 w 4649917"/>
              <a:gd name="connsiteY8573" fmla="*/ 88443 h 859843"/>
              <a:gd name="connsiteX8574" fmla="*/ 1159594 w 4649917"/>
              <a:gd name="connsiteY8574" fmla="*/ 86136 h 859843"/>
              <a:gd name="connsiteX8575" fmla="*/ 1179576 w 4649917"/>
              <a:gd name="connsiteY8575" fmla="*/ 84336 h 859843"/>
              <a:gd name="connsiteX8576" fmla="*/ 1311154 w 4649917"/>
              <a:gd name="connsiteY8576" fmla="*/ 83647 h 859843"/>
              <a:gd name="connsiteX8577" fmla="*/ 1307111 w 4649917"/>
              <a:gd name="connsiteY8577" fmla="*/ 84267 h 859843"/>
              <a:gd name="connsiteX8578" fmla="*/ 1311154 w 4649917"/>
              <a:gd name="connsiteY8578" fmla="*/ 84267 h 859843"/>
              <a:gd name="connsiteX8579" fmla="*/ 1311154 w 4649917"/>
              <a:gd name="connsiteY8579" fmla="*/ 79310 h 859843"/>
              <a:gd name="connsiteX8580" fmla="*/ 1311154 w 4649917"/>
              <a:gd name="connsiteY8580" fmla="*/ 83647 h 859843"/>
              <a:gd name="connsiteX8581" fmla="*/ 1319239 w 4649917"/>
              <a:gd name="connsiteY8581" fmla="*/ 82407 h 859843"/>
              <a:gd name="connsiteX8582" fmla="*/ 1331367 w 4649917"/>
              <a:gd name="connsiteY8582" fmla="*/ 84267 h 859843"/>
              <a:gd name="connsiteX8583" fmla="*/ 1335410 w 4649917"/>
              <a:gd name="connsiteY8583" fmla="*/ 84267 h 859843"/>
              <a:gd name="connsiteX8584" fmla="*/ 1339452 w 4649917"/>
              <a:gd name="connsiteY8584" fmla="*/ 84267 h 859843"/>
              <a:gd name="connsiteX8585" fmla="*/ 1359665 w 4649917"/>
              <a:gd name="connsiteY8585" fmla="*/ 84267 h 859843"/>
              <a:gd name="connsiteX8586" fmla="*/ 1359665 w 4649917"/>
              <a:gd name="connsiteY8586" fmla="*/ 89224 h 859843"/>
              <a:gd name="connsiteX8587" fmla="*/ 1331367 w 4649917"/>
              <a:gd name="connsiteY8587" fmla="*/ 84267 h 859843"/>
              <a:gd name="connsiteX8588" fmla="*/ 1323282 w 4649917"/>
              <a:gd name="connsiteY8588" fmla="*/ 84267 h 859843"/>
              <a:gd name="connsiteX8589" fmla="*/ 1331367 w 4649917"/>
              <a:gd name="connsiteY8589" fmla="*/ 89224 h 859843"/>
              <a:gd name="connsiteX8590" fmla="*/ 1327324 w 4649917"/>
              <a:gd name="connsiteY8590" fmla="*/ 89224 h 859843"/>
              <a:gd name="connsiteX8591" fmla="*/ 1319239 w 4649917"/>
              <a:gd name="connsiteY8591" fmla="*/ 89224 h 859843"/>
              <a:gd name="connsiteX8592" fmla="*/ 1319239 w 4649917"/>
              <a:gd name="connsiteY8592" fmla="*/ 84267 h 859843"/>
              <a:gd name="connsiteX8593" fmla="*/ 1315196 w 4649917"/>
              <a:gd name="connsiteY8593" fmla="*/ 84267 h 859843"/>
              <a:gd name="connsiteX8594" fmla="*/ 1315196 w 4649917"/>
              <a:gd name="connsiteY8594" fmla="*/ 89224 h 859843"/>
              <a:gd name="connsiteX8595" fmla="*/ 1307111 w 4649917"/>
              <a:gd name="connsiteY8595" fmla="*/ 84267 h 859843"/>
              <a:gd name="connsiteX8596" fmla="*/ 1311154 w 4649917"/>
              <a:gd name="connsiteY8596" fmla="*/ 79310 h 859843"/>
              <a:gd name="connsiteX8597" fmla="*/ 1093314 w 4649917"/>
              <a:gd name="connsiteY8597" fmla="*/ 66930 h 859843"/>
              <a:gd name="connsiteX8598" fmla="*/ 1085516 w 4649917"/>
              <a:gd name="connsiteY8598" fmla="*/ 71732 h 859843"/>
              <a:gd name="connsiteX8599" fmla="*/ 1038729 w 4649917"/>
              <a:gd name="connsiteY8599" fmla="*/ 66930 h 859843"/>
              <a:gd name="connsiteX8600" fmla="*/ 1093314 w 4649917"/>
              <a:gd name="connsiteY8600" fmla="*/ 66930 h 859843"/>
              <a:gd name="connsiteX8601" fmla="*/ 1836698 w 4649917"/>
              <a:gd name="connsiteY8601" fmla="*/ 64439 h 859843"/>
              <a:gd name="connsiteX8602" fmla="*/ 1840741 w 4649917"/>
              <a:gd name="connsiteY8602" fmla="*/ 69396 h 859843"/>
              <a:gd name="connsiteX8603" fmla="*/ 1844784 w 4649917"/>
              <a:gd name="connsiteY8603" fmla="*/ 69396 h 859843"/>
              <a:gd name="connsiteX8604" fmla="*/ 1836698 w 4649917"/>
              <a:gd name="connsiteY8604" fmla="*/ 64439 h 859843"/>
              <a:gd name="connsiteX8605" fmla="*/ 1365729 w 4649917"/>
              <a:gd name="connsiteY8605" fmla="*/ 62581 h 859843"/>
              <a:gd name="connsiteX8606" fmla="*/ 1367751 w 4649917"/>
              <a:gd name="connsiteY8606" fmla="*/ 64439 h 859843"/>
              <a:gd name="connsiteX8607" fmla="*/ 1363708 w 4649917"/>
              <a:gd name="connsiteY8607" fmla="*/ 64439 h 859843"/>
              <a:gd name="connsiteX8608" fmla="*/ 1365729 w 4649917"/>
              <a:gd name="connsiteY8608" fmla="*/ 62581 h 859843"/>
              <a:gd name="connsiteX8609" fmla="*/ 1323282 w 4649917"/>
              <a:gd name="connsiteY8609" fmla="*/ 59482 h 859843"/>
              <a:gd name="connsiteX8610" fmla="*/ 1339452 w 4649917"/>
              <a:gd name="connsiteY8610" fmla="*/ 64439 h 859843"/>
              <a:gd name="connsiteX8611" fmla="*/ 1323282 w 4649917"/>
              <a:gd name="connsiteY8611" fmla="*/ 59482 h 859843"/>
              <a:gd name="connsiteX8612" fmla="*/ 1377857 w 4649917"/>
              <a:gd name="connsiteY8612" fmla="*/ 57623 h 859843"/>
              <a:gd name="connsiteX8613" fmla="*/ 1379879 w 4649917"/>
              <a:gd name="connsiteY8613" fmla="*/ 59482 h 859843"/>
              <a:gd name="connsiteX8614" fmla="*/ 1375836 w 4649917"/>
              <a:gd name="connsiteY8614" fmla="*/ 59482 h 859843"/>
              <a:gd name="connsiteX8615" fmla="*/ 1377857 w 4649917"/>
              <a:gd name="connsiteY8615" fmla="*/ 57623 h 859843"/>
              <a:gd name="connsiteX8616" fmla="*/ 1177746 w 4649917"/>
              <a:gd name="connsiteY8616" fmla="*/ 54525 h 859843"/>
              <a:gd name="connsiteX8617" fmla="*/ 1173703 w 4649917"/>
              <a:gd name="connsiteY8617" fmla="*/ 54525 h 859843"/>
              <a:gd name="connsiteX8618" fmla="*/ 1177746 w 4649917"/>
              <a:gd name="connsiteY8618" fmla="*/ 64439 h 859843"/>
              <a:gd name="connsiteX8619" fmla="*/ 1177746 w 4649917"/>
              <a:gd name="connsiteY8619" fmla="*/ 59482 h 859843"/>
              <a:gd name="connsiteX8620" fmla="*/ 1177746 w 4649917"/>
              <a:gd name="connsiteY8620" fmla="*/ 54525 h 859843"/>
              <a:gd name="connsiteX8621" fmla="*/ 1181789 w 4649917"/>
              <a:gd name="connsiteY8621" fmla="*/ 54525 h 859843"/>
              <a:gd name="connsiteX8622" fmla="*/ 1177746 w 4649917"/>
              <a:gd name="connsiteY8622" fmla="*/ 54525 h 859843"/>
              <a:gd name="connsiteX8623" fmla="*/ 1181789 w 4649917"/>
              <a:gd name="connsiteY8623" fmla="*/ 59482 h 859843"/>
              <a:gd name="connsiteX8624" fmla="*/ 1184729 w 4649917"/>
              <a:gd name="connsiteY8624" fmla="*/ 55877 h 859843"/>
              <a:gd name="connsiteX8625" fmla="*/ 1185832 w 4649917"/>
              <a:gd name="connsiteY8625" fmla="*/ 54525 h 859843"/>
              <a:gd name="connsiteX8626" fmla="*/ 1184729 w 4649917"/>
              <a:gd name="connsiteY8626" fmla="*/ 55877 h 859843"/>
              <a:gd name="connsiteX8627" fmla="*/ 1185831 w 4649917"/>
              <a:gd name="connsiteY8627" fmla="*/ 56384 h 859843"/>
              <a:gd name="connsiteX8628" fmla="*/ 1186934 w 4649917"/>
              <a:gd name="connsiteY8628" fmla="*/ 55877 h 859843"/>
              <a:gd name="connsiteX8629" fmla="*/ 1769489 w 4649917"/>
              <a:gd name="connsiteY8629" fmla="*/ 52667 h 859843"/>
              <a:gd name="connsiteX8630" fmla="*/ 1763931 w 4649917"/>
              <a:gd name="connsiteY8630" fmla="*/ 54525 h 859843"/>
              <a:gd name="connsiteX8631" fmla="*/ 1759888 w 4649917"/>
              <a:gd name="connsiteY8631" fmla="*/ 59482 h 859843"/>
              <a:gd name="connsiteX8632" fmla="*/ 1761590 w 4649917"/>
              <a:gd name="connsiteY8632" fmla="*/ 61047 h 859843"/>
              <a:gd name="connsiteX8633" fmla="*/ 1762460 w 4649917"/>
              <a:gd name="connsiteY8633" fmla="*/ 60834 h 859843"/>
              <a:gd name="connsiteX8634" fmla="*/ 1763931 w 4649917"/>
              <a:gd name="connsiteY8634" fmla="*/ 59482 h 859843"/>
              <a:gd name="connsiteX8635" fmla="*/ 1772016 w 4649917"/>
              <a:gd name="connsiteY8635" fmla="*/ 54525 h 859843"/>
              <a:gd name="connsiteX8636" fmla="*/ 1769489 w 4649917"/>
              <a:gd name="connsiteY8636" fmla="*/ 52667 h 859843"/>
              <a:gd name="connsiteX8637" fmla="*/ 1307111 w 4649917"/>
              <a:gd name="connsiteY8637" fmla="*/ 49569 h 859843"/>
              <a:gd name="connsiteX8638" fmla="*/ 1290940 w 4649917"/>
              <a:gd name="connsiteY8638" fmla="*/ 49569 h 859843"/>
              <a:gd name="connsiteX8639" fmla="*/ 1703291 w 4649917"/>
              <a:gd name="connsiteY8639" fmla="*/ 49569 h 859843"/>
              <a:gd name="connsiteX8640" fmla="*/ 1703291 w 4649917"/>
              <a:gd name="connsiteY8640" fmla="*/ 54525 h 859843"/>
              <a:gd name="connsiteX8641" fmla="*/ 1707333 w 4649917"/>
              <a:gd name="connsiteY8641" fmla="*/ 54525 h 859843"/>
              <a:gd name="connsiteX8642" fmla="*/ 1703291 w 4649917"/>
              <a:gd name="connsiteY8642" fmla="*/ 54525 h 859843"/>
              <a:gd name="connsiteX8643" fmla="*/ 1699248 w 4649917"/>
              <a:gd name="connsiteY8643" fmla="*/ 54525 h 859843"/>
              <a:gd name="connsiteX8644" fmla="*/ 1695205 w 4649917"/>
              <a:gd name="connsiteY8644" fmla="*/ 49569 h 859843"/>
              <a:gd name="connsiteX8645" fmla="*/ 1699248 w 4649917"/>
              <a:gd name="connsiteY8645" fmla="*/ 49569 h 859843"/>
              <a:gd name="connsiteX8646" fmla="*/ 1670949 w 4649917"/>
              <a:gd name="connsiteY8646" fmla="*/ 47709 h 859843"/>
              <a:gd name="connsiteX8647" fmla="*/ 1666907 w 4649917"/>
              <a:gd name="connsiteY8647" fmla="*/ 49569 h 859843"/>
              <a:gd name="connsiteX8648" fmla="*/ 1674992 w 4649917"/>
              <a:gd name="connsiteY8648" fmla="*/ 49569 h 859843"/>
              <a:gd name="connsiteX8649" fmla="*/ 1670949 w 4649917"/>
              <a:gd name="connsiteY8649" fmla="*/ 47709 h 859843"/>
              <a:gd name="connsiteX8650" fmla="*/ 1282856 w 4649917"/>
              <a:gd name="connsiteY8650" fmla="*/ 44611 h 859843"/>
              <a:gd name="connsiteX8651" fmla="*/ 1278812 w 4649917"/>
              <a:gd name="connsiteY8651" fmla="*/ 49569 h 859843"/>
              <a:gd name="connsiteX8652" fmla="*/ 1282856 w 4649917"/>
              <a:gd name="connsiteY8652" fmla="*/ 49569 h 859843"/>
              <a:gd name="connsiteX8653" fmla="*/ 1278812 w 4649917"/>
              <a:gd name="connsiteY8653" fmla="*/ 54525 h 859843"/>
              <a:gd name="connsiteX8654" fmla="*/ 1270728 w 4649917"/>
              <a:gd name="connsiteY8654" fmla="*/ 49569 h 859843"/>
              <a:gd name="connsiteX8655" fmla="*/ 1282856 w 4649917"/>
              <a:gd name="connsiteY8655" fmla="*/ 44611 h 859843"/>
              <a:gd name="connsiteX8656" fmla="*/ 1650736 w 4649917"/>
              <a:gd name="connsiteY8656" fmla="*/ 44611 h 859843"/>
              <a:gd name="connsiteX8657" fmla="*/ 1654779 w 4649917"/>
              <a:gd name="connsiteY8657" fmla="*/ 49569 h 859843"/>
              <a:gd name="connsiteX8658" fmla="*/ 1650736 w 4649917"/>
              <a:gd name="connsiteY8658" fmla="*/ 49569 h 859843"/>
              <a:gd name="connsiteX8659" fmla="*/ 1650736 w 4649917"/>
              <a:gd name="connsiteY8659" fmla="*/ 44611 h 859843"/>
              <a:gd name="connsiteX8660" fmla="*/ 1654779 w 4649917"/>
              <a:gd name="connsiteY8660" fmla="*/ 44611 h 859843"/>
              <a:gd name="connsiteX8661" fmla="*/ 1658822 w 4649917"/>
              <a:gd name="connsiteY8661" fmla="*/ 49569 h 859843"/>
              <a:gd name="connsiteX8662" fmla="*/ 1654779 w 4649917"/>
              <a:gd name="connsiteY8662" fmla="*/ 44611 h 859843"/>
              <a:gd name="connsiteX8663" fmla="*/ 1666907 w 4649917"/>
              <a:gd name="connsiteY8663" fmla="*/ 44611 h 859843"/>
              <a:gd name="connsiteX8664" fmla="*/ 1666907 w 4649917"/>
              <a:gd name="connsiteY8664" fmla="*/ 45964 h 859843"/>
              <a:gd name="connsiteX8665" fmla="*/ 1668334 w 4649917"/>
              <a:gd name="connsiteY8665" fmla="*/ 45486 h 859843"/>
              <a:gd name="connsiteX8666" fmla="*/ 1359665 w 4649917"/>
              <a:gd name="connsiteY8666" fmla="*/ 39655 h 859843"/>
              <a:gd name="connsiteX8667" fmla="*/ 1355623 w 4649917"/>
              <a:gd name="connsiteY8667" fmla="*/ 44611 h 859843"/>
              <a:gd name="connsiteX8668" fmla="*/ 1375836 w 4649917"/>
              <a:gd name="connsiteY8668" fmla="*/ 44611 h 859843"/>
              <a:gd name="connsiteX8669" fmla="*/ 1392007 w 4649917"/>
              <a:gd name="connsiteY8669" fmla="*/ 49569 h 859843"/>
              <a:gd name="connsiteX8670" fmla="*/ 1387964 w 4649917"/>
              <a:gd name="connsiteY8670" fmla="*/ 49569 h 859843"/>
              <a:gd name="connsiteX8671" fmla="*/ 1383921 w 4649917"/>
              <a:gd name="connsiteY8671" fmla="*/ 49569 h 859843"/>
              <a:gd name="connsiteX8672" fmla="*/ 1387964 w 4649917"/>
              <a:gd name="connsiteY8672" fmla="*/ 54525 h 859843"/>
              <a:gd name="connsiteX8673" fmla="*/ 1379879 w 4649917"/>
              <a:gd name="connsiteY8673" fmla="*/ 49569 h 859843"/>
              <a:gd name="connsiteX8674" fmla="*/ 1371793 w 4649917"/>
              <a:gd name="connsiteY8674" fmla="*/ 49569 h 859843"/>
              <a:gd name="connsiteX8675" fmla="*/ 1367751 w 4649917"/>
              <a:gd name="connsiteY8675" fmla="*/ 49569 h 859843"/>
              <a:gd name="connsiteX8676" fmla="*/ 1355623 w 4649917"/>
              <a:gd name="connsiteY8676" fmla="*/ 49569 h 859843"/>
              <a:gd name="connsiteX8677" fmla="*/ 1353601 w 4649917"/>
              <a:gd name="connsiteY8677" fmla="*/ 44611 h 859843"/>
              <a:gd name="connsiteX8678" fmla="*/ 1351580 w 4649917"/>
              <a:gd name="connsiteY8678" fmla="*/ 44611 h 859843"/>
              <a:gd name="connsiteX8679" fmla="*/ 1351580 w 4649917"/>
              <a:gd name="connsiteY8679" fmla="*/ 39655 h 859843"/>
              <a:gd name="connsiteX8680" fmla="*/ 1353601 w 4649917"/>
              <a:gd name="connsiteY8680" fmla="*/ 44611 h 859843"/>
              <a:gd name="connsiteX8681" fmla="*/ 1355623 w 4649917"/>
              <a:gd name="connsiteY8681" fmla="*/ 44611 h 859843"/>
              <a:gd name="connsiteX8682" fmla="*/ 1355623 w 4649917"/>
              <a:gd name="connsiteY8682" fmla="*/ 39655 h 859843"/>
              <a:gd name="connsiteX8683" fmla="*/ 1359665 w 4649917"/>
              <a:gd name="connsiteY8683" fmla="*/ 39655 h 859843"/>
              <a:gd name="connsiteX8684" fmla="*/ 1905424 w 4649917"/>
              <a:gd name="connsiteY8684" fmla="*/ 39655 h 859843"/>
              <a:gd name="connsiteX8685" fmla="*/ 1902796 w 4649917"/>
              <a:gd name="connsiteY8685" fmla="*/ 40398 h 859843"/>
              <a:gd name="connsiteX8686" fmla="*/ 1904918 w 4649917"/>
              <a:gd name="connsiteY8686" fmla="*/ 41513 h 859843"/>
              <a:gd name="connsiteX8687" fmla="*/ 1905424 w 4649917"/>
              <a:gd name="connsiteY8687" fmla="*/ 39655 h 859843"/>
              <a:gd name="connsiteX8688" fmla="*/ 1161575 w 4649917"/>
              <a:gd name="connsiteY8688" fmla="*/ 34698 h 859843"/>
              <a:gd name="connsiteX8689" fmla="*/ 1137319 w 4649917"/>
              <a:gd name="connsiteY8689" fmla="*/ 34698 h 859843"/>
              <a:gd name="connsiteX8690" fmla="*/ 1121149 w 4649917"/>
              <a:gd name="connsiteY8690" fmla="*/ 39655 h 859843"/>
              <a:gd name="connsiteX8691" fmla="*/ 1153491 w 4649917"/>
              <a:gd name="connsiteY8691" fmla="*/ 39655 h 859843"/>
              <a:gd name="connsiteX8692" fmla="*/ 1161575 w 4649917"/>
              <a:gd name="connsiteY8692" fmla="*/ 34698 h 859843"/>
              <a:gd name="connsiteX8693" fmla="*/ 1282856 w 4649917"/>
              <a:gd name="connsiteY8693" fmla="*/ 34698 h 859843"/>
              <a:gd name="connsiteX8694" fmla="*/ 1281643 w 4649917"/>
              <a:gd name="connsiteY8694" fmla="*/ 36185 h 859843"/>
              <a:gd name="connsiteX8695" fmla="*/ 1282350 w 4649917"/>
              <a:gd name="connsiteY8695" fmla="*/ 36557 h 859843"/>
              <a:gd name="connsiteX8696" fmla="*/ 1282856 w 4649917"/>
              <a:gd name="connsiteY8696" fmla="*/ 34698 h 859843"/>
              <a:gd name="connsiteX8697" fmla="*/ 1747760 w 4649917"/>
              <a:gd name="connsiteY8697" fmla="*/ 34698 h 859843"/>
              <a:gd name="connsiteX8698" fmla="*/ 1743717 w 4649917"/>
              <a:gd name="connsiteY8698" fmla="*/ 34698 h 859843"/>
              <a:gd name="connsiteX8699" fmla="*/ 1747760 w 4649917"/>
              <a:gd name="connsiteY8699" fmla="*/ 34698 h 859843"/>
              <a:gd name="connsiteX8700" fmla="*/ 1328768 w 4649917"/>
              <a:gd name="connsiteY8700" fmla="*/ 34432 h 859843"/>
              <a:gd name="connsiteX8701" fmla="*/ 1327324 w 4649917"/>
              <a:gd name="connsiteY8701" fmla="*/ 34698 h 859843"/>
              <a:gd name="connsiteX8702" fmla="*/ 1331367 w 4649917"/>
              <a:gd name="connsiteY8702" fmla="*/ 34698 h 859843"/>
              <a:gd name="connsiteX8703" fmla="*/ 1211332 w 4649917"/>
              <a:gd name="connsiteY8703" fmla="*/ 33554 h 859843"/>
              <a:gd name="connsiteX8704" fmla="*/ 1210088 w 4649917"/>
              <a:gd name="connsiteY8704" fmla="*/ 34698 h 859843"/>
              <a:gd name="connsiteX8705" fmla="*/ 1214130 w 4649917"/>
              <a:gd name="connsiteY8705" fmla="*/ 34698 h 859843"/>
              <a:gd name="connsiteX8706" fmla="*/ 1337431 w 4649917"/>
              <a:gd name="connsiteY8706" fmla="*/ 32839 h 859843"/>
              <a:gd name="connsiteX8707" fmla="*/ 1347537 w 4649917"/>
              <a:gd name="connsiteY8707" fmla="*/ 34698 h 859843"/>
              <a:gd name="connsiteX8708" fmla="*/ 1331367 w 4649917"/>
              <a:gd name="connsiteY8708" fmla="*/ 34698 h 859843"/>
              <a:gd name="connsiteX8709" fmla="*/ 1343495 w 4649917"/>
              <a:gd name="connsiteY8709" fmla="*/ 39655 h 859843"/>
              <a:gd name="connsiteX8710" fmla="*/ 1343495 w 4649917"/>
              <a:gd name="connsiteY8710" fmla="*/ 44611 h 859843"/>
              <a:gd name="connsiteX8711" fmla="*/ 1331367 w 4649917"/>
              <a:gd name="connsiteY8711" fmla="*/ 44611 h 859843"/>
              <a:gd name="connsiteX8712" fmla="*/ 1335410 w 4649917"/>
              <a:gd name="connsiteY8712" fmla="*/ 49569 h 859843"/>
              <a:gd name="connsiteX8713" fmla="*/ 1347537 w 4649917"/>
              <a:gd name="connsiteY8713" fmla="*/ 44611 h 859843"/>
              <a:gd name="connsiteX8714" fmla="*/ 1347537 w 4649917"/>
              <a:gd name="connsiteY8714" fmla="*/ 49569 h 859843"/>
              <a:gd name="connsiteX8715" fmla="*/ 1335410 w 4649917"/>
              <a:gd name="connsiteY8715" fmla="*/ 49569 h 859843"/>
              <a:gd name="connsiteX8716" fmla="*/ 1327324 w 4649917"/>
              <a:gd name="connsiteY8716" fmla="*/ 49569 h 859843"/>
              <a:gd name="connsiteX8717" fmla="*/ 1327324 w 4649917"/>
              <a:gd name="connsiteY8717" fmla="*/ 54525 h 859843"/>
              <a:gd name="connsiteX8718" fmla="*/ 1323282 w 4649917"/>
              <a:gd name="connsiteY8718" fmla="*/ 49569 h 859843"/>
              <a:gd name="connsiteX8719" fmla="*/ 1311154 w 4649917"/>
              <a:gd name="connsiteY8719" fmla="*/ 54525 h 859843"/>
              <a:gd name="connsiteX8720" fmla="*/ 1323282 w 4649917"/>
              <a:gd name="connsiteY8720" fmla="*/ 49569 h 859843"/>
              <a:gd name="connsiteX8721" fmla="*/ 1327324 w 4649917"/>
              <a:gd name="connsiteY8721" fmla="*/ 49569 h 859843"/>
              <a:gd name="connsiteX8722" fmla="*/ 1331367 w 4649917"/>
              <a:gd name="connsiteY8722" fmla="*/ 44611 h 859843"/>
              <a:gd name="connsiteX8723" fmla="*/ 1335410 w 4649917"/>
              <a:gd name="connsiteY8723" fmla="*/ 39655 h 859843"/>
              <a:gd name="connsiteX8724" fmla="*/ 1327324 w 4649917"/>
              <a:gd name="connsiteY8724" fmla="*/ 39655 h 859843"/>
              <a:gd name="connsiteX8725" fmla="*/ 1327324 w 4649917"/>
              <a:gd name="connsiteY8725" fmla="*/ 44611 h 859843"/>
              <a:gd name="connsiteX8726" fmla="*/ 1323282 w 4649917"/>
              <a:gd name="connsiteY8726" fmla="*/ 44611 h 859843"/>
              <a:gd name="connsiteX8727" fmla="*/ 1323282 w 4649917"/>
              <a:gd name="connsiteY8727" fmla="*/ 39655 h 859843"/>
              <a:gd name="connsiteX8728" fmla="*/ 1319239 w 4649917"/>
              <a:gd name="connsiteY8728" fmla="*/ 44611 h 859843"/>
              <a:gd name="connsiteX8729" fmla="*/ 1294983 w 4649917"/>
              <a:gd name="connsiteY8729" fmla="*/ 39655 h 859843"/>
              <a:gd name="connsiteX8730" fmla="*/ 1294983 w 4649917"/>
              <a:gd name="connsiteY8730" fmla="*/ 34698 h 859843"/>
              <a:gd name="connsiteX8731" fmla="*/ 1290940 w 4649917"/>
              <a:gd name="connsiteY8731" fmla="*/ 34698 h 859843"/>
              <a:gd name="connsiteX8732" fmla="*/ 1294983 w 4649917"/>
              <a:gd name="connsiteY8732" fmla="*/ 34698 h 859843"/>
              <a:gd name="connsiteX8733" fmla="*/ 1313175 w 4649917"/>
              <a:gd name="connsiteY8733" fmla="*/ 32839 h 859843"/>
              <a:gd name="connsiteX8734" fmla="*/ 1328768 w 4649917"/>
              <a:gd name="connsiteY8734" fmla="*/ 34432 h 859843"/>
              <a:gd name="connsiteX8735" fmla="*/ 1610310 w 4649917"/>
              <a:gd name="connsiteY8735" fmla="*/ 29741 h 859843"/>
              <a:gd name="connsiteX8736" fmla="*/ 1606268 w 4649917"/>
              <a:gd name="connsiteY8736" fmla="*/ 29741 h 859843"/>
              <a:gd name="connsiteX8737" fmla="*/ 1610310 w 4649917"/>
              <a:gd name="connsiteY8737" fmla="*/ 29741 h 859843"/>
              <a:gd name="connsiteX8738" fmla="*/ 1428391 w 4649917"/>
              <a:gd name="connsiteY8738" fmla="*/ 24784 h 859843"/>
              <a:gd name="connsiteX8739" fmla="*/ 1436475 w 4649917"/>
              <a:gd name="connsiteY8739" fmla="*/ 29741 h 859843"/>
              <a:gd name="connsiteX8740" fmla="*/ 1428391 w 4649917"/>
              <a:gd name="connsiteY8740" fmla="*/ 24784 h 859843"/>
              <a:gd name="connsiteX8741" fmla="*/ 1509244 w 4649917"/>
              <a:gd name="connsiteY8741" fmla="*/ 24784 h 859843"/>
              <a:gd name="connsiteX8742" fmla="*/ 1513286 w 4649917"/>
              <a:gd name="connsiteY8742" fmla="*/ 29741 h 859843"/>
              <a:gd name="connsiteX8743" fmla="*/ 1509244 w 4649917"/>
              <a:gd name="connsiteY8743" fmla="*/ 29741 h 859843"/>
              <a:gd name="connsiteX8744" fmla="*/ 1509244 w 4649917"/>
              <a:gd name="connsiteY8744" fmla="*/ 24784 h 859843"/>
              <a:gd name="connsiteX8745" fmla="*/ 1521372 w 4649917"/>
              <a:gd name="connsiteY8745" fmla="*/ 24784 h 859843"/>
              <a:gd name="connsiteX8746" fmla="*/ 1521372 w 4649917"/>
              <a:gd name="connsiteY8746" fmla="*/ 29741 h 859843"/>
              <a:gd name="connsiteX8747" fmla="*/ 1517329 w 4649917"/>
              <a:gd name="connsiteY8747" fmla="*/ 24784 h 859843"/>
              <a:gd name="connsiteX8748" fmla="*/ 1521372 w 4649917"/>
              <a:gd name="connsiteY8748" fmla="*/ 24784 h 859843"/>
              <a:gd name="connsiteX8749" fmla="*/ 1577968 w 4649917"/>
              <a:gd name="connsiteY8749" fmla="*/ 14870 h 859843"/>
              <a:gd name="connsiteX8750" fmla="*/ 1586054 w 4649917"/>
              <a:gd name="connsiteY8750" fmla="*/ 19827 h 859843"/>
              <a:gd name="connsiteX8751" fmla="*/ 1590096 w 4649917"/>
              <a:gd name="connsiteY8751" fmla="*/ 19827 h 859843"/>
              <a:gd name="connsiteX8752" fmla="*/ 1586054 w 4649917"/>
              <a:gd name="connsiteY8752" fmla="*/ 24784 h 859843"/>
              <a:gd name="connsiteX8753" fmla="*/ 1586054 w 4649917"/>
              <a:gd name="connsiteY8753" fmla="*/ 19827 h 859843"/>
              <a:gd name="connsiteX8754" fmla="*/ 1582012 w 4649917"/>
              <a:gd name="connsiteY8754" fmla="*/ 19827 h 859843"/>
              <a:gd name="connsiteX8755" fmla="*/ 1577968 w 4649917"/>
              <a:gd name="connsiteY8755" fmla="*/ 19827 h 859843"/>
              <a:gd name="connsiteX8756" fmla="*/ 1577968 w 4649917"/>
              <a:gd name="connsiteY8756" fmla="*/ 14870 h 859843"/>
              <a:gd name="connsiteX8757" fmla="*/ 1507222 w 4649917"/>
              <a:gd name="connsiteY8757" fmla="*/ 13631 h 859843"/>
              <a:gd name="connsiteX8758" fmla="*/ 1507626 w 4649917"/>
              <a:gd name="connsiteY8758" fmla="*/ 14870 h 859843"/>
              <a:gd name="connsiteX8759" fmla="*/ 1513286 w 4649917"/>
              <a:gd name="connsiteY8759" fmla="*/ 14870 h 859843"/>
              <a:gd name="connsiteX8760" fmla="*/ 1521372 w 4649917"/>
              <a:gd name="connsiteY8760" fmla="*/ 14870 h 859843"/>
              <a:gd name="connsiteX8761" fmla="*/ 1529457 w 4649917"/>
              <a:gd name="connsiteY8761" fmla="*/ 14870 h 859843"/>
              <a:gd name="connsiteX8762" fmla="*/ 1533500 w 4649917"/>
              <a:gd name="connsiteY8762" fmla="*/ 19827 h 859843"/>
              <a:gd name="connsiteX8763" fmla="*/ 1521372 w 4649917"/>
              <a:gd name="connsiteY8763" fmla="*/ 19827 h 859843"/>
              <a:gd name="connsiteX8764" fmla="*/ 1521372 w 4649917"/>
              <a:gd name="connsiteY8764" fmla="*/ 14870 h 859843"/>
              <a:gd name="connsiteX8765" fmla="*/ 1509244 w 4649917"/>
              <a:gd name="connsiteY8765" fmla="*/ 19827 h 859843"/>
              <a:gd name="connsiteX8766" fmla="*/ 1507626 w 4649917"/>
              <a:gd name="connsiteY8766" fmla="*/ 14870 h 859843"/>
              <a:gd name="connsiteX8767" fmla="*/ 1505201 w 4649917"/>
              <a:gd name="connsiteY8767" fmla="*/ 14870 h 859843"/>
              <a:gd name="connsiteX8768" fmla="*/ 1505201 w 4649917"/>
              <a:gd name="connsiteY8768" fmla="*/ 19827 h 859843"/>
              <a:gd name="connsiteX8769" fmla="*/ 1501158 w 4649917"/>
              <a:gd name="connsiteY8769" fmla="*/ 14870 h 859843"/>
              <a:gd name="connsiteX8770" fmla="*/ 1505201 w 4649917"/>
              <a:gd name="connsiteY8770" fmla="*/ 14870 h 859843"/>
              <a:gd name="connsiteX8771" fmla="*/ 1507222 w 4649917"/>
              <a:gd name="connsiteY8771" fmla="*/ 13631 h 859843"/>
              <a:gd name="connsiteX8772" fmla="*/ 1445067 w 4649917"/>
              <a:gd name="connsiteY8772" fmla="*/ 13012 h 859843"/>
              <a:gd name="connsiteX8773" fmla="*/ 1448603 w 4649917"/>
              <a:gd name="connsiteY8773" fmla="*/ 14870 h 859843"/>
              <a:gd name="connsiteX8774" fmla="*/ 1444561 w 4649917"/>
              <a:gd name="connsiteY8774" fmla="*/ 14870 h 859843"/>
              <a:gd name="connsiteX8775" fmla="*/ 1445067 w 4649917"/>
              <a:gd name="connsiteY8775" fmla="*/ 13012 h 859843"/>
              <a:gd name="connsiteX8776" fmla="*/ 1489030 w 4649917"/>
              <a:gd name="connsiteY8776" fmla="*/ 4956 h 859843"/>
              <a:gd name="connsiteX8777" fmla="*/ 1484988 w 4649917"/>
              <a:gd name="connsiteY8777" fmla="*/ 9914 h 859843"/>
              <a:gd name="connsiteX8778" fmla="*/ 1484988 w 4649917"/>
              <a:gd name="connsiteY8778" fmla="*/ 4956 h 859843"/>
              <a:gd name="connsiteX8779" fmla="*/ 1489030 w 4649917"/>
              <a:gd name="connsiteY8779" fmla="*/ 4956 h 859843"/>
              <a:gd name="connsiteX8780" fmla="*/ 1509244 w 4649917"/>
              <a:gd name="connsiteY8780" fmla="*/ 4956 h 859843"/>
              <a:gd name="connsiteX8781" fmla="*/ 1505201 w 4649917"/>
              <a:gd name="connsiteY8781" fmla="*/ 4956 h 859843"/>
              <a:gd name="connsiteX8782" fmla="*/ 1509244 w 4649917"/>
              <a:gd name="connsiteY8782" fmla="*/ 4956 h 859843"/>
              <a:gd name="connsiteX8783" fmla="*/ 1577463 w 4649917"/>
              <a:gd name="connsiteY8783" fmla="*/ 3098 h 859843"/>
              <a:gd name="connsiteX8784" fmla="*/ 1577968 w 4649917"/>
              <a:gd name="connsiteY8784" fmla="*/ 4956 h 859843"/>
              <a:gd name="connsiteX8785" fmla="*/ 1573926 w 4649917"/>
              <a:gd name="connsiteY8785" fmla="*/ 4956 h 859843"/>
              <a:gd name="connsiteX8786" fmla="*/ 1577463 w 4649917"/>
              <a:gd name="connsiteY8786" fmla="*/ 3098 h 859843"/>
              <a:gd name="connsiteX8787" fmla="*/ 1582012 w 4649917"/>
              <a:gd name="connsiteY8787" fmla="*/ 0 h 859843"/>
              <a:gd name="connsiteX8788" fmla="*/ 1569884 w 4649917"/>
              <a:gd name="connsiteY8788" fmla="*/ 0 h 859843"/>
              <a:gd name="connsiteX8789" fmla="*/ 1565840 w 4649917"/>
              <a:gd name="connsiteY8789" fmla="*/ 4956 h 859843"/>
              <a:gd name="connsiteX8790" fmla="*/ 1561798 w 4649917"/>
              <a:gd name="connsiteY8790" fmla="*/ 4956 h 859843"/>
              <a:gd name="connsiteX8791" fmla="*/ 1561798 w 4649917"/>
              <a:gd name="connsiteY8791" fmla="*/ 9914 h 859843"/>
              <a:gd name="connsiteX8792" fmla="*/ 1565840 w 4649917"/>
              <a:gd name="connsiteY8792" fmla="*/ 9914 h 859843"/>
              <a:gd name="connsiteX8793" fmla="*/ 1577968 w 4649917"/>
              <a:gd name="connsiteY8793" fmla="*/ 9914 h 859843"/>
              <a:gd name="connsiteX8794" fmla="*/ 1573926 w 4649917"/>
              <a:gd name="connsiteY8794" fmla="*/ 14870 h 859843"/>
              <a:gd name="connsiteX8795" fmla="*/ 1565840 w 4649917"/>
              <a:gd name="connsiteY8795" fmla="*/ 9914 h 859843"/>
              <a:gd name="connsiteX8796" fmla="*/ 1569884 w 4649917"/>
              <a:gd name="connsiteY8796" fmla="*/ 14870 h 859843"/>
              <a:gd name="connsiteX8797" fmla="*/ 1565840 w 4649917"/>
              <a:gd name="connsiteY8797" fmla="*/ 14870 h 859843"/>
              <a:gd name="connsiteX8798" fmla="*/ 1561798 w 4649917"/>
              <a:gd name="connsiteY8798" fmla="*/ 14870 h 859843"/>
              <a:gd name="connsiteX8799" fmla="*/ 1557756 w 4649917"/>
              <a:gd name="connsiteY8799" fmla="*/ 9914 h 859843"/>
              <a:gd name="connsiteX8800" fmla="*/ 1549670 w 4649917"/>
              <a:gd name="connsiteY8800" fmla="*/ 14870 h 859843"/>
              <a:gd name="connsiteX8801" fmla="*/ 1545628 w 4649917"/>
              <a:gd name="connsiteY8801" fmla="*/ 14870 h 859843"/>
              <a:gd name="connsiteX8802" fmla="*/ 1529457 w 4649917"/>
              <a:gd name="connsiteY8802" fmla="*/ 9914 h 859843"/>
              <a:gd name="connsiteX8803" fmla="*/ 1525414 w 4649917"/>
              <a:gd name="connsiteY8803" fmla="*/ 4956 h 859843"/>
              <a:gd name="connsiteX8804" fmla="*/ 1525414 w 4649917"/>
              <a:gd name="connsiteY8804" fmla="*/ 9914 h 859843"/>
              <a:gd name="connsiteX8805" fmla="*/ 1521372 w 4649917"/>
              <a:gd name="connsiteY8805" fmla="*/ 9914 h 859843"/>
              <a:gd name="connsiteX8806" fmla="*/ 1513286 w 4649917"/>
              <a:gd name="connsiteY8806" fmla="*/ 4956 h 859843"/>
              <a:gd name="connsiteX8807" fmla="*/ 1501158 w 4649917"/>
              <a:gd name="connsiteY8807" fmla="*/ 0 h 859843"/>
              <a:gd name="connsiteX8808" fmla="*/ 1501158 w 4649917"/>
              <a:gd name="connsiteY8808" fmla="*/ 4956 h 859843"/>
              <a:gd name="connsiteX8809" fmla="*/ 1497116 w 4649917"/>
              <a:gd name="connsiteY8809" fmla="*/ 0 h 859843"/>
              <a:gd name="connsiteX8810" fmla="*/ 1493073 w 4649917"/>
              <a:gd name="connsiteY8810" fmla="*/ 0 h 859843"/>
              <a:gd name="connsiteX8811" fmla="*/ 1493073 w 4649917"/>
              <a:gd name="connsiteY8811" fmla="*/ 4956 h 859843"/>
              <a:gd name="connsiteX8812" fmla="*/ 1489030 w 4649917"/>
              <a:gd name="connsiteY8812" fmla="*/ 0 h 859843"/>
              <a:gd name="connsiteX8813" fmla="*/ 1484988 w 4649917"/>
              <a:gd name="connsiteY8813" fmla="*/ 0 h 859843"/>
              <a:gd name="connsiteX8814" fmla="*/ 1480945 w 4649917"/>
              <a:gd name="connsiteY8814" fmla="*/ 4956 h 859843"/>
              <a:gd name="connsiteX8815" fmla="*/ 1480945 w 4649917"/>
              <a:gd name="connsiteY8815" fmla="*/ 9914 h 859843"/>
              <a:gd name="connsiteX8816" fmla="*/ 1476903 w 4649917"/>
              <a:gd name="connsiteY8816" fmla="*/ 9914 h 859843"/>
              <a:gd name="connsiteX8817" fmla="*/ 1476903 w 4649917"/>
              <a:gd name="connsiteY8817" fmla="*/ 4956 h 859843"/>
              <a:gd name="connsiteX8818" fmla="*/ 1472859 w 4649917"/>
              <a:gd name="connsiteY8818" fmla="*/ 6609 h 859843"/>
              <a:gd name="connsiteX8819" fmla="*/ 1464775 w 4649917"/>
              <a:gd name="connsiteY8819" fmla="*/ 9914 h 859843"/>
              <a:gd name="connsiteX8820" fmla="*/ 1468817 w 4649917"/>
              <a:gd name="connsiteY8820" fmla="*/ 9914 h 859843"/>
              <a:gd name="connsiteX8821" fmla="*/ 1456689 w 4649917"/>
              <a:gd name="connsiteY8821" fmla="*/ 14870 h 859843"/>
              <a:gd name="connsiteX8822" fmla="*/ 1460731 w 4649917"/>
              <a:gd name="connsiteY8822" fmla="*/ 9914 h 859843"/>
              <a:gd name="connsiteX8823" fmla="*/ 1456689 w 4649917"/>
              <a:gd name="connsiteY8823" fmla="*/ 4956 h 859843"/>
              <a:gd name="connsiteX8824" fmla="*/ 1456689 w 4649917"/>
              <a:gd name="connsiteY8824" fmla="*/ 9914 h 859843"/>
              <a:gd name="connsiteX8825" fmla="*/ 1452647 w 4649917"/>
              <a:gd name="connsiteY8825" fmla="*/ 9914 h 859843"/>
              <a:gd name="connsiteX8826" fmla="*/ 1432433 w 4649917"/>
              <a:gd name="connsiteY8826" fmla="*/ 4956 h 859843"/>
              <a:gd name="connsiteX8827" fmla="*/ 1436475 w 4649917"/>
              <a:gd name="connsiteY8827" fmla="*/ 9914 h 859843"/>
              <a:gd name="connsiteX8828" fmla="*/ 1432433 w 4649917"/>
              <a:gd name="connsiteY8828" fmla="*/ 9914 h 859843"/>
              <a:gd name="connsiteX8829" fmla="*/ 1424347 w 4649917"/>
              <a:gd name="connsiteY8829" fmla="*/ 14870 h 859843"/>
              <a:gd name="connsiteX8830" fmla="*/ 1420305 w 4649917"/>
              <a:gd name="connsiteY8830" fmla="*/ 14870 h 859843"/>
              <a:gd name="connsiteX8831" fmla="*/ 1424347 w 4649917"/>
              <a:gd name="connsiteY8831" fmla="*/ 19827 h 859843"/>
              <a:gd name="connsiteX8832" fmla="*/ 1412219 w 4649917"/>
              <a:gd name="connsiteY8832" fmla="*/ 19827 h 859843"/>
              <a:gd name="connsiteX8833" fmla="*/ 1404135 w 4649917"/>
              <a:gd name="connsiteY8833" fmla="*/ 19827 h 859843"/>
              <a:gd name="connsiteX8834" fmla="*/ 1400092 w 4649917"/>
              <a:gd name="connsiteY8834" fmla="*/ 19827 h 859843"/>
              <a:gd name="connsiteX8835" fmla="*/ 1379879 w 4649917"/>
              <a:gd name="connsiteY8835" fmla="*/ 14870 h 859843"/>
              <a:gd name="connsiteX8836" fmla="*/ 1379879 w 4649917"/>
              <a:gd name="connsiteY8836" fmla="*/ 19827 h 859843"/>
              <a:gd name="connsiteX8837" fmla="*/ 1383921 w 4649917"/>
              <a:gd name="connsiteY8837" fmla="*/ 19827 h 859843"/>
              <a:gd name="connsiteX8838" fmla="*/ 1379879 w 4649917"/>
              <a:gd name="connsiteY8838" fmla="*/ 19827 h 859843"/>
              <a:gd name="connsiteX8839" fmla="*/ 1375836 w 4649917"/>
              <a:gd name="connsiteY8839" fmla="*/ 19827 h 859843"/>
              <a:gd name="connsiteX8840" fmla="*/ 1367751 w 4649917"/>
              <a:gd name="connsiteY8840" fmla="*/ 19827 h 859843"/>
              <a:gd name="connsiteX8841" fmla="*/ 1363708 w 4649917"/>
              <a:gd name="connsiteY8841" fmla="*/ 19827 h 859843"/>
              <a:gd name="connsiteX8842" fmla="*/ 1355623 w 4649917"/>
              <a:gd name="connsiteY8842" fmla="*/ 19827 h 859843"/>
              <a:gd name="connsiteX8843" fmla="*/ 1351580 w 4649917"/>
              <a:gd name="connsiteY8843" fmla="*/ 19827 h 859843"/>
              <a:gd name="connsiteX8844" fmla="*/ 1319239 w 4649917"/>
              <a:gd name="connsiteY8844" fmla="*/ 19827 h 859843"/>
              <a:gd name="connsiteX8845" fmla="*/ 1303068 w 4649917"/>
              <a:gd name="connsiteY8845" fmla="*/ 14870 h 859843"/>
              <a:gd name="connsiteX8846" fmla="*/ 1303068 w 4649917"/>
              <a:gd name="connsiteY8846" fmla="*/ 19827 h 859843"/>
              <a:gd name="connsiteX8847" fmla="*/ 1299026 w 4649917"/>
              <a:gd name="connsiteY8847" fmla="*/ 19827 h 859843"/>
              <a:gd name="connsiteX8848" fmla="*/ 1299026 w 4649917"/>
              <a:gd name="connsiteY8848" fmla="*/ 14870 h 859843"/>
              <a:gd name="connsiteX8849" fmla="*/ 1286898 w 4649917"/>
              <a:gd name="connsiteY8849" fmla="*/ 9914 h 859843"/>
              <a:gd name="connsiteX8850" fmla="*/ 1290940 w 4649917"/>
              <a:gd name="connsiteY8850" fmla="*/ 14870 h 859843"/>
              <a:gd name="connsiteX8851" fmla="*/ 1282856 w 4649917"/>
              <a:gd name="connsiteY8851" fmla="*/ 19827 h 859843"/>
              <a:gd name="connsiteX8852" fmla="*/ 1274770 w 4649917"/>
              <a:gd name="connsiteY8852" fmla="*/ 19827 h 859843"/>
              <a:gd name="connsiteX8853" fmla="*/ 1274770 w 4649917"/>
              <a:gd name="connsiteY8853" fmla="*/ 14870 h 859843"/>
              <a:gd name="connsiteX8854" fmla="*/ 1246472 w 4649917"/>
              <a:gd name="connsiteY8854" fmla="*/ 19827 h 859843"/>
              <a:gd name="connsiteX8855" fmla="*/ 1246472 w 4649917"/>
              <a:gd name="connsiteY8855" fmla="*/ 14870 h 859843"/>
              <a:gd name="connsiteX8856" fmla="*/ 1238386 w 4649917"/>
              <a:gd name="connsiteY8856" fmla="*/ 14870 h 859843"/>
              <a:gd name="connsiteX8857" fmla="*/ 1234344 w 4649917"/>
              <a:gd name="connsiteY8857" fmla="*/ 14870 h 859843"/>
              <a:gd name="connsiteX8858" fmla="*/ 1230300 w 4649917"/>
              <a:gd name="connsiteY8858" fmla="*/ 19827 h 859843"/>
              <a:gd name="connsiteX8859" fmla="*/ 1226258 w 4649917"/>
              <a:gd name="connsiteY8859" fmla="*/ 14870 h 859843"/>
              <a:gd name="connsiteX8860" fmla="*/ 1222216 w 4649917"/>
              <a:gd name="connsiteY8860" fmla="*/ 19827 h 859843"/>
              <a:gd name="connsiteX8861" fmla="*/ 1222216 w 4649917"/>
              <a:gd name="connsiteY8861" fmla="*/ 14870 h 859843"/>
              <a:gd name="connsiteX8862" fmla="*/ 1214130 w 4649917"/>
              <a:gd name="connsiteY8862" fmla="*/ 19827 h 859843"/>
              <a:gd name="connsiteX8863" fmla="*/ 1214130 w 4649917"/>
              <a:gd name="connsiteY8863" fmla="*/ 14870 h 859843"/>
              <a:gd name="connsiteX8864" fmla="*/ 1206045 w 4649917"/>
              <a:gd name="connsiteY8864" fmla="*/ 19827 h 859843"/>
              <a:gd name="connsiteX8865" fmla="*/ 1202002 w 4649917"/>
              <a:gd name="connsiteY8865" fmla="*/ 19827 h 859843"/>
              <a:gd name="connsiteX8866" fmla="*/ 1197960 w 4649917"/>
              <a:gd name="connsiteY8866" fmla="*/ 19827 h 859843"/>
              <a:gd name="connsiteX8867" fmla="*/ 1197960 w 4649917"/>
              <a:gd name="connsiteY8867" fmla="*/ 24784 h 859843"/>
              <a:gd name="connsiteX8868" fmla="*/ 1193917 w 4649917"/>
              <a:gd name="connsiteY8868" fmla="*/ 19827 h 859843"/>
              <a:gd name="connsiteX8869" fmla="*/ 1193917 w 4649917"/>
              <a:gd name="connsiteY8869" fmla="*/ 24784 h 859843"/>
              <a:gd name="connsiteX8870" fmla="*/ 1185832 w 4649917"/>
              <a:gd name="connsiteY8870" fmla="*/ 29741 h 859843"/>
              <a:gd name="connsiteX8871" fmla="*/ 1189874 w 4649917"/>
              <a:gd name="connsiteY8871" fmla="*/ 34698 h 859843"/>
              <a:gd name="connsiteX8872" fmla="*/ 1177746 w 4649917"/>
              <a:gd name="connsiteY8872" fmla="*/ 29741 h 859843"/>
              <a:gd name="connsiteX8873" fmla="*/ 1173703 w 4649917"/>
              <a:gd name="connsiteY8873" fmla="*/ 29741 h 859843"/>
              <a:gd name="connsiteX8874" fmla="*/ 1161575 w 4649917"/>
              <a:gd name="connsiteY8874" fmla="*/ 29741 h 859843"/>
              <a:gd name="connsiteX8875" fmla="*/ 1161575 w 4649917"/>
              <a:gd name="connsiteY8875" fmla="*/ 34698 h 859843"/>
              <a:gd name="connsiteX8876" fmla="*/ 1169661 w 4649917"/>
              <a:gd name="connsiteY8876" fmla="*/ 34698 h 859843"/>
              <a:gd name="connsiteX8877" fmla="*/ 1173703 w 4649917"/>
              <a:gd name="connsiteY8877" fmla="*/ 34698 h 859843"/>
              <a:gd name="connsiteX8878" fmla="*/ 1173703 w 4649917"/>
              <a:gd name="connsiteY8878" fmla="*/ 39655 h 859843"/>
              <a:gd name="connsiteX8879" fmla="*/ 1177746 w 4649917"/>
              <a:gd name="connsiteY8879" fmla="*/ 39655 h 859843"/>
              <a:gd name="connsiteX8880" fmla="*/ 1202002 w 4649917"/>
              <a:gd name="connsiteY8880" fmla="*/ 34698 h 859843"/>
              <a:gd name="connsiteX8881" fmla="*/ 1209582 w 4649917"/>
              <a:gd name="connsiteY8881" fmla="*/ 32839 h 859843"/>
              <a:gd name="connsiteX8882" fmla="*/ 1211332 w 4649917"/>
              <a:gd name="connsiteY8882" fmla="*/ 33554 h 859843"/>
              <a:gd name="connsiteX8883" fmla="*/ 1212109 w 4649917"/>
              <a:gd name="connsiteY8883" fmla="*/ 32839 h 859843"/>
              <a:gd name="connsiteX8884" fmla="*/ 1214130 w 4649917"/>
              <a:gd name="connsiteY8884" fmla="*/ 34698 h 859843"/>
              <a:gd name="connsiteX8885" fmla="*/ 1218172 w 4649917"/>
              <a:gd name="connsiteY8885" fmla="*/ 34698 h 859843"/>
              <a:gd name="connsiteX8886" fmla="*/ 1226258 w 4649917"/>
              <a:gd name="connsiteY8886" fmla="*/ 34698 h 859843"/>
              <a:gd name="connsiteX8887" fmla="*/ 1222216 w 4649917"/>
              <a:gd name="connsiteY8887" fmla="*/ 34698 h 859843"/>
              <a:gd name="connsiteX8888" fmla="*/ 1242428 w 4649917"/>
              <a:gd name="connsiteY8888" fmla="*/ 34698 h 859843"/>
              <a:gd name="connsiteX8889" fmla="*/ 1246472 w 4649917"/>
              <a:gd name="connsiteY8889" fmla="*/ 34698 h 859843"/>
              <a:gd name="connsiteX8890" fmla="*/ 1262642 w 4649917"/>
              <a:gd name="connsiteY8890" fmla="*/ 34698 h 859843"/>
              <a:gd name="connsiteX8891" fmla="*/ 1286898 w 4649917"/>
              <a:gd name="connsiteY8891" fmla="*/ 34698 h 859843"/>
              <a:gd name="connsiteX8892" fmla="*/ 1286898 w 4649917"/>
              <a:gd name="connsiteY8892" fmla="*/ 39655 h 859843"/>
              <a:gd name="connsiteX8893" fmla="*/ 1303068 w 4649917"/>
              <a:gd name="connsiteY8893" fmla="*/ 44611 h 859843"/>
              <a:gd name="connsiteX8894" fmla="*/ 1294983 w 4649917"/>
              <a:gd name="connsiteY8894" fmla="*/ 44611 h 859843"/>
              <a:gd name="connsiteX8895" fmla="*/ 1286898 w 4649917"/>
              <a:gd name="connsiteY8895" fmla="*/ 44611 h 859843"/>
              <a:gd name="connsiteX8896" fmla="*/ 1286898 w 4649917"/>
              <a:gd name="connsiteY8896" fmla="*/ 39655 h 859843"/>
              <a:gd name="connsiteX8897" fmla="*/ 1282856 w 4649917"/>
              <a:gd name="connsiteY8897" fmla="*/ 39655 h 859843"/>
              <a:gd name="connsiteX8898" fmla="*/ 1278812 w 4649917"/>
              <a:gd name="connsiteY8898" fmla="*/ 39655 h 859843"/>
              <a:gd name="connsiteX8899" fmla="*/ 1281643 w 4649917"/>
              <a:gd name="connsiteY8899" fmla="*/ 36185 h 859843"/>
              <a:gd name="connsiteX8900" fmla="*/ 1278812 w 4649917"/>
              <a:gd name="connsiteY8900" fmla="*/ 34698 h 859843"/>
              <a:gd name="connsiteX8901" fmla="*/ 1274770 w 4649917"/>
              <a:gd name="connsiteY8901" fmla="*/ 39655 h 859843"/>
              <a:gd name="connsiteX8902" fmla="*/ 1278812 w 4649917"/>
              <a:gd name="connsiteY8902" fmla="*/ 44611 h 859843"/>
              <a:gd name="connsiteX8903" fmla="*/ 1270728 w 4649917"/>
              <a:gd name="connsiteY8903" fmla="*/ 44611 h 859843"/>
              <a:gd name="connsiteX8904" fmla="*/ 1266684 w 4649917"/>
              <a:gd name="connsiteY8904" fmla="*/ 39655 h 859843"/>
              <a:gd name="connsiteX8905" fmla="*/ 1258600 w 4649917"/>
              <a:gd name="connsiteY8905" fmla="*/ 44611 h 859843"/>
              <a:gd name="connsiteX8906" fmla="*/ 1250514 w 4649917"/>
              <a:gd name="connsiteY8906" fmla="*/ 39655 h 859843"/>
              <a:gd name="connsiteX8907" fmla="*/ 1246472 w 4649917"/>
              <a:gd name="connsiteY8907" fmla="*/ 39655 h 859843"/>
              <a:gd name="connsiteX8908" fmla="*/ 1250514 w 4649917"/>
              <a:gd name="connsiteY8908" fmla="*/ 44611 h 859843"/>
              <a:gd name="connsiteX8909" fmla="*/ 1230300 w 4649917"/>
              <a:gd name="connsiteY8909" fmla="*/ 44611 h 859843"/>
              <a:gd name="connsiteX8910" fmla="*/ 1214130 w 4649917"/>
              <a:gd name="connsiteY8910" fmla="*/ 44611 h 859843"/>
              <a:gd name="connsiteX8911" fmla="*/ 1218172 w 4649917"/>
              <a:gd name="connsiteY8911" fmla="*/ 49569 h 859843"/>
              <a:gd name="connsiteX8912" fmla="*/ 1214130 w 4649917"/>
              <a:gd name="connsiteY8912" fmla="*/ 44611 h 859843"/>
              <a:gd name="connsiteX8913" fmla="*/ 1206045 w 4649917"/>
              <a:gd name="connsiteY8913" fmla="*/ 44611 h 859843"/>
              <a:gd name="connsiteX8914" fmla="*/ 1202002 w 4649917"/>
              <a:gd name="connsiteY8914" fmla="*/ 44611 h 859843"/>
              <a:gd name="connsiteX8915" fmla="*/ 1206045 w 4649917"/>
              <a:gd name="connsiteY8915" fmla="*/ 49569 h 859843"/>
              <a:gd name="connsiteX8916" fmla="*/ 1197960 w 4649917"/>
              <a:gd name="connsiteY8916" fmla="*/ 49569 h 859843"/>
              <a:gd name="connsiteX8917" fmla="*/ 1189874 w 4649917"/>
              <a:gd name="connsiteY8917" fmla="*/ 49569 h 859843"/>
              <a:gd name="connsiteX8918" fmla="*/ 1173703 w 4649917"/>
              <a:gd name="connsiteY8918" fmla="*/ 49569 h 859843"/>
              <a:gd name="connsiteX8919" fmla="*/ 1173703 w 4649917"/>
              <a:gd name="connsiteY8919" fmla="*/ 54525 h 859843"/>
              <a:gd name="connsiteX8920" fmla="*/ 1189874 w 4649917"/>
              <a:gd name="connsiteY8920" fmla="*/ 54525 h 859843"/>
              <a:gd name="connsiteX8921" fmla="*/ 1193917 w 4649917"/>
              <a:gd name="connsiteY8921" fmla="*/ 54525 h 859843"/>
              <a:gd name="connsiteX8922" fmla="*/ 1189874 w 4649917"/>
              <a:gd name="connsiteY8922" fmla="*/ 54525 h 859843"/>
              <a:gd name="connsiteX8923" fmla="*/ 1186934 w 4649917"/>
              <a:gd name="connsiteY8923" fmla="*/ 55877 h 859843"/>
              <a:gd name="connsiteX8924" fmla="*/ 1189874 w 4649917"/>
              <a:gd name="connsiteY8924" fmla="*/ 59482 h 859843"/>
              <a:gd name="connsiteX8925" fmla="*/ 1206045 w 4649917"/>
              <a:gd name="connsiteY8925" fmla="*/ 59482 h 859843"/>
              <a:gd name="connsiteX8926" fmla="*/ 1214130 w 4649917"/>
              <a:gd name="connsiteY8926" fmla="*/ 59482 h 859843"/>
              <a:gd name="connsiteX8927" fmla="*/ 1214130 w 4649917"/>
              <a:gd name="connsiteY8927" fmla="*/ 64439 h 859843"/>
              <a:gd name="connsiteX8928" fmla="*/ 1218172 w 4649917"/>
              <a:gd name="connsiteY8928" fmla="*/ 64439 h 859843"/>
              <a:gd name="connsiteX8929" fmla="*/ 1230300 w 4649917"/>
              <a:gd name="connsiteY8929" fmla="*/ 64439 h 859843"/>
              <a:gd name="connsiteX8930" fmla="*/ 1238386 w 4649917"/>
              <a:gd name="connsiteY8930" fmla="*/ 64439 h 859843"/>
              <a:gd name="connsiteX8931" fmla="*/ 1238386 w 4649917"/>
              <a:gd name="connsiteY8931" fmla="*/ 69396 h 859843"/>
              <a:gd name="connsiteX8932" fmla="*/ 1242428 w 4649917"/>
              <a:gd name="connsiteY8932" fmla="*/ 64439 h 859843"/>
              <a:gd name="connsiteX8933" fmla="*/ 1246472 w 4649917"/>
              <a:gd name="connsiteY8933" fmla="*/ 64439 h 859843"/>
              <a:gd name="connsiteX8934" fmla="*/ 1250514 w 4649917"/>
              <a:gd name="connsiteY8934" fmla="*/ 64439 h 859843"/>
              <a:gd name="connsiteX8935" fmla="*/ 1254556 w 4649917"/>
              <a:gd name="connsiteY8935" fmla="*/ 64439 h 859843"/>
              <a:gd name="connsiteX8936" fmla="*/ 1262642 w 4649917"/>
              <a:gd name="connsiteY8936" fmla="*/ 64439 h 859843"/>
              <a:gd name="connsiteX8937" fmla="*/ 1266684 w 4649917"/>
              <a:gd name="connsiteY8937" fmla="*/ 69396 h 859843"/>
              <a:gd name="connsiteX8938" fmla="*/ 1274770 w 4649917"/>
              <a:gd name="connsiteY8938" fmla="*/ 69396 h 859843"/>
              <a:gd name="connsiteX8939" fmla="*/ 1278812 w 4649917"/>
              <a:gd name="connsiteY8939" fmla="*/ 64439 h 859843"/>
              <a:gd name="connsiteX8940" fmla="*/ 1299026 w 4649917"/>
              <a:gd name="connsiteY8940" fmla="*/ 69396 h 859843"/>
              <a:gd name="connsiteX8941" fmla="*/ 1299026 w 4649917"/>
              <a:gd name="connsiteY8941" fmla="*/ 74353 h 859843"/>
              <a:gd name="connsiteX8942" fmla="*/ 1307111 w 4649917"/>
              <a:gd name="connsiteY8942" fmla="*/ 79310 h 859843"/>
              <a:gd name="connsiteX8943" fmla="*/ 1303068 w 4649917"/>
              <a:gd name="connsiteY8943" fmla="*/ 79310 h 859843"/>
              <a:gd name="connsiteX8944" fmla="*/ 1286898 w 4649917"/>
              <a:gd name="connsiteY8944" fmla="*/ 79310 h 859843"/>
              <a:gd name="connsiteX8945" fmla="*/ 1246472 w 4649917"/>
              <a:gd name="connsiteY8945" fmla="*/ 79310 h 859843"/>
              <a:gd name="connsiteX8946" fmla="*/ 1234344 w 4649917"/>
              <a:gd name="connsiteY8946" fmla="*/ 84267 h 859843"/>
              <a:gd name="connsiteX8947" fmla="*/ 1217662 w 4649917"/>
              <a:gd name="connsiteY8947" fmla="*/ 84267 h 859843"/>
              <a:gd name="connsiteX8948" fmla="*/ 1221976 w 4649917"/>
              <a:gd name="connsiteY8948" fmla="*/ 83735 h 859843"/>
              <a:gd name="connsiteX8949" fmla="*/ 1241470 w 4649917"/>
              <a:gd name="connsiteY8949" fmla="*/ 81334 h 859843"/>
              <a:gd name="connsiteX8950" fmla="*/ 1101112 w 4649917"/>
              <a:gd name="connsiteY8950" fmla="*/ 81334 h 859843"/>
              <a:gd name="connsiteX8951" fmla="*/ 1249268 w 4649917"/>
              <a:gd name="connsiteY8951" fmla="*/ 76534 h 859843"/>
              <a:gd name="connsiteX8952" fmla="*/ 1253167 w 4649917"/>
              <a:gd name="connsiteY8952" fmla="*/ 71732 h 859843"/>
              <a:gd name="connsiteX8953" fmla="*/ 1241470 w 4649917"/>
              <a:gd name="connsiteY8953" fmla="*/ 71732 h 859843"/>
              <a:gd name="connsiteX8954" fmla="*/ 1116706 w 4649917"/>
              <a:gd name="connsiteY8954" fmla="*/ 71732 h 859843"/>
              <a:gd name="connsiteX8955" fmla="*/ 1136201 w 4649917"/>
              <a:gd name="connsiteY8955" fmla="*/ 66930 h 859843"/>
              <a:gd name="connsiteX8956" fmla="*/ 1163493 w 4649917"/>
              <a:gd name="connsiteY8956" fmla="*/ 66930 h 859843"/>
              <a:gd name="connsiteX8957" fmla="*/ 1046527 w 4649917"/>
              <a:gd name="connsiteY8957" fmla="*/ 62129 h 859843"/>
              <a:gd name="connsiteX8958" fmla="*/ 910067 w 4649917"/>
              <a:gd name="connsiteY8958" fmla="*/ 71732 h 859843"/>
              <a:gd name="connsiteX8959" fmla="*/ 867179 w 4649917"/>
              <a:gd name="connsiteY8959" fmla="*/ 76534 h 859843"/>
              <a:gd name="connsiteX8960" fmla="*/ 769707 w 4649917"/>
              <a:gd name="connsiteY8960" fmla="*/ 95739 h 859843"/>
              <a:gd name="connsiteX8961" fmla="*/ 750214 w 4649917"/>
              <a:gd name="connsiteY8961" fmla="*/ 100541 h 859843"/>
              <a:gd name="connsiteX8962" fmla="*/ 746314 w 4649917"/>
              <a:gd name="connsiteY8962" fmla="*/ 100541 h 859843"/>
              <a:gd name="connsiteX8963" fmla="*/ 742416 w 4649917"/>
              <a:gd name="connsiteY8963" fmla="*/ 105341 h 859843"/>
              <a:gd name="connsiteX8964" fmla="*/ 739004 w 4649917"/>
              <a:gd name="connsiteY8964" fmla="*/ 105341 h 859843"/>
              <a:gd name="connsiteX8965" fmla="*/ 734618 w 4649917"/>
              <a:gd name="connsiteY8965" fmla="*/ 105341 h 859843"/>
              <a:gd name="connsiteX8966" fmla="*/ 734618 w 4649917"/>
              <a:gd name="connsiteY8966" fmla="*/ 110143 h 859843"/>
              <a:gd name="connsiteX8967" fmla="*/ 719023 w 4649917"/>
              <a:gd name="connsiteY8967" fmla="*/ 114944 h 859843"/>
              <a:gd name="connsiteX8968" fmla="*/ 703427 w 4649917"/>
              <a:gd name="connsiteY8968" fmla="*/ 119746 h 859843"/>
              <a:gd name="connsiteX8969" fmla="*/ 711225 w 4649917"/>
              <a:gd name="connsiteY8969" fmla="*/ 119746 h 859843"/>
              <a:gd name="connsiteX8970" fmla="*/ 687831 w 4649917"/>
              <a:gd name="connsiteY8970" fmla="*/ 124546 h 859843"/>
              <a:gd name="connsiteX8971" fmla="*/ 687831 w 4649917"/>
              <a:gd name="connsiteY8971" fmla="*/ 129348 h 859843"/>
              <a:gd name="connsiteX8972" fmla="*/ 680034 w 4649917"/>
              <a:gd name="connsiteY8972" fmla="*/ 129348 h 859843"/>
              <a:gd name="connsiteX8973" fmla="*/ 672236 w 4649917"/>
              <a:gd name="connsiteY8973" fmla="*/ 138951 h 859843"/>
              <a:gd name="connsiteX8974" fmla="*/ 672236 w 4649917"/>
              <a:gd name="connsiteY8974" fmla="*/ 143753 h 859843"/>
              <a:gd name="connsiteX8975" fmla="*/ 676135 w 4649917"/>
              <a:gd name="connsiteY8975" fmla="*/ 148554 h 859843"/>
              <a:gd name="connsiteX8976" fmla="*/ 672236 w 4649917"/>
              <a:gd name="connsiteY8976" fmla="*/ 148554 h 859843"/>
              <a:gd name="connsiteX8977" fmla="*/ 703427 w 4649917"/>
              <a:gd name="connsiteY8977" fmla="*/ 153355 h 859843"/>
              <a:gd name="connsiteX8978" fmla="*/ 715123 w 4649917"/>
              <a:gd name="connsiteY8978" fmla="*/ 153355 h 859843"/>
              <a:gd name="connsiteX8979" fmla="*/ 703427 w 4649917"/>
              <a:gd name="connsiteY8979" fmla="*/ 153355 h 859843"/>
              <a:gd name="connsiteX8980" fmla="*/ 664438 w 4649917"/>
              <a:gd name="connsiteY8980" fmla="*/ 153355 h 859843"/>
              <a:gd name="connsiteX8981" fmla="*/ 652742 w 4649917"/>
              <a:gd name="connsiteY8981" fmla="*/ 162958 h 859843"/>
              <a:gd name="connsiteX8982" fmla="*/ 664438 w 4649917"/>
              <a:gd name="connsiteY8982" fmla="*/ 162958 h 859843"/>
              <a:gd name="connsiteX8983" fmla="*/ 691731 w 4649917"/>
              <a:gd name="connsiteY8983" fmla="*/ 167759 h 859843"/>
              <a:gd name="connsiteX8984" fmla="*/ 664438 w 4649917"/>
              <a:gd name="connsiteY8984" fmla="*/ 167759 h 859843"/>
              <a:gd name="connsiteX8985" fmla="*/ 668338 w 4649917"/>
              <a:gd name="connsiteY8985" fmla="*/ 172561 h 859843"/>
              <a:gd name="connsiteX8986" fmla="*/ 672236 w 4649917"/>
              <a:gd name="connsiteY8986" fmla="*/ 172561 h 859843"/>
              <a:gd name="connsiteX8987" fmla="*/ 656640 w 4649917"/>
              <a:gd name="connsiteY8987" fmla="*/ 172561 h 859843"/>
              <a:gd name="connsiteX8988" fmla="*/ 672236 w 4649917"/>
              <a:gd name="connsiteY8988" fmla="*/ 177362 h 859843"/>
              <a:gd name="connsiteX8989" fmla="*/ 652742 w 4649917"/>
              <a:gd name="connsiteY8989" fmla="*/ 177362 h 859843"/>
              <a:gd name="connsiteX8990" fmla="*/ 641045 w 4649917"/>
              <a:gd name="connsiteY8990" fmla="*/ 182164 h 859843"/>
              <a:gd name="connsiteX8991" fmla="*/ 644944 w 4649917"/>
              <a:gd name="connsiteY8991" fmla="*/ 191766 h 859843"/>
              <a:gd name="connsiteX8992" fmla="*/ 648843 w 4649917"/>
              <a:gd name="connsiteY8992" fmla="*/ 191766 h 859843"/>
              <a:gd name="connsiteX8993" fmla="*/ 637147 w 4649917"/>
              <a:gd name="connsiteY8993" fmla="*/ 191766 h 859843"/>
              <a:gd name="connsiteX8994" fmla="*/ 629349 w 4649917"/>
              <a:gd name="connsiteY8994" fmla="*/ 206171 h 859843"/>
              <a:gd name="connsiteX8995" fmla="*/ 602056 w 4649917"/>
              <a:gd name="connsiteY8995" fmla="*/ 215773 h 859843"/>
              <a:gd name="connsiteX8996" fmla="*/ 578663 w 4649917"/>
              <a:gd name="connsiteY8996" fmla="*/ 220574 h 859843"/>
              <a:gd name="connsiteX8997" fmla="*/ 570865 w 4649917"/>
              <a:gd name="connsiteY8997" fmla="*/ 220574 h 859843"/>
              <a:gd name="connsiteX8998" fmla="*/ 563067 w 4649917"/>
              <a:gd name="connsiteY8998" fmla="*/ 220574 h 859843"/>
              <a:gd name="connsiteX8999" fmla="*/ 559169 w 4649917"/>
              <a:gd name="connsiteY8999" fmla="*/ 220574 h 859843"/>
              <a:gd name="connsiteX9000" fmla="*/ 563067 w 4649917"/>
              <a:gd name="connsiteY9000" fmla="*/ 225376 h 859843"/>
              <a:gd name="connsiteX9001" fmla="*/ 555271 w 4649917"/>
              <a:gd name="connsiteY9001" fmla="*/ 225376 h 859843"/>
              <a:gd name="connsiteX9002" fmla="*/ 559169 w 4649917"/>
              <a:gd name="connsiteY9002" fmla="*/ 230178 h 859843"/>
              <a:gd name="connsiteX9003" fmla="*/ 555271 w 4649917"/>
              <a:gd name="connsiteY9003" fmla="*/ 230178 h 859843"/>
              <a:gd name="connsiteX9004" fmla="*/ 559169 w 4649917"/>
              <a:gd name="connsiteY9004" fmla="*/ 239780 h 859843"/>
              <a:gd name="connsiteX9005" fmla="*/ 559169 w 4649917"/>
              <a:gd name="connsiteY9005" fmla="*/ 244581 h 859843"/>
              <a:gd name="connsiteX9006" fmla="*/ 551371 w 4649917"/>
              <a:gd name="connsiteY9006" fmla="*/ 244581 h 859843"/>
              <a:gd name="connsiteX9007" fmla="*/ 551371 w 4649917"/>
              <a:gd name="connsiteY9007" fmla="*/ 249383 h 859843"/>
              <a:gd name="connsiteX9008" fmla="*/ 531877 w 4649917"/>
              <a:gd name="connsiteY9008" fmla="*/ 254183 h 859843"/>
              <a:gd name="connsiteX9009" fmla="*/ 531877 w 4649917"/>
              <a:gd name="connsiteY9009" fmla="*/ 258985 h 859843"/>
              <a:gd name="connsiteX9010" fmla="*/ 520180 w 4649917"/>
              <a:gd name="connsiteY9010" fmla="*/ 263787 h 859843"/>
              <a:gd name="connsiteX9011" fmla="*/ 504585 w 4649917"/>
              <a:gd name="connsiteY9011" fmla="*/ 273390 h 859843"/>
              <a:gd name="connsiteX9012" fmla="*/ 500686 w 4649917"/>
              <a:gd name="connsiteY9012" fmla="*/ 287794 h 859843"/>
              <a:gd name="connsiteX9013" fmla="*/ 508484 w 4649917"/>
              <a:gd name="connsiteY9013" fmla="*/ 297397 h 859843"/>
              <a:gd name="connsiteX9014" fmla="*/ 504585 w 4649917"/>
              <a:gd name="connsiteY9014" fmla="*/ 297397 h 859843"/>
              <a:gd name="connsiteX9015" fmla="*/ 504585 w 4649917"/>
              <a:gd name="connsiteY9015" fmla="*/ 306999 h 859843"/>
              <a:gd name="connsiteX9016" fmla="*/ 520180 w 4649917"/>
              <a:gd name="connsiteY9016" fmla="*/ 302197 h 859843"/>
              <a:gd name="connsiteX9017" fmla="*/ 527978 w 4649917"/>
              <a:gd name="connsiteY9017" fmla="*/ 302197 h 859843"/>
              <a:gd name="connsiteX9018" fmla="*/ 547473 w 4649917"/>
              <a:gd name="connsiteY9018" fmla="*/ 292595 h 859843"/>
              <a:gd name="connsiteX9019" fmla="*/ 527978 w 4649917"/>
              <a:gd name="connsiteY9019" fmla="*/ 306999 h 859843"/>
              <a:gd name="connsiteX9020" fmla="*/ 527978 w 4649917"/>
              <a:gd name="connsiteY9020" fmla="*/ 311800 h 859843"/>
              <a:gd name="connsiteX9021" fmla="*/ 524080 w 4649917"/>
              <a:gd name="connsiteY9021" fmla="*/ 311800 h 859843"/>
              <a:gd name="connsiteX9022" fmla="*/ 524080 w 4649917"/>
              <a:gd name="connsiteY9022" fmla="*/ 306999 h 859843"/>
              <a:gd name="connsiteX9023" fmla="*/ 512382 w 4649917"/>
              <a:gd name="connsiteY9023" fmla="*/ 306999 h 859843"/>
              <a:gd name="connsiteX9024" fmla="*/ 492889 w 4649917"/>
              <a:gd name="connsiteY9024" fmla="*/ 316602 h 859843"/>
              <a:gd name="connsiteX9025" fmla="*/ 488989 w 4649917"/>
              <a:gd name="connsiteY9025" fmla="*/ 321403 h 859843"/>
              <a:gd name="connsiteX9026" fmla="*/ 481191 w 4649917"/>
              <a:gd name="connsiteY9026" fmla="*/ 345410 h 859843"/>
              <a:gd name="connsiteX9027" fmla="*/ 481191 w 4649917"/>
              <a:gd name="connsiteY9027" fmla="*/ 350211 h 859843"/>
              <a:gd name="connsiteX9028" fmla="*/ 477293 w 4649917"/>
              <a:gd name="connsiteY9028" fmla="*/ 359813 h 859843"/>
              <a:gd name="connsiteX9029" fmla="*/ 473394 w 4649917"/>
              <a:gd name="connsiteY9029" fmla="*/ 379020 h 859843"/>
              <a:gd name="connsiteX9030" fmla="*/ 465596 w 4649917"/>
              <a:gd name="connsiteY9030" fmla="*/ 393423 h 859843"/>
              <a:gd name="connsiteX9031" fmla="*/ 469495 w 4649917"/>
              <a:gd name="connsiteY9031" fmla="*/ 403027 h 859843"/>
              <a:gd name="connsiteX9032" fmla="*/ 465596 w 4649917"/>
              <a:gd name="connsiteY9032" fmla="*/ 407827 h 859843"/>
              <a:gd name="connsiteX9033" fmla="*/ 473394 w 4649917"/>
              <a:gd name="connsiteY9033" fmla="*/ 403027 h 859843"/>
              <a:gd name="connsiteX9034" fmla="*/ 469495 w 4649917"/>
              <a:gd name="connsiteY9034" fmla="*/ 407827 h 859843"/>
              <a:gd name="connsiteX9035" fmla="*/ 481191 w 4649917"/>
              <a:gd name="connsiteY9035" fmla="*/ 403027 h 859843"/>
              <a:gd name="connsiteX9036" fmla="*/ 485091 w 4649917"/>
              <a:gd name="connsiteY9036" fmla="*/ 398225 h 859843"/>
              <a:gd name="connsiteX9037" fmla="*/ 494351 w 4649917"/>
              <a:gd name="connsiteY9037" fmla="*/ 397624 h 859843"/>
              <a:gd name="connsiteX9038" fmla="*/ 496787 w 4649917"/>
              <a:gd name="connsiteY9038" fmla="*/ 396009 h 859843"/>
              <a:gd name="connsiteX9039" fmla="*/ 496787 w 4649917"/>
              <a:gd name="connsiteY9039" fmla="*/ 393423 h 859843"/>
              <a:gd name="connsiteX9040" fmla="*/ 498958 w 4649917"/>
              <a:gd name="connsiteY9040" fmla="*/ 394569 h 859843"/>
              <a:gd name="connsiteX9041" fmla="*/ 500686 w 4649917"/>
              <a:gd name="connsiteY9041" fmla="*/ 393423 h 859843"/>
              <a:gd name="connsiteX9042" fmla="*/ 500199 w 4649917"/>
              <a:gd name="connsiteY9042" fmla="*/ 395223 h 859843"/>
              <a:gd name="connsiteX9043" fmla="*/ 498958 w 4649917"/>
              <a:gd name="connsiteY9043" fmla="*/ 394569 h 859843"/>
              <a:gd name="connsiteX9044" fmla="*/ 496787 w 4649917"/>
              <a:gd name="connsiteY9044" fmla="*/ 396009 h 859843"/>
              <a:gd name="connsiteX9045" fmla="*/ 496787 w 4649917"/>
              <a:gd name="connsiteY9045" fmla="*/ 398225 h 859843"/>
              <a:gd name="connsiteX9046" fmla="*/ 500686 w 4649917"/>
              <a:gd name="connsiteY9046" fmla="*/ 398225 h 859843"/>
              <a:gd name="connsiteX9047" fmla="*/ 496787 w 4649917"/>
              <a:gd name="connsiteY9047" fmla="*/ 403027 h 859843"/>
              <a:gd name="connsiteX9048" fmla="*/ 504585 w 4649917"/>
              <a:gd name="connsiteY9048" fmla="*/ 398225 h 859843"/>
              <a:gd name="connsiteX9049" fmla="*/ 500686 w 4649917"/>
              <a:gd name="connsiteY9049" fmla="*/ 403027 h 859843"/>
              <a:gd name="connsiteX9050" fmla="*/ 508484 w 4649917"/>
              <a:gd name="connsiteY9050" fmla="*/ 403027 h 859843"/>
              <a:gd name="connsiteX9051" fmla="*/ 500686 w 4649917"/>
              <a:gd name="connsiteY9051" fmla="*/ 403027 h 859843"/>
              <a:gd name="connsiteX9052" fmla="*/ 504585 w 4649917"/>
              <a:gd name="connsiteY9052" fmla="*/ 407827 h 859843"/>
              <a:gd name="connsiteX9053" fmla="*/ 516282 w 4649917"/>
              <a:gd name="connsiteY9053" fmla="*/ 403027 h 859843"/>
              <a:gd name="connsiteX9054" fmla="*/ 520180 w 4649917"/>
              <a:gd name="connsiteY9054" fmla="*/ 407827 h 859843"/>
              <a:gd name="connsiteX9055" fmla="*/ 527978 w 4649917"/>
              <a:gd name="connsiteY9055" fmla="*/ 407827 h 859843"/>
              <a:gd name="connsiteX9056" fmla="*/ 512382 w 4649917"/>
              <a:gd name="connsiteY9056" fmla="*/ 412629 h 859843"/>
              <a:gd name="connsiteX9057" fmla="*/ 506047 w 4649917"/>
              <a:gd name="connsiteY9057" fmla="*/ 417430 h 859843"/>
              <a:gd name="connsiteX9058" fmla="*/ 498239 w 4649917"/>
              <a:gd name="connsiteY9058" fmla="*/ 421478 h 859843"/>
              <a:gd name="connsiteX9059" fmla="*/ 500686 w 4649917"/>
              <a:gd name="connsiteY9059" fmla="*/ 422232 h 859843"/>
              <a:gd name="connsiteX9060" fmla="*/ 496787 w 4649917"/>
              <a:gd name="connsiteY9060" fmla="*/ 422232 h 859843"/>
              <a:gd name="connsiteX9061" fmla="*/ 498239 w 4649917"/>
              <a:gd name="connsiteY9061" fmla="*/ 421478 h 859843"/>
              <a:gd name="connsiteX9062" fmla="*/ 485091 w 4649917"/>
              <a:gd name="connsiteY9062" fmla="*/ 417430 h 859843"/>
              <a:gd name="connsiteX9063" fmla="*/ 473394 w 4649917"/>
              <a:gd name="connsiteY9063" fmla="*/ 422232 h 859843"/>
              <a:gd name="connsiteX9064" fmla="*/ 473394 w 4649917"/>
              <a:gd name="connsiteY9064" fmla="*/ 427032 h 859843"/>
              <a:gd name="connsiteX9065" fmla="*/ 461698 w 4649917"/>
              <a:gd name="connsiteY9065" fmla="*/ 441437 h 859843"/>
              <a:gd name="connsiteX9066" fmla="*/ 465596 w 4649917"/>
              <a:gd name="connsiteY9066" fmla="*/ 451039 h 859843"/>
              <a:gd name="connsiteX9067" fmla="*/ 453900 w 4649917"/>
              <a:gd name="connsiteY9067" fmla="*/ 451039 h 859843"/>
              <a:gd name="connsiteX9068" fmla="*/ 453900 w 4649917"/>
              <a:gd name="connsiteY9068" fmla="*/ 455841 h 859843"/>
              <a:gd name="connsiteX9069" fmla="*/ 438304 w 4649917"/>
              <a:gd name="connsiteY9069" fmla="*/ 465444 h 859843"/>
              <a:gd name="connsiteX9070" fmla="*/ 434405 w 4649917"/>
              <a:gd name="connsiteY9070" fmla="*/ 465444 h 859843"/>
              <a:gd name="connsiteX9071" fmla="*/ 438304 w 4649917"/>
              <a:gd name="connsiteY9071" fmla="*/ 470246 h 859843"/>
              <a:gd name="connsiteX9072" fmla="*/ 430507 w 4649917"/>
              <a:gd name="connsiteY9072" fmla="*/ 475046 h 859843"/>
              <a:gd name="connsiteX9073" fmla="*/ 426607 w 4649917"/>
              <a:gd name="connsiteY9073" fmla="*/ 475046 h 859843"/>
              <a:gd name="connsiteX9074" fmla="*/ 418810 w 4649917"/>
              <a:gd name="connsiteY9074" fmla="*/ 479848 h 859843"/>
              <a:gd name="connsiteX9075" fmla="*/ 426607 w 4649917"/>
              <a:gd name="connsiteY9075" fmla="*/ 489451 h 859843"/>
              <a:gd name="connsiteX9076" fmla="*/ 422709 w 4649917"/>
              <a:gd name="connsiteY9076" fmla="*/ 494252 h 859843"/>
              <a:gd name="connsiteX9077" fmla="*/ 418810 w 4649917"/>
              <a:gd name="connsiteY9077" fmla="*/ 489451 h 859843"/>
              <a:gd name="connsiteX9078" fmla="*/ 414911 w 4649917"/>
              <a:gd name="connsiteY9078" fmla="*/ 494252 h 859843"/>
              <a:gd name="connsiteX9079" fmla="*/ 418810 w 4649917"/>
              <a:gd name="connsiteY9079" fmla="*/ 499053 h 859843"/>
              <a:gd name="connsiteX9080" fmla="*/ 411013 w 4649917"/>
              <a:gd name="connsiteY9080" fmla="*/ 503855 h 859843"/>
              <a:gd name="connsiteX9081" fmla="*/ 414911 w 4649917"/>
              <a:gd name="connsiteY9081" fmla="*/ 508656 h 859843"/>
              <a:gd name="connsiteX9082" fmla="*/ 414911 w 4649917"/>
              <a:gd name="connsiteY9082" fmla="*/ 513457 h 859843"/>
              <a:gd name="connsiteX9083" fmla="*/ 411013 w 4649917"/>
              <a:gd name="connsiteY9083" fmla="*/ 518259 h 859843"/>
              <a:gd name="connsiteX9084" fmla="*/ 411013 w 4649917"/>
              <a:gd name="connsiteY9084" fmla="*/ 523060 h 859843"/>
              <a:gd name="connsiteX9085" fmla="*/ 399316 w 4649917"/>
              <a:gd name="connsiteY9085" fmla="*/ 518259 h 859843"/>
              <a:gd name="connsiteX9086" fmla="*/ 395417 w 4649917"/>
              <a:gd name="connsiteY9086" fmla="*/ 547067 h 859843"/>
              <a:gd name="connsiteX9087" fmla="*/ 391518 w 4649917"/>
              <a:gd name="connsiteY9087" fmla="*/ 551869 h 859843"/>
              <a:gd name="connsiteX9088" fmla="*/ 387619 w 4649917"/>
              <a:gd name="connsiteY9088" fmla="*/ 547067 h 859843"/>
              <a:gd name="connsiteX9089" fmla="*/ 383720 w 4649917"/>
              <a:gd name="connsiteY9089" fmla="*/ 566272 h 859843"/>
              <a:gd name="connsiteX9090" fmla="*/ 375922 w 4649917"/>
              <a:gd name="connsiteY9090" fmla="*/ 575874 h 859843"/>
              <a:gd name="connsiteX9091" fmla="*/ 375982 w 4649917"/>
              <a:gd name="connsiteY9091" fmla="*/ 575948 h 859843"/>
              <a:gd name="connsiteX9092" fmla="*/ 335303 w 4649917"/>
              <a:gd name="connsiteY9092" fmla="*/ 581364 h 859843"/>
              <a:gd name="connsiteX9093" fmla="*/ 238131 w 4649917"/>
              <a:gd name="connsiteY9093" fmla="*/ 599092 h 859843"/>
              <a:gd name="connsiteX9094" fmla="*/ 241730 w 4649917"/>
              <a:gd name="connsiteY9094" fmla="*/ 600570 h 859843"/>
              <a:gd name="connsiteX9095" fmla="*/ 218336 w 4649917"/>
              <a:gd name="connsiteY9095" fmla="*/ 605371 h 859843"/>
              <a:gd name="connsiteX9096" fmla="*/ 253427 w 4649917"/>
              <a:gd name="connsiteY9096" fmla="*/ 600570 h 859843"/>
              <a:gd name="connsiteX9097" fmla="*/ 257325 w 4649917"/>
              <a:gd name="connsiteY9097" fmla="*/ 600570 h 859843"/>
              <a:gd name="connsiteX9098" fmla="*/ 261225 w 4649917"/>
              <a:gd name="connsiteY9098" fmla="*/ 600570 h 859843"/>
              <a:gd name="connsiteX9099" fmla="*/ 346999 w 4649917"/>
              <a:gd name="connsiteY9099" fmla="*/ 586166 h 859843"/>
              <a:gd name="connsiteX9100" fmla="*/ 354797 w 4649917"/>
              <a:gd name="connsiteY9100" fmla="*/ 586166 h 859843"/>
              <a:gd name="connsiteX9101" fmla="*/ 374292 w 4649917"/>
              <a:gd name="connsiteY9101" fmla="*/ 586166 h 859843"/>
              <a:gd name="connsiteX9102" fmla="*/ 377703 w 4649917"/>
              <a:gd name="connsiteY9102" fmla="*/ 584366 h 859843"/>
              <a:gd name="connsiteX9103" fmla="*/ 377951 w 4649917"/>
              <a:gd name="connsiteY9103" fmla="*/ 585283 h 859843"/>
              <a:gd name="connsiteX9104" fmla="*/ 375336 w 4649917"/>
              <a:gd name="connsiteY9104" fmla="*/ 591723 h 859843"/>
              <a:gd name="connsiteX9105" fmla="*/ 296314 w 4649917"/>
              <a:gd name="connsiteY9105" fmla="*/ 600570 h 859843"/>
              <a:gd name="connsiteX9106" fmla="*/ 327505 w 4649917"/>
              <a:gd name="connsiteY9106" fmla="*/ 600570 h 859843"/>
              <a:gd name="connsiteX9107" fmla="*/ 338227 w 4649917"/>
              <a:gd name="connsiteY9107" fmla="*/ 598770 h 859843"/>
              <a:gd name="connsiteX9108" fmla="*/ 351818 w 4649917"/>
              <a:gd name="connsiteY9108" fmla="*/ 600246 h 859843"/>
              <a:gd name="connsiteX9109" fmla="*/ 356215 w 4649917"/>
              <a:gd name="connsiteY9109" fmla="*/ 600133 h 859843"/>
              <a:gd name="connsiteX9110" fmla="*/ 370392 w 4649917"/>
              <a:gd name="connsiteY9110" fmla="*/ 595768 h 859843"/>
              <a:gd name="connsiteX9111" fmla="*/ 364056 w 4649917"/>
              <a:gd name="connsiteY9111" fmla="*/ 598169 h 859843"/>
              <a:gd name="connsiteX9112" fmla="*/ 356510 w 4649917"/>
              <a:gd name="connsiteY9112" fmla="*/ 600126 h 859843"/>
              <a:gd name="connsiteX9113" fmla="*/ 362594 w 4649917"/>
              <a:gd name="connsiteY9113" fmla="*/ 599970 h 859843"/>
              <a:gd name="connsiteX9114" fmla="*/ 372726 w 4649917"/>
              <a:gd name="connsiteY9114" fmla="*/ 598150 h 859843"/>
              <a:gd name="connsiteX9115" fmla="*/ 372024 w 4649917"/>
              <a:gd name="connsiteY9115" fmla="*/ 599881 h 859843"/>
              <a:gd name="connsiteX9116" fmla="*/ 379822 w 4649917"/>
              <a:gd name="connsiteY9116" fmla="*/ 599881 h 859843"/>
              <a:gd name="connsiteX9117" fmla="*/ 383720 w 4649917"/>
              <a:gd name="connsiteY9117" fmla="*/ 599881 h 859843"/>
              <a:gd name="connsiteX9118" fmla="*/ 385564 w 4649917"/>
              <a:gd name="connsiteY9118" fmla="*/ 595845 h 859843"/>
              <a:gd name="connsiteX9119" fmla="*/ 385988 w 4649917"/>
              <a:gd name="connsiteY9119" fmla="*/ 595768 h 859843"/>
              <a:gd name="connsiteX9120" fmla="*/ 385599 w 4649917"/>
              <a:gd name="connsiteY9120" fmla="*/ 595768 h 859843"/>
              <a:gd name="connsiteX9121" fmla="*/ 385864 w 4649917"/>
              <a:gd name="connsiteY9121" fmla="*/ 595188 h 859843"/>
              <a:gd name="connsiteX9122" fmla="*/ 410023 w 4649917"/>
              <a:gd name="connsiteY9122" fmla="*/ 591468 h 859843"/>
              <a:gd name="connsiteX9123" fmla="*/ 414911 w 4649917"/>
              <a:gd name="connsiteY9123" fmla="*/ 595081 h 859843"/>
              <a:gd name="connsiteX9124" fmla="*/ 421247 w 4649917"/>
              <a:gd name="connsiteY9124" fmla="*/ 592680 h 859843"/>
              <a:gd name="connsiteX9125" fmla="*/ 427852 w 4649917"/>
              <a:gd name="connsiteY9125" fmla="*/ 590968 h 859843"/>
              <a:gd name="connsiteX9126" fmla="*/ 430227 w 4649917"/>
              <a:gd name="connsiteY9126" fmla="*/ 590968 h 859843"/>
              <a:gd name="connsiteX9127" fmla="*/ 429089 w 4649917"/>
              <a:gd name="connsiteY9127" fmla="*/ 593773 h 859843"/>
              <a:gd name="connsiteX9128" fmla="*/ 426926 w 4649917"/>
              <a:gd name="connsiteY9128" fmla="*/ 593968 h 859843"/>
              <a:gd name="connsiteX9129" fmla="*/ 395417 w 4649917"/>
              <a:gd name="connsiteY9129" fmla="*/ 600244 h 859843"/>
              <a:gd name="connsiteX9130" fmla="*/ 395417 w 4649917"/>
              <a:gd name="connsiteY9130" fmla="*/ 599881 h 859843"/>
              <a:gd name="connsiteX9131" fmla="*/ 383720 w 4649917"/>
              <a:gd name="connsiteY9131" fmla="*/ 599881 h 859843"/>
              <a:gd name="connsiteX9132" fmla="*/ 372024 w 4649917"/>
              <a:gd name="connsiteY9132" fmla="*/ 604683 h 859843"/>
              <a:gd name="connsiteX9133" fmla="*/ 379822 w 4649917"/>
              <a:gd name="connsiteY9133" fmla="*/ 614286 h 859843"/>
              <a:gd name="connsiteX9134" fmla="*/ 378704 w 4649917"/>
              <a:gd name="connsiteY9134" fmla="*/ 614973 h 859843"/>
              <a:gd name="connsiteX9135" fmla="*/ 378190 w 4649917"/>
              <a:gd name="connsiteY9135" fmla="*/ 614973 h 859843"/>
              <a:gd name="connsiteX9136" fmla="*/ 370392 w 4649917"/>
              <a:gd name="connsiteY9136" fmla="*/ 614973 h 859843"/>
              <a:gd name="connsiteX9137" fmla="*/ 370392 w 4649917"/>
              <a:gd name="connsiteY9137" fmla="*/ 619775 h 859843"/>
              <a:gd name="connsiteX9138" fmla="*/ 366494 w 4649917"/>
              <a:gd name="connsiteY9138" fmla="*/ 614973 h 859843"/>
              <a:gd name="connsiteX9139" fmla="*/ 366494 w 4649917"/>
              <a:gd name="connsiteY9139" fmla="*/ 619775 h 859843"/>
              <a:gd name="connsiteX9140" fmla="*/ 358696 w 4649917"/>
              <a:gd name="connsiteY9140" fmla="*/ 619775 h 859843"/>
              <a:gd name="connsiteX9141" fmla="*/ 343101 w 4649917"/>
              <a:gd name="connsiteY9141" fmla="*/ 619775 h 859843"/>
              <a:gd name="connsiteX9142" fmla="*/ 323607 w 4649917"/>
              <a:gd name="connsiteY9142" fmla="*/ 624577 h 859843"/>
              <a:gd name="connsiteX9143" fmla="*/ 304112 w 4649917"/>
              <a:gd name="connsiteY9143" fmla="*/ 624577 h 859843"/>
              <a:gd name="connsiteX9144" fmla="*/ 311909 w 4649917"/>
              <a:gd name="connsiteY9144" fmla="*/ 624577 h 859843"/>
              <a:gd name="connsiteX9145" fmla="*/ 315809 w 4649917"/>
              <a:gd name="connsiteY9145" fmla="*/ 624577 h 859843"/>
              <a:gd name="connsiteX9146" fmla="*/ 315809 w 4649917"/>
              <a:gd name="connsiteY9146" fmla="*/ 629378 h 859843"/>
              <a:gd name="connsiteX9147" fmla="*/ 311909 w 4649917"/>
              <a:gd name="connsiteY9147" fmla="*/ 624577 h 859843"/>
              <a:gd name="connsiteX9148" fmla="*/ 304112 w 4649917"/>
              <a:gd name="connsiteY9148" fmla="*/ 624577 h 859843"/>
              <a:gd name="connsiteX9149" fmla="*/ 292416 w 4649917"/>
              <a:gd name="connsiteY9149" fmla="*/ 624577 h 859843"/>
              <a:gd name="connsiteX9150" fmla="*/ 288516 w 4649917"/>
              <a:gd name="connsiteY9150" fmla="*/ 624577 h 859843"/>
              <a:gd name="connsiteX9151" fmla="*/ 292416 w 4649917"/>
              <a:gd name="connsiteY9151" fmla="*/ 629378 h 859843"/>
              <a:gd name="connsiteX9152" fmla="*/ 269022 w 4649917"/>
              <a:gd name="connsiteY9152" fmla="*/ 629378 h 859843"/>
              <a:gd name="connsiteX9153" fmla="*/ 265123 w 4649917"/>
              <a:gd name="connsiteY9153" fmla="*/ 629378 h 859843"/>
              <a:gd name="connsiteX9154" fmla="*/ 218336 w 4649917"/>
              <a:gd name="connsiteY9154" fmla="*/ 638980 h 859843"/>
              <a:gd name="connsiteX9155" fmla="*/ 163753 w 4649917"/>
              <a:gd name="connsiteY9155" fmla="*/ 648583 h 859843"/>
              <a:gd name="connsiteX9156" fmla="*/ 194944 w 4649917"/>
              <a:gd name="connsiteY9156" fmla="*/ 643782 h 859843"/>
              <a:gd name="connsiteX9157" fmla="*/ 175111 w 4649917"/>
              <a:gd name="connsiteY9157" fmla="*/ 649210 h 859843"/>
              <a:gd name="connsiteX9158" fmla="*/ 181785 w 4649917"/>
              <a:gd name="connsiteY9158" fmla="*/ 650385 h 859843"/>
              <a:gd name="connsiteX9159" fmla="*/ 194944 w 4649917"/>
              <a:gd name="connsiteY9159" fmla="*/ 648583 h 859843"/>
              <a:gd name="connsiteX9160" fmla="*/ 202742 w 4649917"/>
              <a:gd name="connsiteY9160" fmla="*/ 648583 h 859843"/>
              <a:gd name="connsiteX9161" fmla="*/ 210539 w 4649917"/>
              <a:gd name="connsiteY9161" fmla="*/ 648583 h 859843"/>
              <a:gd name="connsiteX9162" fmla="*/ 233932 w 4649917"/>
              <a:gd name="connsiteY9162" fmla="*/ 643782 h 859843"/>
              <a:gd name="connsiteX9163" fmla="*/ 214438 w 4649917"/>
              <a:gd name="connsiteY9163" fmla="*/ 648583 h 859843"/>
              <a:gd name="connsiteX9164" fmla="*/ 226134 w 4649917"/>
              <a:gd name="connsiteY9164" fmla="*/ 648583 h 859843"/>
              <a:gd name="connsiteX9165" fmla="*/ 233932 w 4649917"/>
              <a:gd name="connsiteY9165" fmla="*/ 648583 h 859843"/>
              <a:gd name="connsiteX9166" fmla="*/ 226134 w 4649917"/>
              <a:gd name="connsiteY9166" fmla="*/ 648583 h 859843"/>
              <a:gd name="connsiteX9167" fmla="*/ 226134 w 4649917"/>
              <a:gd name="connsiteY9167" fmla="*/ 653385 h 859843"/>
              <a:gd name="connsiteX9168" fmla="*/ 198843 w 4649917"/>
              <a:gd name="connsiteY9168" fmla="*/ 658187 h 859843"/>
              <a:gd name="connsiteX9169" fmla="*/ 198843 w 4649917"/>
              <a:gd name="connsiteY9169" fmla="*/ 653385 h 859843"/>
              <a:gd name="connsiteX9170" fmla="*/ 194944 w 4649917"/>
              <a:gd name="connsiteY9170" fmla="*/ 658187 h 859843"/>
              <a:gd name="connsiteX9171" fmla="*/ 175449 w 4649917"/>
              <a:gd name="connsiteY9171" fmla="*/ 662987 h 859843"/>
              <a:gd name="connsiteX9172" fmla="*/ 187146 w 4649917"/>
              <a:gd name="connsiteY9172" fmla="*/ 662987 h 859843"/>
              <a:gd name="connsiteX9173" fmla="*/ 148158 w 4649917"/>
              <a:gd name="connsiteY9173" fmla="*/ 672590 h 859843"/>
              <a:gd name="connsiteX9174" fmla="*/ 152056 w 4649917"/>
              <a:gd name="connsiteY9174" fmla="*/ 672590 h 859843"/>
              <a:gd name="connsiteX9175" fmla="*/ 167652 w 4649917"/>
              <a:gd name="connsiteY9175" fmla="*/ 672590 h 859843"/>
              <a:gd name="connsiteX9176" fmla="*/ 179349 w 4649917"/>
              <a:gd name="connsiteY9176" fmla="*/ 667789 h 859843"/>
              <a:gd name="connsiteX9177" fmla="*/ 198843 w 4649917"/>
              <a:gd name="connsiteY9177" fmla="*/ 667789 h 859843"/>
              <a:gd name="connsiteX9178" fmla="*/ 214438 w 4649917"/>
              <a:gd name="connsiteY9178" fmla="*/ 662987 h 859843"/>
              <a:gd name="connsiteX9179" fmla="*/ 269022 w 4649917"/>
              <a:gd name="connsiteY9179" fmla="*/ 653385 h 859843"/>
              <a:gd name="connsiteX9180" fmla="*/ 280718 w 4649917"/>
              <a:gd name="connsiteY9180" fmla="*/ 653385 h 859843"/>
              <a:gd name="connsiteX9181" fmla="*/ 327505 w 4649917"/>
              <a:gd name="connsiteY9181" fmla="*/ 648583 h 859843"/>
              <a:gd name="connsiteX9182" fmla="*/ 331404 w 4649917"/>
              <a:gd name="connsiteY9182" fmla="*/ 648583 h 859843"/>
              <a:gd name="connsiteX9183" fmla="*/ 370880 w 4649917"/>
              <a:gd name="connsiteY9183" fmla="*/ 643182 h 859843"/>
              <a:gd name="connsiteX9184" fmla="*/ 375769 w 4649917"/>
              <a:gd name="connsiteY9184" fmla="*/ 642144 h 859843"/>
              <a:gd name="connsiteX9185" fmla="*/ 375922 w 4649917"/>
              <a:gd name="connsiteY9185" fmla="*/ 643095 h 859843"/>
              <a:gd name="connsiteX9186" fmla="*/ 375922 w 4649917"/>
              <a:gd name="connsiteY9186" fmla="*/ 648249 h 859843"/>
              <a:gd name="connsiteX9187" fmla="*/ 374292 w 4649917"/>
              <a:gd name="connsiteY9187" fmla="*/ 648583 h 859843"/>
              <a:gd name="connsiteX9188" fmla="*/ 350898 w 4649917"/>
              <a:gd name="connsiteY9188" fmla="*/ 648583 h 859843"/>
              <a:gd name="connsiteX9189" fmla="*/ 331404 w 4649917"/>
              <a:gd name="connsiteY9189" fmla="*/ 648583 h 859843"/>
              <a:gd name="connsiteX9190" fmla="*/ 219555 w 4649917"/>
              <a:gd name="connsiteY9190" fmla="*/ 668840 h 859843"/>
              <a:gd name="connsiteX9191" fmla="*/ 223210 w 4649917"/>
              <a:gd name="connsiteY9191" fmla="*/ 669590 h 859843"/>
              <a:gd name="connsiteX9192" fmla="*/ 237831 w 4649917"/>
              <a:gd name="connsiteY9192" fmla="*/ 667789 h 859843"/>
              <a:gd name="connsiteX9193" fmla="*/ 230034 w 4649917"/>
              <a:gd name="connsiteY9193" fmla="*/ 672590 h 859843"/>
              <a:gd name="connsiteX9194" fmla="*/ 245629 w 4649917"/>
              <a:gd name="connsiteY9194" fmla="*/ 667789 h 859843"/>
              <a:gd name="connsiteX9195" fmla="*/ 245629 w 4649917"/>
              <a:gd name="connsiteY9195" fmla="*/ 672590 h 859843"/>
              <a:gd name="connsiteX9196" fmla="*/ 257325 w 4649917"/>
              <a:gd name="connsiteY9196" fmla="*/ 672590 h 859843"/>
              <a:gd name="connsiteX9197" fmla="*/ 261225 w 4649917"/>
              <a:gd name="connsiteY9197" fmla="*/ 667789 h 859843"/>
              <a:gd name="connsiteX9198" fmla="*/ 261225 w 4649917"/>
              <a:gd name="connsiteY9198" fmla="*/ 672590 h 859843"/>
              <a:gd name="connsiteX9199" fmla="*/ 265123 w 4649917"/>
              <a:gd name="connsiteY9199" fmla="*/ 667789 h 859843"/>
              <a:gd name="connsiteX9200" fmla="*/ 269022 w 4649917"/>
              <a:gd name="connsiteY9200" fmla="*/ 667789 h 859843"/>
              <a:gd name="connsiteX9201" fmla="*/ 265123 w 4649917"/>
              <a:gd name="connsiteY9201" fmla="*/ 672590 h 859843"/>
              <a:gd name="connsiteX9202" fmla="*/ 272921 w 4649917"/>
              <a:gd name="connsiteY9202" fmla="*/ 672590 h 859843"/>
              <a:gd name="connsiteX9203" fmla="*/ 276820 w 4649917"/>
              <a:gd name="connsiteY9203" fmla="*/ 667789 h 859843"/>
              <a:gd name="connsiteX9204" fmla="*/ 280718 w 4649917"/>
              <a:gd name="connsiteY9204" fmla="*/ 667789 h 859843"/>
              <a:gd name="connsiteX9205" fmla="*/ 276820 w 4649917"/>
              <a:gd name="connsiteY9205" fmla="*/ 667789 h 859843"/>
              <a:gd name="connsiteX9206" fmla="*/ 280718 w 4649917"/>
              <a:gd name="connsiteY9206" fmla="*/ 672590 h 859843"/>
              <a:gd name="connsiteX9207" fmla="*/ 276820 w 4649917"/>
              <a:gd name="connsiteY9207" fmla="*/ 672590 h 859843"/>
              <a:gd name="connsiteX9208" fmla="*/ 276820 w 4649917"/>
              <a:gd name="connsiteY9208" fmla="*/ 667789 h 859843"/>
              <a:gd name="connsiteX9209" fmla="*/ 272921 w 4649917"/>
              <a:gd name="connsiteY9209" fmla="*/ 682194 h 859843"/>
              <a:gd name="connsiteX9210" fmla="*/ 284618 w 4649917"/>
              <a:gd name="connsiteY9210" fmla="*/ 677392 h 859843"/>
              <a:gd name="connsiteX9211" fmla="*/ 288516 w 4649917"/>
              <a:gd name="connsiteY9211" fmla="*/ 677392 h 859843"/>
              <a:gd name="connsiteX9212" fmla="*/ 292416 w 4649917"/>
              <a:gd name="connsiteY9212" fmla="*/ 677392 h 859843"/>
              <a:gd name="connsiteX9213" fmla="*/ 304112 w 4649917"/>
              <a:gd name="connsiteY9213" fmla="*/ 677392 h 859843"/>
              <a:gd name="connsiteX9214" fmla="*/ 315809 w 4649917"/>
              <a:gd name="connsiteY9214" fmla="*/ 672590 h 859843"/>
              <a:gd name="connsiteX9215" fmla="*/ 311909 w 4649917"/>
              <a:gd name="connsiteY9215" fmla="*/ 667789 h 859843"/>
              <a:gd name="connsiteX9216" fmla="*/ 308011 w 4649917"/>
              <a:gd name="connsiteY9216" fmla="*/ 672590 h 859843"/>
              <a:gd name="connsiteX9217" fmla="*/ 308011 w 4649917"/>
              <a:gd name="connsiteY9217" fmla="*/ 667789 h 859843"/>
              <a:gd name="connsiteX9218" fmla="*/ 311909 w 4649917"/>
              <a:gd name="connsiteY9218" fmla="*/ 667789 h 859843"/>
              <a:gd name="connsiteX9219" fmla="*/ 315809 w 4649917"/>
              <a:gd name="connsiteY9219" fmla="*/ 662987 h 859843"/>
              <a:gd name="connsiteX9220" fmla="*/ 319707 w 4649917"/>
              <a:gd name="connsiteY9220" fmla="*/ 667789 h 859843"/>
              <a:gd name="connsiteX9221" fmla="*/ 323607 w 4649917"/>
              <a:gd name="connsiteY9221" fmla="*/ 662987 h 859843"/>
              <a:gd name="connsiteX9222" fmla="*/ 323607 w 4649917"/>
              <a:gd name="connsiteY9222" fmla="*/ 667789 h 859843"/>
              <a:gd name="connsiteX9223" fmla="*/ 319707 w 4649917"/>
              <a:gd name="connsiteY9223" fmla="*/ 672590 h 859843"/>
              <a:gd name="connsiteX9224" fmla="*/ 323607 w 4649917"/>
              <a:gd name="connsiteY9224" fmla="*/ 672590 h 859843"/>
              <a:gd name="connsiteX9225" fmla="*/ 319707 w 4649917"/>
              <a:gd name="connsiteY9225" fmla="*/ 672590 h 859843"/>
              <a:gd name="connsiteX9226" fmla="*/ 319707 w 4649917"/>
              <a:gd name="connsiteY9226" fmla="*/ 677392 h 859843"/>
              <a:gd name="connsiteX9227" fmla="*/ 319707 w 4649917"/>
              <a:gd name="connsiteY9227" fmla="*/ 682194 h 859843"/>
              <a:gd name="connsiteX9228" fmla="*/ 323607 w 4649917"/>
              <a:gd name="connsiteY9228" fmla="*/ 682194 h 859843"/>
              <a:gd name="connsiteX9229" fmla="*/ 315809 w 4649917"/>
              <a:gd name="connsiteY9229" fmla="*/ 686994 h 859843"/>
              <a:gd name="connsiteX9230" fmla="*/ 323607 w 4649917"/>
              <a:gd name="connsiteY9230" fmla="*/ 691796 h 859843"/>
              <a:gd name="connsiteX9231" fmla="*/ 323607 w 4649917"/>
              <a:gd name="connsiteY9231" fmla="*/ 686994 h 859843"/>
              <a:gd name="connsiteX9232" fmla="*/ 327505 w 4649917"/>
              <a:gd name="connsiteY9232" fmla="*/ 686994 h 859843"/>
              <a:gd name="connsiteX9233" fmla="*/ 343101 w 4649917"/>
              <a:gd name="connsiteY9233" fmla="*/ 686994 h 859843"/>
              <a:gd name="connsiteX9234" fmla="*/ 343101 w 4649917"/>
              <a:gd name="connsiteY9234" fmla="*/ 691796 h 859843"/>
              <a:gd name="connsiteX9235" fmla="*/ 350898 w 4649917"/>
              <a:gd name="connsiteY9235" fmla="*/ 686994 h 859843"/>
              <a:gd name="connsiteX9236" fmla="*/ 350898 w 4649917"/>
              <a:gd name="connsiteY9236" fmla="*/ 682194 h 859843"/>
              <a:gd name="connsiteX9237" fmla="*/ 354797 w 4649917"/>
              <a:gd name="connsiteY9237" fmla="*/ 677392 h 859843"/>
              <a:gd name="connsiteX9238" fmla="*/ 358696 w 4649917"/>
              <a:gd name="connsiteY9238" fmla="*/ 677392 h 859843"/>
              <a:gd name="connsiteX9239" fmla="*/ 350898 w 4649917"/>
              <a:gd name="connsiteY9239" fmla="*/ 672590 h 859843"/>
              <a:gd name="connsiteX9240" fmla="*/ 346999 w 4649917"/>
              <a:gd name="connsiteY9240" fmla="*/ 677392 h 859843"/>
              <a:gd name="connsiteX9241" fmla="*/ 346999 w 4649917"/>
              <a:gd name="connsiteY9241" fmla="*/ 682194 h 859843"/>
              <a:gd name="connsiteX9242" fmla="*/ 343101 w 4649917"/>
              <a:gd name="connsiteY9242" fmla="*/ 682194 h 859843"/>
              <a:gd name="connsiteX9243" fmla="*/ 346999 w 4649917"/>
              <a:gd name="connsiteY9243" fmla="*/ 682194 h 859843"/>
              <a:gd name="connsiteX9244" fmla="*/ 343324 w 4649917"/>
              <a:gd name="connsiteY9244" fmla="*/ 673139 h 859843"/>
              <a:gd name="connsiteX9245" fmla="*/ 342595 w 4649917"/>
              <a:gd name="connsiteY9245" fmla="*/ 673089 h 859843"/>
              <a:gd name="connsiteX9246" fmla="*/ 340664 w 4649917"/>
              <a:gd name="connsiteY9246" fmla="*/ 674991 h 859843"/>
              <a:gd name="connsiteX9247" fmla="*/ 335303 w 4649917"/>
              <a:gd name="connsiteY9247" fmla="*/ 677392 h 859843"/>
              <a:gd name="connsiteX9248" fmla="*/ 335303 w 4649917"/>
              <a:gd name="connsiteY9248" fmla="*/ 682194 h 859843"/>
              <a:gd name="connsiteX9249" fmla="*/ 331404 w 4649917"/>
              <a:gd name="connsiteY9249" fmla="*/ 682194 h 859843"/>
              <a:gd name="connsiteX9250" fmla="*/ 331404 w 4649917"/>
              <a:gd name="connsiteY9250" fmla="*/ 677392 h 859843"/>
              <a:gd name="connsiteX9251" fmla="*/ 335303 w 4649917"/>
              <a:gd name="connsiteY9251" fmla="*/ 677392 h 859843"/>
              <a:gd name="connsiteX9252" fmla="*/ 331404 w 4649917"/>
              <a:gd name="connsiteY9252" fmla="*/ 672590 h 859843"/>
              <a:gd name="connsiteX9253" fmla="*/ 335303 w 4649917"/>
              <a:gd name="connsiteY9253" fmla="*/ 672590 h 859843"/>
              <a:gd name="connsiteX9254" fmla="*/ 342595 w 4649917"/>
              <a:gd name="connsiteY9254" fmla="*/ 673089 h 859843"/>
              <a:gd name="connsiteX9255" fmla="*/ 343101 w 4649917"/>
              <a:gd name="connsiteY9255" fmla="*/ 672590 h 859843"/>
              <a:gd name="connsiteX9256" fmla="*/ 343324 w 4649917"/>
              <a:gd name="connsiteY9256" fmla="*/ 673139 h 859843"/>
              <a:gd name="connsiteX9257" fmla="*/ 344075 w 4649917"/>
              <a:gd name="connsiteY9257" fmla="*/ 673190 h 859843"/>
              <a:gd name="connsiteX9258" fmla="*/ 346999 w 4649917"/>
              <a:gd name="connsiteY9258" fmla="*/ 677392 h 859843"/>
              <a:gd name="connsiteX9259" fmla="*/ 346999 w 4649917"/>
              <a:gd name="connsiteY9259" fmla="*/ 672590 h 859843"/>
              <a:gd name="connsiteX9260" fmla="*/ 354797 w 4649917"/>
              <a:gd name="connsiteY9260" fmla="*/ 667789 h 859843"/>
              <a:gd name="connsiteX9261" fmla="*/ 354797 w 4649917"/>
              <a:gd name="connsiteY9261" fmla="*/ 670669 h 859843"/>
              <a:gd name="connsiteX9262" fmla="*/ 366494 w 4649917"/>
              <a:gd name="connsiteY9262" fmla="*/ 667789 h 859843"/>
              <a:gd name="connsiteX9263" fmla="*/ 362108 w 4649917"/>
              <a:gd name="connsiteY9263" fmla="*/ 670190 h 859843"/>
              <a:gd name="connsiteX9264" fmla="*/ 358740 w 4649917"/>
              <a:gd name="connsiteY9264" fmla="*/ 671295 h 859843"/>
              <a:gd name="connsiteX9265" fmla="*/ 362594 w 4649917"/>
              <a:gd name="connsiteY9265" fmla="*/ 672590 h 859843"/>
              <a:gd name="connsiteX9266" fmla="*/ 358696 w 4649917"/>
              <a:gd name="connsiteY9266" fmla="*/ 677392 h 859843"/>
              <a:gd name="connsiteX9267" fmla="*/ 362594 w 4649917"/>
              <a:gd name="connsiteY9267" fmla="*/ 677392 h 859843"/>
              <a:gd name="connsiteX9268" fmla="*/ 358696 w 4649917"/>
              <a:gd name="connsiteY9268" fmla="*/ 682194 h 859843"/>
              <a:gd name="connsiteX9269" fmla="*/ 354797 w 4649917"/>
              <a:gd name="connsiteY9269" fmla="*/ 682194 h 859843"/>
              <a:gd name="connsiteX9270" fmla="*/ 385988 w 4649917"/>
              <a:gd name="connsiteY9270" fmla="*/ 686994 h 859843"/>
              <a:gd name="connsiteX9271" fmla="*/ 378190 w 4649917"/>
              <a:gd name="connsiteY9271" fmla="*/ 696597 h 859843"/>
              <a:gd name="connsiteX9272" fmla="*/ 385988 w 4649917"/>
              <a:gd name="connsiteY9272" fmla="*/ 696597 h 859843"/>
              <a:gd name="connsiteX9273" fmla="*/ 389887 w 4649917"/>
              <a:gd name="connsiteY9273" fmla="*/ 691796 h 859843"/>
              <a:gd name="connsiteX9274" fmla="*/ 392264 w 4649917"/>
              <a:gd name="connsiteY9274" fmla="*/ 691796 h 859843"/>
              <a:gd name="connsiteX9275" fmla="*/ 394071 w 4649917"/>
              <a:gd name="connsiteY9275" fmla="*/ 692849 h 859843"/>
              <a:gd name="connsiteX9276" fmla="*/ 394273 w 4649917"/>
              <a:gd name="connsiteY9276" fmla="*/ 693596 h 859843"/>
              <a:gd name="connsiteX9277" fmla="*/ 394838 w 4649917"/>
              <a:gd name="connsiteY9277" fmla="*/ 693298 h 859843"/>
              <a:gd name="connsiteX9278" fmla="*/ 399316 w 4649917"/>
              <a:gd name="connsiteY9278" fmla="*/ 695909 h 859843"/>
              <a:gd name="connsiteX9279" fmla="*/ 395032 w 4649917"/>
              <a:gd name="connsiteY9279" fmla="*/ 698548 h 859843"/>
              <a:gd name="connsiteX9280" fmla="*/ 378190 w 4649917"/>
              <a:gd name="connsiteY9280" fmla="*/ 701399 h 859843"/>
              <a:gd name="connsiteX9281" fmla="*/ 374292 w 4649917"/>
              <a:gd name="connsiteY9281" fmla="*/ 701399 h 859843"/>
              <a:gd name="connsiteX9282" fmla="*/ 370392 w 4649917"/>
              <a:gd name="connsiteY9282" fmla="*/ 701399 h 859843"/>
              <a:gd name="connsiteX9283" fmla="*/ 339202 w 4649917"/>
              <a:gd name="connsiteY9283" fmla="*/ 706200 h 859843"/>
              <a:gd name="connsiteX9284" fmla="*/ 335303 w 4649917"/>
              <a:gd name="connsiteY9284" fmla="*/ 706200 h 859843"/>
              <a:gd name="connsiteX9285" fmla="*/ 327505 w 4649917"/>
              <a:gd name="connsiteY9285" fmla="*/ 706200 h 859843"/>
              <a:gd name="connsiteX9286" fmla="*/ 319707 w 4649917"/>
              <a:gd name="connsiteY9286" fmla="*/ 706200 h 859843"/>
              <a:gd name="connsiteX9287" fmla="*/ 315809 w 4649917"/>
              <a:gd name="connsiteY9287" fmla="*/ 706200 h 859843"/>
              <a:gd name="connsiteX9288" fmla="*/ 311909 w 4649917"/>
              <a:gd name="connsiteY9288" fmla="*/ 706200 h 859843"/>
              <a:gd name="connsiteX9289" fmla="*/ 315809 w 4649917"/>
              <a:gd name="connsiteY9289" fmla="*/ 711001 h 859843"/>
              <a:gd name="connsiteX9290" fmla="*/ 311909 w 4649917"/>
              <a:gd name="connsiteY9290" fmla="*/ 711001 h 859843"/>
              <a:gd name="connsiteX9291" fmla="*/ 311909 w 4649917"/>
              <a:gd name="connsiteY9291" fmla="*/ 706200 h 859843"/>
              <a:gd name="connsiteX9292" fmla="*/ 306451 w 4649917"/>
              <a:gd name="connsiteY9292" fmla="*/ 709561 h 859843"/>
              <a:gd name="connsiteX9293" fmla="*/ 308011 w 4649917"/>
              <a:gd name="connsiteY9293" fmla="*/ 711001 h 859843"/>
              <a:gd name="connsiteX9294" fmla="*/ 304112 w 4649917"/>
              <a:gd name="connsiteY9294" fmla="*/ 711001 h 859843"/>
              <a:gd name="connsiteX9295" fmla="*/ 300213 w 4649917"/>
              <a:gd name="connsiteY9295" fmla="*/ 711001 h 859843"/>
              <a:gd name="connsiteX9296" fmla="*/ 300213 w 4649917"/>
              <a:gd name="connsiteY9296" fmla="*/ 706200 h 859843"/>
              <a:gd name="connsiteX9297" fmla="*/ 296314 w 4649917"/>
              <a:gd name="connsiteY9297" fmla="*/ 706200 h 859843"/>
              <a:gd name="connsiteX9298" fmla="*/ 296314 w 4649917"/>
              <a:gd name="connsiteY9298" fmla="*/ 711001 h 859843"/>
              <a:gd name="connsiteX9299" fmla="*/ 292416 w 4649917"/>
              <a:gd name="connsiteY9299" fmla="*/ 706200 h 859843"/>
              <a:gd name="connsiteX9300" fmla="*/ 292416 w 4649917"/>
              <a:gd name="connsiteY9300" fmla="*/ 711001 h 859843"/>
              <a:gd name="connsiteX9301" fmla="*/ 288516 w 4649917"/>
              <a:gd name="connsiteY9301" fmla="*/ 711001 h 859843"/>
              <a:gd name="connsiteX9302" fmla="*/ 272921 w 4649917"/>
              <a:gd name="connsiteY9302" fmla="*/ 711001 h 859843"/>
              <a:gd name="connsiteX9303" fmla="*/ 265123 w 4649917"/>
              <a:gd name="connsiteY9303" fmla="*/ 715803 h 859843"/>
              <a:gd name="connsiteX9304" fmla="*/ 265123 w 4649917"/>
              <a:gd name="connsiteY9304" fmla="*/ 720604 h 859843"/>
              <a:gd name="connsiteX9305" fmla="*/ 261225 w 4649917"/>
              <a:gd name="connsiteY9305" fmla="*/ 720604 h 859843"/>
              <a:gd name="connsiteX9306" fmla="*/ 257325 w 4649917"/>
              <a:gd name="connsiteY9306" fmla="*/ 720604 h 859843"/>
              <a:gd name="connsiteX9307" fmla="*/ 260870 w 4649917"/>
              <a:gd name="connsiteY9307" fmla="*/ 716239 h 859843"/>
              <a:gd name="connsiteX9308" fmla="*/ 259275 w 4649917"/>
              <a:gd name="connsiteY9308" fmla="*/ 714602 h 859843"/>
              <a:gd name="connsiteX9309" fmla="*/ 257325 w 4649917"/>
              <a:gd name="connsiteY9309" fmla="*/ 715003 h 859843"/>
              <a:gd name="connsiteX9310" fmla="*/ 253427 w 4649917"/>
              <a:gd name="connsiteY9310" fmla="*/ 715803 h 859843"/>
              <a:gd name="connsiteX9311" fmla="*/ 253427 w 4649917"/>
              <a:gd name="connsiteY9311" fmla="*/ 725405 h 859843"/>
              <a:gd name="connsiteX9312" fmla="*/ 249527 w 4649917"/>
              <a:gd name="connsiteY9312" fmla="*/ 720604 h 859843"/>
              <a:gd name="connsiteX9313" fmla="*/ 249527 w 4649917"/>
              <a:gd name="connsiteY9313" fmla="*/ 725405 h 859843"/>
              <a:gd name="connsiteX9314" fmla="*/ 241730 w 4649917"/>
              <a:gd name="connsiteY9314" fmla="*/ 725405 h 859843"/>
              <a:gd name="connsiteX9315" fmla="*/ 230034 w 4649917"/>
              <a:gd name="connsiteY9315" fmla="*/ 725405 h 859843"/>
              <a:gd name="connsiteX9316" fmla="*/ 226134 w 4649917"/>
              <a:gd name="connsiteY9316" fmla="*/ 725405 h 859843"/>
              <a:gd name="connsiteX9317" fmla="*/ 222236 w 4649917"/>
              <a:gd name="connsiteY9317" fmla="*/ 725405 h 859843"/>
              <a:gd name="connsiteX9318" fmla="*/ 214438 w 4649917"/>
              <a:gd name="connsiteY9318" fmla="*/ 730206 h 859843"/>
              <a:gd name="connsiteX9319" fmla="*/ 214438 w 4649917"/>
              <a:gd name="connsiteY9319" fmla="*/ 725405 h 859843"/>
              <a:gd name="connsiteX9320" fmla="*/ 210539 w 4649917"/>
              <a:gd name="connsiteY9320" fmla="*/ 730206 h 859843"/>
              <a:gd name="connsiteX9321" fmla="*/ 132562 w 4649917"/>
              <a:gd name="connsiteY9321" fmla="*/ 739810 h 859843"/>
              <a:gd name="connsiteX9322" fmla="*/ 128663 w 4649917"/>
              <a:gd name="connsiteY9322" fmla="*/ 735008 h 859843"/>
              <a:gd name="connsiteX9323" fmla="*/ 113067 w 4649917"/>
              <a:gd name="connsiteY9323" fmla="*/ 739810 h 859843"/>
              <a:gd name="connsiteX9324" fmla="*/ 113067 w 4649917"/>
              <a:gd name="connsiteY9324" fmla="*/ 744610 h 859843"/>
              <a:gd name="connsiteX9325" fmla="*/ 116967 w 4649917"/>
              <a:gd name="connsiteY9325" fmla="*/ 739810 h 859843"/>
              <a:gd name="connsiteX9326" fmla="*/ 120865 w 4649917"/>
              <a:gd name="connsiteY9326" fmla="*/ 744610 h 859843"/>
              <a:gd name="connsiteX9327" fmla="*/ 191045 w 4649917"/>
              <a:gd name="connsiteY9327" fmla="*/ 735008 h 859843"/>
              <a:gd name="connsiteX9328" fmla="*/ 187146 w 4649917"/>
              <a:gd name="connsiteY9328" fmla="*/ 739810 h 859843"/>
              <a:gd name="connsiteX9329" fmla="*/ 183247 w 4649917"/>
              <a:gd name="connsiteY9329" fmla="*/ 739810 h 859843"/>
              <a:gd name="connsiteX9330" fmla="*/ 179349 w 4649917"/>
              <a:gd name="connsiteY9330" fmla="*/ 744610 h 859843"/>
              <a:gd name="connsiteX9331" fmla="*/ 175449 w 4649917"/>
              <a:gd name="connsiteY9331" fmla="*/ 749412 h 859843"/>
              <a:gd name="connsiteX9332" fmla="*/ 171551 w 4649917"/>
              <a:gd name="connsiteY9332" fmla="*/ 749412 h 859843"/>
              <a:gd name="connsiteX9333" fmla="*/ 165215 w 4649917"/>
              <a:gd name="connsiteY9333" fmla="*/ 749412 h 859843"/>
              <a:gd name="connsiteX9334" fmla="*/ 159854 w 4649917"/>
              <a:gd name="connsiteY9334" fmla="*/ 749412 h 859843"/>
              <a:gd name="connsiteX9335" fmla="*/ 113067 w 4649917"/>
              <a:gd name="connsiteY9335" fmla="*/ 759015 h 859843"/>
              <a:gd name="connsiteX9336" fmla="*/ 124764 w 4649917"/>
              <a:gd name="connsiteY9336" fmla="*/ 763817 h 859843"/>
              <a:gd name="connsiteX9337" fmla="*/ 124764 w 4649917"/>
              <a:gd name="connsiteY9337" fmla="*/ 768617 h 859843"/>
              <a:gd name="connsiteX9338" fmla="*/ 159854 w 4649917"/>
              <a:gd name="connsiteY9338" fmla="*/ 763817 h 859843"/>
              <a:gd name="connsiteX9339" fmla="*/ 167652 w 4649917"/>
              <a:gd name="connsiteY9339" fmla="*/ 763817 h 859843"/>
              <a:gd name="connsiteX9340" fmla="*/ 163753 w 4649917"/>
              <a:gd name="connsiteY9340" fmla="*/ 768617 h 859843"/>
              <a:gd name="connsiteX9341" fmla="*/ 155955 w 4649917"/>
              <a:gd name="connsiteY9341" fmla="*/ 768617 h 859843"/>
              <a:gd name="connsiteX9342" fmla="*/ 159854 w 4649917"/>
              <a:gd name="connsiteY9342" fmla="*/ 763817 h 859843"/>
              <a:gd name="connsiteX9343" fmla="*/ 81876 w 4649917"/>
              <a:gd name="connsiteY9343" fmla="*/ 783022 h 859843"/>
              <a:gd name="connsiteX9344" fmla="*/ 152056 w 4649917"/>
              <a:gd name="connsiteY9344" fmla="*/ 773419 h 859843"/>
              <a:gd name="connsiteX9345" fmla="*/ 159854 w 4649917"/>
              <a:gd name="connsiteY9345" fmla="*/ 773419 h 859843"/>
              <a:gd name="connsiteX9346" fmla="*/ 171551 w 4649917"/>
              <a:gd name="connsiteY9346" fmla="*/ 773419 h 859843"/>
              <a:gd name="connsiteX9347" fmla="*/ 175449 w 4649917"/>
              <a:gd name="connsiteY9347" fmla="*/ 773419 h 859843"/>
              <a:gd name="connsiteX9348" fmla="*/ 191045 w 4649917"/>
              <a:gd name="connsiteY9348" fmla="*/ 773419 h 859843"/>
              <a:gd name="connsiteX9349" fmla="*/ 175449 w 4649917"/>
              <a:gd name="connsiteY9349" fmla="*/ 778220 h 859843"/>
              <a:gd name="connsiteX9350" fmla="*/ 198843 w 4649917"/>
              <a:gd name="connsiteY9350" fmla="*/ 778220 h 859843"/>
              <a:gd name="connsiteX9351" fmla="*/ 171551 w 4649917"/>
              <a:gd name="connsiteY9351" fmla="*/ 783022 h 859843"/>
              <a:gd name="connsiteX9352" fmla="*/ 159854 w 4649917"/>
              <a:gd name="connsiteY9352" fmla="*/ 783022 h 859843"/>
              <a:gd name="connsiteX9353" fmla="*/ 155955 w 4649917"/>
              <a:gd name="connsiteY9353" fmla="*/ 787822 h 859843"/>
              <a:gd name="connsiteX9354" fmla="*/ 155955 w 4649917"/>
              <a:gd name="connsiteY9354" fmla="*/ 783022 h 859843"/>
              <a:gd name="connsiteX9355" fmla="*/ 152056 w 4649917"/>
              <a:gd name="connsiteY9355" fmla="*/ 787822 h 859843"/>
              <a:gd name="connsiteX9356" fmla="*/ 138410 w 4649917"/>
              <a:gd name="connsiteY9356" fmla="*/ 786623 h 859843"/>
              <a:gd name="connsiteX9357" fmla="*/ 124764 w 4649917"/>
              <a:gd name="connsiteY9357" fmla="*/ 792624 h 859843"/>
              <a:gd name="connsiteX9358" fmla="*/ 206640 w 4649917"/>
              <a:gd name="connsiteY9358" fmla="*/ 783022 h 859843"/>
              <a:gd name="connsiteX9359" fmla="*/ 214438 w 4649917"/>
              <a:gd name="connsiteY9359" fmla="*/ 783022 h 859843"/>
              <a:gd name="connsiteX9360" fmla="*/ 214438 w 4649917"/>
              <a:gd name="connsiteY9360" fmla="*/ 778220 h 859843"/>
              <a:gd name="connsiteX9361" fmla="*/ 222236 w 4649917"/>
              <a:gd name="connsiteY9361" fmla="*/ 778220 h 859843"/>
              <a:gd name="connsiteX9362" fmla="*/ 226134 w 4649917"/>
              <a:gd name="connsiteY9362" fmla="*/ 778220 h 859843"/>
              <a:gd name="connsiteX9363" fmla="*/ 230034 w 4649917"/>
              <a:gd name="connsiteY9363" fmla="*/ 778220 h 859843"/>
              <a:gd name="connsiteX9364" fmla="*/ 241730 w 4649917"/>
              <a:gd name="connsiteY9364" fmla="*/ 773419 h 859843"/>
              <a:gd name="connsiteX9365" fmla="*/ 245629 w 4649917"/>
              <a:gd name="connsiteY9365" fmla="*/ 778220 h 859843"/>
              <a:gd name="connsiteX9366" fmla="*/ 253427 w 4649917"/>
              <a:gd name="connsiteY9366" fmla="*/ 773419 h 859843"/>
              <a:gd name="connsiteX9367" fmla="*/ 255863 w 4649917"/>
              <a:gd name="connsiteY9367" fmla="*/ 775819 h 859843"/>
              <a:gd name="connsiteX9368" fmla="*/ 258442 w 4649917"/>
              <a:gd name="connsiteY9368" fmla="*/ 776974 h 859843"/>
              <a:gd name="connsiteX9369" fmla="*/ 264149 w 4649917"/>
              <a:gd name="connsiteY9369" fmla="*/ 776420 h 859843"/>
              <a:gd name="connsiteX9370" fmla="*/ 266396 w 4649917"/>
              <a:gd name="connsiteY9370" fmla="*/ 776739 h 859843"/>
              <a:gd name="connsiteX9371" fmla="*/ 282180 w 4649917"/>
              <a:gd name="connsiteY9371" fmla="*/ 772218 h 859843"/>
              <a:gd name="connsiteX9372" fmla="*/ 300213 w 4649917"/>
              <a:gd name="connsiteY9372" fmla="*/ 773419 h 859843"/>
              <a:gd name="connsiteX9373" fmla="*/ 315809 w 4649917"/>
              <a:gd name="connsiteY9373" fmla="*/ 773419 h 859843"/>
              <a:gd name="connsiteX9374" fmla="*/ 296314 w 4649917"/>
              <a:gd name="connsiteY9374" fmla="*/ 778220 h 859843"/>
              <a:gd name="connsiteX9375" fmla="*/ 308011 w 4649917"/>
              <a:gd name="connsiteY9375" fmla="*/ 773419 h 859843"/>
              <a:gd name="connsiteX9376" fmla="*/ 300213 w 4649917"/>
              <a:gd name="connsiteY9376" fmla="*/ 773419 h 859843"/>
              <a:gd name="connsiteX9377" fmla="*/ 280718 w 4649917"/>
              <a:gd name="connsiteY9377" fmla="*/ 778220 h 859843"/>
              <a:gd name="connsiteX9378" fmla="*/ 280718 w 4649917"/>
              <a:gd name="connsiteY9378" fmla="*/ 783022 h 859843"/>
              <a:gd name="connsiteX9379" fmla="*/ 265123 w 4649917"/>
              <a:gd name="connsiteY9379" fmla="*/ 783022 h 859843"/>
              <a:gd name="connsiteX9380" fmla="*/ 262339 w 4649917"/>
              <a:gd name="connsiteY9380" fmla="*/ 781992 h 859843"/>
              <a:gd name="connsiteX9381" fmla="*/ 261225 w 4649917"/>
              <a:gd name="connsiteY9381" fmla="*/ 783022 h 859843"/>
              <a:gd name="connsiteX9382" fmla="*/ 249527 w 4649917"/>
              <a:gd name="connsiteY9382" fmla="*/ 783022 h 859843"/>
              <a:gd name="connsiteX9383" fmla="*/ 245629 w 4649917"/>
              <a:gd name="connsiteY9383" fmla="*/ 783555 h 859843"/>
              <a:gd name="connsiteX9384" fmla="*/ 245629 w 4649917"/>
              <a:gd name="connsiteY9384" fmla="*/ 787822 h 859843"/>
              <a:gd name="connsiteX9385" fmla="*/ 245629 w 4649917"/>
              <a:gd name="connsiteY9385" fmla="*/ 792091 h 859843"/>
              <a:gd name="connsiteX9386" fmla="*/ 246116 w 4649917"/>
              <a:gd name="connsiteY9386" fmla="*/ 791425 h 859843"/>
              <a:gd name="connsiteX9387" fmla="*/ 253427 w 4649917"/>
              <a:gd name="connsiteY9387" fmla="*/ 792624 h 859843"/>
              <a:gd name="connsiteX9388" fmla="*/ 257325 w 4649917"/>
              <a:gd name="connsiteY9388" fmla="*/ 792624 h 859843"/>
              <a:gd name="connsiteX9389" fmla="*/ 257325 w 4649917"/>
              <a:gd name="connsiteY9389" fmla="*/ 797426 h 859843"/>
              <a:gd name="connsiteX9390" fmla="*/ 253427 w 4649917"/>
              <a:gd name="connsiteY9390" fmla="*/ 797426 h 859843"/>
              <a:gd name="connsiteX9391" fmla="*/ 253427 w 4649917"/>
              <a:gd name="connsiteY9391" fmla="*/ 792624 h 859843"/>
              <a:gd name="connsiteX9392" fmla="*/ 245629 w 4649917"/>
              <a:gd name="connsiteY9392" fmla="*/ 792624 h 859843"/>
              <a:gd name="connsiteX9393" fmla="*/ 245337 w 4649917"/>
              <a:gd name="connsiteY9393" fmla="*/ 792490 h 859843"/>
              <a:gd name="connsiteX9394" fmla="*/ 241730 w 4649917"/>
              <a:gd name="connsiteY9394" fmla="*/ 797426 h 859843"/>
              <a:gd name="connsiteX9395" fmla="*/ 241730 w 4649917"/>
              <a:gd name="connsiteY9395" fmla="*/ 792624 h 859843"/>
              <a:gd name="connsiteX9396" fmla="*/ 237831 w 4649917"/>
              <a:gd name="connsiteY9396" fmla="*/ 797426 h 859843"/>
              <a:gd name="connsiteX9397" fmla="*/ 233932 w 4649917"/>
              <a:gd name="connsiteY9397" fmla="*/ 792624 h 859843"/>
              <a:gd name="connsiteX9398" fmla="*/ 233932 w 4649917"/>
              <a:gd name="connsiteY9398" fmla="*/ 787822 h 859843"/>
              <a:gd name="connsiteX9399" fmla="*/ 230034 w 4649917"/>
              <a:gd name="connsiteY9399" fmla="*/ 792624 h 859843"/>
              <a:gd name="connsiteX9400" fmla="*/ 218336 w 4649917"/>
              <a:gd name="connsiteY9400" fmla="*/ 797426 h 859843"/>
              <a:gd name="connsiteX9401" fmla="*/ 222236 w 4649917"/>
              <a:gd name="connsiteY9401" fmla="*/ 792624 h 859843"/>
              <a:gd name="connsiteX9402" fmla="*/ 214438 w 4649917"/>
              <a:gd name="connsiteY9402" fmla="*/ 792624 h 859843"/>
              <a:gd name="connsiteX9403" fmla="*/ 222236 w 4649917"/>
              <a:gd name="connsiteY9403" fmla="*/ 787822 h 859843"/>
              <a:gd name="connsiteX9404" fmla="*/ 226134 w 4649917"/>
              <a:gd name="connsiteY9404" fmla="*/ 787822 h 859843"/>
              <a:gd name="connsiteX9405" fmla="*/ 233932 w 4649917"/>
              <a:gd name="connsiteY9405" fmla="*/ 787822 h 859843"/>
              <a:gd name="connsiteX9406" fmla="*/ 237831 w 4649917"/>
              <a:gd name="connsiteY9406" fmla="*/ 787822 h 859843"/>
              <a:gd name="connsiteX9407" fmla="*/ 237831 w 4649917"/>
              <a:gd name="connsiteY9407" fmla="*/ 792624 h 859843"/>
              <a:gd name="connsiteX9408" fmla="*/ 241730 w 4649917"/>
              <a:gd name="connsiteY9408" fmla="*/ 790824 h 859843"/>
              <a:gd name="connsiteX9409" fmla="*/ 245337 w 4649917"/>
              <a:gd name="connsiteY9409" fmla="*/ 792490 h 859843"/>
              <a:gd name="connsiteX9410" fmla="*/ 245424 w 4649917"/>
              <a:gd name="connsiteY9410" fmla="*/ 792372 h 859843"/>
              <a:gd name="connsiteX9411" fmla="*/ 241730 w 4649917"/>
              <a:gd name="connsiteY9411" fmla="*/ 787822 h 859843"/>
              <a:gd name="connsiteX9412" fmla="*/ 243679 w 4649917"/>
              <a:gd name="connsiteY9412" fmla="*/ 785423 h 859843"/>
              <a:gd name="connsiteX9413" fmla="*/ 245141 w 4649917"/>
              <a:gd name="connsiteY9413" fmla="*/ 783621 h 859843"/>
              <a:gd name="connsiteX9414" fmla="*/ 214438 w 4649917"/>
              <a:gd name="connsiteY9414" fmla="*/ 787822 h 859843"/>
              <a:gd name="connsiteX9415" fmla="*/ 206640 w 4649917"/>
              <a:gd name="connsiteY9415" fmla="*/ 787822 h 859843"/>
              <a:gd name="connsiteX9416" fmla="*/ 198843 w 4649917"/>
              <a:gd name="connsiteY9416" fmla="*/ 787822 h 859843"/>
              <a:gd name="connsiteX9417" fmla="*/ 198843 w 4649917"/>
              <a:gd name="connsiteY9417" fmla="*/ 792624 h 859843"/>
              <a:gd name="connsiteX9418" fmla="*/ 210539 w 4649917"/>
              <a:gd name="connsiteY9418" fmla="*/ 792624 h 859843"/>
              <a:gd name="connsiteX9419" fmla="*/ 214438 w 4649917"/>
              <a:gd name="connsiteY9419" fmla="*/ 797426 h 859843"/>
              <a:gd name="connsiteX9420" fmla="*/ 194944 w 4649917"/>
              <a:gd name="connsiteY9420" fmla="*/ 802227 h 859843"/>
              <a:gd name="connsiteX9421" fmla="*/ 194944 w 4649917"/>
              <a:gd name="connsiteY9421" fmla="*/ 797426 h 859843"/>
              <a:gd name="connsiteX9422" fmla="*/ 191045 w 4649917"/>
              <a:gd name="connsiteY9422" fmla="*/ 797426 h 859843"/>
              <a:gd name="connsiteX9423" fmla="*/ 187146 w 4649917"/>
              <a:gd name="connsiteY9423" fmla="*/ 802227 h 859843"/>
              <a:gd name="connsiteX9424" fmla="*/ 179349 w 4649917"/>
              <a:gd name="connsiteY9424" fmla="*/ 802227 h 859843"/>
              <a:gd name="connsiteX9425" fmla="*/ 128663 w 4649917"/>
              <a:gd name="connsiteY9425" fmla="*/ 807029 h 859843"/>
              <a:gd name="connsiteX9426" fmla="*/ 128663 w 4649917"/>
              <a:gd name="connsiteY9426" fmla="*/ 811829 h 859843"/>
              <a:gd name="connsiteX9427" fmla="*/ 128663 w 4649917"/>
              <a:gd name="connsiteY9427" fmla="*/ 816631 h 859843"/>
              <a:gd name="connsiteX9428" fmla="*/ 132562 w 4649917"/>
              <a:gd name="connsiteY9428" fmla="*/ 816631 h 859843"/>
              <a:gd name="connsiteX9429" fmla="*/ 136460 w 4649917"/>
              <a:gd name="connsiteY9429" fmla="*/ 811829 h 859843"/>
              <a:gd name="connsiteX9430" fmla="*/ 136460 w 4649917"/>
              <a:gd name="connsiteY9430" fmla="*/ 814831 h 859843"/>
              <a:gd name="connsiteX9431" fmla="*/ 136460 w 4649917"/>
              <a:gd name="connsiteY9431" fmla="*/ 816631 h 859843"/>
              <a:gd name="connsiteX9432" fmla="*/ 140360 w 4649917"/>
              <a:gd name="connsiteY9432" fmla="*/ 811829 h 859843"/>
              <a:gd name="connsiteX9433" fmla="*/ 144258 w 4649917"/>
              <a:gd name="connsiteY9433" fmla="*/ 816631 h 859843"/>
              <a:gd name="connsiteX9434" fmla="*/ 148158 w 4649917"/>
              <a:gd name="connsiteY9434" fmla="*/ 811829 h 859843"/>
              <a:gd name="connsiteX9435" fmla="*/ 152056 w 4649917"/>
              <a:gd name="connsiteY9435" fmla="*/ 816631 h 859843"/>
              <a:gd name="connsiteX9436" fmla="*/ 163753 w 4649917"/>
              <a:gd name="connsiteY9436" fmla="*/ 811829 h 859843"/>
              <a:gd name="connsiteX9437" fmla="*/ 163753 w 4649917"/>
              <a:gd name="connsiteY9437" fmla="*/ 816631 h 859843"/>
              <a:gd name="connsiteX9438" fmla="*/ 171551 w 4649917"/>
              <a:gd name="connsiteY9438" fmla="*/ 811829 h 859843"/>
              <a:gd name="connsiteX9439" fmla="*/ 191045 w 4649917"/>
              <a:gd name="connsiteY9439" fmla="*/ 811829 h 859843"/>
              <a:gd name="connsiteX9440" fmla="*/ 249527 w 4649917"/>
              <a:gd name="connsiteY9440" fmla="*/ 807029 h 859843"/>
              <a:gd name="connsiteX9441" fmla="*/ 257325 w 4649917"/>
              <a:gd name="connsiteY9441" fmla="*/ 802227 h 859843"/>
              <a:gd name="connsiteX9442" fmla="*/ 249527 w 4649917"/>
              <a:gd name="connsiteY9442" fmla="*/ 802227 h 859843"/>
              <a:gd name="connsiteX9443" fmla="*/ 280718 w 4649917"/>
              <a:gd name="connsiteY9443" fmla="*/ 797426 h 859843"/>
              <a:gd name="connsiteX9444" fmla="*/ 257325 w 4649917"/>
              <a:gd name="connsiteY9444" fmla="*/ 802227 h 859843"/>
              <a:gd name="connsiteX9445" fmla="*/ 296314 w 4649917"/>
              <a:gd name="connsiteY9445" fmla="*/ 802227 h 859843"/>
              <a:gd name="connsiteX9446" fmla="*/ 300213 w 4649917"/>
              <a:gd name="connsiteY9446" fmla="*/ 797426 h 859843"/>
              <a:gd name="connsiteX9447" fmla="*/ 300213 w 4649917"/>
              <a:gd name="connsiteY9447" fmla="*/ 802227 h 859843"/>
              <a:gd name="connsiteX9448" fmla="*/ 308011 w 4649917"/>
              <a:gd name="connsiteY9448" fmla="*/ 797426 h 859843"/>
              <a:gd name="connsiteX9449" fmla="*/ 327505 w 4649917"/>
              <a:gd name="connsiteY9449" fmla="*/ 797426 h 859843"/>
              <a:gd name="connsiteX9450" fmla="*/ 331404 w 4649917"/>
              <a:gd name="connsiteY9450" fmla="*/ 797426 h 859843"/>
              <a:gd name="connsiteX9451" fmla="*/ 331404 w 4649917"/>
              <a:gd name="connsiteY9451" fmla="*/ 792624 h 859843"/>
              <a:gd name="connsiteX9452" fmla="*/ 331404 w 4649917"/>
              <a:gd name="connsiteY9452" fmla="*/ 797426 h 859843"/>
              <a:gd name="connsiteX9453" fmla="*/ 335303 w 4649917"/>
              <a:gd name="connsiteY9453" fmla="*/ 797426 h 859843"/>
              <a:gd name="connsiteX9454" fmla="*/ 335303 w 4649917"/>
              <a:gd name="connsiteY9454" fmla="*/ 792624 h 859843"/>
              <a:gd name="connsiteX9455" fmla="*/ 362594 w 4649917"/>
              <a:gd name="connsiteY9455" fmla="*/ 787822 h 859843"/>
              <a:gd name="connsiteX9456" fmla="*/ 366494 w 4649917"/>
              <a:gd name="connsiteY9456" fmla="*/ 792624 h 859843"/>
              <a:gd name="connsiteX9457" fmla="*/ 370392 w 4649917"/>
              <a:gd name="connsiteY9457" fmla="*/ 787822 h 859843"/>
              <a:gd name="connsiteX9458" fmla="*/ 385988 w 4649917"/>
              <a:gd name="connsiteY9458" fmla="*/ 787822 h 859843"/>
              <a:gd name="connsiteX9459" fmla="*/ 389887 w 4649917"/>
              <a:gd name="connsiteY9459" fmla="*/ 787822 h 859843"/>
              <a:gd name="connsiteX9460" fmla="*/ 393785 w 4649917"/>
              <a:gd name="connsiteY9460" fmla="*/ 792624 h 859843"/>
              <a:gd name="connsiteX9461" fmla="*/ 397685 w 4649917"/>
              <a:gd name="connsiteY9461" fmla="*/ 783022 h 859843"/>
              <a:gd name="connsiteX9462" fmla="*/ 397685 w 4649917"/>
              <a:gd name="connsiteY9462" fmla="*/ 787822 h 859843"/>
              <a:gd name="connsiteX9463" fmla="*/ 405483 w 4649917"/>
              <a:gd name="connsiteY9463" fmla="*/ 787822 h 859843"/>
              <a:gd name="connsiteX9464" fmla="*/ 409381 w 4649917"/>
              <a:gd name="connsiteY9464" fmla="*/ 783022 h 859843"/>
              <a:gd name="connsiteX9465" fmla="*/ 409381 w 4649917"/>
              <a:gd name="connsiteY9465" fmla="*/ 787822 h 859843"/>
              <a:gd name="connsiteX9466" fmla="*/ 421078 w 4649917"/>
              <a:gd name="connsiteY9466" fmla="*/ 787822 h 859843"/>
              <a:gd name="connsiteX9467" fmla="*/ 421078 w 4649917"/>
              <a:gd name="connsiteY9467" fmla="*/ 783022 h 859843"/>
              <a:gd name="connsiteX9468" fmla="*/ 432774 w 4649917"/>
              <a:gd name="connsiteY9468" fmla="*/ 783022 h 859843"/>
              <a:gd name="connsiteX9469" fmla="*/ 432774 w 4649917"/>
              <a:gd name="connsiteY9469" fmla="*/ 787822 h 859843"/>
              <a:gd name="connsiteX9470" fmla="*/ 448370 w 4649917"/>
              <a:gd name="connsiteY9470" fmla="*/ 787822 h 859843"/>
              <a:gd name="connsiteX9471" fmla="*/ 448370 w 4649917"/>
              <a:gd name="connsiteY9471" fmla="*/ 783022 h 859843"/>
              <a:gd name="connsiteX9472" fmla="*/ 456167 w 4649917"/>
              <a:gd name="connsiteY9472" fmla="*/ 787822 h 859843"/>
              <a:gd name="connsiteX9473" fmla="*/ 456167 w 4649917"/>
              <a:gd name="connsiteY9473" fmla="*/ 783022 h 859843"/>
              <a:gd name="connsiteX9474" fmla="*/ 487359 w 4649917"/>
              <a:gd name="connsiteY9474" fmla="*/ 783022 h 859843"/>
              <a:gd name="connsiteX9475" fmla="*/ 502954 w 4649917"/>
              <a:gd name="connsiteY9475" fmla="*/ 778220 h 859843"/>
              <a:gd name="connsiteX9476" fmla="*/ 502954 w 4649917"/>
              <a:gd name="connsiteY9476" fmla="*/ 783022 h 859843"/>
              <a:gd name="connsiteX9477" fmla="*/ 508802 w 4649917"/>
              <a:gd name="connsiteY9477" fmla="*/ 781221 h 859843"/>
              <a:gd name="connsiteX9478" fmla="*/ 509972 w 4649917"/>
              <a:gd name="connsiteY9478" fmla="*/ 781582 h 859843"/>
              <a:gd name="connsiteX9479" fmla="*/ 526347 w 4649917"/>
              <a:gd name="connsiteY9479" fmla="*/ 778220 h 859843"/>
              <a:gd name="connsiteX9480" fmla="*/ 514650 w 4649917"/>
              <a:gd name="connsiteY9480" fmla="*/ 783022 h 859843"/>
              <a:gd name="connsiteX9481" fmla="*/ 526347 w 4649917"/>
              <a:gd name="connsiteY9481" fmla="*/ 787822 h 859843"/>
              <a:gd name="connsiteX9482" fmla="*/ 541943 w 4649917"/>
              <a:gd name="connsiteY9482" fmla="*/ 783022 h 859843"/>
              <a:gd name="connsiteX9483" fmla="*/ 543893 w 4649917"/>
              <a:gd name="connsiteY9483" fmla="*/ 783022 h 859843"/>
              <a:gd name="connsiteX9484" fmla="*/ 545841 w 4649917"/>
              <a:gd name="connsiteY9484" fmla="*/ 783022 h 859843"/>
              <a:gd name="connsiteX9485" fmla="*/ 549741 w 4649917"/>
              <a:gd name="connsiteY9485" fmla="*/ 783022 h 859843"/>
              <a:gd name="connsiteX9486" fmla="*/ 553639 w 4649917"/>
              <a:gd name="connsiteY9486" fmla="*/ 783022 h 859843"/>
              <a:gd name="connsiteX9487" fmla="*/ 561437 w 4649917"/>
              <a:gd name="connsiteY9487" fmla="*/ 783022 h 859843"/>
              <a:gd name="connsiteX9488" fmla="*/ 569234 w 4649917"/>
              <a:gd name="connsiteY9488" fmla="*/ 783022 h 859843"/>
              <a:gd name="connsiteX9489" fmla="*/ 506852 w 4649917"/>
              <a:gd name="connsiteY9489" fmla="*/ 792624 h 859843"/>
              <a:gd name="connsiteX9490" fmla="*/ 502954 w 4649917"/>
              <a:gd name="connsiteY9490" fmla="*/ 792624 h 859843"/>
              <a:gd name="connsiteX9491" fmla="*/ 499055 w 4649917"/>
              <a:gd name="connsiteY9491" fmla="*/ 787822 h 859843"/>
              <a:gd name="connsiteX9492" fmla="*/ 440572 w 4649917"/>
              <a:gd name="connsiteY9492" fmla="*/ 792624 h 859843"/>
              <a:gd name="connsiteX9493" fmla="*/ 440572 w 4649917"/>
              <a:gd name="connsiteY9493" fmla="*/ 797426 h 859843"/>
              <a:gd name="connsiteX9494" fmla="*/ 436674 w 4649917"/>
              <a:gd name="connsiteY9494" fmla="*/ 792624 h 859843"/>
              <a:gd name="connsiteX9495" fmla="*/ 432774 w 4649917"/>
              <a:gd name="connsiteY9495" fmla="*/ 797426 h 859843"/>
              <a:gd name="connsiteX9496" fmla="*/ 413280 w 4649917"/>
              <a:gd name="connsiteY9496" fmla="*/ 797426 h 859843"/>
              <a:gd name="connsiteX9497" fmla="*/ 417179 w 4649917"/>
              <a:gd name="connsiteY9497" fmla="*/ 802227 h 859843"/>
              <a:gd name="connsiteX9498" fmla="*/ 405483 w 4649917"/>
              <a:gd name="connsiteY9498" fmla="*/ 802227 h 859843"/>
              <a:gd name="connsiteX9499" fmla="*/ 405483 w 4649917"/>
              <a:gd name="connsiteY9499" fmla="*/ 797426 h 859843"/>
              <a:gd name="connsiteX9500" fmla="*/ 385988 w 4649917"/>
              <a:gd name="connsiteY9500" fmla="*/ 802227 h 859843"/>
              <a:gd name="connsiteX9501" fmla="*/ 393785 w 4649917"/>
              <a:gd name="connsiteY9501" fmla="*/ 802227 h 859843"/>
              <a:gd name="connsiteX9502" fmla="*/ 378190 w 4649917"/>
              <a:gd name="connsiteY9502" fmla="*/ 802227 h 859843"/>
              <a:gd name="connsiteX9503" fmla="*/ 378190 w 4649917"/>
              <a:gd name="connsiteY9503" fmla="*/ 807029 h 859843"/>
              <a:gd name="connsiteX9504" fmla="*/ 371217 w 4649917"/>
              <a:gd name="connsiteY9504" fmla="*/ 807859 h 859843"/>
              <a:gd name="connsiteX9505" fmla="*/ 376728 w 4649917"/>
              <a:gd name="connsiteY9505" fmla="*/ 808829 h 859843"/>
              <a:gd name="connsiteX9506" fmla="*/ 389887 w 4649917"/>
              <a:gd name="connsiteY9506" fmla="*/ 807029 h 859843"/>
              <a:gd name="connsiteX9507" fmla="*/ 385988 w 4649917"/>
              <a:gd name="connsiteY9507" fmla="*/ 811829 h 859843"/>
              <a:gd name="connsiteX9508" fmla="*/ 382089 w 4649917"/>
              <a:gd name="connsiteY9508" fmla="*/ 811829 h 859843"/>
              <a:gd name="connsiteX9509" fmla="*/ 374292 w 4649917"/>
              <a:gd name="connsiteY9509" fmla="*/ 811230 h 859843"/>
              <a:gd name="connsiteX9510" fmla="*/ 368612 w 4649917"/>
              <a:gd name="connsiteY9510" fmla="*/ 808170 h 859843"/>
              <a:gd name="connsiteX9511" fmla="*/ 363082 w 4649917"/>
              <a:gd name="connsiteY9511" fmla="*/ 808829 h 859843"/>
              <a:gd name="connsiteX9512" fmla="*/ 350898 w 4649917"/>
              <a:gd name="connsiteY9512" fmla="*/ 807029 h 859843"/>
              <a:gd name="connsiteX9513" fmla="*/ 346999 w 4649917"/>
              <a:gd name="connsiteY9513" fmla="*/ 811829 h 859843"/>
              <a:gd name="connsiteX9514" fmla="*/ 331404 w 4649917"/>
              <a:gd name="connsiteY9514" fmla="*/ 807029 h 859843"/>
              <a:gd name="connsiteX9515" fmla="*/ 335303 w 4649917"/>
              <a:gd name="connsiteY9515" fmla="*/ 807029 h 859843"/>
              <a:gd name="connsiteX9516" fmla="*/ 339202 w 4649917"/>
              <a:gd name="connsiteY9516" fmla="*/ 807029 h 859843"/>
              <a:gd name="connsiteX9517" fmla="*/ 358696 w 4649917"/>
              <a:gd name="connsiteY9517" fmla="*/ 807029 h 859843"/>
              <a:gd name="connsiteX9518" fmla="*/ 358696 w 4649917"/>
              <a:gd name="connsiteY9518" fmla="*/ 802227 h 859843"/>
              <a:gd name="connsiteX9519" fmla="*/ 342126 w 4649917"/>
              <a:gd name="connsiteY9519" fmla="*/ 802227 h 859843"/>
              <a:gd name="connsiteX9520" fmla="*/ 339202 w 4649917"/>
              <a:gd name="connsiteY9520" fmla="*/ 802227 h 859843"/>
              <a:gd name="connsiteX9521" fmla="*/ 331404 w 4649917"/>
              <a:gd name="connsiteY9521" fmla="*/ 802227 h 859843"/>
              <a:gd name="connsiteX9522" fmla="*/ 300213 w 4649917"/>
              <a:gd name="connsiteY9522" fmla="*/ 807029 h 859843"/>
              <a:gd name="connsiteX9523" fmla="*/ 289978 w 4649917"/>
              <a:gd name="connsiteY9523" fmla="*/ 807029 h 859843"/>
              <a:gd name="connsiteX9524" fmla="*/ 280718 w 4649917"/>
              <a:gd name="connsiteY9524" fmla="*/ 807029 h 859843"/>
              <a:gd name="connsiteX9525" fmla="*/ 276820 w 4649917"/>
              <a:gd name="connsiteY9525" fmla="*/ 807029 h 859843"/>
              <a:gd name="connsiteX9526" fmla="*/ 261225 w 4649917"/>
              <a:gd name="connsiteY9526" fmla="*/ 811829 h 859843"/>
              <a:gd name="connsiteX9527" fmla="*/ 257325 w 4649917"/>
              <a:gd name="connsiteY9527" fmla="*/ 811829 h 859843"/>
              <a:gd name="connsiteX9528" fmla="*/ 198843 w 4649917"/>
              <a:gd name="connsiteY9528" fmla="*/ 821433 h 859843"/>
              <a:gd name="connsiteX9529" fmla="*/ 191045 w 4649917"/>
              <a:gd name="connsiteY9529" fmla="*/ 816631 h 859843"/>
              <a:gd name="connsiteX9530" fmla="*/ 159854 w 4649917"/>
              <a:gd name="connsiteY9530" fmla="*/ 826234 h 859843"/>
              <a:gd name="connsiteX9531" fmla="*/ 152056 w 4649917"/>
              <a:gd name="connsiteY9531" fmla="*/ 826234 h 859843"/>
              <a:gd name="connsiteX9532" fmla="*/ 132562 w 4649917"/>
              <a:gd name="connsiteY9532" fmla="*/ 831036 h 859843"/>
              <a:gd name="connsiteX9533" fmla="*/ 128663 w 4649917"/>
              <a:gd name="connsiteY9533" fmla="*/ 831036 h 859843"/>
              <a:gd name="connsiteX9534" fmla="*/ 109169 w 4649917"/>
              <a:gd name="connsiteY9534" fmla="*/ 831036 h 859843"/>
              <a:gd name="connsiteX9535" fmla="*/ 109169 w 4649917"/>
              <a:gd name="connsiteY9535" fmla="*/ 835836 h 859843"/>
              <a:gd name="connsiteX9536" fmla="*/ 109169 w 4649917"/>
              <a:gd name="connsiteY9536" fmla="*/ 840638 h 859843"/>
              <a:gd name="connsiteX9537" fmla="*/ 116967 w 4649917"/>
              <a:gd name="connsiteY9537" fmla="*/ 835836 h 859843"/>
              <a:gd name="connsiteX9538" fmla="*/ 109169 w 4649917"/>
              <a:gd name="connsiteY9538" fmla="*/ 840638 h 859843"/>
              <a:gd name="connsiteX9539" fmla="*/ 105269 w 4649917"/>
              <a:gd name="connsiteY9539" fmla="*/ 840638 h 859843"/>
              <a:gd name="connsiteX9540" fmla="*/ 109169 w 4649917"/>
              <a:gd name="connsiteY9540" fmla="*/ 835836 h 859843"/>
              <a:gd name="connsiteX9541" fmla="*/ 105269 w 4649917"/>
              <a:gd name="connsiteY9541" fmla="*/ 831036 h 859843"/>
              <a:gd name="connsiteX9542" fmla="*/ 101371 w 4649917"/>
              <a:gd name="connsiteY9542" fmla="*/ 835836 h 859843"/>
              <a:gd name="connsiteX9543" fmla="*/ 97472 w 4649917"/>
              <a:gd name="connsiteY9543" fmla="*/ 835836 h 859843"/>
              <a:gd name="connsiteX9544" fmla="*/ 89674 w 4649917"/>
              <a:gd name="connsiteY9544" fmla="*/ 840638 h 859843"/>
              <a:gd name="connsiteX9545" fmla="*/ 97472 w 4649917"/>
              <a:gd name="connsiteY9545" fmla="*/ 835836 h 859843"/>
              <a:gd name="connsiteX9546" fmla="*/ 101371 w 4649917"/>
              <a:gd name="connsiteY9546" fmla="*/ 831036 h 859843"/>
              <a:gd name="connsiteX9547" fmla="*/ 85776 w 4649917"/>
              <a:gd name="connsiteY9547" fmla="*/ 835836 h 859843"/>
              <a:gd name="connsiteX9548" fmla="*/ 70180 w 4649917"/>
              <a:gd name="connsiteY9548" fmla="*/ 835836 h 859843"/>
              <a:gd name="connsiteX9549" fmla="*/ 70180 w 4649917"/>
              <a:gd name="connsiteY9549" fmla="*/ 840638 h 859843"/>
              <a:gd name="connsiteX9550" fmla="*/ 66282 w 4649917"/>
              <a:gd name="connsiteY9550" fmla="*/ 840638 h 859843"/>
              <a:gd name="connsiteX9551" fmla="*/ 66282 w 4649917"/>
              <a:gd name="connsiteY9551" fmla="*/ 835836 h 859843"/>
              <a:gd name="connsiteX9552" fmla="*/ 62382 w 4649917"/>
              <a:gd name="connsiteY9552" fmla="*/ 840638 h 859843"/>
              <a:gd name="connsiteX9553" fmla="*/ 58484 w 4649917"/>
              <a:gd name="connsiteY9553" fmla="*/ 840638 h 859843"/>
              <a:gd name="connsiteX9554" fmla="*/ 62382 w 4649917"/>
              <a:gd name="connsiteY9554" fmla="*/ 845439 h 859843"/>
              <a:gd name="connsiteX9555" fmla="*/ 60433 w 4649917"/>
              <a:gd name="connsiteY9555" fmla="*/ 844239 h 859843"/>
              <a:gd name="connsiteX9556" fmla="*/ 58707 w 4649917"/>
              <a:gd name="connsiteY9556" fmla="*/ 849552 h 859843"/>
              <a:gd name="connsiteX9557" fmla="*/ 77004 w 4649917"/>
              <a:gd name="connsiteY9557" fmla="*/ 847840 h 859843"/>
              <a:gd name="connsiteX9558" fmla="*/ 148158 w 4649917"/>
              <a:gd name="connsiteY9558" fmla="*/ 840638 h 859843"/>
              <a:gd name="connsiteX9559" fmla="*/ 157904 w 4649917"/>
              <a:gd name="connsiteY9559" fmla="*/ 838838 h 859843"/>
              <a:gd name="connsiteX9560" fmla="*/ 164403 w 4649917"/>
              <a:gd name="connsiteY9560" fmla="*/ 840038 h 859843"/>
              <a:gd name="connsiteX9561" fmla="*/ 165702 w 4649917"/>
              <a:gd name="connsiteY9561" fmla="*/ 838838 h 859843"/>
              <a:gd name="connsiteX9562" fmla="*/ 167652 w 4649917"/>
              <a:gd name="connsiteY9562" fmla="*/ 840638 h 859843"/>
              <a:gd name="connsiteX9563" fmla="*/ 164403 w 4649917"/>
              <a:gd name="connsiteY9563" fmla="*/ 840038 h 859843"/>
              <a:gd name="connsiteX9564" fmla="*/ 163753 w 4649917"/>
              <a:gd name="connsiteY9564" fmla="*/ 840638 h 859843"/>
              <a:gd name="connsiteX9565" fmla="*/ 171551 w 4649917"/>
              <a:gd name="connsiteY9565" fmla="*/ 840638 h 859843"/>
              <a:gd name="connsiteX9566" fmla="*/ 175449 w 4649917"/>
              <a:gd name="connsiteY9566" fmla="*/ 840638 h 859843"/>
              <a:gd name="connsiteX9567" fmla="*/ 237831 w 4649917"/>
              <a:gd name="connsiteY9567" fmla="*/ 835836 h 859843"/>
              <a:gd name="connsiteX9568" fmla="*/ 269022 w 4649917"/>
              <a:gd name="connsiteY9568" fmla="*/ 835836 h 859843"/>
              <a:gd name="connsiteX9569" fmla="*/ 308011 w 4649917"/>
              <a:gd name="connsiteY9569" fmla="*/ 831036 h 859843"/>
              <a:gd name="connsiteX9570" fmla="*/ 272921 w 4649917"/>
              <a:gd name="connsiteY9570" fmla="*/ 835836 h 859843"/>
              <a:gd name="connsiteX9571" fmla="*/ 271946 w 4649917"/>
              <a:gd name="connsiteY9571" fmla="*/ 836437 h 859843"/>
              <a:gd name="connsiteX9572" fmla="*/ 266423 w 4649917"/>
              <a:gd name="connsiteY9572" fmla="*/ 839838 h 859843"/>
              <a:gd name="connsiteX9573" fmla="*/ 331404 w 4649917"/>
              <a:gd name="connsiteY9573" fmla="*/ 835836 h 859843"/>
              <a:gd name="connsiteX9574" fmla="*/ 448370 w 4649917"/>
              <a:gd name="connsiteY9574" fmla="*/ 826234 h 859843"/>
              <a:gd name="connsiteX9575" fmla="*/ 456167 w 4649917"/>
              <a:gd name="connsiteY9575" fmla="*/ 821433 h 859843"/>
              <a:gd name="connsiteX9576" fmla="*/ 452269 w 4649917"/>
              <a:gd name="connsiteY9576" fmla="*/ 821433 h 859843"/>
              <a:gd name="connsiteX9577" fmla="*/ 444471 w 4649917"/>
              <a:gd name="connsiteY9577" fmla="*/ 821433 h 859843"/>
              <a:gd name="connsiteX9578" fmla="*/ 440572 w 4649917"/>
              <a:gd name="connsiteY9578" fmla="*/ 826234 h 859843"/>
              <a:gd name="connsiteX9579" fmla="*/ 436674 w 4649917"/>
              <a:gd name="connsiteY9579" fmla="*/ 821433 h 859843"/>
              <a:gd name="connsiteX9580" fmla="*/ 460067 w 4649917"/>
              <a:gd name="connsiteY9580" fmla="*/ 816631 h 859843"/>
              <a:gd name="connsiteX9581" fmla="*/ 467865 w 4649917"/>
              <a:gd name="connsiteY9581" fmla="*/ 816631 h 859843"/>
              <a:gd name="connsiteX9582" fmla="*/ 510752 w 4649917"/>
              <a:gd name="connsiteY9582" fmla="*/ 816631 h 859843"/>
              <a:gd name="connsiteX9583" fmla="*/ 510752 w 4649917"/>
              <a:gd name="connsiteY9583" fmla="*/ 811829 h 859843"/>
              <a:gd name="connsiteX9584" fmla="*/ 518550 w 4649917"/>
              <a:gd name="connsiteY9584" fmla="*/ 814230 h 859843"/>
              <a:gd name="connsiteX9585" fmla="*/ 523228 w 4649917"/>
              <a:gd name="connsiteY9585" fmla="*/ 815672 h 859843"/>
              <a:gd name="connsiteX9586" fmla="*/ 526347 w 4649917"/>
              <a:gd name="connsiteY9586" fmla="*/ 811829 h 859843"/>
              <a:gd name="connsiteX9587" fmla="*/ 530246 w 4649917"/>
              <a:gd name="connsiteY9587" fmla="*/ 816631 h 859843"/>
              <a:gd name="connsiteX9588" fmla="*/ 534145 w 4649917"/>
              <a:gd name="connsiteY9588" fmla="*/ 811829 h 859843"/>
              <a:gd name="connsiteX9589" fmla="*/ 534145 w 4649917"/>
              <a:gd name="connsiteY9589" fmla="*/ 816631 h 859843"/>
              <a:gd name="connsiteX9590" fmla="*/ 538043 w 4649917"/>
              <a:gd name="connsiteY9590" fmla="*/ 816631 h 859843"/>
              <a:gd name="connsiteX9591" fmla="*/ 545841 w 4649917"/>
              <a:gd name="connsiteY9591" fmla="*/ 821433 h 859843"/>
              <a:gd name="connsiteX9592" fmla="*/ 612123 w 4649917"/>
              <a:gd name="connsiteY9592" fmla="*/ 816631 h 859843"/>
              <a:gd name="connsiteX9593" fmla="*/ 685225 w 4649917"/>
              <a:gd name="connsiteY9593" fmla="*/ 810630 h 859843"/>
              <a:gd name="connsiteX9594" fmla="*/ 749076 w 4649917"/>
              <a:gd name="connsiteY9594" fmla="*/ 811769 h 859843"/>
              <a:gd name="connsiteX9595" fmla="*/ 787571 w 4649917"/>
              <a:gd name="connsiteY9595" fmla="*/ 807029 h 859843"/>
              <a:gd name="connsiteX9596" fmla="*/ 791470 w 4649917"/>
              <a:gd name="connsiteY9596" fmla="*/ 807029 h 859843"/>
              <a:gd name="connsiteX9597" fmla="*/ 807066 w 4649917"/>
              <a:gd name="connsiteY9597" fmla="*/ 811829 h 859843"/>
              <a:gd name="connsiteX9598" fmla="*/ 795368 w 4649917"/>
              <a:gd name="connsiteY9598" fmla="*/ 807029 h 859843"/>
              <a:gd name="connsiteX9599" fmla="*/ 843986 w 4649917"/>
              <a:gd name="connsiteY9599" fmla="*/ 804426 h 859843"/>
              <a:gd name="connsiteX9600" fmla="*/ 853232 w 4649917"/>
              <a:gd name="connsiteY9600" fmla="*/ 804609 h 859843"/>
              <a:gd name="connsiteX9601" fmla="*/ 888323 w 4649917"/>
              <a:gd name="connsiteY9601" fmla="*/ 804609 h 859843"/>
              <a:gd name="connsiteX9602" fmla="*/ 923412 w 4649917"/>
              <a:gd name="connsiteY9602" fmla="*/ 804609 h 859843"/>
              <a:gd name="connsiteX9603" fmla="*/ 927310 w 4649917"/>
              <a:gd name="connsiteY9603" fmla="*/ 809410 h 859843"/>
              <a:gd name="connsiteX9604" fmla="*/ 931210 w 4649917"/>
              <a:gd name="connsiteY9604" fmla="*/ 804609 h 859843"/>
              <a:gd name="connsiteX9605" fmla="*/ 931210 w 4649917"/>
              <a:gd name="connsiteY9605" fmla="*/ 801263 h 859843"/>
              <a:gd name="connsiteX9606" fmla="*/ 933497 w 4649917"/>
              <a:gd name="connsiteY9606" fmla="*/ 801216 h 859843"/>
              <a:gd name="connsiteX9607" fmla="*/ 935108 w 4649917"/>
              <a:gd name="connsiteY9607" fmla="*/ 802208 h 859843"/>
              <a:gd name="connsiteX9608" fmla="*/ 939008 w 4649917"/>
              <a:gd name="connsiteY9608" fmla="*/ 804609 h 859843"/>
              <a:gd name="connsiteX9609" fmla="*/ 946805 w 4649917"/>
              <a:gd name="connsiteY9609" fmla="*/ 804609 h 859843"/>
              <a:gd name="connsiteX9610" fmla="*/ 946805 w 4649917"/>
              <a:gd name="connsiteY9610" fmla="*/ 800939 h 859843"/>
              <a:gd name="connsiteX9611" fmla="*/ 950841 w 4649917"/>
              <a:gd name="connsiteY9611" fmla="*/ 800854 h 859843"/>
              <a:gd name="connsiteX9612" fmla="*/ 956065 w 4649917"/>
              <a:gd name="connsiteY9612" fmla="*/ 802208 h 859843"/>
              <a:gd name="connsiteX9613" fmla="*/ 962401 w 4649917"/>
              <a:gd name="connsiteY9613" fmla="*/ 804609 h 859843"/>
              <a:gd name="connsiteX9614" fmla="*/ 964837 w 4649917"/>
              <a:gd name="connsiteY9614" fmla="*/ 802208 h 859843"/>
              <a:gd name="connsiteX9615" fmla="*/ 968694 w 4649917"/>
              <a:gd name="connsiteY9615" fmla="*/ 800482 h 859843"/>
              <a:gd name="connsiteX9616" fmla="*/ 993755 w 4649917"/>
              <a:gd name="connsiteY9616" fmla="*/ 799958 h 859843"/>
              <a:gd name="connsiteX9617" fmla="*/ 995542 w 4649917"/>
              <a:gd name="connsiteY9617" fmla="*/ 801608 h 859843"/>
              <a:gd name="connsiteX9618" fmla="*/ 996812 w 4649917"/>
              <a:gd name="connsiteY9618" fmla="*/ 800433 h 859843"/>
              <a:gd name="connsiteX9619" fmla="*/ 1021679 w 4649917"/>
              <a:gd name="connsiteY9619" fmla="*/ 804609 h 859843"/>
              <a:gd name="connsiteX9620" fmla="*/ 1014145 w 4649917"/>
              <a:gd name="connsiteY9620" fmla="*/ 801517 h 859843"/>
              <a:gd name="connsiteX9621" fmla="*/ 1016922 w 4649917"/>
              <a:gd name="connsiteY9621" fmla="*/ 801071 h 859843"/>
              <a:gd name="connsiteX9622" fmla="*/ 1033808 w 4649917"/>
              <a:gd name="connsiteY9622" fmla="*/ 803037 h 859843"/>
              <a:gd name="connsiteX9623" fmla="*/ 1017604 w 4649917"/>
              <a:gd name="connsiteY9623" fmla="*/ 807029 h 859843"/>
              <a:gd name="connsiteX9624" fmla="*/ 1048795 w 4649917"/>
              <a:gd name="connsiteY9624" fmla="*/ 811829 h 859843"/>
              <a:gd name="connsiteX9625" fmla="*/ 1044895 w 4649917"/>
              <a:gd name="connsiteY9625" fmla="*/ 807029 h 859843"/>
              <a:gd name="connsiteX9626" fmla="*/ 1040997 w 4649917"/>
              <a:gd name="connsiteY9626" fmla="*/ 807029 h 859843"/>
              <a:gd name="connsiteX9627" fmla="*/ 1040997 w 4649917"/>
              <a:gd name="connsiteY9627" fmla="*/ 803874 h 859843"/>
              <a:gd name="connsiteX9628" fmla="*/ 1042149 w 4649917"/>
              <a:gd name="connsiteY9628" fmla="*/ 804009 h 859843"/>
              <a:gd name="connsiteX9629" fmla="*/ 1062178 w 4649917"/>
              <a:gd name="connsiteY9629" fmla="*/ 804406 h 859843"/>
              <a:gd name="connsiteX9630" fmla="*/ 1052693 w 4649917"/>
              <a:gd name="connsiteY9630" fmla="*/ 807029 h 859843"/>
              <a:gd name="connsiteX9631" fmla="*/ 1079498 w 4649917"/>
              <a:gd name="connsiteY9631" fmla="*/ 807029 h 859843"/>
              <a:gd name="connsiteX9632" fmla="*/ 1099480 w 4649917"/>
              <a:gd name="connsiteY9632" fmla="*/ 807029 h 859843"/>
              <a:gd name="connsiteX9633" fmla="*/ 1115075 w 4649917"/>
              <a:gd name="connsiteY9633" fmla="*/ 807029 h 859843"/>
              <a:gd name="connsiteX9634" fmla="*/ 1130671 w 4649917"/>
              <a:gd name="connsiteY9634" fmla="*/ 807029 h 859843"/>
              <a:gd name="connsiteX9635" fmla="*/ 1142368 w 4649917"/>
              <a:gd name="connsiteY9635" fmla="*/ 811829 h 859843"/>
              <a:gd name="connsiteX9636" fmla="*/ 1144317 w 4649917"/>
              <a:gd name="connsiteY9636" fmla="*/ 809428 h 859843"/>
              <a:gd name="connsiteX9637" fmla="*/ 1145388 w 4649917"/>
              <a:gd name="connsiteY9637" fmla="*/ 808111 h 859843"/>
              <a:gd name="connsiteX9638" fmla="*/ 1146443 w 4649917"/>
              <a:gd name="connsiteY9638" fmla="*/ 809410 h 859843"/>
              <a:gd name="connsiteX9639" fmla="*/ 1147801 w 4649917"/>
              <a:gd name="connsiteY9639" fmla="*/ 807738 h 859843"/>
              <a:gd name="connsiteX9640" fmla="*/ 1150166 w 4649917"/>
              <a:gd name="connsiteY9640" fmla="*/ 808829 h 859843"/>
              <a:gd name="connsiteX9641" fmla="*/ 1154064 w 4649917"/>
              <a:gd name="connsiteY9641" fmla="*/ 807029 h 859843"/>
              <a:gd name="connsiteX9642" fmla="*/ 1169660 w 4649917"/>
              <a:gd name="connsiteY9642" fmla="*/ 807029 h 859843"/>
              <a:gd name="connsiteX9643" fmla="*/ 1165760 w 4649917"/>
              <a:gd name="connsiteY9643" fmla="*/ 811829 h 859843"/>
              <a:gd name="connsiteX9644" fmla="*/ 1169660 w 4649917"/>
              <a:gd name="connsiteY9644" fmla="*/ 811829 h 859843"/>
              <a:gd name="connsiteX9645" fmla="*/ 1181356 w 4649917"/>
              <a:gd name="connsiteY9645" fmla="*/ 807029 h 859843"/>
              <a:gd name="connsiteX9646" fmla="*/ 1185255 w 4649917"/>
              <a:gd name="connsiteY9646" fmla="*/ 807029 h 859843"/>
              <a:gd name="connsiteX9647" fmla="*/ 1200851 w 4649917"/>
              <a:gd name="connsiteY9647" fmla="*/ 807029 h 859843"/>
              <a:gd name="connsiteX9648" fmla="*/ 1208648 w 4649917"/>
              <a:gd name="connsiteY9648" fmla="*/ 807029 h 859843"/>
              <a:gd name="connsiteX9649" fmla="*/ 1220345 w 4649917"/>
              <a:gd name="connsiteY9649" fmla="*/ 807029 h 859843"/>
              <a:gd name="connsiteX9650" fmla="*/ 1208648 w 4649917"/>
              <a:gd name="connsiteY9650" fmla="*/ 802227 h 859843"/>
              <a:gd name="connsiteX9651" fmla="*/ 1212547 w 4649917"/>
              <a:gd name="connsiteY9651" fmla="*/ 802227 h 859843"/>
              <a:gd name="connsiteX9652" fmla="*/ 1192900 w 4649917"/>
              <a:gd name="connsiteY9652" fmla="*/ 799807 h 859843"/>
              <a:gd name="connsiteX9653" fmla="*/ 1193229 w 4649917"/>
              <a:gd name="connsiteY9653" fmla="*/ 799807 h 859843"/>
              <a:gd name="connsiteX9654" fmla="*/ 1183483 w 4649917"/>
              <a:gd name="connsiteY9654" fmla="*/ 796207 h 859843"/>
              <a:gd name="connsiteX9655" fmla="*/ 1178526 w 4649917"/>
              <a:gd name="connsiteY9655" fmla="*/ 798037 h 859843"/>
              <a:gd name="connsiteX9656" fmla="*/ 1173558 w 4649917"/>
              <a:gd name="connsiteY9656" fmla="*/ 797426 h 859843"/>
              <a:gd name="connsiteX9657" fmla="*/ 1166275 w 4649917"/>
              <a:gd name="connsiteY9657" fmla="*/ 797426 h 859843"/>
              <a:gd name="connsiteX9658" fmla="*/ 1160576 w 4649917"/>
              <a:gd name="connsiteY9658" fmla="*/ 795606 h 859843"/>
              <a:gd name="connsiteX9659" fmla="*/ 1158410 w 4649917"/>
              <a:gd name="connsiteY9659" fmla="*/ 795479 h 859843"/>
              <a:gd name="connsiteX9660" fmla="*/ 1159426 w 4649917"/>
              <a:gd name="connsiteY9660" fmla="*/ 795025 h 859843"/>
              <a:gd name="connsiteX9661" fmla="*/ 1160576 w 4649917"/>
              <a:gd name="connsiteY9661" fmla="*/ 793891 h 859843"/>
              <a:gd name="connsiteX9662" fmla="*/ 1164821 w 4649917"/>
              <a:gd name="connsiteY9662" fmla="*/ 793146 h 859843"/>
              <a:gd name="connsiteX9663" fmla="*/ 1172097 w 4649917"/>
              <a:gd name="connsiteY9663" fmla="*/ 794425 h 859843"/>
              <a:gd name="connsiteX9664" fmla="*/ 1172905 w 4649917"/>
              <a:gd name="connsiteY9664" fmla="*/ 794315 h 859843"/>
              <a:gd name="connsiteX9665" fmla="*/ 1176838 w 4649917"/>
              <a:gd name="connsiteY9665" fmla="*/ 795007 h 859843"/>
              <a:gd name="connsiteX9666" fmla="*/ 1200930 w 4649917"/>
              <a:gd name="connsiteY9666" fmla="*/ 796568 h 859843"/>
              <a:gd name="connsiteX9667" fmla="*/ 1202267 w 4649917"/>
              <a:gd name="connsiteY9667" fmla="*/ 797025 h 859843"/>
              <a:gd name="connsiteX9668" fmla="*/ 1193229 w 4649917"/>
              <a:gd name="connsiteY9668" fmla="*/ 799807 h 859843"/>
              <a:gd name="connsiteX9669" fmla="*/ 1212220 w 4649917"/>
              <a:gd name="connsiteY9669" fmla="*/ 799807 h 859843"/>
              <a:gd name="connsiteX9670" fmla="*/ 1212836 w 4649917"/>
              <a:gd name="connsiteY9670" fmla="*/ 799912 h 859843"/>
              <a:gd name="connsiteX9671" fmla="*/ 1214530 w 4649917"/>
              <a:gd name="connsiteY9671" fmla="*/ 801476 h 859843"/>
              <a:gd name="connsiteX9672" fmla="*/ 1212547 w 4649917"/>
              <a:gd name="connsiteY9672" fmla="*/ 802227 h 859843"/>
              <a:gd name="connsiteX9673" fmla="*/ 1226628 w 4649917"/>
              <a:gd name="connsiteY9673" fmla="*/ 802227 h 859843"/>
              <a:gd name="connsiteX9674" fmla="*/ 1238254 w 4649917"/>
              <a:gd name="connsiteY9674" fmla="*/ 804179 h 859843"/>
              <a:gd name="connsiteX9675" fmla="*/ 1235940 w 4649917"/>
              <a:gd name="connsiteY9675" fmla="*/ 807029 h 859843"/>
              <a:gd name="connsiteX9676" fmla="*/ 1251536 w 4649917"/>
              <a:gd name="connsiteY9676" fmla="*/ 807029 h 859843"/>
              <a:gd name="connsiteX9677" fmla="*/ 1239839 w 4649917"/>
              <a:gd name="connsiteY9677" fmla="*/ 802227 h 859843"/>
              <a:gd name="connsiteX9678" fmla="*/ 1238632 w 4649917"/>
              <a:gd name="connsiteY9678" fmla="*/ 803714 h 859843"/>
              <a:gd name="connsiteX9679" fmla="*/ 1235009 w 4649917"/>
              <a:gd name="connsiteY9679" fmla="*/ 802227 h 859843"/>
              <a:gd name="connsiteX9680" fmla="*/ 1239839 w 4649917"/>
              <a:gd name="connsiteY9680" fmla="*/ 802227 h 859843"/>
              <a:gd name="connsiteX9681" fmla="*/ 1242423 w 4649917"/>
              <a:gd name="connsiteY9681" fmla="*/ 801812 h 859843"/>
              <a:gd name="connsiteX9682" fmla="*/ 1258180 w 4649917"/>
              <a:gd name="connsiteY9682" fmla="*/ 803647 h 859843"/>
              <a:gd name="connsiteX9683" fmla="*/ 1255435 w 4649917"/>
              <a:gd name="connsiteY9683" fmla="*/ 807029 h 859843"/>
              <a:gd name="connsiteX9684" fmla="*/ 1286626 w 4649917"/>
              <a:gd name="connsiteY9684" fmla="*/ 807029 h 859843"/>
              <a:gd name="connsiteX9685" fmla="*/ 1283943 w 4649917"/>
              <a:gd name="connsiteY9685" fmla="*/ 804459 h 859843"/>
              <a:gd name="connsiteX9686" fmla="*/ 1291497 w 4649917"/>
              <a:gd name="connsiteY9686" fmla="*/ 804609 h 859843"/>
              <a:gd name="connsiteX9687" fmla="*/ 1307575 w 4649917"/>
              <a:gd name="connsiteY9687" fmla="*/ 806133 h 859843"/>
              <a:gd name="connsiteX9688" fmla="*/ 1306120 w 4649917"/>
              <a:gd name="connsiteY9688" fmla="*/ 807029 h 859843"/>
              <a:gd name="connsiteX9689" fmla="*/ 1307782 w 4649917"/>
              <a:gd name="connsiteY9689" fmla="*/ 806151 h 859843"/>
              <a:gd name="connsiteX9690" fmla="*/ 1309833 w 4649917"/>
              <a:gd name="connsiteY9690" fmla="*/ 806346 h 859843"/>
              <a:gd name="connsiteX9691" fmla="*/ 1310018 w 4649917"/>
              <a:gd name="connsiteY9691" fmla="*/ 807029 h 859843"/>
              <a:gd name="connsiteX9692" fmla="*/ 1310523 w 4649917"/>
              <a:gd name="connsiteY9692" fmla="*/ 806407 h 859843"/>
              <a:gd name="connsiteX9693" fmla="*/ 1326587 w 4649917"/>
              <a:gd name="connsiteY9693" fmla="*/ 804609 h 859843"/>
              <a:gd name="connsiteX9694" fmla="*/ 1328893 w 4649917"/>
              <a:gd name="connsiteY9694" fmla="*/ 804609 h 859843"/>
              <a:gd name="connsiteX9695" fmla="*/ 1348388 w 4649917"/>
              <a:gd name="connsiteY9695" fmla="*/ 804609 h 859843"/>
              <a:gd name="connsiteX9696" fmla="*/ 1361676 w 4649917"/>
              <a:gd name="connsiteY9696" fmla="*/ 804609 h 859843"/>
              <a:gd name="connsiteX9697" fmla="*/ 1365575 w 4649917"/>
              <a:gd name="connsiteY9697" fmla="*/ 809410 h 859843"/>
              <a:gd name="connsiteX9698" fmla="*/ 1369474 w 4649917"/>
              <a:gd name="connsiteY9698" fmla="*/ 804609 h 859843"/>
              <a:gd name="connsiteX9699" fmla="*/ 1369474 w 4649917"/>
              <a:gd name="connsiteY9699" fmla="*/ 803442 h 859843"/>
              <a:gd name="connsiteX9700" fmla="*/ 1376739 w 4649917"/>
              <a:gd name="connsiteY9700" fmla="*/ 804281 h 859843"/>
              <a:gd name="connsiteX9701" fmla="*/ 1377272 w 4649917"/>
              <a:gd name="connsiteY9701" fmla="*/ 804609 h 859843"/>
              <a:gd name="connsiteX9702" fmla="*/ 1377583 w 4649917"/>
              <a:gd name="connsiteY9702" fmla="*/ 804378 h 859843"/>
              <a:gd name="connsiteX9703" fmla="*/ 1379579 w 4649917"/>
              <a:gd name="connsiteY9703" fmla="*/ 804609 h 859843"/>
              <a:gd name="connsiteX9704" fmla="*/ 1378713 w 4649917"/>
              <a:gd name="connsiteY9704" fmla="*/ 803543 h 859843"/>
              <a:gd name="connsiteX9705" fmla="*/ 1379708 w 4649917"/>
              <a:gd name="connsiteY9705" fmla="*/ 802809 h 859843"/>
              <a:gd name="connsiteX9706" fmla="*/ 1383891 w 4649917"/>
              <a:gd name="connsiteY9706" fmla="*/ 804213 h 859843"/>
              <a:gd name="connsiteX9707" fmla="*/ 1383478 w 4649917"/>
              <a:gd name="connsiteY9707" fmla="*/ 804609 h 859843"/>
              <a:gd name="connsiteX9708" fmla="*/ 1385070 w 4649917"/>
              <a:gd name="connsiteY9708" fmla="*/ 804609 h 859843"/>
              <a:gd name="connsiteX9709" fmla="*/ 1399073 w 4649917"/>
              <a:gd name="connsiteY9709" fmla="*/ 804609 h 859843"/>
              <a:gd name="connsiteX9710" fmla="*/ 1398366 w 4649917"/>
              <a:gd name="connsiteY9710" fmla="*/ 803738 h 859843"/>
              <a:gd name="connsiteX9711" fmla="*/ 1400665 w 4649917"/>
              <a:gd name="connsiteY9711" fmla="*/ 804609 h 859843"/>
              <a:gd name="connsiteX9712" fmla="*/ 1403101 w 4649917"/>
              <a:gd name="connsiteY9712" fmla="*/ 802208 h 859843"/>
              <a:gd name="connsiteX9713" fmla="*/ 1406268 w 4649917"/>
              <a:gd name="connsiteY9713" fmla="*/ 800791 h 859843"/>
              <a:gd name="connsiteX9714" fmla="*/ 1417236 w 4649917"/>
              <a:gd name="connsiteY9714" fmla="*/ 800079 h 859843"/>
              <a:gd name="connsiteX9715" fmla="*/ 1423841 w 4649917"/>
              <a:gd name="connsiteY9715" fmla="*/ 801189 h 859843"/>
              <a:gd name="connsiteX9716" fmla="*/ 1421980 w 4649917"/>
              <a:gd name="connsiteY9716" fmla="*/ 802208 h 859843"/>
              <a:gd name="connsiteX9717" fmla="*/ 1414669 w 4649917"/>
              <a:gd name="connsiteY9717" fmla="*/ 804609 h 859843"/>
              <a:gd name="connsiteX9718" fmla="*/ 1426366 w 4649917"/>
              <a:gd name="connsiteY9718" fmla="*/ 804609 h 859843"/>
              <a:gd name="connsiteX9719" fmla="*/ 1434164 w 4649917"/>
              <a:gd name="connsiteY9719" fmla="*/ 804609 h 859843"/>
              <a:gd name="connsiteX9720" fmla="*/ 1444210 w 4649917"/>
              <a:gd name="connsiteY9720" fmla="*/ 804609 h 859843"/>
              <a:gd name="connsiteX9721" fmla="*/ 1449758 w 4649917"/>
              <a:gd name="connsiteY9721" fmla="*/ 804609 h 859843"/>
              <a:gd name="connsiteX9722" fmla="*/ 1453657 w 4649917"/>
              <a:gd name="connsiteY9722" fmla="*/ 804609 h 859843"/>
              <a:gd name="connsiteX9723" fmla="*/ 1465354 w 4649917"/>
              <a:gd name="connsiteY9723" fmla="*/ 809410 h 859843"/>
              <a:gd name="connsiteX9724" fmla="*/ 1469253 w 4649917"/>
              <a:gd name="connsiteY9724" fmla="*/ 809410 h 859843"/>
              <a:gd name="connsiteX9725" fmla="*/ 1465354 w 4649917"/>
              <a:gd name="connsiteY9725" fmla="*/ 804609 h 859843"/>
              <a:gd name="connsiteX9726" fmla="*/ 1480949 w 4649917"/>
              <a:gd name="connsiteY9726" fmla="*/ 804609 h 859843"/>
              <a:gd name="connsiteX9727" fmla="*/ 1488747 w 4649917"/>
              <a:gd name="connsiteY9727" fmla="*/ 804609 h 859843"/>
              <a:gd name="connsiteX9728" fmla="*/ 1492646 w 4649917"/>
              <a:gd name="connsiteY9728" fmla="*/ 809410 h 859843"/>
              <a:gd name="connsiteX9729" fmla="*/ 1502571 w 4649917"/>
              <a:gd name="connsiteY9729" fmla="*/ 805337 h 859843"/>
              <a:gd name="connsiteX9730" fmla="*/ 1513902 w 4649917"/>
              <a:gd name="connsiteY9730" fmla="*/ 806410 h 859843"/>
              <a:gd name="connsiteX9731" fmla="*/ 1523219 w 4649917"/>
              <a:gd name="connsiteY9731" fmla="*/ 805367 h 859843"/>
              <a:gd name="connsiteX9732" fmla="*/ 1527736 w 4649917"/>
              <a:gd name="connsiteY9732" fmla="*/ 806410 h 859843"/>
              <a:gd name="connsiteX9733" fmla="*/ 1535533 w 4649917"/>
              <a:gd name="connsiteY9733" fmla="*/ 804609 h 859843"/>
              <a:gd name="connsiteX9734" fmla="*/ 1544127 w 4649917"/>
              <a:gd name="connsiteY9734" fmla="*/ 804609 h 859843"/>
              <a:gd name="connsiteX9735" fmla="*/ 1548025 w 4649917"/>
              <a:gd name="connsiteY9735" fmla="*/ 804609 h 859843"/>
              <a:gd name="connsiteX9736" fmla="*/ 1555515 w 4649917"/>
              <a:gd name="connsiteY9736" fmla="*/ 804609 h 859843"/>
              <a:gd name="connsiteX9737" fmla="*/ 1565074 w 4649917"/>
              <a:gd name="connsiteY9737" fmla="*/ 804609 h 859843"/>
              <a:gd name="connsiteX9738" fmla="*/ 1568973 w 4649917"/>
              <a:gd name="connsiteY9738" fmla="*/ 809410 h 859843"/>
              <a:gd name="connsiteX9739" fmla="*/ 1572872 w 4649917"/>
              <a:gd name="connsiteY9739" fmla="*/ 804609 h 859843"/>
              <a:gd name="connsiteX9740" fmla="*/ 1580670 w 4649917"/>
              <a:gd name="connsiteY9740" fmla="*/ 804609 h 859843"/>
              <a:gd name="connsiteX9741" fmla="*/ 1582320 w 4649917"/>
              <a:gd name="connsiteY9741" fmla="*/ 804609 h 859843"/>
              <a:gd name="connsiteX9742" fmla="*/ 1581119 w 4649917"/>
              <a:gd name="connsiteY9742" fmla="*/ 804277 h 859843"/>
              <a:gd name="connsiteX9743" fmla="*/ 1583105 w 4649917"/>
              <a:gd name="connsiteY9743" fmla="*/ 802810 h 859843"/>
              <a:gd name="connsiteX9744" fmla="*/ 1583108 w 4649917"/>
              <a:gd name="connsiteY9744" fmla="*/ 802809 h 859843"/>
              <a:gd name="connsiteX9745" fmla="*/ 1588468 w 4649917"/>
              <a:gd name="connsiteY9745" fmla="*/ 804609 h 859843"/>
              <a:gd name="connsiteX9746" fmla="*/ 1588468 w 4649917"/>
              <a:gd name="connsiteY9746" fmla="*/ 803427 h 859843"/>
              <a:gd name="connsiteX9747" fmla="*/ 1594016 w 4649917"/>
              <a:gd name="connsiteY9747" fmla="*/ 804067 h 859843"/>
              <a:gd name="connsiteX9748" fmla="*/ 1594016 w 4649917"/>
              <a:gd name="connsiteY9748" fmla="*/ 804609 h 859843"/>
              <a:gd name="connsiteX9749" fmla="*/ 1590118 w 4649917"/>
              <a:gd name="connsiteY9749" fmla="*/ 804609 h 859843"/>
              <a:gd name="connsiteX9750" fmla="*/ 1586219 w 4649917"/>
              <a:gd name="connsiteY9750" fmla="*/ 809410 h 859843"/>
              <a:gd name="connsiteX9751" fmla="*/ 1617409 w 4649917"/>
              <a:gd name="connsiteY9751" fmla="*/ 804609 h 859843"/>
              <a:gd name="connsiteX9752" fmla="*/ 1618205 w 4649917"/>
              <a:gd name="connsiteY9752" fmla="*/ 804609 h 859843"/>
              <a:gd name="connsiteX9753" fmla="*/ 1617177 w 4649917"/>
              <a:gd name="connsiteY9753" fmla="*/ 803343 h 859843"/>
              <a:gd name="connsiteX9754" fmla="*/ 1621441 w 4649917"/>
              <a:gd name="connsiteY9754" fmla="*/ 804027 h 859843"/>
              <a:gd name="connsiteX9755" fmla="*/ 1629725 w 4649917"/>
              <a:gd name="connsiteY9755" fmla="*/ 802227 h 859843"/>
              <a:gd name="connsiteX9756" fmla="*/ 1637523 w 4649917"/>
              <a:gd name="connsiteY9756" fmla="*/ 802227 h 859843"/>
              <a:gd name="connsiteX9757" fmla="*/ 1638449 w 4649917"/>
              <a:gd name="connsiteY9757" fmla="*/ 803082 h 859843"/>
              <a:gd name="connsiteX9758" fmla="*/ 1633801 w 4649917"/>
              <a:gd name="connsiteY9758" fmla="*/ 804609 h 859843"/>
              <a:gd name="connsiteX9759" fmla="*/ 1645498 w 4649917"/>
              <a:gd name="connsiteY9759" fmla="*/ 804609 h 859843"/>
              <a:gd name="connsiteX9760" fmla="*/ 1653296 w 4649917"/>
              <a:gd name="connsiteY9760" fmla="*/ 804609 h 859843"/>
              <a:gd name="connsiteX9761" fmla="*/ 1668890 w 4649917"/>
              <a:gd name="connsiteY9761" fmla="*/ 804609 h 859843"/>
              <a:gd name="connsiteX9762" fmla="*/ 1670134 w 4649917"/>
              <a:gd name="connsiteY9762" fmla="*/ 804609 h 859843"/>
              <a:gd name="connsiteX9763" fmla="*/ 1670176 w 4649917"/>
              <a:gd name="connsiteY9763" fmla="*/ 804628 h 859843"/>
              <a:gd name="connsiteX9764" fmla="*/ 1672613 w 4649917"/>
              <a:gd name="connsiteY9764" fmla="*/ 807029 h 859843"/>
              <a:gd name="connsiteX9765" fmla="*/ 1675770 w 4649917"/>
              <a:gd name="connsiteY9765" fmla="*/ 805833 h 859843"/>
              <a:gd name="connsiteX9766" fmla="*/ 1684486 w 4649917"/>
              <a:gd name="connsiteY9766" fmla="*/ 809410 h 859843"/>
              <a:gd name="connsiteX9767" fmla="*/ 1688385 w 4649917"/>
              <a:gd name="connsiteY9767" fmla="*/ 809410 h 859843"/>
              <a:gd name="connsiteX9768" fmla="*/ 1684486 w 4649917"/>
              <a:gd name="connsiteY9768" fmla="*/ 804609 h 859843"/>
              <a:gd name="connsiteX9769" fmla="*/ 1688209 w 4649917"/>
              <a:gd name="connsiteY9769" fmla="*/ 804609 h 859843"/>
              <a:gd name="connsiteX9770" fmla="*/ 1688209 w 4649917"/>
              <a:gd name="connsiteY9770" fmla="*/ 807029 h 859843"/>
              <a:gd name="connsiteX9771" fmla="*/ 1696007 w 4649917"/>
              <a:gd name="connsiteY9771" fmla="*/ 807029 h 859843"/>
              <a:gd name="connsiteX9772" fmla="*/ 1699905 w 4649917"/>
              <a:gd name="connsiteY9772" fmla="*/ 804628 h 859843"/>
              <a:gd name="connsiteX9773" fmla="*/ 1699936 w 4649917"/>
              <a:gd name="connsiteY9773" fmla="*/ 804609 h 859843"/>
              <a:gd name="connsiteX9774" fmla="*/ 1700081 w 4649917"/>
              <a:gd name="connsiteY9774" fmla="*/ 804609 h 859843"/>
              <a:gd name="connsiteX9775" fmla="*/ 1703804 w 4649917"/>
              <a:gd name="connsiteY9775" fmla="*/ 806328 h 859843"/>
              <a:gd name="connsiteX9776" fmla="*/ 1703804 w 4649917"/>
              <a:gd name="connsiteY9776" fmla="*/ 807029 h 859843"/>
              <a:gd name="connsiteX9777" fmla="*/ 1707703 w 4649917"/>
              <a:gd name="connsiteY9777" fmla="*/ 811829 h 859843"/>
              <a:gd name="connsiteX9778" fmla="*/ 1710722 w 4649917"/>
              <a:gd name="connsiteY9778" fmla="*/ 808111 h 859843"/>
              <a:gd name="connsiteX9779" fmla="*/ 1711778 w 4649917"/>
              <a:gd name="connsiteY9779" fmla="*/ 809410 h 859843"/>
              <a:gd name="connsiteX9780" fmla="*/ 1717580 w 4649917"/>
              <a:gd name="connsiteY9780" fmla="*/ 807029 h 859843"/>
              <a:gd name="connsiteX9781" fmla="*/ 1746692 w 4649917"/>
              <a:gd name="connsiteY9781" fmla="*/ 807029 h 859843"/>
              <a:gd name="connsiteX9782" fmla="*/ 1781781 w 4649917"/>
              <a:gd name="connsiteY9782" fmla="*/ 807029 h 859843"/>
              <a:gd name="connsiteX9783" fmla="*/ 1807703 w 4649917"/>
              <a:gd name="connsiteY9783" fmla="*/ 806514 h 859843"/>
              <a:gd name="connsiteX9784" fmla="*/ 1805352 w 4649917"/>
              <a:gd name="connsiteY9784" fmla="*/ 809410 h 859843"/>
              <a:gd name="connsiteX9785" fmla="*/ 1836541 w 4649917"/>
              <a:gd name="connsiteY9785" fmla="*/ 804609 h 859843"/>
              <a:gd name="connsiteX9786" fmla="*/ 1837337 w 4649917"/>
              <a:gd name="connsiteY9786" fmla="*/ 804609 h 859843"/>
              <a:gd name="connsiteX9787" fmla="*/ 1837233 w 4649917"/>
              <a:gd name="connsiteY9787" fmla="*/ 804480 h 859843"/>
              <a:gd name="connsiteX9788" fmla="*/ 1838509 w 4649917"/>
              <a:gd name="connsiteY9788" fmla="*/ 804549 h 859843"/>
              <a:gd name="connsiteX9789" fmla="*/ 1838040 w 4649917"/>
              <a:gd name="connsiteY9789" fmla="*/ 804741 h 859843"/>
              <a:gd name="connsiteX9790" fmla="*/ 1832335 w 4649917"/>
              <a:gd name="connsiteY9790" fmla="*/ 805209 h 859843"/>
              <a:gd name="connsiteX9791" fmla="*/ 1827949 w 4649917"/>
              <a:gd name="connsiteY9791" fmla="*/ 809410 h 859843"/>
              <a:gd name="connsiteX9792" fmla="*/ 1837209 w 4649917"/>
              <a:gd name="connsiteY9792" fmla="*/ 807009 h 859843"/>
              <a:gd name="connsiteX9793" fmla="*/ 1840892 w 4649917"/>
              <a:gd name="connsiteY9793" fmla="*/ 805614 h 859843"/>
              <a:gd name="connsiteX9794" fmla="*/ 1846877 w 4649917"/>
              <a:gd name="connsiteY9794" fmla="*/ 804609 h 859843"/>
              <a:gd name="connsiteX9795" fmla="*/ 1847443 w 4649917"/>
              <a:gd name="connsiteY9795" fmla="*/ 804609 h 859843"/>
              <a:gd name="connsiteX9796" fmla="*/ 1885937 w 4649917"/>
              <a:gd name="connsiteY9796" fmla="*/ 809349 h 859843"/>
              <a:gd name="connsiteX9797" fmla="*/ 1902739 w 4649917"/>
              <a:gd name="connsiteY9797" fmla="*/ 809050 h 859843"/>
              <a:gd name="connsiteX9798" fmla="*/ 1903618 w 4649917"/>
              <a:gd name="connsiteY9798" fmla="*/ 809410 h 859843"/>
              <a:gd name="connsiteX9799" fmla="*/ 1907517 w 4649917"/>
              <a:gd name="connsiteY9799" fmla="*/ 809410 h 859843"/>
              <a:gd name="connsiteX9800" fmla="*/ 1907161 w 4649917"/>
              <a:gd name="connsiteY9800" fmla="*/ 808970 h 859843"/>
              <a:gd name="connsiteX9801" fmla="*/ 1930219 w 4649917"/>
              <a:gd name="connsiteY9801" fmla="*/ 808560 h 859843"/>
              <a:gd name="connsiteX9802" fmla="*/ 1930911 w 4649917"/>
              <a:gd name="connsiteY9802" fmla="*/ 809410 h 859843"/>
              <a:gd name="connsiteX9803" fmla="*/ 1933110 w 4649917"/>
              <a:gd name="connsiteY9803" fmla="*/ 808507 h 859843"/>
              <a:gd name="connsiteX9804" fmla="*/ 1936318 w 4649917"/>
              <a:gd name="connsiteY9804" fmla="*/ 808450 h 859843"/>
              <a:gd name="connsiteX9805" fmla="*/ 1937097 w 4649917"/>
              <a:gd name="connsiteY9805" fmla="*/ 809410 h 859843"/>
              <a:gd name="connsiteX9806" fmla="*/ 1937899 w 4649917"/>
              <a:gd name="connsiteY9806" fmla="*/ 808423 h 859843"/>
              <a:gd name="connsiteX9807" fmla="*/ 1949788 w 4649917"/>
              <a:gd name="connsiteY9807" fmla="*/ 808210 h 859843"/>
              <a:gd name="connsiteX9808" fmla="*/ 2022892 w 4649917"/>
              <a:gd name="connsiteY9808" fmla="*/ 814212 h 859843"/>
              <a:gd name="connsiteX9809" fmla="*/ 2089172 w 4649917"/>
              <a:gd name="connsiteY9809" fmla="*/ 819014 h 859843"/>
              <a:gd name="connsiteX9810" fmla="*/ 2096970 w 4649917"/>
              <a:gd name="connsiteY9810" fmla="*/ 814212 h 859843"/>
              <a:gd name="connsiteX9811" fmla="*/ 2100869 w 4649917"/>
              <a:gd name="connsiteY9811" fmla="*/ 814212 h 859843"/>
              <a:gd name="connsiteX9812" fmla="*/ 2100869 w 4649917"/>
              <a:gd name="connsiteY9812" fmla="*/ 809410 h 859843"/>
              <a:gd name="connsiteX9813" fmla="*/ 2104768 w 4649917"/>
              <a:gd name="connsiteY9813" fmla="*/ 814212 h 859843"/>
              <a:gd name="connsiteX9814" fmla="*/ 2108667 w 4649917"/>
              <a:gd name="connsiteY9814" fmla="*/ 809410 h 859843"/>
              <a:gd name="connsiteX9815" fmla="*/ 2111785 w 4649917"/>
              <a:gd name="connsiteY9815" fmla="*/ 813252 h 859843"/>
              <a:gd name="connsiteX9816" fmla="*/ 2116465 w 4649917"/>
              <a:gd name="connsiteY9816" fmla="*/ 811811 h 859843"/>
              <a:gd name="connsiteX9817" fmla="*/ 2124262 w 4649917"/>
              <a:gd name="connsiteY9817" fmla="*/ 809410 h 859843"/>
              <a:gd name="connsiteX9818" fmla="*/ 2124262 w 4649917"/>
              <a:gd name="connsiteY9818" fmla="*/ 814212 h 859843"/>
              <a:gd name="connsiteX9819" fmla="*/ 2167150 w 4649917"/>
              <a:gd name="connsiteY9819" fmla="*/ 814212 h 859843"/>
              <a:gd name="connsiteX9820" fmla="*/ 2174947 w 4649917"/>
              <a:gd name="connsiteY9820" fmla="*/ 814212 h 859843"/>
              <a:gd name="connsiteX9821" fmla="*/ 2198341 w 4649917"/>
              <a:gd name="connsiteY9821" fmla="*/ 819014 h 859843"/>
              <a:gd name="connsiteX9822" fmla="*/ 2194441 w 4649917"/>
              <a:gd name="connsiteY9822" fmla="*/ 823814 h 859843"/>
              <a:gd name="connsiteX9823" fmla="*/ 2190543 w 4649917"/>
              <a:gd name="connsiteY9823" fmla="*/ 819014 h 859843"/>
              <a:gd name="connsiteX9824" fmla="*/ 2182745 w 4649917"/>
              <a:gd name="connsiteY9824" fmla="*/ 819014 h 859843"/>
              <a:gd name="connsiteX9825" fmla="*/ 2178846 w 4649917"/>
              <a:gd name="connsiteY9825" fmla="*/ 819014 h 859843"/>
              <a:gd name="connsiteX9826" fmla="*/ 2186643 w 4649917"/>
              <a:gd name="connsiteY9826" fmla="*/ 823814 h 859843"/>
              <a:gd name="connsiteX9827" fmla="*/ 2303610 w 4649917"/>
              <a:gd name="connsiteY9827" fmla="*/ 833417 h 859843"/>
              <a:gd name="connsiteX9828" fmla="*/ 2368590 w 4649917"/>
              <a:gd name="connsiteY9828" fmla="*/ 837418 h 859843"/>
              <a:gd name="connsiteX9829" fmla="*/ 2363068 w 4649917"/>
              <a:gd name="connsiteY9829" fmla="*/ 834017 h 859843"/>
              <a:gd name="connsiteX9830" fmla="*/ 2362093 w 4649917"/>
              <a:gd name="connsiteY9830" fmla="*/ 833417 h 859843"/>
              <a:gd name="connsiteX9831" fmla="*/ 2327003 w 4649917"/>
              <a:gd name="connsiteY9831" fmla="*/ 828616 h 859843"/>
              <a:gd name="connsiteX9832" fmla="*/ 2365992 w 4649917"/>
              <a:gd name="connsiteY9832" fmla="*/ 833417 h 859843"/>
              <a:gd name="connsiteX9833" fmla="*/ 2397182 w 4649917"/>
              <a:gd name="connsiteY9833" fmla="*/ 833417 h 859843"/>
              <a:gd name="connsiteX9834" fmla="*/ 2459564 w 4649917"/>
              <a:gd name="connsiteY9834" fmla="*/ 838219 h 859843"/>
              <a:gd name="connsiteX9835" fmla="*/ 2463463 w 4649917"/>
              <a:gd name="connsiteY9835" fmla="*/ 838219 h 859843"/>
              <a:gd name="connsiteX9836" fmla="*/ 2471261 w 4649917"/>
              <a:gd name="connsiteY9836" fmla="*/ 838219 h 859843"/>
              <a:gd name="connsiteX9837" fmla="*/ 2470611 w 4649917"/>
              <a:gd name="connsiteY9837" fmla="*/ 837618 h 859843"/>
              <a:gd name="connsiteX9838" fmla="*/ 2467362 w 4649917"/>
              <a:gd name="connsiteY9838" fmla="*/ 838219 h 859843"/>
              <a:gd name="connsiteX9839" fmla="*/ 2469311 w 4649917"/>
              <a:gd name="connsiteY9839" fmla="*/ 836418 h 859843"/>
              <a:gd name="connsiteX9840" fmla="*/ 2470611 w 4649917"/>
              <a:gd name="connsiteY9840" fmla="*/ 837618 h 859843"/>
              <a:gd name="connsiteX9841" fmla="*/ 2477109 w 4649917"/>
              <a:gd name="connsiteY9841" fmla="*/ 836418 h 859843"/>
              <a:gd name="connsiteX9842" fmla="*/ 2486857 w 4649917"/>
              <a:gd name="connsiteY9842" fmla="*/ 838219 h 859843"/>
              <a:gd name="connsiteX9843" fmla="*/ 2558011 w 4649917"/>
              <a:gd name="connsiteY9843" fmla="*/ 845420 h 859843"/>
              <a:gd name="connsiteX9844" fmla="*/ 2576306 w 4649917"/>
              <a:gd name="connsiteY9844" fmla="*/ 847132 h 859843"/>
              <a:gd name="connsiteX9845" fmla="*/ 2574581 w 4649917"/>
              <a:gd name="connsiteY9845" fmla="*/ 841819 h 859843"/>
              <a:gd name="connsiteX9846" fmla="*/ 2572631 w 4649917"/>
              <a:gd name="connsiteY9846" fmla="*/ 843019 h 859843"/>
              <a:gd name="connsiteX9847" fmla="*/ 2576530 w 4649917"/>
              <a:gd name="connsiteY9847" fmla="*/ 838219 h 859843"/>
              <a:gd name="connsiteX9848" fmla="*/ 2572631 w 4649917"/>
              <a:gd name="connsiteY9848" fmla="*/ 838219 h 859843"/>
              <a:gd name="connsiteX9849" fmla="*/ 2569938 w 4649917"/>
              <a:gd name="connsiteY9849" fmla="*/ 836323 h 859843"/>
              <a:gd name="connsiteX9850" fmla="*/ 2587723 w 4649917"/>
              <a:gd name="connsiteY9850" fmla="*/ 837419 h 859843"/>
              <a:gd name="connsiteX9851" fmla="*/ 2582199 w 4649917"/>
              <a:gd name="connsiteY9851" fmla="*/ 834017 h 859843"/>
              <a:gd name="connsiteX9852" fmla="*/ 2581225 w 4649917"/>
              <a:gd name="connsiteY9852" fmla="*/ 833417 h 859843"/>
              <a:gd name="connsiteX9853" fmla="*/ 2546135 w 4649917"/>
              <a:gd name="connsiteY9853" fmla="*/ 828616 h 859843"/>
              <a:gd name="connsiteX9854" fmla="*/ 2585124 w 4649917"/>
              <a:gd name="connsiteY9854" fmla="*/ 833417 h 859843"/>
              <a:gd name="connsiteX9855" fmla="*/ 2616314 w 4649917"/>
              <a:gd name="connsiteY9855" fmla="*/ 833417 h 859843"/>
              <a:gd name="connsiteX9856" fmla="*/ 2678696 w 4649917"/>
              <a:gd name="connsiteY9856" fmla="*/ 838219 h 859843"/>
              <a:gd name="connsiteX9857" fmla="*/ 2682596 w 4649917"/>
              <a:gd name="connsiteY9857" fmla="*/ 838219 h 859843"/>
              <a:gd name="connsiteX9858" fmla="*/ 2690393 w 4649917"/>
              <a:gd name="connsiteY9858" fmla="*/ 838219 h 859843"/>
              <a:gd name="connsiteX9859" fmla="*/ 2689743 w 4649917"/>
              <a:gd name="connsiteY9859" fmla="*/ 837618 h 859843"/>
              <a:gd name="connsiteX9860" fmla="*/ 2686494 w 4649917"/>
              <a:gd name="connsiteY9860" fmla="*/ 838219 h 859843"/>
              <a:gd name="connsiteX9861" fmla="*/ 2688444 w 4649917"/>
              <a:gd name="connsiteY9861" fmla="*/ 836418 h 859843"/>
              <a:gd name="connsiteX9862" fmla="*/ 2689743 w 4649917"/>
              <a:gd name="connsiteY9862" fmla="*/ 837618 h 859843"/>
              <a:gd name="connsiteX9863" fmla="*/ 2696241 w 4649917"/>
              <a:gd name="connsiteY9863" fmla="*/ 836418 h 859843"/>
              <a:gd name="connsiteX9864" fmla="*/ 2705989 w 4649917"/>
              <a:gd name="connsiteY9864" fmla="*/ 838219 h 859843"/>
              <a:gd name="connsiteX9865" fmla="*/ 2777143 w 4649917"/>
              <a:gd name="connsiteY9865" fmla="*/ 845420 h 859843"/>
              <a:gd name="connsiteX9866" fmla="*/ 2795438 w 4649917"/>
              <a:gd name="connsiteY9866" fmla="*/ 847132 h 859843"/>
              <a:gd name="connsiteX9867" fmla="*/ 2793713 w 4649917"/>
              <a:gd name="connsiteY9867" fmla="*/ 841819 h 859843"/>
              <a:gd name="connsiteX9868" fmla="*/ 2791763 w 4649917"/>
              <a:gd name="connsiteY9868" fmla="*/ 843019 h 859843"/>
              <a:gd name="connsiteX9869" fmla="*/ 2795662 w 4649917"/>
              <a:gd name="connsiteY9869" fmla="*/ 838219 h 859843"/>
              <a:gd name="connsiteX9870" fmla="*/ 2791763 w 4649917"/>
              <a:gd name="connsiteY9870" fmla="*/ 838219 h 859843"/>
              <a:gd name="connsiteX9871" fmla="*/ 2789070 w 4649917"/>
              <a:gd name="connsiteY9871" fmla="*/ 836323 h 859843"/>
              <a:gd name="connsiteX9872" fmla="*/ 2806855 w 4649917"/>
              <a:gd name="connsiteY9872" fmla="*/ 837418 h 859843"/>
              <a:gd name="connsiteX9873" fmla="*/ 2801331 w 4649917"/>
              <a:gd name="connsiteY9873" fmla="*/ 834017 h 859843"/>
              <a:gd name="connsiteX9874" fmla="*/ 2800357 w 4649917"/>
              <a:gd name="connsiteY9874" fmla="*/ 833417 h 859843"/>
              <a:gd name="connsiteX9875" fmla="*/ 2765267 w 4649917"/>
              <a:gd name="connsiteY9875" fmla="*/ 828616 h 859843"/>
              <a:gd name="connsiteX9876" fmla="*/ 2804256 w 4649917"/>
              <a:gd name="connsiteY9876" fmla="*/ 833417 h 859843"/>
              <a:gd name="connsiteX9877" fmla="*/ 2835446 w 4649917"/>
              <a:gd name="connsiteY9877" fmla="*/ 833417 h 859843"/>
              <a:gd name="connsiteX9878" fmla="*/ 2897828 w 4649917"/>
              <a:gd name="connsiteY9878" fmla="*/ 838219 h 859843"/>
              <a:gd name="connsiteX9879" fmla="*/ 2901728 w 4649917"/>
              <a:gd name="connsiteY9879" fmla="*/ 838219 h 859843"/>
              <a:gd name="connsiteX9880" fmla="*/ 2909525 w 4649917"/>
              <a:gd name="connsiteY9880" fmla="*/ 838219 h 859843"/>
              <a:gd name="connsiteX9881" fmla="*/ 2908876 w 4649917"/>
              <a:gd name="connsiteY9881" fmla="*/ 837618 h 859843"/>
              <a:gd name="connsiteX9882" fmla="*/ 2905626 w 4649917"/>
              <a:gd name="connsiteY9882" fmla="*/ 838219 h 859843"/>
              <a:gd name="connsiteX9883" fmla="*/ 2907576 w 4649917"/>
              <a:gd name="connsiteY9883" fmla="*/ 836418 h 859843"/>
              <a:gd name="connsiteX9884" fmla="*/ 2908876 w 4649917"/>
              <a:gd name="connsiteY9884" fmla="*/ 837618 h 859843"/>
              <a:gd name="connsiteX9885" fmla="*/ 2915373 w 4649917"/>
              <a:gd name="connsiteY9885" fmla="*/ 836418 h 859843"/>
              <a:gd name="connsiteX9886" fmla="*/ 2925121 w 4649917"/>
              <a:gd name="connsiteY9886" fmla="*/ 838219 h 859843"/>
              <a:gd name="connsiteX9887" fmla="*/ 2996275 w 4649917"/>
              <a:gd name="connsiteY9887" fmla="*/ 845420 h 859843"/>
              <a:gd name="connsiteX9888" fmla="*/ 3014570 w 4649917"/>
              <a:gd name="connsiteY9888" fmla="*/ 847132 h 859843"/>
              <a:gd name="connsiteX9889" fmla="*/ 3013396 w 4649917"/>
              <a:gd name="connsiteY9889" fmla="*/ 843514 h 859843"/>
              <a:gd name="connsiteX9890" fmla="*/ 3014795 w 4649917"/>
              <a:gd name="connsiteY9890" fmla="*/ 843586 h 859843"/>
              <a:gd name="connsiteX9891" fmla="*/ 3014795 w 4649917"/>
              <a:gd name="connsiteY9891" fmla="*/ 847153 h 859843"/>
              <a:gd name="connsiteX9892" fmla="*/ 3052181 w 4649917"/>
              <a:gd name="connsiteY9892" fmla="*/ 850650 h 859843"/>
              <a:gd name="connsiteX9893" fmla="*/ 3049884 w 4649917"/>
              <a:gd name="connsiteY9893" fmla="*/ 847821 h 859843"/>
              <a:gd name="connsiteX9894" fmla="*/ 3045986 w 4649917"/>
              <a:gd name="connsiteY9894" fmla="*/ 847821 h 859843"/>
              <a:gd name="connsiteX9895" fmla="*/ 3040137 w 4649917"/>
              <a:gd name="connsiteY9895" fmla="*/ 845420 h 859843"/>
              <a:gd name="connsiteX9896" fmla="*/ 3038651 w 4649917"/>
              <a:gd name="connsiteY9896" fmla="*/ 844810 h 859843"/>
              <a:gd name="connsiteX9897" fmla="*/ 3097328 w 4649917"/>
              <a:gd name="connsiteY9897" fmla="*/ 847821 h 859843"/>
              <a:gd name="connsiteX9898" fmla="*/ 3116822 w 4649917"/>
              <a:gd name="connsiteY9898" fmla="*/ 847821 h 859843"/>
              <a:gd name="connsiteX9899" fmla="*/ 3179204 w 4649917"/>
              <a:gd name="connsiteY9899" fmla="*/ 852623 h 859843"/>
              <a:gd name="connsiteX9900" fmla="*/ 3183102 w 4649917"/>
              <a:gd name="connsiteY9900" fmla="*/ 857424 h 859843"/>
              <a:gd name="connsiteX9901" fmla="*/ 3202597 w 4649917"/>
              <a:gd name="connsiteY9901" fmla="*/ 857424 h 859843"/>
              <a:gd name="connsiteX9902" fmla="*/ 3207643 w 4649917"/>
              <a:gd name="connsiteY9902" fmla="*/ 855729 h 859843"/>
              <a:gd name="connsiteX9903" fmla="*/ 3202597 w 4649917"/>
              <a:gd name="connsiteY9903" fmla="*/ 852623 h 859843"/>
              <a:gd name="connsiteX9904" fmla="*/ 3140215 w 4649917"/>
              <a:gd name="connsiteY9904" fmla="*/ 847821 h 859843"/>
              <a:gd name="connsiteX9905" fmla="*/ 3136317 w 4649917"/>
              <a:gd name="connsiteY9905" fmla="*/ 847821 h 859843"/>
              <a:gd name="connsiteX9906" fmla="*/ 3062238 w 4649917"/>
              <a:gd name="connsiteY9906" fmla="*/ 843019 h 859843"/>
              <a:gd name="connsiteX9907" fmla="*/ 3062238 w 4649917"/>
              <a:gd name="connsiteY9907" fmla="*/ 838219 h 859843"/>
              <a:gd name="connsiteX9908" fmla="*/ 3058339 w 4649917"/>
              <a:gd name="connsiteY9908" fmla="*/ 838219 h 859843"/>
              <a:gd name="connsiteX9909" fmla="*/ 3048592 w 4649917"/>
              <a:gd name="connsiteY9909" fmla="*/ 836418 h 859843"/>
              <a:gd name="connsiteX9910" fmla="*/ 3038844 w 4649917"/>
              <a:gd name="connsiteY9910" fmla="*/ 838219 h 859843"/>
              <a:gd name="connsiteX9911" fmla="*/ 3038188 w 4649917"/>
              <a:gd name="connsiteY9911" fmla="*/ 838219 h 859843"/>
              <a:gd name="connsiteX9912" fmla="*/ 3028928 w 4649917"/>
              <a:gd name="connsiteY9912" fmla="*/ 838219 h 859843"/>
              <a:gd name="connsiteX9913" fmla="*/ 3023250 w 4649917"/>
              <a:gd name="connsiteY9913" fmla="*/ 838219 h 859843"/>
              <a:gd name="connsiteX9914" fmla="*/ 3010253 w 4649917"/>
              <a:gd name="connsiteY9914" fmla="*/ 837418 h 859843"/>
              <a:gd name="connsiteX9915" fmla="*/ 3011553 w 4649917"/>
              <a:gd name="connsiteY9915" fmla="*/ 838219 h 859843"/>
              <a:gd name="connsiteX9916" fmla="*/ 3010895 w 4649917"/>
              <a:gd name="connsiteY9916" fmla="*/ 838219 h 859843"/>
              <a:gd name="connsiteX9917" fmla="*/ 3009710 w 4649917"/>
              <a:gd name="connsiteY9917" fmla="*/ 837385 h 859843"/>
              <a:gd name="connsiteX9918" fmla="*/ 3010253 w 4649917"/>
              <a:gd name="connsiteY9918" fmla="*/ 837418 h 859843"/>
              <a:gd name="connsiteX9919" fmla="*/ 3007460 w 4649917"/>
              <a:gd name="connsiteY9919" fmla="*/ 835698 h 859843"/>
              <a:gd name="connsiteX9920" fmla="*/ 3006997 w 4649917"/>
              <a:gd name="connsiteY9920" fmla="*/ 833417 h 859843"/>
              <a:gd name="connsiteX9921" fmla="*/ 3006997 w 4649917"/>
              <a:gd name="connsiteY9921" fmla="*/ 835413 h 859843"/>
              <a:gd name="connsiteX9922" fmla="*/ 3004729 w 4649917"/>
              <a:gd name="connsiteY9922" fmla="*/ 834017 h 859843"/>
              <a:gd name="connsiteX9923" fmla="*/ 3003755 w 4649917"/>
              <a:gd name="connsiteY9923" fmla="*/ 833417 h 859843"/>
              <a:gd name="connsiteX9924" fmla="*/ 3002305 w 4649917"/>
              <a:gd name="connsiteY9924" fmla="*/ 833233 h 859843"/>
              <a:gd name="connsiteX9925" fmla="*/ 2997891 w 4649917"/>
              <a:gd name="connsiteY9925" fmla="*/ 832214 h 859843"/>
              <a:gd name="connsiteX9926" fmla="*/ 3007654 w 4649917"/>
              <a:gd name="connsiteY9926" fmla="*/ 833417 h 859843"/>
              <a:gd name="connsiteX9927" fmla="*/ 3038844 w 4649917"/>
              <a:gd name="connsiteY9927" fmla="*/ 833417 h 859843"/>
              <a:gd name="connsiteX9928" fmla="*/ 3101226 w 4649917"/>
              <a:gd name="connsiteY9928" fmla="*/ 838219 h 859843"/>
              <a:gd name="connsiteX9929" fmla="*/ 3105126 w 4649917"/>
              <a:gd name="connsiteY9929" fmla="*/ 838219 h 859843"/>
              <a:gd name="connsiteX9930" fmla="*/ 3112924 w 4649917"/>
              <a:gd name="connsiteY9930" fmla="*/ 838219 h 859843"/>
              <a:gd name="connsiteX9931" fmla="*/ 3112274 w 4649917"/>
              <a:gd name="connsiteY9931" fmla="*/ 837618 h 859843"/>
              <a:gd name="connsiteX9932" fmla="*/ 3109024 w 4649917"/>
              <a:gd name="connsiteY9932" fmla="*/ 838219 h 859843"/>
              <a:gd name="connsiteX9933" fmla="*/ 3110974 w 4649917"/>
              <a:gd name="connsiteY9933" fmla="*/ 836418 h 859843"/>
              <a:gd name="connsiteX9934" fmla="*/ 3112274 w 4649917"/>
              <a:gd name="connsiteY9934" fmla="*/ 837618 h 859843"/>
              <a:gd name="connsiteX9935" fmla="*/ 3118772 w 4649917"/>
              <a:gd name="connsiteY9935" fmla="*/ 836418 h 859843"/>
              <a:gd name="connsiteX9936" fmla="*/ 3128519 w 4649917"/>
              <a:gd name="connsiteY9936" fmla="*/ 838219 h 859843"/>
              <a:gd name="connsiteX9937" fmla="*/ 3199673 w 4649917"/>
              <a:gd name="connsiteY9937" fmla="*/ 845420 h 859843"/>
              <a:gd name="connsiteX9938" fmla="*/ 3217968 w 4649917"/>
              <a:gd name="connsiteY9938" fmla="*/ 847132 h 859843"/>
              <a:gd name="connsiteX9939" fmla="*/ 3216243 w 4649917"/>
              <a:gd name="connsiteY9939" fmla="*/ 841819 h 859843"/>
              <a:gd name="connsiteX9940" fmla="*/ 3214293 w 4649917"/>
              <a:gd name="connsiteY9940" fmla="*/ 843019 h 859843"/>
              <a:gd name="connsiteX9941" fmla="*/ 3218193 w 4649917"/>
              <a:gd name="connsiteY9941" fmla="*/ 838219 h 859843"/>
              <a:gd name="connsiteX9942" fmla="*/ 3214293 w 4649917"/>
              <a:gd name="connsiteY9942" fmla="*/ 838219 h 859843"/>
              <a:gd name="connsiteX9943" fmla="*/ 3210395 w 4649917"/>
              <a:gd name="connsiteY9943" fmla="*/ 833417 h 859843"/>
              <a:gd name="connsiteX9944" fmla="*/ 3210395 w 4649917"/>
              <a:gd name="connsiteY9944" fmla="*/ 838219 h 859843"/>
              <a:gd name="connsiteX9945" fmla="*/ 3206496 w 4649917"/>
              <a:gd name="connsiteY9945" fmla="*/ 838219 h 859843"/>
              <a:gd name="connsiteX9946" fmla="*/ 3206496 w 4649917"/>
              <a:gd name="connsiteY9946" fmla="*/ 833417 h 859843"/>
              <a:gd name="connsiteX9947" fmla="*/ 3190900 w 4649917"/>
              <a:gd name="connsiteY9947" fmla="*/ 833417 h 859843"/>
              <a:gd name="connsiteX9948" fmla="*/ 3175305 w 4649917"/>
              <a:gd name="connsiteY9948" fmla="*/ 828616 h 859843"/>
              <a:gd name="connsiteX9949" fmla="*/ 3179204 w 4649917"/>
              <a:gd name="connsiteY9949" fmla="*/ 833417 h 859843"/>
              <a:gd name="connsiteX9950" fmla="*/ 3187002 w 4649917"/>
              <a:gd name="connsiteY9950" fmla="*/ 838219 h 859843"/>
              <a:gd name="connsiteX9951" fmla="*/ 3179204 w 4649917"/>
              <a:gd name="connsiteY9951" fmla="*/ 833417 h 859843"/>
              <a:gd name="connsiteX9952" fmla="*/ 3175305 w 4649917"/>
              <a:gd name="connsiteY9952" fmla="*/ 833417 h 859843"/>
              <a:gd name="connsiteX9953" fmla="*/ 3171406 w 4649917"/>
              <a:gd name="connsiteY9953" fmla="*/ 828616 h 859843"/>
              <a:gd name="connsiteX9954" fmla="*/ 3167508 w 4649917"/>
              <a:gd name="connsiteY9954" fmla="*/ 833417 h 859843"/>
              <a:gd name="connsiteX9955" fmla="*/ 3171406 w 4649917"/>
              <a:gd name="connsiteY9955" fmla="*/ 838219 h 859843"/>
              <a:gd name="connsiteX9956" fmla="*/ 3167508 w 4649917"/>
              <a:gd name="connsiteY9956" fmla="*/ 838219 h 859843"/>
              <a:gd name="connsiteX9957" fmla="*/ 3159710 w 4649917"/>
              <a:gd name="connsiteY9957" fmla="*/ 833417 h 859843"/>
              <a:gd name="connsiteX9958" fmla="*/ 3167508 w 4649917"/>
              <a:gd name="connsiteY9958" fmla="*/ 838219 h 859843"/>
              <a:gd name="connsiteX9959" fmla="*/ 3167508 w 4649917"/>
              <a:gd name="connsiteY9959" fmla="*/ 833417 h 859843"/>
              <a:gd name="connsiteX9960" fmla="*/ 3167508 w 4649917"/>
              <a:gd name="connsiteY9960" fmla="*/ 828616 h 859843"/>
              <a:gd name="connsiteX9961" fmla="*/ 3148013 w 4649917"/>
              <a:gd name="connsiteY9961" fmla="*/ 828616 h 859843"/>
              <a:gd name="connsiteX9962" fmla="*/ 3144115 w 4649917"/>
              <a:gd name="connsiteY9962" fmla="*/ 828616 h 859843"/>
              <a:gd name="connsiteX9963" fmla="*/ 3124620 w 4649917"/>
              <a:gd name="connsiteY9963" fmla="*/ 823814 h 859843"/>
              <a:gd name="connsiteX9964" fmla="*/ 3116822 w 4649917"/>
              <a:gd name="connsiteY9964" fmla="*/ 823814 h 859843"/>
              <a:gd name="connsiteX9965" fmla="*/ 3099764 w 4649917"/>
              <a:gd name="connsiteY9965" fmla="*/ 819014 h 859843"/>
              <a:gd name="connsiteX9966" fmla="*/ 3099245 w 4649917"/>
              <a:gd name="connsiteY9966" fmla="*/ 818837 h 859843"/>
              <a:gd name="connsiteX9967" fmla="*/ 3106756 w 4649917"/>
              <a:gd name="connsiteY9967" fmla="*/ 814212 h 859843"/>
              <a:gd name="connsiteX9968" fmla="*/ 3110656 w 4649917"/>
              <a:gd name="connsiteY9968" fmla="*/ 814212 h 859843"/>
              <a:gd name="connsiteX9969" fmla="*/ 3110656 w 4649917"/>
              <a:gd name="connsiteY9969" fmla="*/ 812815 h 859843"/>
              <a:gd name="connsiteX9970" fmla="*/ 3112924 w 4649917"/>
              <a:gd name="connsiteY9970" fmla="*/ 814212 h 859843"/>
              <a:gd name="connsiteX9971" fmla="*/ 3112924 w 4649917"/>
              <a:gd name="connsiteY9971" fmla="*/ 812203 h 859843"/>
              <a:gd name="connsiteX9972" fmla="*/ 3114554 w 4649917"/>
              <a:gd name="connsiteY9972" fmla="*/ 814212 h 859843"/>
              <a:gd name="connsiteX9973" fmla="*/ 3117071 w 4649917"/>
              <a:gd name="connsiteY9973" fmla="*/ 811113 h 859843"/>
              <a:gd name="connsiteX9974" fmla="*/ 3118772 w 4649917"/>
              <a:gd name="connsiteY9974" fmla="*/ 811811 h 859843"/>
              <a:gd name="connsiteX9975" fmla="*/ 3121218 w 4649917"/>
              <a:gd name="connsiteY9975" fmla="*/ 812815 h 859843"/>
              <a:gd name="connsiteX9976" fmla="*/ 3121572 w 4649917"/>
              <a:gd name="connsiteY9976" fmla="*/ 813252 h 859843"/>
              <a:gd name="connsiteX9977" fmla="*/ 3121977 w 4649917"/>
              <a:gd name="connsiteY9977" fmla="*/ 813127 h 859843"/>
              <a:gd name="connsiteX9978" fmla="*/ 3124620 w 4649917"/>
              <a:gd name="connsiteY9978" fmla="*/ 814212 h 859843"/>
              <a:gd name="connsiteX9979" fmla="*/ 3126676 w 4649917"/>
              <a:gd name="connsiteY9979" fmla="*/ 811680 h 859843"/>
              <a:gd name="connsiteX9980" fmla="*/ 3129624 w 4649917"/>
              <a:gd name="connsiteY9980" fmla="*/ 810772 h 859843"/>
              <a:gd name="connsiteX9981" fmla="*/ 3132417 w 4649917"/>
              <a:gd name="connsiteY9981" fmla="*/ 814212 h 859843"/>
              <a:gd name="connsiteX9982" fmla="*/ 3134048 w 4649917"/>
              <a:gd name="connsiteY9982" fmla="*/ 812203 h 859843"/>
              <a:gd name="connsiteX9983" fmla="*/ 3134048 w 4649917"/>
              <a:gd name="connsiteY9983" fmla="*/ 814212 h 859843"/>
              <a:gd name="connsiteX9984" fmla="*/ 3140215 w 4649917"/>
              <a:gd name="connsiteY9984" fmla="*/ 814212 h 859843"/>
              <a:gd name="connsiteX9985" fmla="*/ 3144115 w 4649917"/>
              <a:gd name="connsiteY9985" fmla="*/ 814212 h 859843"/>
              <a:gd name="connsiteX9986" fmla="*/ 3148013 w 4649917"/>
              <a:gd name="connsiteY9986" fmla="*/ 814212 h 859843"/>
              <a:gd name="connsiteX9987" fmla="*/ 3151912 w 4649917"/>
              <a:gd name="connsiteY9987" fmla="*/ 814212 h 859843"/>
              <a:gd name="connsiteX9988" fmla="*/ 3155811 w 4649917"/>
              <a:gd name="connsiteY9988" fmla="*/ 819014 h 859843"/>
              <a:gd name="connsiteX9989" fmla="*/ 3155811 w 4649917"/>
              <a:gd name="connsiteY9989" fmla="*/ 814212 h 859843"/>
              <a:gd name="connsiteX9990" fmla="*/ 3167508 w 4649917"/>
              <a:gd name="connsiteY9990" fmla="*/ 814212 h 859843"/>
              <a:gd name="connsiteX9991" fmla="*/ 3175758 w 4649917"/>
              <a:gd name="connsiteY9991" fmla="*/ 815664 h 859843"/>
              <a:gd name="connsiteX9992" fmla="*/ 3173037 w 4649917"/>
              <a:gd name="connsiteY9992" fmla="*/ 819014 h 859843"/>
              <a:gd name="connsiteX9993" fmla="*/ 3184734 w 4649917"/>
              <a:gd name="connsiteY9993" fmla="*/ 823814 h 859843"/>
              <a:gd name="connsiteX9994" fmla="*/ 3188632 w 4649917"/>
              <a:gd name="connsiteY9994" fmla="*/ 819014 h 859843"/>
              <a:gd name="connsiteX9995" fmla="*/ 3184734 w 4649917"/>
              <a:gd name="connsiteY9995" fmla="*/ 819014 h 859843"/>
              <a:gd name="connsiteX9996" fmla="*/ 3180835 w 4649917"/>
              <a:gd name="connsiteY9996" fmla="*/ 819014 h 859843"/>
              <a:gd name="connsiteX9997" fmla="*/ 3178508 w 4649917"/>
              <a:gd name="connsiteY9997" fmla="*/ 816147 h 859843"/>
              <a:gd name="connsiteX9998" fmla="*/ 3194799 w 4649917"/>
              <a:gd name="connsiteY9998" fmla="*/ 819014 h 859843"/>
              <a:gd name="connsiteX9999" fmla="*/ 3192532 w 4649917"/>
              <a:gd name="connsiteY9999" fmla="*/ 819014 h 859843"/>
              <a:gd name="connsiteX10000" fmla="*/ 3190900 w 4649917"/>
              <a:gd name="connsiteY10000" fmla="*/ 819014 h 859843"/>
              <a:gd name="connsiteX10001" fmla="*/ 3188632 w 4649917"/>
              <a:gd name="connsiteY10001" fmla="*/ 819014 h 859843"/>
              <a:gd name="connsiteX10002" fmla="*/ 3196430 w 4649917"/>
              <a:gd name="connsiteY10002" fmla="*/ 823814 h 859843"/>
              <a:gd name="connsiteX10003" fmla="*/ 3252689 w 4649917"/>
              <a:gd name="connsiteY10003" fmla="*/ 828433 h 859843"/>
              <a:gd name="connsiteX10004" fmla="*/ 3253282 w 4649917"/>
              <a:gd name="connsiteY10004" fmla="*/ 828616 h 859843"/>
              <a:gd name="connsiteX10005" fmla="*/ 3253474 w 4649917"/>
              <a:gd name="connsiteY10005" fmla="*/ 828497 h 859843"/>
              <a:gd name="connsiteX10006" fmla="*/ 3313396 w 4649917"/>
              <a:gd name="connsiteY10006" fmla="*/ 833417 h 859843"/>
              <a:gd name="connsiteX10007" fmla="*/ 3378377 w 4649917"/>
              <a:gd name="connsiteY10007" fmla="*/ 837418 h 859843"/>
              <a:gd name="connsiteX10008" fmla="*/ 3372853 w 4649917"/>
              <a:gd name="connsiteY10008" fmla="*/ 834017 h 859843"/>
              <a:gd name="connsiteX10009" fmla="*/ 3371879 w 4649917"/>
              <a:gd name="connsiteY10009" fmla="*/ 833417 h 859843"/>
              <a:gd name="connsiteX10010" fmla="*/ 3336790 w 4649917"/>
              <a:gd name="connsiteY10010" fmla="*/ 828616 h 859843"/>
              <a:gd name="connsiteX10011" fmla="*/ 3375779 w 4649917"/>
              <a:gd name="connsiteY10011" fmla="*/ 833417 h 859843"/>
              <a:gd name="connsiteX10012" fmla="*/ 3406969 w 4649917"/>
              <a:gd name="connsiteY10012" fmla="*/ 833417 h 859843"/>
              <a:gd name="connsiteX10013" fmla="*/ 3469351 w 4649917"/>
              <a:gd name="connsiteY10013" fmla="*/ 838219 h 859843"/>
              <a:gd name="connsiteX10014" fmla="*/ 3473250 w 4649917"/>
              <a:gd name="connsiteY10014" fmla="*/ 838219 h 859843"/>
              <a:gd name="connsiteX10015" fmla="*/ 3481048 w 4649917"/>
              <a:gd name="connsiteY10015" fmla="*/ 838219 h 859843"/>
              <a:gd name="connsiteX10016" fmla="*/ 3480398 w 4649917"/>
              <a:gd name="connsiteY10016" fmla="*/ 837618 h 859843"/>
              <a:gd name="connsiteX10017" fmla="*/ 3477148 w 4649917"/>
              <a:gd name="connsiteY10017" fmla="*/ 838219 h 859843"/>
              <a:gd name="connsiteX10018" fmla="*/ 3479098 w 4649917"/>
              <a:gd name="connsiteY10018" fmla="*/ 836418 h 859843"/>
              <a:gd name="connsiteX10019" fmla="*/ 3480398 w 4649917"/>
              <a:gd name="connsiteY10019" fmla="*/ 837618 h 859843"/>
              <a:gd name="connsiteX10020" fmla="*/ 3486896 w 4649917"/>
              <a:gd name="connsiteY10020" fmla="*/ 836418 h 859843"/>
              <a:gd name="connsiteX10021" fmla="*/ 3496643 w 4649917"/>
              <a:gd name="connsiteY10021" fmla="*/ 838219 h 859843"/>
              <a:gd name="connsiteX10022" fmla="*/ 3567797 w 4649917"/>
              <a:gd name="connsiteY10022" fmla="*/ 845420 h 859843"/>
              <a:gd name="connsiteX10023" fmla="*/ 3586092 w 4649917"/>
              <a:gd name="connsiteY10023" fmla="*/ 847132 h 859843"/>
              <a:gd name="connsiteX10024" fmla="*/ 3584367 w 4649917"/>
              <a:gd name="connsiteY10024" fmla="*/ 841819 h 859843"/>
              <a:gd name="connsiteX10025" fmla="*/ 3582418 w 4649917"/>
              <a:gd name="connsiteY10025" fmla="*/ 843019 h 859843"/>
              <a:gd name="connsiteX10026" fmla="*/ 3586317 w 4649917"/>
              <a:gd name="connsiteY10026" fmla="*/ 838219 h 859843"/>
              <a:gd name="connsiteX10027" fmla="*/ 3582418 w 4649917"/>
              <a:gd name="connsiteY10027" fmla="*/ 838219 h 859843"/>
              <a:gd name="connsiteX10028" fmla="*/ 3578519 w 4649917"/>
              <a:gd name="connsiteY10028" fmla="*/ 833417 h 859843"/>
              <a:gd name="connsiteX10029" fmla="*/ 3578519 w 4649917"/>
              <a:gd name="connsiteY10029" fmla="*/ 838219 h 859843"/>
              <a:gd name="connsiteX10030" fmla="*/ 3574620 w 4649917"/>
              <a:gd name="connsiteY10030" fmla="*/ 838219 h 859843"/>
              <a:gd name="connsiteX10031" fmla="*/ 3574620 w 4649917"/>
              <a:gd name="connsiteY10031" fmla="*/ 833417 h 859843"/>
              <a:gd name="connsiteX10032" fmla="*/ 3559024 w 4649917"/>
              <a:gd name="connsiteY10032" fmla="*/ 833417 h 859843"/>
              <a:gd name="connsiteX10033" fmla="*/ 3543429 w 4649917"/>
              <a:gd name="connsiteY10033" fmla="*/ 828616 h 859843"/>
              <a:gd name="connsiteX10034" fmla="*/ 3547328 w 4649917"/>
              <a:gd name="connsiteY10034" fmla="*/ 833417 h 859843"/>
              <a:gd name="connsiteX10035" fmla="*/ 3555126 w 4649917"/>
              <a:gd name="connsiteY10035" fmla="*/ 838219 h 859843"/>
              <a:gd name="connsiteX10036" fmla="*/ 3547328 w 4649917"/>
              <a:gd name="connsiteY10036" fmla="*/ 833417 h 859843"/>
              <a:gd name="connsiteX10037" fmla="*/ 3543429 w 4649917"/>
              <a:gd name="connsiteY10037" fmla="*/ 833417 h 859843"/>
              <a:gd name="connsiteX10038" fmla="*/ 3539530 w 4649917"/>
              <a:gd name="connsiteY10038" fmla="*/ 828616 h 859843"/>
              <a:gd name="connsiteX10039" fmla="*/ 3535632 w 4649917"/>
              <a:gd name="connsiteY10039" fmla="*/ 833417 h 859843"/>
              <a:gd name="connsiteX10040" fmla="*/ 3539530 w 4649917"/>
              <a:gd name="connsiteY10040" fmla="*/ 838219 h 859843"/>
              <a:gd name="connsiteX10041" fmla="*/ 3535632 w 4649917"/>
              <a:gd name="connsiteY10041" fmla="*/ 838219 h 859843"/>
              <a:gd name="connsiteX10042" fmla="*/ 3527834 w 4649917"/>
              <a:gd name="connsiteY10042" fmla="*/ 833417 h 859843"/>
              <a:gd name="connsiteX10043" fmla="*/ 3535632 w 4649917"/>
              <a:gd name="connsiteY10043" fmla="*/ 838219 h 859843"/>
              <a:gd name="connsiteX10044" fmla="*/ 3535632 w 4649917"/>
              <a:gd name="connsiteY10044" fmla="*/ 833417 h 859843"/>
              <a:gd name="connsiteX10045" fmla="*/ 3535632 w 4649917"/>
              <a:gd name="connsiteY10045" fmla="*/ 828616 h 859843"/>
              <a:gd name="connsiteX10046" fmla="*/ 3516137 w 4649917"/>
              <a:gd name="connsiteY10046" fmla="*/ 828616 h 859843"/>
              <a:gd name="connsiteX10047" fmla="*/ 3512239 w 4649917"/>
              <a:gd name="connsiteY10047" fmla="*/ 828616 h 859843"/>
              <a:gd name="connsiteX10048" fmla="*/ 3492744 w 4649917"/>
              <a:gd name="connsiteY10048" fmla="*/ 823814 h 859843"/>
              <a:gd name="connsiteX10049" fmla="*/ 3484946 w 4649917"/>
              <a:gd name="connsiteY10049" fmla="*/ 823814 h 859843"/>
              <a:gd name="connsiteX10050" fmla="*/ 3453755 w 4649917"/>
              <a:gd name="connsiteY10050" fmla="*/ 814212 h 859843"/>
              <a:gd name="connsiteX10051" fmla="*/ 3445957 w 4649917"/>
              <a:gd name="connsiteY10051" fmla="*/ 819014 h 859843"/>
              <a:gd name="connsiteX10052" fmla="*/ 3387475 w 4649917"/>
              <a:gd name="connsiteY10052" fmla="*/ 809410 h 859843"/>
              <a:gd name="connsiteX10053" fmla="*/ 3383576 w 4649917"/>
              <a:gd name="connsiteY10053" fmla="*/ 809410 h 859843"/>
              <a:gd name="connsiteX10054" fmla="*/ 3382851 w 4649917"/>
              <a:gd name="connsiteY10054" fmla="*/ 809222 h 859843"/>
              <a:gd name="connsiteX10055" fmla="*/ 3391383 w 4649917"/>
              <a:gd name="connsiteY10055" fmla="*/ 807010 h 859843"/>
              <a:gd name="connsiteX10056" fmla="*/ 3397285 w 4649917"/>
              <a:gd name="connsiteY10056" fmla="*/ 804774 h 859843"/>
              <a:gd name="connsiteX10057" fmla="*/ 3414273 w 4649917"/>
              <a:gd name="connsiteY10057" fmla="*/ 806169 h 859843"/>
              <a:gd name="connsiteX10058" fmla="*/ 3440111 w 4649917"/>
              <a:gd name="connsiteY10058" fmla="*/ 809350 h 859843"/>
              <a:gd name="connsiteX10059" fmla="*/ 3450725 w 4649917"/>
              <a:gd name="connsiteY10059" fmla="*/ 809162 h 859843"/>
              <a:gd name="connsiteX10060" fmla="*/ 3453755 w 4649917"/>
              <a:gd name="connsiteY10060" fmla="*/ 809410 h 859843"/>
              <a:gd name="connsiteX10061" fmla="*/ 3473250 w 4649917"/>
              <a:gd name="connsiteY10061" fmla="*/ 809410 h 859843"/>
              <a:gd name="connsiteX10062" fmla="*/ 3481048 w 4649917"/>
              <a:gd name="connsiteY10062" fmla="*/ 814212 h 859843"/>
              <a:gd name="connsiteX10063" fmla="*/ 3481048 w 4649917"/>
              <a:gd name="connsiteY10063" fmla="*/ 809410 h 859843"/>
              <a:gd name="connsiteX10064" fmla="*/ 3492744 w 4649917"/>
              <a:gd name="connsiteY10064" fmla="*/ 814212 h 859843"/>
              <a:gd name="connsiteX10065" fmla="*/ 3496643 w 4649917"/>
              <a:gd name="connsiteY10065" fmla="*/ 809410 h 859843"/>
              <a:gd name="connsiteX10066" fmla="*/ 3500542 w 4649917"/>
              <a:gd name="connsiteY10066" fmla="*/ 814212 h 859843"/>
              <a:gd name="connsiteX10067" fmla="*/ 3504441 w 4649917"/>
              <a:gd name="connsiteY10067" fmla="*/ 809410 h 859843"/>
              <a:gd name="connsiteX10068" fmla="*/ 3508339 w 4649917"/>
              <a:gd name="connsiteY10068" fmla="*/ 814212 h 859843"/>
              <a:gd name="connsiteX10069" fmla="*/ 3508339 w 4649917"/>
              <a:gd name="connsiteY10069" fmla="*/ 812411 h 859843"/>
              <a:gd name="connsiteX10070" fmla="*/ 3508339 w 4649917"/>
              <a:gd name="connsiteY10070" fmla="*/ 809410 h 859843"/>
              <a:gd name="connsiteX10071" fmla="*/ 3512239 w 4649917"/>
              <a:gd name="connsiteY10071" fmla="*/ 814212 h 859843"/>
              <a:gd name="connsiteX10072" fmla="*/ 3516137 w 4649917"/>
              <a:gd name="connsiteY10072" fmla="*/ 814212 h 859843"/>
              <a:gd name="connsiteX10073" fmla="*/ 3516137 w 4649917"/>
              <a:gd name="connsiteY10073" fmla="*/ 809410 h 859843"/>
              <a:gd name="connsiteX10074" fmla="*/ 3516137 w 4649917"/>
              <a:gd name="connsiteY10074" fmla="*/ 809211 h 859843"/>
              <a:gd name="connsiteX10075" fmla="*/ 3516289 w 4649917"/>
              <a:gd name="connsiteY10075" fmla="*/ 809224 h 859843"/>
              <a:gd name="connsiteX10076" fmla="*/ 3516137 w 4649917"/>
              <a:gd name="connsiteY10076" fmla="*/ 809410 h 859843"/>
              <a:gd name="connsiteX10077" fmla="*/ 3520037 w 4649917"/>
              <a:gd name="connsiteY10077" fmla="*/ 814212 h 859843"/>
              <a:gd name="connsiteX10078" fmla="*/ 3523935 w 4649917"/>
              <a:gd name="connsiteY10078" fmla="*/ 819014 h 859843"/>
              <a:gd name="connsiteX10079" fmla="*/ 3523935 w 4649917"/>
              <a:gd name="connsiteY10079" fmla="*/ 814212 h 859843"/>
              <a:gd name="connsiteX10080" fmla="*/ 3535632 w 4649917"/>
              <a:gd name="connsiteY10080" fmla="*/ 814212 h 859843"/>
              <a:gd name="connsiteX10081" fmla="*/ 3562924 w 4649917"/>
              <a:gd name="connsiteY10081" fmla="*/ 819014 h 859843"/>
              <a:gd name="connsiteX10082" fmla="*/ 3559024 w 4649917"/>
              <a:gd name="connsiteY10082" fmla="*/ 819014 h 859843"/>
              <a:gd name="connsiteX10083" fmla="*/ 3578519 w 4649917"/>
              <a:gd name="connsiteY10083" fmla="*/ 823814 h 859843"/>
              <a:gd name="connsiteX10084" fmla="*/ 3582418 w 4649917"/>
              <a:gd name="connsiteY10084" fmla="*/ 819014 h 859843"/>
              <a:gd name="connsiteX10085" fmla="*/ 3586317 w 4649917"/>
              <a:gd name="connsiteY10085" fmla="*/ 823814 h 859843"/>
              <a:gd name="connsiteX10086" fmla="*/ 3605811 w 4649917"/>
              <a:gd name="connsiteY10086" fmla="*/ 823814 h 859843"/>
              <a:gd name="connsiteX10087" fmla="*/ 3621406 w 4649917"/>
              <a:gd name="connsiteY10087" fmla="*/ 828616 h 859843"/>
              <a:gd name="connsiteX10088" fmla="*/ 3626604 w 4649917"/>
              <a:gd name="connsiteY10088" fmla="*/ 825415 h 859843"/>
              <a:gd name="connsiteX10089" fmla="*/ 3598013 w 4649917"/>
              <a:gd name="connsiteY10089" fmla="*/ 819014 h 859843"/>
              <a:gd name="connsiteX10090" fmla="*/ 3605811 w 4649917"/>
              <a:gd name="connsiteY10090" fmla="*/ 819014 h 859843"/>
              <a:gd name="connsiteX10091" fmla="*/ 3590215 w 4649917"/>
              <a:gd name="connsiteY10091" fmla="*/ 819014 h 859843"/>
              <a:gd name="connsiteX10092" fmla="*/ 3586804 w 4649917"/>
              <a:gd name="connsiteY10092" fmla="*/ 816613 h 859843"/>
              <a:gd name="connsiteX10093" fmla="*/ 3586456 w 4649917"/>
              <a:gd name="connsiteY10093" fmla="*/ 814894 h 859843"/>
              <a:gd name="connsiteX10094" fmla="*/ 3643346 w 4649917"/>
              <a:gd name="connsiteY10094" fmla="*/ 819015 h 859843"/>
              <a:gd name="connsiteX10095" fmla="*/ 3651144 w 4649917"/>
              <a:gd name="connsiteY10095" fmla="*/ 814213 h 859843"/>
              <a:gd name="connsiteX10096" fmla="*/ 3655043 w 4649917"/>
              <a:gd name="connsiteY10096" fmla="*/ 814213 h 859843"/>
              <a:gd name="connsiteX10097" fmla="*/ 3655043 w 4649917"/>
              <a:gd name="connsiteY10097" fmla="*/ 809411 h 859843"/>
              <a:gd name="connsiteX10098" fmla="*/ 3658942 w 4649917"/>
              <a:gd name="connsiteY10098" fmla="*/ 814213 h 859843"/>
              <a:gd name="connsiteX10099" fmla="*/ 3662841 w 4649917"/>
              <a:gd name="connsiteY10099" fmla="*/ 809411 h 859843"/>
              <a:gd name="connsiteX10100" fmla="*/ 3665960 w 4649917"/>
              <a:gd name="connsiteY10100" fmla="*/ 813254 h 859843"/>
              <a:gd name="connsiteX10101" fmla="*/ 3670639 w 4649917"/>
              <a:gd name="connsiteY10101" fmla="*/ 811812 h 859843"/>
              <a:gd name="connsiteX10102" fmla="*/ 3678436 w 4649917"/>
              <a:gd name="connsiteY10102" fmla="*/ 809411 h 859843"/>
              <a:gd name="connsiteX10103" fmla="*/ 3678436 w 4649917"/>
              <a:gd name="connsiteY10103" fmla="*/ 814213 h 859843"/>
              <a:gd name="connsiteX10104" fmla="*/ 3721324 w 4649917"/>
              <a:gd name="connsiteY10104" fmla="*/ 814213 h 859843"/>
              <a:gd name="connsiteX10105" fmla="*/ 3729122 w 4649917"/>
              <a:gd name="connsiteY10105" fmla="*/ 814213 h 859843"/>
              <a:gd name="connsiteX10106" fmla="*/ 3752515 w 4649917"/>
              <a:gd name="connsiteY10106" fmla="*/ 819015 h 859843"/>
              <a:gd name="connsiteX10107" fmla="*/ 3748615 w 4649917"/>
              <a:gd name="connsiteY10107" fmla="*/ 823816 h 859843"/>
              <a:gd name="connsiteX10108" fmla="*/ 3744717 w 4649917"/>
              <a:gd name="connsiteY10108" fmla="*/ 819015 h 859843"/>
              <a:gd name="connsiteX10109" fmla="*/ 3736919 w 4649917"/>
              <a:gd name="connsiteY10109" fmla="*/ 819015 h 859843"/>
              <a:gd name="connsiteX10110" fmla="*/ 3733020 w 4649917"/>
              <a:gd name="connsiteY10110" fmla="*/ 819015 h 859843"/>
              <a:gd name="connsiteX10111" fmla="*/ 3740818 w 4649917"/>
              <a:gd name="connsiteY10111" fmla="*/ 823816 h 859843"/>
              <a:gd name="connsiteX10112" fmla="*/ 3857784 w 4649917"/>
              <a:gd name="connsiteY10112" fmla="*/ 833418 h 859843"/>
              <a:gd name="connsiteX10113" fmla="*/ 3922765 w 4649917"/>
              <a:gd name="connsiteY10113" fmla="*/ 837419 h 859843"/>
              <a:gd name="connsiteX10114" fmla="*/ 3917241 w 4649917"/>
              <a:gd name="connsiteY10114" fmla="*/ 834019 h 859843"/>
              <a:gd name="connsiteX10115" fmla="*/ 3916267 w 4649917"/>
              <a:gd name="connsiteY10115" fmla="*/ 833418 h 859843"/>
              <a:gd name="connsiteX10116" fmla="*/ 3881177 w 4649917"/>
              <a:gd name="connsiteY10116" fmla="*/ 828618 h 859843"/>
              <a:gd name="connsiteX10117" fmla="*/ 3920166 w 4649917"/>
              <a:gd name="connsiteY10117" fmla="*/ 833418 h 859843"/>
              <a:gd name="connsiteX10118" fmla="*/ 3951356 w 4649917"/>
              <a:gd name="connsiteY10118" fmla="*/ 833418 h 859843"/>
              <a:gd name="connsiteX10119" fmla="*/ 4013738 w 4649917"/>
              <a:gd name="connsiteY10119" fmla="*/ 838220 h 859843"/>
              <a:gd name="connsiteX10120" fmla="*/ 4017638 w 4649917"/>
              <a:gd name="connsiteY10120" fmla="*/ 838220 h 859843"/>
              <a:gd name="connsiteX10121" fmla="*/ 4025435 w 4649917"/>
              <a:gd name="connsiteY10121" fmla="*/ 838220 h 859843"/>
              <a:gd name="connsiteX10122" fmla="*/ 4024785 w 4649917"/>
              <a:gd name="connsiteY10122" fmla="*/ 837619 h 859843"/>
              <a:gd name="connsiteX10123" fmla="*/ 4021536 w 4649917"/>
              <a:gd name="connsiteY10123" fmla="*/ 838220 h 859843"/>
              <a:gd name="connsiteX10124" fmla="*/ 4023486 w 4649917"/>
              <a:gd name="connsiteY10124" fmla="*/ 836420 h 859843"/>
              <a:gd name="connsiteX10125" fmla="*/ 4024785 w 4649917"/>
              <a:gd name="connsiteY10125" fmla="*/ 837619 h 859843"/>
              <a:gd name="connsiteX10126" fmla="*/ 4031283 w 4649917"/>
              <a:gd name="connsiteY10126" fmla="*/ 836420 h 859843"/>
              <a:gd name="connsiteX10127" fmla="*/ 4041031 w 4649917"/>
              <a:gd name="connsiteY10127" fmla="*/ 838220 h 859843"/>
              <a:gd name="connsiteX10128" fmla="*/ 4112185 w 4649917"/>
              <a:gd name="connsiteY10128" fmla="*/ 845422 h 859843"/>
              <a:gd name="connsiteX10129" fmla="*/ 4130480 w 4649917"/>
              <a:gd name="connsiteY10129" fmla="*/ 847134 h 859843"/>
              <a:gd name="connsiteX10130" fmla="*/ 4128755 w 4649917"/>
              <a:gd name="connsiteY10130" fmla="*/ 841821 h 859843"/>
              <a:gd name="connsiteX10131" fmla="*/ 4126805 w 4649917"/>
              <a:gd name="connsiteY10131" fmla="*/ 843021 h 859843"/>
              <a:gd name="connsiteX10132" fmla="*/ 4130704 w 4649917"/>
              <a:gd name="connsiteY10132" fmla="*/ 838220 h 859843"/>
              <a:gd name="connsiteX10133" fmla="*/ 4126805 w 4649917"/>
              <a:gd name="connsiteY10133" fmla="*/ 838220 h 859843"/>
              <a:gd name="connsiteX10134" fmla="*/ 4122907 w 4649917"/>
              <a:gd name="connsiteY10134" fmla="*/ 833418 h 859843"/>
              <a:gd name="connsiteX10135" fmla="*/ 4122907 w 4649917"/>
              <a:gd name="connsiteY10135" fmla="*/ 838220 h 859843"/>
              <a:gd name="connsiteX10136" fmla="*/ 4119007 w 4649917"/>
              <a:gd name="connsiteY10136" fmla="*/ 838220 h 859843"/>
              <a:gd name="connsiteX10137" fmla="*/ 4119007 w 4649917"/>
              <a:gd name="connsiteY10137" fmla="*/ 833418 h 859843"/>
              <a:gd name="connsiteX10138" fmla="*/ 4103412 w 4649917"/>
              <a:gd name="connsiteY10138" fmla="*/ 833418 h 859843"/>
              <a:gd name="connsiteX10139" fmla="*/ 4087816 w 4649917"/>
              <a:gd name="connsiteY10139" fmla="*/ 828618 h 859843"/>
              <a:gd name="connsiteX10140" fmla="*/ 4091716 w 4649917"/>
              <a:gd name="connsiteY10140" fmla="*/ 833418 h 859843"/>
              <a:gd name="connsiteX10141" fmla="*/ 4099513 w 4649917"/>
              <a:gd name="connsiteY10141" fmla="*/ 838220 h 859843"/>
              <a:gd name="connsiteX10142" fmla="*/ 4091716 w 4649917"/>
              <a:gd name="connsiteY10142" fmla="*/ 833418 h 859843"/>
              <a:gd name="connsiteX10143" fmla="*/ 4087816 w 4649917"/>
              <a:gd name="connsiteY10143" fmla="*/ 833418 h 859843"/>
              <a:gd name="connsiteX10144" fmla="*/ 4083918 w 4649917"/>
              <a:gd name="connsiteY10144" fmla="*/ 828618 h 859843"/>
              <a:gd name="connsiteX10145" fmla="*/ 4080020 w 4649917"/>
              <a:gd name="connsiteY10145" fmla="*/ 833418 h 859843"/>
              <a:gd name="connsiteX10146" fmla="*/ 4083918 w 4649917"/>
              <a:gd name="connsiteY10146" fmla="*/ 838220 h 859843"/>
              <a:gd name="connsiteX10147" fmla="*/ 4080020 w 4649917"/>
              <a:gd name="connsiteY10147" fmla="*/ 838220 h 859843"/>
              <a:gd name="connsiteX10148" fmla="*/ 4072222 w 4649917"/>
              <a:gd name="connsiteY10148" fmla="*/ 833418 h 859843"/>
              <a:gd name="connsiteX10149" fmla="*/ 4080020 w 4649917"/>
              <a:gd name="connsiteY10149" fmla="*/ 838220 h 859843"/>
              <a:gd name="connsiteX10150" fmla="*/ 4080020 w 4649917"/>
              <a:gd name="connsiteY10150" fmla="*/ 833418 h 859843"/>
              <a:gd name="connsiteX10151" fmla="*/ 4080020 w 4649917"/>
              <a:gd name="connsiteY10151" fmla="*/ 828618 h 859843"/>
              <a:gd name="connsiteX10152" fmla="*/ 4060525 w 4649917"/>
              <a:gd name="connsiteY10152" fmla="*/ 828618 h 859843"/>
              <a:gd name="connsiteX10153" fmla="*/ 4056626 w 4649917"/>
              <a:gd name="connsiteY10153" fmla="*/ 828618 h 859843"/>
              <a:gd name="connsiteX10154" fmla="*/ 4037131 w 4649917"/>
              <a:gd name="connsiteY10154" fmla="*/ 823816 h 859843"/>
              <a:gd name="connsiteX10155" fmla="*/ 4029334 w 4649917"/>
              <a:gd name="connsiteY10155" fmla="*/ 823816 h 859843"/>
              <a:gd name="connsiteX10156" fmla="*/ 3998143 w 4649917"/>
              <a:gd name="connsiteY10156" fmla="*/ 814213 h 859843"/>
              <a:gd name="connsiteX10157" fmla="*/ 3990345 w 4649917"/>
              <a:gd name="connsiteY10157" fmla="*/ 819015 h 859843"/>
              <a:gd name="connsiteX10158" fmla="*/ 3931862 w 4649917"/>
              <a:gd name="connsiteY10158" fmla="*/ 809411 h 859843"/>
              <a:gd name="connsiteX10159" fmla="*/ 3927964 w 4649917"/>
              <a:gd name="connsiteY10159" fmla="*/ 809411 h 859843"/>
              <a:gd name="connsiteX10160" fmla="*/ 3912368 w 4649917"/>
              <a:gd name="connsiteY10160" fmla="*/ 804611 h 859843"/>
              <a:gd name="connsiteX10161" fmla="*/ 3908469 w 4649917"/>
              <a:gd name="connsiteY10161" fmla="*/ 804611 h 859843"/>
              <a:gd name="connsiteX10162" fmla="*/ 3899209 w 4649917"/>
              <a:gd name="connsiteY10162" fmla="*/ 804611 h 859843"/>
              <a:gd name="connsiteX10163" fmla="*/ 3888975 w 4649917"/>
              <a:gd name="connsiteY10163" fmla="*/ 804611 h 859843"/>
              <a:gd name="connsiteX10164" fmla="*/ 3857784 w 4649917"/>
              <a:gd name="connsiteY10164" fmla="*/ 799809 h 859843"/>
              <a:gd name="connsiteX10165" fmla="*/ 3849986 w 4649917"/>
              <a:gd name="connsiteY10165" fmla="*/ 799809 h 859843"/>
              <a:gd name="connsiteX10166" fmla="*/ 3847062 w 4649917"/>
              <a:gd name="connsiteY10166" fmla="*/ 799809 h 859843"/>
              <a:gd name="connsiteX10167" fmla="*/ 3830491 w 4649917"/>
              <a:gd name="connsiteY10167" fmla="*/ 799809 h 859843"/>
              <a:gd name="connsiteX10168" fmla="*/ 3830491 w 4649917"/>
              <a:gd name="connsiteY10168" fmla="*/ 804611 h 859843"/>
              <a:gd name="connsiteX10169" fmla="*/ 3849986 w 4649917"/>
              <a:gd name="connsiteY10169" fmla="*/ 804611 h 859843"/>
              <a:gd name="connsiteX10170" fmla="*/ 3853885 w 4649917"/>
              <a:gd name="connsiteY10170" fmla="*/ 804611 h 859843"/>
              <a:gd name="connsiteX10171" fmla="*/ 3857784 w 4649917"/>
              <a:gd name="connsiteY10171" fmla="*/ 804611 h 859843"/>
              <a:gd name="connsiteX10172" fmla="*/ 3842188 w 4649917"/>
              <a:gd name="connsiteY10172" fmla="*/ 809411 h 859843"/>
              <a:gd name="connsiteX10173" fmla="*/ 3838289 w 4649917"/>
              <a:gd name="connsiteY10173" fmla="*/ 804611 h 859843"/>
              <a:gd name="connsiteX10174" fmla="*/ 3826105 w 4649917"/>
              <a:gd name="connsiteY10174" fmla="*/ 806411 h 859843"/>
              <a:gd name="connsiteX10175" fmla="*/ 3820575 w 4649917"/>
              <a:gd name="connsiteY10175" fmla="*/ 805752 h 859843"/>
              <a:gd name="connsiteX10176" fmla="*/ 3814896 w 4649917"/>
              <a:gd name="connsiteY10176" fmla="*/ 808812 h 859843"/>
              <a:gd name="connsiteX10177" fmla="*/ 3807099 w 4649917"/>
              <a:gd name="connsiteY10177" fmla="*/ 809411 h 859843"/>
              <a:gd name="connsiteX10178" fmla="*/ 3803200 w 4649917"/>
              <a:gd name="connsiteY10178" fmla="*/ 809411 h 859843"/>
              <a:gd name="connsiteX10179" fmla="*/ 3799301 w 4649917"/>
              <a:gd name="connsiteY10179" fmla="*/ 804611 h 859843"/>
              <a:gd name="connsiteX10180" fmla="*/ 3812459 w 4649917"/>
              <a:gd name="connsiteY10180" fmla="*/ 806411 h 859843"/>
              <a:gd name="connsiteX10181" fmla="*/ 3817970 w 4649917"/>
              <a:gd name="connsiteY10181" fmla="*/ 805441 h 859843"/>
              <a:gd name="connsiteX10182" fmla="*/ 3810997 w 4649917"/>
              <a:gd name="connsiteY10182" fmla="*/ 804611 h 859843"/>
              <a:gd name="connsiteX10183" fmla="*/ 3810997 w 4649917"/>
              <a:gd name="connsiteY10183" fmla="*/ 799809 h 859843"/>
              <a:gd name="connsiteX10184" fmla="*/ 3795402 w 4649917"/>
              <a:gd name="connsiteY10184" fmla="*/ 799809 h 859843"/>
              <a:gd name="connsiteX10185" fmla="*/ 3803200 w 4649917"/>
              <a:gd name="connsiteY10185" fmla="*/ 799809 h 859843"/>
              <a:gd name="connsiteX10186" fmla="*/ 3783706 w 4649917"/>
              <a:gd name="connsiteY10186" fmla="*/ 795008 h 859843"/>
              <a:gd name="connsiteX10187" fmla="*/ 3783706 w 4649917"/>
              <a:gd name="connsiteY10187" fmla="*/ 799809 h 859843"/>
              <a:gd name="connsiteX10188" fmla="*/ 3772009 w 4649917"/>
              <a:gd name="connsiteY10188" fmla="*/ 799809 h 859843"/>
              <a:gd name="connsiteX10189" fmla="*/ 3775908 w 4649917"/>
              <a:gd name="connsiteY10189" fmla="*/ 795008 h 859843"/>
              <a:gd name="connsiteX10190" fmla="*/ 3756413 w 4649917"/>
              <a:gd name="connsiteY10190" fmla="*/ 795008 h 859843"/>
              <a:gd name="connsiteX10191" fmla="*/ 3752515 w 4649917"/>
              <a:gd name="connsiteY10191" fmla="*/ 790206 h 859843"/>
              <a:gd name="connsiteX10192" fmla="*/ 3748615 w 4649917"/>
              <a:gd name="connsiteY10192" fmla="*/ 795008 h 859843"/>
              <a:gd name="connsiteX10193" fmla="*/ 3748615 w 4649917"/>
              <a:gd name="connsiteY10193" fmla="*/ 790206 h 859843"/>
              <a:gd name="connsiteX10194" fmla="*/ 3719374 w 4649917"/>
              <a:gd name="connsiteY10194" fmla="*/ 791407 h 859843"/>
              <a:gd name="connsiteX10195" fmla="*/ 3713526 w 4649917"/>
              <a:gd name="connsiteY10195" fmla="*/ 790206 h 859843"/>
              <a:gd name="connsiteX10196" fmla="*/ 3719374 w 4649917"/>
              <a:gd name="connsiteY10196" fmla="*/ 792607 h 859843"/>
              <a:gd name="connsiteX10197" fmla="*/ 3725222 w 4649917"/>
              <a:gd name="connsiteY10197" fmla="*/ 795008 h 859843"/>
              <a:gd name="connsiteX10198" fmla="*/ 3723706 w 4649917"/>
              <a:gd name="connsiteY10198" fmla="*/ 795808 h 859843"/>
              <a:gd name="connsiteX10199" fmla="*/ 3726684 w 4649917"/>
              <a:gd name="connsiteY10199" fmla="*/ 796809 h 859843"/>
              <a:gd name="connsiteX10200" fmla="*/ 3729122 w 4649917"/>
              <a:gd name="connsiteY10200" fmla="*/ 795008 h 859843"/>
              <a:gd name="connsiteX10201" fmla="*/ 3733020 w 4649917"/>
              <a:gd name="connsiteY10201" fmla="*/ 795008 h 859843"/>
              <a:gd name="connsiteX10202" fmla="*/ 3736919 w 4649917"/>
              <a:gd name="connsiteY10202" fmla="*/ 799809 h 859843"/>
              <a:gd name="connsiteX10203" fmla="*/ 3736919 w 4649917"/>
              <a:gd name="connsiteY10203" fmla="*/ 795008 h 859843"/>
              <a:gd name="connsiteX10204" fmla="*/ 3752515 w 4649917"/>
              <a:gd name="connsiteY10204" fmla="*/ 799809 h 859843"/>
              <a:gd name="connsiteX10205" fmla="*/ 3736919 w 4649917"/>
              <a:gd name="connsiteY10205" fmla="*/ 799809 h 859843"/>
              <a:gd name="connsiteX10206" fmla="*/ 3740818 w 4649917"/>
              <a:gd name="connsiteY10206" fmla="*/ 799809 h 859843"/>
              <a:gd name="connsiteX10207" fmla="*/ 3748615 w 4649917"/>
              <a:gd name="connsiteY10207" fmla="*/ 799809 h 859843"/>
              <a:gd name="connsiteX10208" fmla="*/ 3740818 w 4649917"/>
              <a:gd name="connsiteY10208" fmla="*/ 799809 h 859843"/>
              <a:gd name="connsiteX10209" fmla="*/ 3736919 w 4649917"/>
              <a:gd name="connsiteY10209" fmla="*/ 799809 h 859843"/>
              <a:gd name="connsiteX10210" fmla="*/ 3701829 w 4649917"/>
              <a:gd name="connsiteY10210" fmla="*/ 795008 h 859843"/>
              <a:gd name="connsiteX10211" fmla="*/ 3705728 w 4649917"/>
              <a:gd name="connsiteY10211" fmla="*/ 795008 h 859843"/>
              <a:gd name="connsiteX10212" fmla="*/ 3701829 w 4649917"/>
              <a:gd name="connsiteY10212" fmla="*/ 790206 h 859843"/>
              <a:gd name="connsiteX10213" fmla="*/ 3705728 w 4649917"/>
              <a:gd name="connsiteY10213" fmla="*/ 795008 h 859843"/>
              <a:gd name="connsiteX10214" fmla="*/ 3705728 w 4649917"/>
              <a:gd name="connsiteY10214" fmla="*/ 790206 h 859843"/>
              <a:gd name="connsiteX10215" fmla="*/ 3713526 w 4649917"/>
              <a:gd name="connsiteY10215" fmla="*/ 795008 h 859843"/>
              <a:gd name="connsiteX10216" fmla="*/ 3713526 w 4649917"/>
              <a:gd name="connsiteY10216" fmla="*/ 790206 h 859843"/>
              <a:gd name="connsiteX10217" fmla="*/ 3690133 w 4649917"/>
              <a:gd name="connsiteY10217" fmla="*/ 785404 h 859843"/>
              <a:gd name="connsiteX10218" fmla="*/ 3686233 w 4649917"/>
              <a:gd name="connsiteY10218" fmla="*/ 790206 h 859843"/>
              <a:gd name="connsiteX10219" fmla="*/ 3682335 w 4649917"/>
              <a:gd name="connsiteY10219" fmla="*/ 790206 h 859843"/>
              <a:gd name="connsiteX10220" fmla="*/ 3619953 w 4649917"/>
              <a:gd name="connsiteY10220" fmla="*/ 780604 h 859843"/>
              <a:gd name="connsiteX10221" fmla="*/ 3627751 w 4649917"/>
              <a:gd name="connsiteY10221" fmla="*/ 780604 h 859843"/>
              <a:gd name="connsiteX10222" fmla="*/ 3635548 w 4649917"/>
              <a:gd name="connsiteY10222" fmla="*/ 780604 h 859843"/>
              <a:gd name="connsiteX10223" fmla="*/ 3639448 w 4649917"/>
              <a:gd name="connsiteY10223" fmla="*/ 780604 h 859843"/>
              <a:gd name="connsiteX10224" fmla="*/ 3643346 w 4649917"/>
              <a:gd name="connsiteY10224" fmla="*/ 780604 h 859843"/>
              <a:gd name="connsiteX10225" fmla="*/ 3645296 w 4649917"/>
              <a:gd name="connsiteY10225" fmla="*/ 780604 h 859843"/>
              <a:gd name="connsiteX10226" fmla="*/ 3647246 w 4649917"/>
              <a:gd name="connsiteY10226" fmla="*/ 780604 h 859843"/>
              <a:gd name="connsiteX10227" fmla="*/ 3662841 w 4649917"/>
              <a:gd name="connsiteY10227" fmla="*/ 785404 h 859843"/>
              <a:gd name="connsiteX10228" fmla="*/ 3674537 w 4649917"/>
              <a:gd name="connsiteY10228" fmla="*/ 780604 h 859843"/>
              <a:gd name="connsiteX10229" fmla="*/ 3662841 w 4649917"/>
              <a:gd name="connsiteY10229" fmla="*/ 775802 h 859843"/>
              <a:gd name="connsiteX10230" fmla="*/ 3679215 w 4649917"/>
              <a:gd name="connsiteY10230" fmla="*/ 779162 h 859843"/>
              <a:gd name="connsiteX10231" fmla="*/ 3680385 w 4649917"/>
              <a:gd name="connsiteY10231" fmla="*/ 778803 h 859843"/>
              <a:gd name="connsiteX10232" fmla="*/ 3686233 w 4649917"/>
              <a:gd name="connsiteY10232" fmla="*/ 780604 h 859843"/>
              <a:gd name="connsiteX10233" fmla="*/ 3686233 w 4649917"/>
              <a:gd name="connsiteY10233" fmla="*/ 775802 h 859843"/>
              <a:gd name="connsiteX10234" fmla="*/ 3701829 w 4649917"/>
              <a:gd name="connsiteY10234" fmla="*/ 780604 h 859843"/>
              <a:gd name="connsiteX10235" fmla="*/ 3733020 w 4649917"/>
              <a:gd name="connsiteY10235" fmla="*/ 780604 h 859843"/>
              <a:gd name="connsiteX10236" fmla="*/ 3733020 w 4649917"/>
              <a:gd name="connsiteY10236" fmla="*/ 785404 h 859843"/>
              <a:gd name="connsiteX10237" fmla="*/ 3740818 w 4649917"/>
              <a:gd name="connsiteY10237" fmla="*/ 780604 h 859843"/>
              <a:gd name="connsiteX10238" fmla="*/ 3740818 w 4649917"/>
              <a:gd name="connsiteY10238" fmla="*/ 785404 h 859843"/>
              <a:gd name="connsiteX10239" fmla="*/ 3756413 w 4649917"/>
              <a:gd name="connsiteY10239" fmla="*/ 785404 h 859843"/>
              <a:gd name="connsiteX10240" fmla="*/ 3756413 w 4649917"/>
              <a:gd name="connsiteY10240" fmla="*/ 780604 h 859843"/>
              <a:gd name="connsiteX10241" fmla="*/ 3768110 w 4649917"/>
              <a:gd name="connsiteY10241" fmla="*/ 780604 h 859843"/>
              <a:gd name="connsiteX10242" fmla="*/ 3768110 w 4649917"/>
              <a:gd name="connsiteY10242" fmla="*/ 785404 h 859843"/>
              <a:gd name="connsiteX10243" fmla="*/ 3779806 w 4649917"/>
              <a:gd name="connsiteY10243" fmla="*/ 785404 h 859843"/>
              <a:gd name="connsiteX10244" fmla="*/ 3779806 w 4649917"/>
              <a:gd name="connsiteY10244" fmla="*/ 780604 h 859843"/>
              <a:gd name="connsiteX10245" fmla="*/ 3783706 w 4649917"/>
              <a:gd name="connsiteY10245" fmla="*/ 785404 h 859843"/>
              <a:gd name="connsiteX10246" fmla="*/ 3791504 w 4649917"/>
              <a:gd name="connsiteY10246" fmla="*/ 785404 h 859843"/>
              <a:gd name="connsiteX10247" fmla="*/ 3791504 w 4649917"/>
              <a:gd name="connsiteY10247" fmla="*/ 780604 h 859843"/>
              <a:gd name="connsiteX10248" fmla="*/ 3795402 w 4649917"/>
              <a:gd name="connsiteY10248" fmla="*/ 790206 h 859843"/>
              <a:gd name="connsiteX10249" fmla="*/ 3799301 w 4649917"/>
              <a:gd name="connsiteY10249" fmla="*/ 785404 h 859843"/>
              <a:gd name="connsiteX10250" fmla="*/ 3803200 w 4649917"/>
              <a:gd name="connsiteY10250" fmla="*/ 785404 h 859843"/>
              <a:gd name="connsiteX10251" fmla="*/ 3818795 w 4649917"/>
              <a:gd name="connsiteY10251" fmla="*/ 785404 h 859843"/>
              <a:gd name="connsiteX10252" fmla="*/ 3822694 w 4649917"/>
              <a:gd name="connsiteY10252" fmla="*/ 790206 h 859843"/>
              <a:gd name="connsiteX10253" fmla="*/ 3826593 w 4649917"/>
              <a:gd name="connsiteY10253" fmla="*/ 785404 h 859843"/>
              <a:gd name="connsiteX10254" fmla="*/ 3853885 w 4649917"/>
              <a:gd name="connsiteY10254" fmla="*/ 790206 h 859843"/>
              <a:gd name="connsiteX10255" fmla="*/ 3853885 w 4649917"/>
              <a:gd name="connsiteY10255" fmla="*/ 795008 h 859843"/>
              <a:gd name="connsiteX10256" fmla="*/ 3857784 w 4649917"/>
              <a:gd name="connsiteY10256" fmla="*/ 795008 h 859843"/>
              <a:gd name="connsiteX10257" fmla="*/ 3857784 w 4649917"/>
              <a:gd name="connsiteY10257" fmla="*/ 790206 h 859843"/>
              <a:gd name="connsiteX10258" fmla="*/ 3857784 w 4649917"/>
              <a:gd name="connsiteY10258" fmla="*/ 795008 h 859843"/>
              <a:gd name="connsiteX10259" fmla="*/ 3861682 w 4649917"/>
              <a:gd name="connsiteY10259" fmla="*/ 795008 h 859843"/>
              <a:gd name="connsiteX10260" fmla="*/ 3881177 w 4649917"/>
              <a:gd name="connsiteY10260" fmla="*/ 795008 h 859843"/>
              <a:gd name="connsiteX10261" fmla="*/ 3888975 w 4649917"/>
              <a:gd name="connsiteY10261" fmla="*/ 799809 h 859843"/>
              <a:gd name="connsiteX10262" fmla="*/ 3888975 w 4649917"/>
              <a:gd name="connsiteY10262" fmla="*/ 795008 h 859843"/>
              <a:gd name="connsiteX10263" fmla="*/ 3892873 w 4649917"/>
              <a:gd name="connsiteY10263" fmla="*/ 799809 h 859843"/>
              <a:gd name="connsiteX10264" fmla="*/ 3931862 w 4649917"/>
              <a:gd name="connsiteY10264" fmla="*/ 799809 h 859843"/>
              <a:gd name="connsiteX10265" fmla="*/ 3908469 w 4649917"/>
              <a:gd name="connsiteY10265" fmla="*/ 795008 h 859843"/>
              <a:gd name="connsiteX10266" fmla="*/ 3939660 w 4649917"/>
              <a:gd name="connsiteY10266" fmla="*/ 799809 h 859843"/>
              <a:gd name="connsiteX10267" fmla="*/ 3931862 w 4649917"/>
              <a:gd name="connsiteY10267" fmla="*/ 799809 h 859843"/>
              <a:gd name="connsiteX10268" fmla="*/ 3939660 w 4649917"/>
              <a:gd name="connsiteY10268" fmla="*/ 804611 h 859843"/>
              <a:gd name="connsiteX10269" fmla="*/ 3998143 w 4649917"/>
              <a:gd name="connsiteY10269" fmla="*/ 809411 h 859843"/>
              <a:gd name="connsiteX10270" fmla="*/ 4017638 w 4649917"/>
              <a:gd name="connsiteY10270" fmla="*/ 809411 h 859843"/>
              <a:gd name="connsiteX10271" fmla="*/ 4025435 w 4649917"/>
              <a:gd name="connsiteY10271" fmla="*/ 814213 h 859843"/>
              <a:gd name="connsiteX10272" fmla="*/ 4025435 w 4649917"/>
              <a:gd name="connsiteY10272" fmla="*/ 809411 h 859843"/>
              <a:gd name="connsiteX10273" fmla="*/ 4037131 w 4649917"/>
              <a:gd name="connsiteY10273" fmla="*/ 814213 h 859843"/>
              <a:gd name="connsiteX10274" fmla="*/ 4041031 w 4649917"/>
              <a:gd name="connsiteY10274" fmla="*/ 809411 h 859843"/>
              <a:gd name="connsiteX10275" fmla="*/ 4044929 w 4649917"/>
              <a:gd name="connsiteY10275" fmla="*/ 814213 h 859843"/>
              <a:gd name="connsiteX10276" fmla="*/ 4048829 w 4649917"/>
              <a:gd name="connsiteY10276" fmla="*/ 809411 h 859843"/>
              <a:gd name="connsiteX10277" fmla="*/ 4052727 w 4649917"/>
              <a:gd name="connsiteY10277" fmla="*/ 814213 h 859843"/>
              <a:gd name="connsiteX10278" fmla="*/ 4052727 w 4649917"/>
              <a:gd name="connsiteY10278" fmla="*/ 812413 h 859843"/>
              <a:gd name="connsiteX10279" fmla="*/ 4052727 w 4649917"/>
              <a:gd name="connsiteY10279" fmla="*/ 809411 h 859843"/>
              <a:gd name="connsiteX10280" fmla="*/ 4056626 w 4649917"/>
              <a:gd name="connsiteY10280" fmla="*/ 814213 h 859843"/>
              <a:gd name="connsiteX10281" fmla="*/ 4060525 w 4649917"/>
              <a:gd name="connsiteY10281" fmla="*/ 814213 h 859843"/>
              <a:gd name="connsiteX10282" fmla="*/ 4060525 w 4649917"/>
              <a:gd name="connsiteY10282" fmla="*/ 809411 h 859843"/>
              <a:gd name="connsiteX10283" fmla="*/ 4060525 w 4649917"/>
              <a:gd name="connsiteY10283" fmla="*/ 804611 h 859843"/>
              <a:gd name="connsiteX10284" fmla="*/ 4009840 w 4649917"/>
              <a:gd name="connsiteY10284" fmla="*/ 799809 h 859843"/>
              <a:gd name="connsiteX10285" fmla="*/ 4002042 w 4649917"/>
              <a:gd name="connsiteY10285" fmla="*/ 799809 h 859843"/>
              <a:gd name="connsiteX10286" fmla="*/ 3998143 w 4649917"/>
              <a:gd name="connsiteY10286" fmla="*/ 795008 h 859843"/>
              <a:gd name="connsiteX10287" fmla="*/ 3994244 w 4649917"/>
              <a:gd name="connsiteY10287" fmla="*/ 795008 h 859843"/>
              <a:gd name="connsiteX10288" fmla="*/ 3994244 w 4649917"/>
              <a:gd name="connsiteY10288" fmla="*/ 799809 h 859843"/>
              <a:gd name="connsiteX10289" fmla="*/ 3974749 w 4649917"/>
              <a:gd name="connsiteY10289" fmla="*/ 795008 h 859843"/>
              <a:gd name="connsiteX10290" fmla="*/ 3978649 w 4649917"/>
              <a:gd name="connsiteY10290" fmla="*/ 790206 h 859843"/>
              <a:gd name="connsiteX10291" fmla="*/ 3990345 w 4649917"/>
              <a:gd name="connsiteY10291" fmla="*/ 790206 h 859843"/>
              <a:gd name="connsiteX10292" fmla="*/ 3990345 w 4649917"/>
              <a:gd name="connsiteY10292" fmla="*/ 785404 h 859843"/>
              <a:gd name="connsiteX10293" fmla="*/ 3982547 w 4649917"/>
              <a:gd name="connsiteY10293" fmla="*/ 785404 h 859843"/>
              <a:gd name="connsiteX10294" fmla="*/ 3974749 w 4649917"/>
              <a:gd name="connsiteY10294" fmla="*/ 785404 h 859843"/>
              <a:gd name="connsiteX10295" fmla="*/ 3944046 w 4649917"/>
              <a:gd name="connsiteY10295" fmla="*/ 781203 h 859843"/>
              <a:gd name="connsiteX10296" fmla="*/ 3945508 w 4649917"/>
              <a:gd name="connsiteY10296" fmla="*/ 783003 h 859843"/>
              <a:gd name="connsiteX10297" fmla="*/ 3947458 w 4649917"/>
              <a:gd name="connsiteY10297" fmla="*/ 785404 h 859843"/>
              <a:gd name="connsiteX10298" fmla="*/ 3943765 w 4649917"/>
              <a:gd name="connsiteY10298" fmla="*/ 789954 h 859843"/>
              <a:gd name="connsiteX10299" fmla="*/ 3943850 w 4649917"/>
              <a:gd name="connsiteY10299" fmla="*/ 790072 h 859843"/>
              <a:gd name="connsiteX10300" fmla="*/ 3947458 w 4649917"/>
              <a:gd name="connsiteY10300" fmla="*/ 788406 h 859843"/>
              <a:gd name="connsiteX10301" fmla="*/ 3951356 w 4649917"/>
              <a:gd name="connsiteY10301" fmla="*/ 790206 h 859843"/>
              <a:gd name="connsiteX10302" fmla="*/ 3951356 w 4649917"/>
              <a:gd name="connsiteY10302" fmla="*/ 785404 h 859843"/>
              <a:gd name="connsiteX10303" fmla="*/ 3955255 w 4649917"/>
              <a:gd name="connsiteY10303" fmla="*/ 785404 h 859843"/>
              <a:gd name="connsiteX10304" fmla="*/ 3963053 w 4649917"/>
              <a:gd name="connsiteY10304" fmla="*/ 785404 h 859843"/>
              <a:gd name="connsiteX10305" fmla="*/ 3966952 w 4649917"/>
              <a:gd name="connsiteY10305" fmla="*/ 785404 h 859843"/>
              <a:gd name="connsiteX10306" fmla="*/ 3974749 w 4649917"/>
              <a:gd name="connsiteY10306" fmla="*/ 790206 h 859843"/>
              <a:gd name="connsiteX10307" fmla="*/ 3966952 w 4649917"/>
              <a:gd name="connsiteY10307" fmla="*/ 790206 h 859843"/>
              <a:gd name="connsiteX10308" fmla="*/ 3970851 w 4649917"/>
              <a:gd name="connsiteY10308" fmla="*/ 795008 h 859843"/>
              <a:gd name="connsiteX10309" fmla="*/ 3959154 w 4649917"/>
              <a:gd name="connsiteY10309" fmla="*/ 790206 h 859843"/>
              <a:gd name="connsiteX10310" fmla="*/ 3955255 w 4649917"/>
              <a:gd name="connsiteY10310" fmla="*/ 785404 h 859843"/>
              <a:gd name="connsiteX10311" fmla="*/ 3955255 w 4649917"/>
              <a:gd name="connsiteY10311" fmla="*/ 790206 h 859843"/>
              <a:gd name="connsiteX10312" fmla="*/ 3951356 w 4649917"/>
              <a:gd name="connsiteY10312" fmla="*/ 795008 h 859843"/>
              <a:gd name="connsiteX10313" fmla="*/ 3947458 w 4649917"/>
              <a:gd name="connsiteY10313" fmla="*/ 790206 h 859843"/>
              <a:gd name="connsiteX10314" fmla="*/ 3947458 w 4649917"/>
              <a:gd name="connsiteY10314" fmla="*/ 795008 h 859843"/>
              <a:gd name="connsiteX10315" fmla="*/ 3943850 w 4649917"/>
              <a:gd name="connsiteY10315" fmla="*/ 790072 h 859843"/>
              <a:gd name="connsiteX10316" fmla="*/ 3943559 w 4649917"/>
              <a:gd name="connsiteY10316" fmla="*/ 790206 h 859843"/>
              <a:gd name="connsiteX10317" fmla="*/ 3935762 w 4649917"/>
              <a:gd name="connsiteY10317" fmla="*/ 790206 h 859843"/>
              <a:gd name="connsiteX10318" fmla="*/ 3935762 w 4649917"/>
              <a:gd name="connsiteY10318" fmla="*/ 795008 h 859843"/>
              <a:gd name="connsiteX10319" fmla="*/ 3931862 w 4649917"/>
              <a:gd name="connsiteY10319" fmla="*/ 795008 h 859843"/>
              <a:gd name="connsiteX10320" fmla="*/ 3931862 w 4649917"/>
              <a:gd name="connsiteY10320" fmla="*/ 790206 h 859843"/>
              <a:gd name="connsiteX10321" fmla="*/ 3935762 w 4649917"/>
              <a:gd name="connsiteY10321" fmla="*/ 790206 h 859843"/>
              <a:gd name="connsiteX10322" fmla="*/ 3943072 w 4649917"/>
              <a:gd name="connsiteY10322" fmla="*/ 789006 h 859843"/>
              <a:gd name="connsiteX10323" fmla="*/ 3943559 w 4649917"/>
              <a:gd name="connsiteY10323" fmla="*/ 789673 h 859843"/>
              <a:gd name="connsiteX10324" fmla="*/ 3943559 w 4649917"/>
              <a:gd name="connsiteY10324" fmla="*/ 785404 h 859843"/>
              <a:gd name="connsiteX10325" fmla="*/ 3943559 w 4649917"/>
              <a:gd name="connsiteY10325" fmla="*/ 781137 h 859843"/>
              <a:gd name="connsiteX10326" fmla="*/ 3939660 w 4649917"/>
              <a:gd name="connsiteY10326" fmla="*/ 780604 h 859843"/>
              <a:gd name="connsiteX10327" fmla="*/ 3927964 w 4649917"/>
              <a:gd name="connsiteY10327" fmla="*/ 780604 h 859843"/>
              <a:gd name="connsiteX10328" fmla="*/ 3926850 w 4649917"/>
              <a:gd name="connsiteY10328" fmla="*/ 779574 h 859843"/>
              <a:gd name="connsiteX10329" fmla="*/ 3924064 w 4649917"/>
              <a:gd name="connsiteY10329" fmla="*/ 780604 h 859843"/>
              <a:gd name="connsiteX10330" fmla="*/ 3908469 w 4649917"/>
              <a:gd name="connsiteY10330" fmla="*/ 780604 h 859843"/>
              <a:gd name="connsiteX10331" fmla="*/ 3908469 w 4649917"/>
              <a:gd name="connsiteY10331" fmla="*/ 775802 h 859843"/>
              <a:gd name="connsiteX10332" fmla="*/ 3888975 w 4649917"/>
              <a:gd name="connsiteY10332" fmla="*/ 771001 h 859843"/>
              <a:gd name="connsiteX10333" fmla="*/ 3881177 w 4649917"/>
              <a:gd name="connsiteY10333" fmla="*/ 771001 h 859843"/>
              <a:gd name="connsiteX10334" fmla="*/ 3892873 w 4649917"/>
              <a:gd name="connsiteY10334" fmla="*/ 775802 h 859843"/>
              <a:gd name="connsiteX10335" fmla="*/ 3873380 w 4649917"/>
              <a:gd name="connsiteY10335" fmla="*/ 771001 h 859843"/>
              <a:gd name="connsiteX10336" fmla="*/ 3888975 w 4649917"/>
              <a:gd name="connsiteY10336" fmla="*/ 771001 h 859843"/>
              <a:gd name="connsiteX10337" fmla="*/ 3907007 w 4649917"/>
              <a:gd name="connsiteY10337" fmla="*/ 769800 h 859843"/>
              <a:gd name="connsiteX10338" fmla="*/ 3922791 w 4649917"/>
              <a:gd name="connsiteY10338" fmla="*/ 774321 h 859843"/>
              <a:gd name="connsiteX10339" fmla="*/ 3925039 w 4649917"/>
              <a:gd name="connsiteY10339" fmla="*/ 774001 h 859843"/>
              <a:gd name="connsiteX10340" fmla="*/ 3930745 w 4649917"/>
              <a:gd name="connsiteY10340" fmla="*/ 774556 h 859843"/>
              <a:gd name="connsiteX10341" fmla="*/ 3933324 w 4649917"/>
              <a:gd name="connsiteY10341" fmla="*/ 773401 h 859843"/>
              <a:gd name="connsiteX10342" fmla="*/ 3935762 w 4649917"/>
              <a:gd name="connsiteY10342" fmla="*/ 771001 h 859843"/>
              <a:gd name="connsiteX10343" fmla="*/ 3943559 w 4649917"/>
              <a:gd name="connsiteY10343" fmla="*/ 775802 h 859843"/>
              <a:gd name="connsiteX10344" fmla="*/ 3947458 w 4649917"/>
              <a:gd name="connsiteY10344" fmla="*/ 771001 h 859843"/>
              <a:gd name="connsiteX10345" fmla="*/ 3959154 w 4649917"/>
              <a:gd name="connsiteY10345" fmla="*/ 775802 h 859843"/>
              <a:gd name="connsiteX10346" fmla="*/ 3963053 w 4649917"/>
              <a:gd name="connsiteY10346" fmla="*/ 775802 h 859843"/>
              <a:gd name="connsiteX10347" fmla="*/ 3966952 w 4649917"/>
              <a:gd name="connsiteY10347" fmla="*/ 775802 h 859843"/>
              <a:gd name="connsiteX10348" fmla="*/ 3974749 w 4649917"/>
              <a:gd name="connsiteY10348" fmla="*/ 775802 h 859843"/>
              <a:gd name="connsiteX10349" fmla="*/ 3974749 w 4649917"/>
              <a:gd name="connsiteY10349" fmla="*/ 780604 h 859843"/>
              <a:gd name="connsiteX10350" fmla="*/ 3982547 w 4649917"/>
              <a:gd name="connsiteY10350" fmla="*/ 780604 h 859843"/>
              <a:gd name="connsiteX10351" fmla="*/ 4064424 w 4649917"/>
              <a:gd name="connsiteY10351" fmla="*/ 790206 h 859843"/>
              <a:gd name="connsiteX10352" fmla="*/ 4037131 w 4649917"/>
              <a:gd name="connsiteY10352" fmla="*/ 785404 h 859843"/>
              <a:gd name="connsiteX10353" fmla="*/ 4033233 w 4649917"/>
              <a:gd name="connsiteY10353" fmla="*/ 780604 h 859843"/>
              <a:gd name="connsiteX10354" fmla="*/ 4033233 w 4649917"/>
              <a:gd name="connsiteY10354" fmla="*/ 785404 h 859843"/>
              <a:gd name="connsiteX10355" fmla="*/ 4029334 w 4649917"/>
              <a:gd name="connsiteY10355" fmla="*/ 780604 h 859843"/>
              <a:gd name="connsiteX10356" fmla="*/ 4017638 w 4649917"/>
              <a:gd name="connsiteY10356" fmla="*/ 780604 h 859843"/>
              <a:gd name="connsiteX10357" fmla="*/ 3990345 w 4649917"/>
              <a:gd name="connsiteY10357" fmla="*/ 775802 h 859843"/>
              <a:gd name="connsiteX10358" fmla="*/ 4013738 w 4649917"/>
              <a:gd name="connsiteY10358" fmla="*/ 775802 h 859843"/>
              <a:gd name="connsiteX10359" fmla="*/ 3998143 w 4649917"/>
              <a:gd name="connsiteY10359" fmla="*/ 771001 h 859843"/>
              <a:gd name="connsiteX10360" fmla="*/ 4013738 w 4649917"/>
              <a:gd name="connsiteY10360" fmla="*/ 771001 h 859843"/>
              <a:gd name="connsiteX10361" fmla="*/ 4017638 w 4649917"/>
              <a:gd name="connsiteY10361" fmla="*/ 771001 h 859843"/>
              <a:gd name="connsiteX10362" fmla="*/ 4029334 w 4649917"/>
              <a:gd name="connsiteY10362" fmla="*/ 771001 h 859843"/>
              <a:gd name="connsiteX10363" fmla="*/ 4037131 w 4649917"/>
              <a:gd name="connsiteY10363" fmla="*/ 771001 h 859843"/>
              <a:gd name="connsiteX10364" fmla="*/ 4107311 w 4649917"/>
              <a:gd name="connsiteY10364" fmla="*/ 780604 h 859843"/>
              <a:gd name="connsiteX10365" fmla="*/ 4029334 w 4649917"/>
              <a:gd name="connsiteY10365" fmla="*/ 761399 h 859843"/>
              <a:gd name="connsiteX10366" fmla="*/ 4033233 w 4649917"/>
              <a:gd name="connsiteY10366" fmla="*/ 766199 h 859843"/>
              <a:gd name="connsiteX10367" fmla="*/ 4025435 w 4649917"/>
              <a:gd name="connsiteY10367" fmla="*/ 766199 h 859843"/>
              <a:gd name="connsiteX10368" fmla="*/ 4021536 w 4649917"/>
              <a:gd name="connsiteY10368" fmla="*/ 761399 h 859843"/>
              <a:gd name="connsiteX10369" fmla="*/ 4029334 w 4649917"/>
              <a:gd name="connsiteY10369" fmla="*/ 761399 h 859843"/>
              <a:gd name="connsiteX10370" fmla="*/ 4064424 w 4649917"/>
              <a:gd name="connsiteY10370" fmla="*/ 766199 h 859843"/>
              <a:gd name="connsiteX10371" fmla="*/ 4064424 w 4649917"/>
              <a:gd name="connsiteY10371" fmla="*/ 761399 h 859843"/>
              <a:gd name="connsiteX10372" fmla="*/ 4076120 w 4649917"/>
              <a:gd name="connsiteY10372" fmla="*/ 756597 h 859843"/>
              <a:gd name="connsiteX10373" fmla="*/ 4029334 w 4649917"/>
              <a:gd name="connsiteY10373" fmla="*/ 746994 h 859843"/>
              <a:gd name="connsiteX10374" fmla="*/ 4023972 w 4649917"/>
              <a:gd name="connsiteY10374" fmla="*/ 746994 h 859843"/>
              <a:gd name="connsiteX10375" fmla="*/ 4017638 w 4649917"/>
              <a:gd name="connsiteY10375" fmla="*/ 746994 h 859843"/>
              <a:gd name="connsiteX10376" fmla="*/ 4013738 w 4649917"/>
              <a:gd name="connsiteY10376" fmla="*/ 746994 h 859843"/>
              <a:gd name="connsiteX10377" fmla="*/ 4011062 w 4649917"/>
              <a:gd name="connsiteY10377" fmla="*/ 743698 h 859843"/>
              <a:gd name="connsiteX10378" fmla="*/ 4011614 w 4649917"/>
              <a:gd name="connsiteY10378" fmla="*/ 743573 h 859843"/>
              <a:gd name="connsiteX10379" fmla="*/ 4010904 w 4649917"/>
              <a:gd name="connsiteY10379" fmla="*/ 743503 h 859843"/>
              <a:gd name="connsiteX10380" fmla="*/ 4009840 w 4649917"/>
              <a:gd name="connsiteY10380" fmla="*/ 742192 h 859843"/>
              <a:gd name="connsiteX10381" fmla="*/ 4005940 w 4649917"/>
              <a:gd name="connsiteY10381" fmla="*/ 737392 h 859843"/>
              <a:gd name="connsiteX10382" fmla="*/ 4002042 w 4649917"/>
              <a:gd name="connsiteY10382" fmla="*/ 737392 h 859843"/>
              <a:gd name="connsiteX10383" fmla="*/ 3998143 w 4649917"/>
              <a:gd name="connsiteY10383" fmla="*/ 732590 h 859843"/>
              <a:gd name="connsiteX10384" fmla="*/ 4068322 w 4649917"/>
              <a:gd name="connsiteY10384" fmla="*/ 742192 h 859843"/>
              <a:gd name="connsiteX10385" fmla="*/ 4072222 w 4649917"/>
              <a:gd name="connsiteY10385" fmla="*/ 737392 h 859843"/>
              <a:gd name="connsiteX10386" fmla="*/ 4076120 w 4649917"/>
              <a:gd name="connsiteY10386" fmla="*/ 742192 h 859843"/>
              <a:gd name="connsiteX10387" fmla="*/ 4076120 w 4649917"/>
              <a:gd name="connsiteY10387" fmla="*/ 737392 h 859843"/>
              <a:gd name="connsiteX10388" fmla="*/ 4060525 w 4649917"/>
              <a:gd name="connsiteY10388" fmla="*/ 732590 h 859843"/>
              <a:gd name="connsiteX10389" fmla="*/ 4056626 w 4649917"/>
              <a:gd name="connsiteY10389" fmla="*/ 737392 h 859843"/>
              <a:gd name="connsiteX10390" fmla="*/ 3978649 w 4649917"/>
              <a:gd name="connsiteY10390" fmla="*/ 727788 h 859843"/>
              <a:gd name="connsiteX10391" fmla="*/ 3976134 w 4649917"/>
              <a:gd name="connsiteY10391" fmla="*/ 724692 h 859843"/>
              <a:gd name="connsiteX10392" fmla="*/ 4004476 w 4649917"/>
              <a:gd name="connsiteY10392" fmla="*/ 727117 h 859843"/>
              <a:gd name="connsiteX10393" fmla="*/ 4004885 w 4649917"/>
              <a:gd name="connsiteY10393" fmla="*/ 727248 h 859843"/>
              <a:gd name="connsiteX10394" fmla="*/ 4005017 w 4649917"/>
              <a:gd name="connsiteY10394" fmla="*/ 727163 h 859843"/>
              <a:gd name="connsiteX10395" fmla="*/ 4046316 w 4649917"/>
              <a:gd name="connsiteY10395" fmla="*/ 730696 h 859843"/>
              <a:gd name="connsiteX10396" fmla="*/ 4091101 w 4649917"/>
              <a:gd name="connsiteY10396" fmla="*/ 733569 h 859843"/>
              <a:gd name="connsiteX10397" fmla="*/ 4087294 w 4649917"/>
              <a:gd name="connsiteY10397" fmla="*/ 731127 h 859843"/>
              <a:gd name="connsiteX10398" fmla="*/ 4086623 w 4649917"/>
              <a:gd name="connsiteY10398" fmla="*/ 730696 h 859843"/>
              <a:gd name="connsiteX10399" fmla="*/ 4062439 w 4649917"/>
              <a:gd name="connsiteY10399" fmla="*/ 727248 h 859843"/>
              <a:gd name="connsiteX10400" fmla="*/ 4089310 w 4649917"/>
              <a:gd name="connsiteY10400" fmla="*/ 730696 h 859843"/>
              <a:gd name="connsiteX10401" fmla="*/ 4110806 w 4649917"/>
              <a:gd name="connsiteY10401" fmla="*/ 730696 h 859843"/>
              <a:gd name="connsiteX10402" fmla="*/ 4153801 w 4649917"/>
              <a:gd name="connsiteY10402" fmla="*/ 734144 h 859843"/>
              <a:gd name="connsiteX10403" fmla="*/ 4156488 w 4649917"/>
              <a:gd name="connsiteY10403" fmla="*/ 734144 h 859843"/>
              <a:gd name="connsiteX10404" fmla="*/ 4161862 w 4649917"/>
              <a:gd name="connsiteY10404" fmla="*/ 734144 h 859843"/>
              <a:gd name="connsiteX10405" fmla="*/ 4161414 w 4649917"/>
              <a:gd name="connsiteY10405" fmla="*/ 733713 h 859843"/>
              <a:gd name="connsiteX10406" fmla="*/ 4159175 w 4649917"/>
              <a:gd name="connsiteY10406" fmla="*/ 734144 h 859843"/>
              <a:gd name="connsiteX10407" fmla="*/ 4160519 w 4649917"/>
              <a:gd name="connsiteY10407" fmla="*/ 732851 h 859843"/>
              <a:gd name="connsiteX10408" fmla="*/ 4161414 w 4649917"/>
              <a:gd name="connsiteY10408" fmla="*/ 733713 h 859843"/>
              <a:gd name="connsiteX10409" fmla="*/ 4165893 w 4649917"/>
              <a:gd name="connsiteY10409" fmla="*/ 732851 h 859843"/>
              <a:gd name="connsiteX10410" fmla="*/ 4172611 w 4649917"/>
              <a:gd name="connsiteY10410" fmla="*/ 734144 h 859843"/>
              <a:gd name="connsiteX10411" fmla="*/ 4221651 w 4649917"/>
              <a:gd name="connsiteY10411" fmla="*/ 739316 h 859843"/>
              <a:gd name="connsiteX10412" fmla="*/ 4234260 w 4649917"/>
              <a:gd name="connsiteY10412" fmla="*/ 740545 h 859843"/>
              <a:gd name="connsiteX10413" fmla="*/ 4233071 w 4649917"/>
              <a:gd name="connsiteY10413" fmla="*/ 736730 h 859843"/>
              <a:gd name="connsiteX10414" fmla="*/ 4231727 w 4649917"/>
              <a:gd name="connsiteY10414" fmla="*/ 737592 h 859843"/>
              <a:gd name="connsiteX10415" fmla="*/ 4234415 w 4649917"/>
              <a:gd name="connsiteY10415" fmla="*/ 734144 h 859843"/>
              <a:gd name="connsiteX10416" fmla="*/ 4231727 w 4649917"/>
              <a:gd name="connsiteY10416" fmla="*/ 734144 h 859843"/>
              <a:gd name="connsiteX10417" fmla="*/ 4229040 w 4649917"/>
              <a:gd name="connsiteY10417" fmla="*/ 730696 h 859843"/>
              <a:gd name="connsiteX10418" fmla="*/ 4229040 w 4649917"/>
              <a:gd name="connsiteY10418" fmla="*/ 734144 h 859843"/>
              <a:gd name="connsiteX10419" fmla="*/ 4226353 w 4649917"/>
              <a:gd name="connsiteY10419" fmla="*/ 734144 h 859843"/>
              <a:gd name="connsiteX10420" fmla="*/ 4226353 w 4649917"/>
              <a:gd name="connsiteY10420" fmla="*/ 730696 h 859843"/>
              <a:gd name="connsiteX10421" fmla="*/ 4215604 w 4649917"/>
              <a:gd name="connsiteY10421" fmla="*/ 730696 h 859843"/>
              <a:gd name="connsiteX10422" fmla="*/ 4204856 w 4649917"/>
              <a:gd name="connsiteY10422" fmla="*/ 727248 h 859843"/>
              <a:gd name="connsiteX10423" fmla="*/ 4207543 w 4649917"/>
              <a:gd name="connsiteY10423" fmla="*/ 730696 h 859843"/>
              <a:gd name="connsiteX10424" fmla="*/ 4212918 w 4649917"/>
              <a:gd name="connsiteY10424" fmla="*/ 734144 h 859843"/>
              <a:gd name="connsiteX10425" fmla="*/ 4207543 w 4649917"/>
              <a:gd name="connsiteY10425" fmla="*/ 730696 h 859843"/>
              <a:gd name="connsiteX10426" fmla="*/ 4204856 w 4649917"/>
              <a:gd name="connsiteY10426" fmla="*/ 730696 h 859843"/>
              <a:gd name="connsiteX10427" fmla="*/ 4202169 w 4649917"/>
              <a:gd name="connsiteY10427" fmla="*/ 727248 h 859843"/>
              <a:gd name="connsiteX10428" fmla="*/ 4199482 w 4649917"/>
              <a:gd name="connsiteY10428" fmla="*/ 730696 h 859843"/>
              <a:gd name="connsiteX10429" fmla="*/ 4202169 w 4649917"/>
              <a:gd name="connsiteY10429" fmla="*/ 734144 h 859843"/>
              <a:gd name="connsiteX10430" fmla="*/ 4199482 w 4649917"/>
              <a:gd name="connsiteY10430" fmla="*/ 734144 h 859843"/>
              <a:gd name="connsiteX10431" fmla="*/ 4194108 w 4649917"/>
              <a:gd name="connsiteY10431" fmla="*/ 730696 h 859843"/>
              <a:gd name="connsiteX10432" fmla="*/ 4199482 w 4649917"/>
              <a:gd name="connsiteY10432" fmla="*/ 734144 h 859843"/>
              <a:gd name="connsiteX10433" fmla="*/ 4199482 w 4649917"/>
              <a:gd name="connsiteY10433" fmla="*/ 730696 h 859843"/>
              <a:gd name="connsiteX10434" fmla="*/ 4199482 w 4649917"/>
              <a:gd name="connsiteY10434" fmla="*/ 727248 h 859843"/>
              <a:gd name="connsiteX10435" fmla="*/ 4186046 w 4649917"/>
              <a:gd name="connsiteY10435" fmla="*/ 727248 h 859843"/>
              <a:gd name="connsiteX10436" fmla="*/ 4183359 w 4649917"/>
              <a:gd name="connsiteY10436" fmla="*/ 727248 h 859843"/>
              <a:gd name="connsiteX10437" fmla="*/ 4169923 w 4649917"/>
              <a:gd name="connsiteY10437" fmla="*/ 723800 h 859843"/>
              <a:gd name="connsiteX10438" fmla="*/ 4164549 w 4649917"/>
              <a:gd name="connsiteY10438" fmla="*/ 723800 h 859843"/>
              <a:gd name="connsiteX10439" fmla="*/ 4143052 w 4649917"/>
              <a:gd name="connsiteY10439" fmla="*/ 716904 h 859843"/>
              <a:gd name="connsiteX10440" fmla="*/ 4137678 w 4649917"/>
              <a:gd name="connsiteY10440" fmla="*/ 720353 h 859843"/>
              <a:gd name="connsiteX10441" fmla="*/ 4097371 w 4649917"/>
              <a:gd name="connsiteY10441" fmla="*/ 713456 h 859843"/>
              <a:gd name="connsiteX10442" fmla="*/ 4094684 w 4649917"/>
              <a:gd name="connsiteY10442" fmla="*/ 713456 h 859843"/>
              <a:gd name="connsiteX10443" fmla="*/ 4094185 w 4649917"/>
              <a:gd name="connsiteY10443" fmla="*/ 713321 h 859843"/>
              <a:gd name="connsiteX10444" fmla="*/ 4100065 w 4649917"/>
              <a:gd name="connsiteY10444" fmla="*/ 711733 h 859843"/>
              <a:gd name="connsiteX10445" fmla="*/ 4104133 w 4649917"/>
              <a:gd name="connsiteY10445" fmla="*/ 710127 h 859843"/>
              <a:gd name="connsiteX10446" fmla="*/ 4115841 w 4649917"/>
              <a:gd name="connsiteY10446" fmla="*/ 711129 h 859843"/>
              <a:gd name="connsiteX10447" fmla="*/ 4133649 w 4649917"/>
              <a:gd name="connsiteY10447" fmla="*/ 713413 h 859843"/>
              <a:gd name="connsiteX10448" fmla="*/ 4140963 w 4649917"/>
              <a:gd name="connsiteY10448" fmla="*/ 713278 h 859843"/>
              <a:gd name="connsiteX10449" fmla="*/ 4143052 w 4649917"/>
              <a:gd name="connsiteY10449" fmla="*/ 713456 h 859843"/>
              <a:gd name="connsiteX10450" fmla="*/ 4156488 w 4649917"/>
              <a:gd name="connsiteY10450" fmla="*/ 713456 h 859843"/>
              <a:gd name="connsiteX10451" fmla="*/ 4161862 w 4649917"/>
              <a:gd name="connsiteY10451" fmla="*/ 716904 h 859843"/>
              <a:gd name="connsiteX10452" fmla="*/ 4161862 w 4649917"/>
              <a:gd name="connsiteY10452" fmla="*/ 713456 h 859843"/>
              <a:gd name="connsiteX10453" fmla="*/ 4169923 w 4649917"/>
              <a:gd name="connsiteY10453" fmla="*/ 716904 h 859843"/>
              <a:gd name="connsiteX10454" fmla="*/ 4172611 w 4649917"/>
              <a:gd name="connsiteY10454" fmla="*/ 713456 h 859843"/>
              <a:gd name="connsiteX10455" fmla="*/ 4175298 w 4649917"/>
              <a:gd name="connsiteY10455" fmla="*/ 716904 h 859843"/>
              <a:gd name="connsiteX10456" fmla="*/ 4177985 w 4649917"/>
              <a:gd name="connsiteY10456" fmla="*/ 713456 h 859843"/>
              <a:gd name="connsiteX10457" fmla="*/ 4180672 w 4649917"/>
              <a:gd name="connsiteY10457" fmla="*/ 716904 h 859843"/>
              <a:gd name="connsiteX10458" fmla="*/ 4180672 w 4649917"/>
              <a:gd name="connsiteY10458" fmla="*/ 715611 h 859843"/>
              <a:gd name="connsiteX10459" fmla="*/ 4180672 w 4649917"/>
              <a:gd name="connsiteY10459" fmla="*/ 713456 h 859843"/>
              <a:gd name="connsiteX10460" fmla="*/ 4183359 w 4649917"/>
              <a:gd name="connsiteY10460" fmla="*/ 716904 h 859843"/>
              <a:gd name="connsiteX10461" fmla="*/ 4186046 w 4649917"/>
              <a:gd name="connsiteY10461" fmla="*/ 716904 h 859843"/>
              <a:gd name="connsiteX10462" fmla="*/ 4186046 w 4649917"/>
              <a:gd name="connsiteY10462" fmla="*/ 713456 h 859843"/>
              <a:gd name="connsiteX10463" fmla="*/ 4186046 w 4649917"/>
              <a:gd name="connsiteY10463" fmla="*/ 713313 h 859843"/>
              <a:gd name="connsiteX10464" fmla="*/ 4186151 w 4649917"/>
              <a:gd name="connsiteY10464" fmla="*/ 713322 h 859843"/>
              <a:gd name="connsiteX10465" fmla="*/ 4186046 w 4649917"/>
              <a:gd name="connsiteY10465" fmla="*/ 713456 h 859843"/>
              <a:gd name="connsiteX10466" fmla="*/ 4188734 w 4649917"/>
              <a:gd name="connsiteY10466" fmla="*/ 716904 h 859843"/>
              <a:gd name="connsiteX10467" fmla="*/ 4191420 w 4649917"/>
              <a:gd name="connsiteY10467" fmla="*/ 720353 h 859843"/>
              <a:gd name="connsiteX10468" fmla="*/ 4191420 w 4649917"/>
              <a:gd name="connsiteY10468" fmla="*/ 716904 h 859843"/>
              <a:gd name="connsiteX10469" fmla="*/ 4199482 w 4649917"/>
              <a:gd name="connsiteY10469" fmla="*/ 716904 h 859843"/>
              <a:gd name="connsiteX10470" fmla="*/ 4218292 w 4649917"/>
              <a:gd name="connsiteY10470" fmla="*/ 720353 h 859843"/>
              <a:gd name="connsiteX10471" fmla="*/ 4215604 w 4649917"/>
              <a:gd name="connsiteY10471" fmla="*/ 720353 h 859843"/>
              <a:gd name="connsiteX10472" fmla="*/ 4229040 w 4649917"/>
              <a:gd name="connsiteY10472" fmla="*/ 723800 h 859843"/>
              <a:gd name="connsiteX10473" fmla="*/ 4231727 w 4649917"/>
              <a:gd name="connsiteY10473" fmla="*/ 720353 h 859843"/>
              <a:gd name="connsiteX10474" fmla="*/ 4234415 w 4649917"/>
              <a:gd name="connsiteY10474" fmla="*/ 723800 h 859843"/>
              <a:gd name="connsiteX10475" fmla="*/ 4247850 w 4649917"/>
              <a:gd name="connsiteY10475" fmla="*/ 723800 h 859843"/>
              <a:gd name="connsiteX10476" fmla="*/ 4258598 w 4649917"/>
              <a:gd name="connsiteY10476" fmla="*/ 727248 h 859843"/>
              <a:gd name="connsiteX10477" fmla="*/ 4262181 w 4649917"/>
              <a:gd name="connsiteY10477" fmla="*/ 724950 h 859843"/>
              <a:gd name="connsiteX10478" fmla="*/ 4242476 w 4649917"/>
              <a:gd name="connsiteY10478" fmla="*/ 720353 h 859843"/>
              <a:gd name="connsiteX10479" fmla="*/ 4247850 w 4649917"/>
              <a:gd name="connsiteY10479" fmla="*/ 720353 h 859843"/>
              <a:gd name="connsiteX10480" fmla="*/ 4237101 w 4649917"/>
              <a:gd name="connsiteY10480" fmla="*/ 720353 h 859843"/>
              <a:gd name="connsiteX10481" fmla="*/ 4234750 w 4649917"/>
              <a:gd name="connsiteY10481" fmla="*/ 718629 h 859843"/>
              <a:gd name="connsiteX10482" fmla="*/ 4234510 w 4649917"/>
              <a:gd name="connsiteY10482" fmla="*/ 717394 h 859843"/>
              <a:gd name="connsiteX10483" fmla="*/ 4273720 w 4649917"/>
              <a:gd name="connsiteY10483" fmla="*/ 720354 h 859843"/>
              <a:gd name="connsiteX10484" fmla="*/ 4279094 w 4649917"/>
              <a:gd name="connsiteY10484" fmla="*/ 716905 h 859843"/>
              <a:gd name="connsiteX10485" fmla="*/ 4281781 w 4649917"/>
              <a:gd name="connsiteY10485" fmla="*/ 716905 h 859843"/>
              <a:gd name="connsiteX10486" fmla="*/ 4281781 w 4649917"/>
              <a:gd name="connsiteY10486" fmla="*/ 713457 h 859843"/>
              <a:gd name="connsiteX10487" fmla="*/ 4284468 w 4649917"/>
              <a:gd name="connsiteY10487" fmla="*/ 716905 h 859843"/>
              <a:gd name="connsiteX10488" fmla="*/ 4287156 w 4649917"/>
              <a:gd name="connsiteY10488" fmla="*/ 713457 h 859843"/>
              <a:gd name="connsiteX10489" fmla="*/ 4289305 w 4649917"/>
              <a:gd name="connsiteY10489" fmla="*/ 716216 h 859843"/>
              <a:gd name="connsiteX10490" fmla="*/ 4292530 w 4649917"/>
              <a:gd name="connsiteY10490" fmla="*/ 715181 h 859843"/>
              <a:gd name="connsiteX10491" fmla="*/ 4297903 w 4649917"/>
              <a:gd name="connsiteY10491" fmla="*/ 713457 h 859843"/>
              <a:gd name="connsiteX10492" fmla="*/ 4297903 w 4649917"/>
              <a:gd name="connsiteY10492" fmla="*/ 716905 h 859843"/>
              <a:gd name="connsiteX10493" fmla="*/ 4327462 w 4649917"/>
              <a:gd name="connsiteY10493" fmla="*/ 716905 h 859843"/>
              <a:gd name="connsiteX10494" fmla="*/ 4332837 w 4649917"/>
              <a:gd name="connsiteY10494" fmla="*/ 716905 h 859843"/>
              <a:gd name="connsiteX10495" fmla="*/ 4348959 w 4649917"/>
              <a:gd name="connsiteY10495" fmla="*/ 720354 h 859843"/>
              <a:gd name="connsiteX10496" fmla="*/ 4346272 w 4649917"/>
              <a:gd name="connsiteY10496" fmla="*/ 723801 h 859843"/>
              <a:gd name="connsiteX10497" fmla="*/ 4343585 w 4649917"/>
              <a:gd name="connsiteY10497" fmla="*/ 720354 h 859843"/>
              <a:gd name="connsiteX10498" fmla="*/ 4338211 w 4649917"/>
              <a:gd name="connsiteY10498" fmla="*/ 720354 h 859843"/>
              <a:gd name="connsiteX10499" fmla="*/ 4335523 w 4649917"/>
              <a:gd name="connsiteY10499" fmla="*/ 720354 h 859843"/>
              <a:gd name="connsiteX10500" fmla="*/ 4340898 w 4649917"/>
              <a:gd name="connsiteY10500" fmla="*/ 723801 h 859843"/>
              <a:gd name="connsiteX10501" fmla="*/ 4421512 w 4649917"/>
              <a:gd name="connsiteY10501" fmla="*/ 730697 h 859843"/>
              <a:gd name="connsiteX10502" fmla="*/ 4466297 w 4649917"/>
              <a:gd name="connsiteY10502" fmla="*/ 733570 h 859843"/>
              <a:gd name="connsiteX10503" fmla="*/ 4462490 w 4649917"/>
              <a:gd name="connsiteY10503" fmla="*/ 731128 h 859843"/>
              <a:gd name="connsiteX10504" fmla="*/ 4461818 w 4649917"/>
              <a:gd name="connsiteY10504" fmla="*/ 730697 h 859843"/>
              <a:gd name="connsiteX10505" fmla="*/ 4437635 w 4649917"/>
              <a:gd name="connsiteY10505" fmla="*/ 727249 h 859843"/>
              <a:gd name="connsiteX10506" fmla="*/ 4464506 w 4649917"/>
              <a:gd name="connsiteY10506" fmla="*/ 730697 h 859843"/>
              <a:gd name="connsiteX10507" fmla="*/ 4486002 w 4649917"/>
              <a:gd name="connsiteY10507" fmla="*/ 730697 h 859843"/>
              <a:gd name="connsiteX10508" fmla="*/ 4528996 w 4649917"/>
              <a:gd name="connsiteY10508" fmla="*/ 734145 h 859843"/>
              <a:gd name="connsiteX10509" fmla="*/ 4531684 w 4649917"/>
              <a:gd name="connsiteY10509" fmla="*/ 734145 h 859843"/>
              <a:gd name="connsiteX10510" fmla="*/ 4537058 w 4649917"/>
              <a:gd name="connsiteY10510" fmla="*/ 734145 h 859843"/>
              <a:gd name="connsiteX10511" fmla="*/ 4536610 w 4649917"/>
              <a:gd name="connsiteY10511" fmla="*/ 733714 h 859843"/>
              <a:gd name="connsiteX10512" fmla="*/ 4534371 w 4649917"/>
              <a:gd name="connsiteY10512" fmla="*/ 734145 h 859843"/>
              <a:gd name="connsiteX10513" fmla="*/ 4535714 w 4649917"/>
              <a:gd name="connsiteY10513" fmla="*/ 732852 h 859843"/>
              <a:gd name="connsiteX10514" fmla="*/ 4536610 w 4649917"/>
              <a:gd name="connsiteY10514" fmla="*/ 733714 h 859843"/>
              <a:gd name="connsiteX10515" fmla="*/ 4541089 w 4649917"/>
              <a:gd name="connsiteY10515" fmla="*/ 732852 h 859843"/>
              <a:gd name="connsiteX10516" fmla="*/ 4547807 w 4649917"/>
              <a:gd name="connsiteY10516" fmla="*/ 734145 h 859843"/>
              <a:gd name="connsiteX10517" fmla="*/ 4596847 w 4649917"/>
              <a:gd name="connsiteY10517" fmla="*/ 739317 h 859843"/>
              <a:gd name="connsiteX10518" fmla="*/ 4609456 w 4649917"/>
              <a:gd name="connsiteY10518" fmla="*/ 740546 h 859843"/>
              <a:gd name="connsiteX10519" fmla="*/ 4608267 w 4649917"/>
              <a:gd name="connsiteY10519" fmla="*/ 736731 h 859843"/>
              <a:gd name="connsiteX10520" fmla="*/ 4606923 w 4649917"/>
              <a:gd name="connsiteY10520" fmla="*/ 737593 h 859843"/>
              <a:gd name="connsiteX10521" fmla="*/ 4609610 w 4649917"/>
              <a:gd name="connsiteY10521" fmla="*/ 734145 h 859843"/>
              <a:gd name="connsiteX10522" fmla="*/ 4606923 w 4649917"/>
              <a:gd name="connsiteY10522" fmla="*/ 734145 h 859843"/>
              <a:gd name="connsiteX10523" fmla="*/ 4604236 w 4649917"/>
              <a:gd name="connsiteY10523" fmla="*/ 730697 h 859843"/>
              <a:gd name="connsiteX10524" fmla="*/ 4604236 w 4649917"/>
              <a:gd name="connsiteY10524" fmla="*/ 734145 h 859843"/>
              <a:gd name="connsiteX10525" fmla="*/ 4601549 w 4649917"/>
              <a:gd name="connsiteY10525" fmla="*/ 734145 h 859843"/>
              <a:gd name="connsiteX10526" fmla="*/ 4601549 w 4649917"/>
              <a:gd name="connsiteY10526" fmla="*/ 730697 h 859843"/>
              <a:gd name="connsiteX10527" fmla="*/ 4590800 w 4649917"/>
              <a:gd name="connsiteY10527" fmla="*/ 730697 h 859843"/>
              <a:gd name="connsiteX10528" fmla="*/ 4580052 w 4649917"/>
              <a:gd name="connsiteY10528" fmla="*/ 727249 h 859843"/>
              <a:gd name="connsiteX10529" fmla="*/ 4582739 w 4649917"/>
              <a:gd name="connsiteY10529" fmla="*/ 730697 h 859843"/>
              <a:gd name="connsiteX10530" fmla="*/ 4588113 w 4649917"/>
              <a:gd name="connsiteY10530" fmla="*/ 734145 h 859843"/>
              <a:gd name="connsiteX10531" fmla="*/ 4582739 w 4649917"/>
              <a:gd name="connsiteY10531" fmla="*/ 730697 h 859843"/>
              <a:gd name="connsiteX10532" fmla="*/ 4580052 w 4649917"/>
              <a:gd name="connsiteY10532" fmla="*/ 730697 h 859843"/>
              <a:gd name="connsiteX10533" fmla="*/ 4577365 w 4649917"/>
              <a:gd name="connsiteY10533" fmla="*/ 727249 h 859843"/>
              <a:gd name="connsiteX10534" fmla="*/ 4574678 w 4649917"/>
              <a:gd name="connsiteY10534" fmla="*/ 730697 h 859843"/>
              <a:gd name="connsiteX10535" fmla="*/ 4577365 w 4649917"/>
              <a:gd name="connsiteY10535" fmla="*/ 734145 h 859843"/>
              <a:gd name="connsiteX10536" fmla="*/ 4574678 w 4649917"/>
              <a:gd name="connsiteY10536" fmla="*/ 734145 h 859843"/>
              <a:gd name="connsiteX10537" fmla="*/ 4569304 w 4649917"/>
              <a:gd name="connsiteY10537" fmla="*/ 730697 h 859843"/>
              <a:gd name="connsiteX10538" fmla="*/ 4574678 w 4649917"/>
              <a:gd name="connsiteY10538" fmla="*/ 734145 h 859843"/>
              <a:gd name="connsiteX10539" fmla="*/ 4574678 w 4649917"/>
              <a:gd name="connsiteY10539" fmla="*/ 730697 h 859843"/>
              <a:gd name="connsiteX10540" fmla="*/ 4574678 w 4649917"/>
              <a:gd name="connsiteY10540" fmla="*/ 727249 h 859843"/>
              <a:gd name="connsiteX10541" fmla="*/ 4561242 w 4649917"/>
              <a:gd name="connsiteY10541" fmla="*/ 727249 h 859843"/>
              <a:gd name="connsiteX10542" fmla="*/ 4558555 w 4649917"/>
              <a:gd name="connsiteY10542" fmla="*/ 727249 h 859843"/>
              <a:gd name="connsiteX10543" fmla="*/ 4545119 w 4649917"/>
              <a:gd name="connsiteY10543" fmla="*/ 723801 h 859843"/>
              <a:gd name="connsiteX10544" fmla="*/ 4539745 w 4649917"/>
              <a:gd name="connsiteY10544" fmla="*/ 723801 h 859843"/>
              <a:gd name="connsiteX10545" fmla="*/ 4518248 w 4649917"/>
              <a:gd name="connsiteY10545" fmla="*/ 716905 h 859843"/>
              <a:gd name="connsiteX10546" fmla="*/ 4512874 w 4649917"/>
              <a:gd name="connsiteY10546" fmla="*/ 720354 h 859843"/>
              <a:gd name="connsiteX10547" fmla="*/ 4472567 w 4649917"/>
              <a:gd name="connsiteY10547" fmla="*/ 713457 h 859843"/>
              <a:gd name="connsiteX10548" fmla="*/ 4469880 w 4649917"/>
              <a:gd name="connsiteY10548" fmla="*/ 713457 h 859843"/>
              <a:gd name="connsiteX10549" fmla="*/ 4459132 w 4649917"/>
              <a:gd name="connsiteY10549" fmla="*/ 710010 h 859843"/>
              <a:gd name="connsiteX10550" fmla="*/ 4456444 w 4649917"/>
              <a:gd name="connsiteY10550" fmla="*/ 710010 h 859843"/>
              <a:gd name="connsiteX10551" fmla="*/ 4450062 w 4649917"/>
              <a:gd name="connsiteY10551" fmla="*/ 710010 h 859843"/>
              <a:gd name="connsiteX10552" fmla="*/ 4443009 w 4649917"/>
              <a:gd name="connsiteY10552" fmla="*/ 710010 h 859843"/>
              <a:gd name="connsiteX10553" fmla="*/ 4421512 w 4649917"/>
              <a:gd name="connsiteY10553" fmla="*/ 706561 h 859843"/>
              <a:gd name="connsiteX10554" fmla="*/ 4416137 w 4649917"/>
              <a:gd name="connsiteY10554" fmla="*/ 706561 h 859843"/>
              <a:gd name="connsiteX10555" fmla="*/ 4414122 w 4649917"/>
              <a:gd name="connsiteY10555" fmla="*/ 706561 h 859843"/>
              <a:gd name="connsiteX10556" fmla="*/ 4402701 w 4649917"/>
              <a:gd name="connsiteY10556" fmla="*/ 706561 h 859843"/>
              <a:gd name="connsiteX10557" fmla="*/ 4402701 w 4649917"/>
              <a:gd name="connsiteY10557" fmla="*/ 710010 h 859843"/>
              <a:gd name="connsiteX10558" fmla="*/ 4416137 w 4649917"/>
              <a:gd name="connsiteY10558" fmla="*/ 710010 h 859843"/>
              <a:gd name="connsiteX10559" fmla="*/ 4418824 w 4649917"/>
              <a:gd name="connsiteY10559" fmla="*/ 710010 h 859843"/>
              <a:gd name="connsiteX10560" fmla="*/ 4421512 w 4649917"/>
              <a:gd name="connsiteY10560" fmla="*/ 710010 h 859843"/>
              <a:gd name="connsiteX10561" fmla="*/ 4410763 w 4649917"/>
              <a:gd name="connsiteY10561" fmla="*/ 713457 h 859843"/>
              <a:gd name="connsiteX10562" fmla="*/ 4408076 w 4649917"/>
              <a:gd name="connsiteY10562" fmla="*/ 710010 h 859843"/>
              <a:gd name="connsiteX10563" fmla="*/ 4399678 w 4649917"/>
              <a:gd name="connsiteY10563" fmla="*/ 711302 h 859843"/>
              <a:gd name="connsiteX10564" fmla="*/ 4395867 w 4649917"/>
              <a:gd name="connsiteY10564" fmla="*/ 710829 h 859843"/>
              <a:gd name="connsiteX10565" fmla="*/ 4391953 w 4649917"/>
              <a:gd name="connsiteY10565" fmla="*/ 713027 h 859843"/>
              <a:gd name="connsiteX10566" fmla="*/ 4386579 w 4649917"/>
              <a:gd name="connsiteY10566" fmla="*/ 713457 h 859843"/>
              <a:gd name="connsiteX10567" fmla="*/ 4383892 w 4649917"/>
              <a:gd name="connsiteY10567" fmla="*/ 713457 h 859843"/>
              <a:gd name="connsiteX10568" fmla="*/ 4381205 w 4649917"/>
              <a:gd name="connsiteY10568" fmla="*/ 710010 h 859843"/>
              <a:gd name="connsiteX10569" fmla="*/ 4390274 w 4649917"/>
              <a:gd name="connsiteY10569" fmla="*/ 711302 h 859843"/>
              <a:gd name="connsiteX10570" fmla="*/ 4394072 w 4649917"/>
              <a:gd name="connsiteY10570" fmla="*/ 710606 h 859843"/>
              <a:gd name="connsiteX10571" fmla="*/ 4389266 w 4649917"/>
              <a:gd name="connsiteY10571" fmla="*/ 710010 h 859843"/>
              <a:gd name="connsiteX10572" fmla="*/ 4389266 w 4649917"/>
              <a:gd name="connsiteY10572" fmla="*/ 706561 h 859843"/>
              <a:gd name="connsiteX10573" fmla="*/ 4378518 w 4649917"/>
              <a:gd name="connsiteY10573" fmla="*/ 706561 h 859843"/>
              <a:gd name="connsiteX10574" fmla="*/ 4383892 w 4649917"/>
              <a:gd name="connsiteY10574" fmla="*/ 706561 h 859843"/>
              <a:gd name="connsiteX10575" fmla="*/ 4370456 w 4649917"/>
              <a:gd name="connsiteY10575" fmla="*/ 703114 h 859843"/>
              <a:gd name="connsiteX10576" fmla="*/ 4370456 w 4649917"/>
              <a:gd name="connsiteY10576" fmla="*/ 706561 h 859843"/>
              <a:gd name="connsiteX10577" fmla="*/ 4362395 w 4649917"/>
              <a:gd name="connsiteY10577" fmla="*/ 706561 h 859843"/>
              <a:gd name="connsiteX10578" fmla="*/ 4365082 w 4649917"/>
              <a:gd name="connsiteY10578" fmla="*/ 703114 h 859843"/>
              <a:gd name="connsiteX10579" fmla="*/ 4351646 w 4649917"/>
              <a:gd name="connsiteY10579" fmla="*/ 703114 h 859843"/>
              <a:gd name="connsiteX10580" fmla="*/ 4348959 w 4649917"/>
              <a:gd name="connsiteY10580" fmla="*/ 699665 h 859843"/>
              <a:gd name="connsiteX10581" fmla="*/ 4346272 w 4649917"/>
              <a:gd name="connsiteY10581" fmla="*/ 703114 h 859843"/>
              <a:gd name="connsiteX10582" fmla="*/ 4346272 w 4649917"/>
              <a:gd name="connsiteY10582" fmla="*/ 699665 h 859843"/>
              <a:gd name="connsiteX10583" fmla="*/ 4326119 w 4649917"/>
              <a:gd name="connsiteY10583" fmla="*/ 700528 h 859843"/>
              <a:gd name="connsiteX10584" fmla="*/ 4322088 w 4649917"/>
              <a:gd name="connsiteY10584" fmla="*/ 699665 h 859843"/>
              <a:gd name="connsiteX10585" fmla="*/ 4326119 w 4649917"/>
              <a:gd name="connsiteY10585" fmla="*/ 701390 h 859843"/>
              <a:gd name="connsiteX10586" fmla="*/ 4330149 w 4649917"/>
              <a:gd name="connsiteY10586" fmla="*/ 703114 h 859843"/>
              <a:gd name="connsiteX10587" fmla="*/ 4329104 w 4649917"/>
              <a:gd name="connsiteY10587" fmla="*/ 703688 h 859843"/>
              <a:gd name="connsiteX10588" fmla="*/ 4331157 w 4649917"/>
              <a:gd name="connsiteY10588" fmla="*/ 704407 h 859843"/>
              <a:gd name="connsiteX10589" fmla="*/ 4332837 w 4649917"/>
              <a:gd name="connsiteY10589" fmla="*/ 703114 h 859843"/>
              <a:gd name="connsiteX10590" fmla="*/ 4335523 w 4649917"/>
              <a:gd name="connsiteY10590" fmla="*/ 703114 h 859843"/>
              <a:gd name="connsiteX10591" fmla="*/ 4338211 w 4649917"/>
              <a:gd name="connsiteY10591" fmla="*/ 706561 h 859843"/>
              <a:gd name="connsiteX10592" fmla="*/ 4338211 w 4649917"/>
              <a:gd name="connsiteY10592" fmla="*/ 703114 h 859843"/>
              <a:gd name="connsiteX10593" fmla="*/ 4348959 w 4649917"/>
              <a:gd name="connsiteY10593" fmla="*/ 706561 h 859843"/>
              <a:gd name="connsiteX10594" fmla="*/ 4338211 w 4649917"/>
              <a:gd name="connsiteY10594" fmla="*/ 706561 h 859843"/>
              <a:gd name="connsiteX10595" fmla="*/ 4340898 w 4649917"/>
              <a:gd name="connsiteY10595" fmla="*/ 706561 h 859843"/>
              <a:gd name="connsiteX10596" fmla="*/ 4346272 w 4649917"/>
              <a:gd name="connsiteY10596" fmla="*/ 706561 h 859843"/>
              <a:gd name="connsiteX10597" fmla="*/ 4340898 w 4649917"/>
              <a:gd name="connsiteY10597" fmla="*/ 706561 h 859843"/>
              <a:gd name="connsiteX10598" fmla="*/ 4338211 w 4649917"/>
              <a:gd name="connsiteY10598" fmla="*/ 706561 h 859843"/>
              <a:gd name="connsiteX10599" fmla="*/ 4314026 w 4649917"/>
              <a:gd name="connsiteY10599" fmla="*/ 703114 h 859843"/>
              <a:gd name="connsiteX10600" fmla="*/ 4316714 w 4649917"/>
              <a:gd name="connsiteY10600" fmla="*/ 703114 h 859843"/>
              <a:gd name="connsiteX10601" fmla="*/ 4314026 w 4649917"/>
              <a:gd name="connsiteY10601" fmla="*/ 699665 h 859843"/>
              <a:gd name="connsiteX10602" fmla="*/ 4316714 w 4649917"/>
              <a:gd name="connsiteY10602" fmla="*/ 703114 h 859843"/>
              <a:gd name="connsiteX10603" fmla="*/ 4316714 w 4649917"/>
              <a:gd name="connsiteY10603" fmla="*/ 699665 h 859843"/>
              <a:gd name="connsiteX10604" fmla="*/ 4322088 w 4649917"/>
              <a:gd name="connsiteY10604" fmla="*/ 703114 h 859843"/>
              <a:gd name="connsiteX10605" fmla="*/ 4322088 w 4649917"/>
              <a:gd name="connsiteY10605" fmla="*/ 699665 h 859843"/>
              <a:gd name="connsiteX10606" fmla="*/ 4305965 w 4649917"/>
              <a:gd name="connsiteY10606" fmla="*/ 696217 h 859843"/>
              <a:gd name="connsiteX10607" fmla="*/ 4303278 w 4649917"/>
              <a:gd name="connsiteY10607" fmla="*/ 699665 h 859843"/>
              <a:gd name="connsiteX10608" fmla="*/ 4300591 w 4649917"/>
              <a:gd name="connsiteY10608" fmla="*/ 699665 h 859843"/>
              <a:gd name="connsiteX10609" fmla="*/ 4257597 w 4649917"/>
              <a:gd name="connsiteY10609" fmla="*/ 692770 h 859843"/>
              <a:gd name="connsiteX10610" fmla="*/ 4262971 w 4649917"/>
              <a:gd name="connsiteY10610" fmla="*/ 692770 h 859843"/>
              <a:gd name="connsiteX10611" fmla="*/ 4268345 w 4649917"/>
              <a:gd name="connsiteY10611" fmla="*/ 692770 h 859843"/>
              <a:gd name="connsiteX10612" fmla="*/ 4271033 w 4649917"/>
              <a:gd name="connsiteY10612" fmla="*/ 692770 h 859843"/>
              <a:gd name="connsiteX10613" fmla="*/ 4273720 w 4649917"/>
              <a:gd name="connsiteY10613" fmla="*/ 692770 h 859843"/>
              <a:gd name="connsiteX10614" fmla="*/ 4275063 w 4649917"/>
              <a:gd name="connsiteY10614" fmla="*/ 692770 h 859843"/>
              <a:gd name="connsiteX10615" fmla="*/ 4276407 w 4649917"/>
              <a:gd name="connsiteY10615" fmla="*/ 692770 h 859843"/>
              <a:gd name="connsiteX10616" fmla="*/ 4287156 w 4649917"/>
              <a:gd name="connsiteY10616" fmla="*/ 696217 h 859843"/>
              <a:gd name="connsiteX10617" fmla="*/ 4295217 w 4649917"/>
              <a:gd name="connsiteY10617" fmla="*/ 692770 h 859843"/>
              <a:gd name="connsiteX10618" fmla="*/ 4287156 w 4649917"/>
              <a:gd name="connsiteY10618" fmla="*/ 689321 h 859843"/>
              <a:gd name="connsiteX10619" fmla="*/ 4298441 w 4649917"/>
              <a:gd name="connsiteY10619" fmla="*/ 691735 h 859843"/>
              <a:gd name="connsiteX10620" fmla="*/ 4299247 w 4649917"/>
              <a:gd name="connsiteY10620" fmla="*/ 691477 h 859843"/>
              <a:gd name="connsiteX10621" fmla="*/ 4303278 w 4649917"/>
              <a:gd name="connsiteY10621" fmla="*/ 692770 h 859843"/>
              <a:gd name="connsiteX10622" fmla="*/ 4303278 w 4649917"/>
              <a:gd name="connsiteY10622" fmla="*/ 689321 h 859843"/>
              <a:gd name="connsiteX10623" fmla="*/ 4314026 w 4649917"/>
              <a:gd name="connsiteY10623" fmla="*/ 692770 h 859843"/>
              <a:gd name="connsiteX10624" fmla="*/ 4335523 w 4649917"/>
              <a:gd name="connsiteY10624" fmla="*/ 692770 h 859843"/>
              <a:gd name="connsiteX10625" fmla="*/ 4335523 w 4649917"/>
              <a:gd name="connsiteY10625" fmla="*/ 696217 h 859843"/>
              <a:gd name="connsiteX10626" fmla="*/ 4340898 w 4649917"/>
              <a:gd name="connsiteY10626" fmla="*/ 692770 h 859843"/>
              <a:gd name="connsiteX10627" fmla="*/ 4340898 w 4649917"/>
              <a:gd name="connsiteY10627" fmla="*/ 696217 h 859843"/>
              <a:gd name="connsiteX10628" fmla="*/ 4351646 w 4649917"/>
              <a:gd name="connsiteY10628" fmla="*/ 696217 h 859843"/>
              <a:gd name="connsiteX10629" fmla="*/ 4351646 w 4649917"/>
              <a:gd name="connsiteY10629" fmla="*/ 692770 h 859843"/>
              <a:gd name="connsiteX10630" fmla="*/ 4359708 w 4649917"/>
              <a:gd name="connsiteY10630" fmla="*/ 692770 h 859843"/>
              <a:gd name="connsiteX10631" fmla="*/ 4359708 w 4649917"/>
              <a:gd name="connsiteY10631" fmla="*/ 696217 h 859843"/>
              <a:gd name="connsiteX10632" fmla="*/ 4367769 w 4649917"/>
              <a:gd name="connsiteY10632" fmla="*/ 696217 h 859843"/>
              <a:gd name="connsiteX10633" fmla="*/ 4367769 w 4649917"/>
              <a:gd name="connsiteY10633" fmla="*/ 692770 h 859843"/>
              <a:gd name="connsiteX10634" fmla="*/ 4370456 w 4649917"/>
              <a:gd name="connsiteY10634" fmla="*/ 696217 h 859843"/>
              <a:gd name="connsiteX10635" fmla="*/ 4375831 w 4649917"/>
              <a:gd name="connsiteY10635" fmla="*/ 696217 h 859843"/>
              <a:gd name="connsiteX10636" fmla="*/ 4375831 w 4649917"/>
              <a:gd name="connsiteY10636" fmla="*/ 692770 h 859843"/>
              <a:gd name="connsiteX10637" fmla="*/ 4378518 w 4649917"/>
              <a:gd name="connsiteY10637" fmla="*/ 699665 h 859843"/>
              <a:gd name="connsiteX10638" fmla="*/ 4381205 w 4649917"/>
              <a:gd name="connsiteY10638" fmla="*/ 696217 h 859843"/>
              <a:gd name="connsiteX10639" fmla="*/ 4383892 w 4649917"/>
              <a:gd name="connsiteY10639" fmla="*/ 696217 h 859843"/>
              <a:gd name="connsiteX10640" fmla="*/ 4394640 w 4649917"/>
              <a:gd name="connsiteY10640" fmla="*/ 696217 h 859843"/>
              <a:gd name="connsiteX10641" fmla="*/ 4397327 w 4649917"/>
              <a:gd name="connsiteY10641" fmla="*/ 699665 h 859843"/>
              <a:gd name="connsiteX10642" fmla="*/ 4400015 w 4649917"/>
              <a:gd name="connsiteY10642" fmla="*/ 696217 h 859843"/>
              <a:gd name="connsiteX10643" fmla="*/ 4418824 w 4649917"/>
              <a:gd name="connsiteY10643" fmla="*/ 699665 h 859843"/>
              <a:gd name="connsiteX10644" fmla="*/ 4418824 w 4649917"/>
              <a:gd name="connsiteY10644" fmla="*/ 703114 h 859843"/>
              <a:gd name="connsiteX10645" fmla="*/ 4421512 w 4649917"/>
              <a:gd name="connsiteY10645" fmla="*/ 703114 h 859843"/>
              <a:gd name="connsiteX10646" fmla="*/ 4421512 w 4649917"/>
              <a:gd name="connsiteY10646" fmla="*/ 699665 h 859843"/>
              <a:gd name="connsiteX10647" fmla="*/ 4421512 w 4649917"/>
              <a:gd name="connsiteY10647" fmla="*/ 703114 h 859843"/>
              <a:gd name="connsiteX10648" fmla="*/ 4424198 w 4649917"/>
              <a:gd name="connsiteY10648" fmla="*/ 703114 h 859843"/>
              <a:gd name="connsiteX10649" fmla="*/ 4437635 w 4649917"/>
              <a:gd name="connsiteY10649" fmla="*/ 703114 h 859843"/>
              <a:gd name="connsiteX10650" fmla="*/ 4443009 w 4649917"/>
              <a:gd name="connsiteY10650" fmla="*/ 706561 h 859843"/>
              <a:gd name="connsiteX10651" fmla="*/ 4443009 w 4649917"/>
              <a:gd name="connsiteY10651" fmla="*/ 703114 h 859843"/>
              <a:gd name="connsiteX10652" fmla="*/ 4445696 w 4649917"/>
              <a:gd name="connsiteY10652" fmla="*/ 706561 h 859843"/>
              <a:gd name="connsiteX10653" fmla="*/ 4472567 w 4649917"/>
              <a:gd name="connsiteY10653" fmla="*/ 706561 h 859843"/>
              <a:gd name="connsiteX10654" fmla="*/ 4456444 w 4649917"/>
              <a:gd name="connsiteY10654" fmla="*/ 703114 h 859843"/>
              <a:gd name="connsiteX10655" fmla="*/ 4477941 w 4649917"/>
              <a:gd name="connsiteY10655" fmla="*/ 706561 h 859843"/>
              <a:gd name="connsiteX10656" fmla="*/ 4472567 w 4649917"/>
              <a:gd name="connsiteY10656" fmla="*/ 706561 h 859843"/>
              <a:gd name="connsiteX10657" fmla="*/ 4477941 w 4649917"/>
              <a:gd name="connsiteY10657" fmla="*/ 710010 h 859843"/>
              <a:gd name="connsiteX10658" fmla="*/ 4518248 w 4649917"/>
              <a:gd name="connsiteY10658" fmla="*/ 713457 h 859843"/>
              <a:gd name="connsiteX10659" fmla="*/ 4531684 w 4649917"/>
              <a:gd name="connsiteY10659" fmla="*/ 713457 h 859843"/>
              <a:gd name="connsiteX10660" fmla="*/ 4537058 w 4649917"/>
              <a:gd name="connsiteY10660" fmla="*/ 716905 h 859843"/>
              <a:gd name="connsiteX10661" fmla="*/ 4537058 w 4649917"/>
              <a:gd name="connsiteY10661" fmla="*/ 713457 h 859843"/>
              <a:gd name="connsiteX10662" fmla="*/ 4545119 w 4649917"/>
              <a:gd name="connsiteY10662" fmla="*/ 716905 h 859843"/>
              <a:gd name="connsiteX10663" fmla="*/ 4547807 w 4649917"/>
              <a:gd name="connsiteY10663" fmla="*/ 713457 h 859843"/>
              <a:gd name="connsiteX10664" fmla="*/ 4550493 w 4649917"/>
              <a:gd name="connsiteY10664" fmla="*/ 716905 h 859843"/>
              <a:gd name="connsiteX10665" fmla="*/ 4553181 w 4649917"/>
              <a:gd name="connsiteY10665" fmla="*/ 713457 h 859843"/>
              <a:gd name="connsiteX10666" fmla="*/ 4555868 w 4649917"/>
              <a:gd name="connsiteY10666" fmla="*/ 716905 h 859843"/>
              <a:gd name="connsiteX10667" fmla="*/ 4555868 w 4649917"/>
              <a:gd name="connsiteY10667" fmla="*/ 715612 h 859843"/>
              <a:gd name="connsiteX10668" fmla="*/ 4555868 w 4649917"/>
              <a:gd name="connsiteY10668" fmla="*/ 713457 h 859843"/>
              <a:gd name="connsiteX10669" fmla="*/ 4558555 w 4649917"/>
              <a:gd name="connsiteY10669" fmla="*/ 716905 h 859843"/>
              <a:gd name="connsiteX10670" fmla="*/ 4561242 w 4649917"/>
              <a:gd name="connsiteY10670" fmla="*/ 716905 h 859843"/>
              <a:gd name="connsiteX10671" fmla="*/ 4561242 w 4649917"/>
              <a:gd name="connsiteY10671" fmla="*/ 713457 h 859843"/>
              <a:gd name="connsiteX10672" fmla="*/ 4561242 w 4649917"/>
              <a:gd name="connsiteY10672" fmla="*/ 710010 h 859843"/>
              <a:gd name="connsiteX10673" fmla="*/ 4526310 w 4649917"/>
              <a:gd name="connsiteY10673" fmla="*/ 706561 h 859843"/>
              <a:gd name="connsiteX10674" fmla="*/ 4520935 w 4649917"/>
              <a:gd name="connsiteY10674" fmla="*/ 706561 h 859843"/>
              <a:gd name="connsiteX10675" fmla="*/ 4518248 w 4649917"/>
              <a:gd name="connsiteY10675" fmla="*/ 703114 h 859843"/>
              <a:gd name="connsiteX10676" fmla="*/ 4515561 w 4649917"/>
              <a:gd name="connsiteY10676" fmla="*/ 703114 h 859843"/>
              <a:gd name="connsiteX10677" fmla="*/ 4515561 w 4649917"/>
              <a:gd name="connsiteY10677" fmla="*/ 706561 h 859843"/>
              <a:gd name="connsiteX10678" fmla="*/ 4502125 w 4649917"/>
              <a:gd name="connsiteY10678" fmla="*/ 703114 h 859843"/>
              <a:gd name="connsiteX10679" fmla="*/ 4504813 w 4649917"/>
              <a:gd name="connsiteY10679" fmla="*/ 699665 h 859843"/>
              <a:gd name="connsiteX10680" fmla="*/ 4512874 w 4649917"/>
              <a:gd name="connsiteY10680" fmla="*/ 699665 h 859843"/>
              <a:gd name="connsiteX10681" fmla="*/ 4512874 w 4649917"/>
              <a:gd name="connsiteY10681" fmla="*/ 696217 h 859843"/>
              <a:gd name="connsiteX10682" fmla="*/ 4507499 w 4649917"/>
              <a:gd name="connsiteY10682" fmla="*/ 696217 h 859843"/>
              <a:gd name="connsiteX10683" fmla="*/ 4502125 w 4649917"/>
              <a:gd name="connsiteY10683" fmla="*/ 696217 h 859843"/>
              <a:gd name="connsiteX10684" fmla="*/ 4480964 w 4649917"/>
              <a:gd name="connsiteY10684" fmla="*/ 693200 h 859843"/>
              <a:gd name="connsiteX10685" fmla="*/ 4481972 w 4649917"/>
              <a:gd name="connsiteY10685" fmla="*/ 694493 h 859843"/>
              <a:gd name="connsiteX10686" fmla="*/ 4483315 w 4649917"/>
              <a:gd name="connsiteY10686" fmla="*/ 696217 h 859843"/>
              <a:gd name="connsiteX10687" fmla="*/ 4480770 w 4649917"/>
              <a:gd name="connsiteY10687" fmla="*/ 699484 h 859843"/>
              <a:gd name="connsiteX10688" fmla="*/ 4480829 w 4649917"/>
              <a:gd name="connsiteY10688" fmla="*/ 699569 h 859843"/>
              <a:gd name="connsiteX10689" fmla="*/ 4483315 w 4649917"/>
              <a:gd name="connsiteY10689" fmla="*/ 698373 h 859843"/>
              <a:gd name="connsiteX10690" fmla="*/ 4486002 w 4649917"/>
              <a:gd name="connsiteY10690" fmla="*/ 699665 h 859843"/>
              <a:gd name="connsiteX10691" fmla="*/ 4486002 w 4649917"/>
              <a:gd name="connsiteY10691" fmla="*/ 696217 h 859843"/>
              <a:gd name="connsiteX10692" fmla="*/ 4488690 w 4649917"/>
              <a:gd name="connsiteY10692" fmla="*/ 696217 h 859843"/>
              <a:gd name="connsiteX10693" fmla="*/ 4494064 w 4649917"/>
              <a:gd name="connsiteY10693" fmla="*/ 696217 h 859843"/>
              <a:gd name="connsiteX10694" fmla="*/ 4496751 w 4649917"/>
              <a:gd name="connsiteY10694" fmla="*/ 696217 h 859843"/>
              <a:gd name="connsiteX10695" fmla="*/ 4502125 w 4649917"/>
              <a:gd name="connsiteY10695" fmla="*/ 699665 h 859843"/>
              <a:gd name="connsiteX10696" fmla="*/ 4496751 w 4649917"/>
              <a:gd name="connsiteY10696" fmla="*/ 699665 h 859843"/>
              <a:gd name="connsiteX10697" fmla="*/ 4499438 w 4649917"/>
              <a:gd name="connsiteY10697" fmla="*/ 703114 h 859843"/>
              <a:gd name="connsiteX10698" fmla="*/ 4491376 w 4649917"/>
              <a:gd name="connsiteY10698" fmla="*/ 699665 h 859843"/>
              <a:gd name="connsiteX10699" fmla="*/ 4488690 w 4649917"/>
              <a:gd name="connsiteY10699" fmla="*/ 696217 h 859843"/>
              <a:gd name="connsiteX10700" fmla="*/ 4488690 w 4649917"/>
              <a:gd name="connsiteY10700" fmla="*/ 699665 h 859843"/>
              <a:gd name="connsiteX10701" fmla="*/ 4486002 w 4649917"/>
              <a:gd name="connsiteY10701" fmla="*/ 703114 h 859843"/>
              <a:gd name="connsiteX10702" fmla="*/ 4483315 w 4649917"/>
              <a:gd name="connsiteY10702" fmla="*/ 699665 h 859843"/>
              <a:gd name="connsiteX10703" fmla="*/ 4483315 w 4649917"/>
              <a:gd name="connsiteY10703" fmla="*/ 703114 h 859843"/>
              <a:gd name="connsiteX10704" fmla="*/ 4480829 w 4649917"/>
              <a:gd name="connsiteY10704" fmla="*/ 699569 h 859843"/>
              <a:gd name="connsiteX10705" fmla="*/ 4480629 w 4649917"/>
              <a:gd name="connsiteY10705" fmla="*/ 699665 h 859843"/>
              <a:gd name="connsiteX10706" fmla="*/ 4475254 w 4649917"/>
              <a:gd name="connsiteY10706" fmla="*/ 699665 h 859843"/>
              <a:gd name="connsiteX10707" fmla="*/ 4475254 w 4649917"/>
              <a:gd name="connsiteY10707" fmla="*/ 703114 h 859843"/>
              <a:gd name="connsiteX10708" fmla="*/ 4472567 w 4649917"/>
              <a:gd name="connsiteY10708" fmla="*/ 703114 h 859843"/>
              <a:gd name="connsiteX10709" fmla="*/ 4472567 w 4649917"/>
              <a:gd name="connsiteY10709" fmla="*/ 699665 h 859843"/>
              <a:gd name="connsiteX10710" fmla="*/ 4475254 w 4649917"/>
              <a:gd name="connsiteY10710" fmla="*/ 699665 h 859843"/>
              <a:gd name="connsiteX10711" fmla="*/ 4480293 w 4649917"/>
              <a:gd name="connsiteY10711" fmla="*/ 698804 h 859843"/>
              <a:gd name="connsiteX10712" fmla="*/ 4480629 w 4649917"/>
              <a:gd name="connsiteY10712" fmla="*/ 699282 h 859843"/>
              <a:gd name="connsiteX10713" fmla="*/ 4480629 w 4649917"/>
              <a:gd name="connsiteY10713" fmla="*/ 696217 h 859843"/>
              <a:gd name="connsiteX10714" fmla="*/ 4480629 w 4649917"/>
              <a:gd name="connsiteY10714" fmla="*/ 693153 h 859843"/>
              <a:gd name="connsiteX10715" fmla="*/ 4477941 w 4649917"/>
              <a:gd name="connsiteY10715" fmla="*/ 692770 h 859843"/>
              <a:gd name="connsiteX10716" fmla="*/ 4469880 w 4649917"/>
              <a:gd name="connsiteY10716" fmla="*/ 692770 h 859843"/>
              <a:gd name="connsiteX10717" fmla="*/ 4469112 w 4649917"/>
              <a:gd name="connsiteY10717" fmla="*/ 692030 h 859843"/>
              <a:gd name="connsiteX10718" fmla="*/ 4467193 w 4649917"/>
              <a:gd name="connsiteY10718" fmla="*/ 692770 h 859843"/>
              <a:gd name="connsiteX10719" fmla="*/ 4456444 w 4649917"/>
              <a:gd name="connsiteY10719" fmla="*/ 692770 h 859843"/>
              <a:gd name="connsiteX10720" fmla="*/ 4456444 w 4649917"/>
              <a:gd name="connsiteY10720" fmla="*/ 689321 h 859843"/>
              <a:gd name="connsiteX10721" fmla="*/ 4443009 w 4649917"/>
              <a:gd name="connsiteY10721" fmla="*/ 685874 h 859843"/>
              <a:gd name="connsiteX10722" fmla="*/ 4437635 w 4649917"/>
              <a:gd name="connsiteY10722" fmla="*/ 685874 h 859843"/>
              <a:gd name="connsiteX10723" fmla="*/ 4445696 w 4649917"/>
              <a:gd name="connsiteY10723" fmla="*/ 689321 h 859843"/>
              <a:gd name="connsiteX10724" fmla="*/ 4432260 w 4649917"/>
              <a:gd name="connsiteY10724" fmla="*/ 685874 h 859843"/>
              <a:gd name="connsiteX10725" fmla="*/ 4443009 w 4649917"/>
              <a:gd name="connsiteY10725" fmla="*/ 685874 h 859843"/>
              <a:gd name="connsiteX10726" fmla="*/ 4455436 w 4649917"/>
              <a:gd name="connsiteY10726" fmla="*/ 685011 h 859843"/>
              <a:gd name="connsiteX10727" fmla="*/ 4466315 w 4649917"/>
              <a:gd name="connsiteY10727" fmla="*/ 688258 h 859843"/>
              <a:gd name="connsiteX10728" fmla="*/ 4467864 w 4649917"/>
              <a:gd name="connsiteY10728" fmla="*/ 688028 h 859843"/>
              <a:gd name="connsiteX10729" fmla="*/ 4471797 w 4649917"/>
              <a:gd name="connsiteY10729" fmla="*/ 688427 h 859843"/>
              <a:gd name="connsiteX10730" fmla="*/ 4473575 w 4649917"/>
              <a:gd name="connsiteY10730" fmla="*/ 687597 h 859843"/>
              <a:gd name="connsiteX10731" fmla="*/ 4475254 w 4649917"/>
              <a:gd name="connsiteY10731" fmla="*/ 685874 h 859843"/>
              <a:gd name="connsiteX10732" fmla="*/ 4480629 w 4649917"/>
              <a:gd name="connsiteY10732" fmla="*/ 689321 h 859843"/>
              <a:gd name="connsiteX10733" fmla="*/ 4483315 w 4649917"/>
              <a:gd name="connsiteY10733" fmla="*/ 685874 h 859843"/>
              <a:gd name="connsiteX10734" fmla="*/ 4491376 w 4649917"/>
              <a:gd name="connsiteY10734" fmla="*/ 689321 h 859843"/>
              <a:gd name="connsiteX10735" fmla="*/ 4494064 w 4649917"/>
              <a:gd name="connsiteY10735" fmla="*/ 689321 h 859843"/>
              <a:gd name="connsiteX10736" fmla="*/ 4496751 w 4649917"/>
              <a:gd name="connsiteY10736" fmla="*/ 689321 h 859843"/>
              <a:gd name="connsiteX10737" fmla="*/ 4502125 w 4649917"/>
              <a:gd name="connsiteY10737" fmla="*/ 689321 h 859843"/>
              <a:gd name="connsiteX10738" fmla="*/ 4502125 w 4649917"/>
              <a:gd name="connsiteY10738" fmla="*/ 692770 h 859843"/>
              <a:gd name="connsiteX10739" fmla="*/ 4507499 w 4649917"/>
              <a:gd name="connsiteY10739" fmla="*/ 692770 h 859843"/>
              <a:gd name="connsiteX10740" fmla="*/ 4563930 w 4649917"/>
              <a:gd name="connsiteY10740" fmla="*/ 699665 h 859843"/>
              <a:gd name="connsiteX10741" fmla="*/ 4545119 w 4649917"/>
              <a:gd name="connsiteY10741" fmla="*/ 696217 h 859843"/>
              <a:gd name="connsiteX10742" fmla="*/ 4542432 w 4649917"/>
              <a:gd name="connsiteY10742" fmla="*/ 692770 h 859843"/>
              <a:gd name="connsiteX10743" fmla="*/ 4542432 w 4649917"/>
              <a:gd name="connsiteY10743" fmla="*/ 696217 h 859843"/>
              <a:gd name="connsiteX10744" fmla="*/ 4539745 w 4649917"/>
              <a:gd name="connsiteY10744" fmla="*/ 692770 h 859843"/>
              <a:gd name="connsiteX10745" fmla="*/ 4531684 w 4649917"/>
              <a:gd name="connsiteY10745" fmla="*/ 692770 h 859843"/>
              <a:gd name="connsiteX10746" fmla="*/ 4512874 w 4649917"/>
              <a:gd name="connsiteY10746" fmla="*/ 689321 h 859843"/>
              <a:gd name="connsiteX10747" fmla="*/ 4528996 w 4649917"/>
              <a:gd name="connsiteY10747" fmla="*/ 689321 h 859843"/>
              <a:gd name="connsiteX10748" fmla="*/ 4518248 w 4649917"/>
              <a:gd name="connsiteY10748" fmla="*/ 685874 h 859843"/>
              <a:gd name="connsiteX10749" fmla="*/ 4528996 w 4649917"/>
              <a:gd name="connsiteY10749" fmla="*/ 685874 h 859843"/>
              <a:gd name="connsiteX10750" fmla="*/ 4531684 w 4649917"/>
              <a:gd name="connsiteY10750" fmla="*/ 685874 h 859843"/>
              <a:gd name="connsiteX10751" fmla="*/ 4539745 w 4649917"/>
              <a:gd name="connsiteY10751" fmla="*/ 685874 h 859843"/>
              <a:gd name="connsiteX10752" fmla="*/ 4545119 w 4649917"/>
              <a:gd name="connsiteY10752" fmla="*/ 685874 h 859843"/>
              <a:gd name="connsiteX10753" fmla="*/ 4593488 w 4649917"/>
              <a:gd name="connsiteY10753" fmla="*/ 692770 h 859843"/>
              <a:gd name="connsiteX10754" fmla="*/ 4539745 w 4649917"/>
              <a:gd name="connsiteY10754" fmla="*/ 678978 h 859843"/>
              <a:gd name="connsiteX10755" fmla="*/ 4542432 w 4649917"/>
              <a:gd name="connsiteY10755" fmla="*/ 682426 h 859843"/>
              <a:gd name="connsiteX10756" fmla="*/ 4537058 w 4649917"/>
              <a:gd name="connsiteY10756" fmla="*/ 682426 h 859843"/>
              <a:gd name="connsiteX10757" fmla="*/ 4534371 w 4649917"/>
              <a:gd name="connsiteY10757" fmla="*/ 678978 h 859843"/>
              <a:gd name="connsiteX10758" fmla="*/ 4539745 w 4649917"/>
              <a:gd name="connsiteY10758" fmla="*/ 678978 h 859843"/>
              <a:gd name="connsiteX10759" fmla="*/ 4563930 w 4649917"/>
              <a:gd name="connsiteY10759" fmla="*/ 682426 h 859843"/>
              <a:gd name="connsiteX10760" fmla="*/ 4563930 w 4649917"/>
              <a:gd name="connsiteY10760" fmla="*/ 678978 h 859843"/>
              <a:gd name="connsiteX10761" fmla="*/ 4571991 w 4649917"/>
              <a:gd name="connsiteY10761" fmla="*/ 675530 h 859843"/>
              <a:gd name="connsiteX10762" fmla="*/ 4539745 w 4649917"/>
              <a:gd name="connsiteY10762" fmla="*/ 668634 h 859843"/>
              <a:gd name="connsiteX10763" fmla="*/ 4536050 w 4649917"/>
              <a:gd name="connsiteY10763" fmla="*/ 668634 h 859843"/>
              <a:gd name="connsiteX10764" fmla="*/ 4531684 w 4649917"/>
              <a:gd name="connsiteY10764" fmla="*/ 668634 h 859843"/>
              <a:gd name="connsiteX10765" fmla="*/ 4528996 w 4649917"/>
              <a:gd name="connsiteY10765" fmla="*/ 668634 h 859843"/>
              <a:gd name="connsiteX10766" fmla="*/ 4526310 w 4649917"/>
              <a:gd name="connsiteY10766" fmla="*/ 665186 h 859843"/>
              <a:gd name="connsiteX10767" fmla="*/ 4523622 w 4649917"/>
              <a:gd name="connsiteY10767" fmla="*/ 661738 h 859843"/>
              <a:gd name="connsiteX10768" fmla="*/ 4520935 w 4649917"/>
              <a:gd name="connsiteY10768" fmla="*/ 661738 h 859843"/>
              <a:gd name="connsiteX10769" fmla="*/ 4518248 w 4649917"/>
              <a:gd name="connsiteY10769" fmla="*/ 658290 h 859843"/>
              <a:gd name="connsiteX10770" fmla="*/ 4566616 w 4649917"/>
              <a:gd name="connsiteY10770" fmla="*/ 665186 h 859843"/>
              <a:gd name="connsiteX10771" fmla="*/ 4569304 w 4649917"/>
              <a:gd name="connsiteY10771" fmla="*/ 661738 h 859843"/>
              <a:gd name="connsiteX10772" fmla="*/ 4571991 w 4649917"/>
              <a:gd name="connsiteY10772" fmla="*/ 665186 h 859843"/>
              <a:gd name="connsiteX10773" fmla="*/ 4571991 w 4649917"/>
              <a:gd name="connsiteY10773" fmla="*/ 661738 h 859843"/>
              <a:gd name="connsiteX10774" fmla="*/ 4561242 w 4649917"/>
              <a:gd name="connsiteY10774" fmla="*/ 658290 h 859843"/>
              <a:gd name="connsiteX10775" fmla="*/ 4558555 w 4649917"/>
              <a:gd name="connsiteY10775" fmla="*/ 661738 h 859843"/>
              <a:gd name="connsiteX10776" fmla="*/ 4504813 w 4649917"/>
              <a:gd name="connsiteY10776" fmla="*/ 654842 h 859843"/>
              <a:gd name="connsiteX10777" fmla="*/ 4502125 w 4649917"/>
              <a:gd name="connsiteY10777" fmla="*/ 651394 h 859843"/>
              <a:gd name="connsiteX10778" fmla="*/ 4502125 w 4649917"/>
              <a:gd name="connsiteY10778" fmla="*/ 654842 h 859843"/>
              <a:gd name="connsiteX10779" fmla="*/ 4496751 w 4649917"/>
              <a:gd name="connsiteY10779" fmla="*/ 651394 h 859843"/>
              <a:gd name="connsiteX10780" fmla="*/ 4494064 w 4649917"/>
              <a:gd name="connsiteY10780" fmla="*/ 651394 h 859843"/>
              <a:gd name="connsiteX10781" fmla="*/ 4491376 w 4649917"/>
              <a:gd name="connsiteY10781" fmla="*/ 651394 h 859843"/>
              <a:gd name="connsiteX10782" fmla="*/ 4483315 w 4649917"/>
              <a:gd name="connsiteY10782" fmla="*/ 651394 h 859843"/>
              <a:gd name="connsiteX10783" fmla="*/ 4477941 w 4649917"/>
              <a:gd name="connsiteY10783" fmla="*/ 651394 h 859843"/>
              <a:gd name="connsiteX10784" fmla="*/ 4477941 w 4649917"/>
              <a:gd name="connsiteY10784" fmla="*/ 647946 h 859843"/>
              <a:gd name="connsiteX10785" fmla="*/ 4475254 w 4649917"/>
              <a:gd name="connsiteY10785" fmla="*/ 651394 h 859843"/>
              <a:gd name="connsiteX10786" fmla="*/ 4475254 w 4649917"/>
              <a:gd name="connsiteY10786" fmla="*/ 644498 h 859843"/>
              <a:gd name="connsiteX10787" fmla="*/ 4472567 w 4649917"/>
              <a:gd name="connsiteY10787" fmla="*/ 643924 h 859843"/>
              <a:gd name="connsiteX10788" fmla="*/ 4471223 w 4649917"/>
              <a:gd name="connsiteY10788" fmla="*/ 643636 h 859843"/>
              <a:gd name="connsiteX10789" fmla="*/ 4470124 w 4649917"/>
              <a:gd name="connsiteY10789" fmla="*/ 644811 h 859843"/>
              <a:gd name="connsiteX10790" fmla="*/ 4472567 w 4649917"/>
              <a:gd name="connsiteY10790" fmla="*/ 647946 h 859843"/>
              <a:gd name="connsiteX10791" fmla="*/ 4469880 w 4649917"/>
              <a:gd name="connsiteY10791" fmla="*/ 647946 h 859843"/>
              <a:gd name="connsiteX10792" fmla="*/ 4467193 w 4649917"/>
              <a:gd name="connsiteY10792" fmla="*/ 647946 h 859843"/>
              <a:gd name="connsiteX10793" fmla="*/ 4467193 w 4649917"/>
              <a:gd name="connsiteY10793" fmla="*/ 644498 h 859843"/>
              <a:gd name="connsiteX10794" fmla="*/ 4461818 w 4649917"/>
              <a:gd name="connsiteY10794" fmla="*/ 641050 h 859843"/>
              <a:gd name="connsiteX10795" fmla="*/ 4451070 w 4649917"/>
              <a:gd name="connsiteY10795" fmla="*/ 641050 h 859843"/>
              <a:gd name="connsiteX10796" fmla="*/ 4448383 w 4649917"/>
              <a:gd name="connsiteY10796" fmla="*/ 641050 h 859843"/>
              <a:gd name="connsiteX10797" fmla="*/ 4448383 w 4649917"/>
              <a:gd name="connsiteY10797" fmla="*/ 637603 h 859843"/>
              <a:gd name="connsiteX10798" fmla="*/ 4445696 w 4649917"/>
              <a:gd name="connsiteY10798" fmla="*/ 641050 h 859843"/>
              <a:gd name="connsiteX10799" fmla="*/ 4445696 w 4649917"/>
              <a:gd name="connsiteY10799" fmla="*/ 637603 h 859843"/>
              <a:gd name="connsiteX10800" fmla="*/ 4443009 w 4649917"/>
              <a:gd name="connsiteY10800" fmla="*/ 637603 h 859843"/>
              <a:gd name="connsiteX10801" fmla="*/ 4443009 w 4649917"/>
              <a:gd name="connsiteY10801" fmla="*/ 641050 h 859843"/>
              <a:gd name="connsiteX10802" fmla="*/ 4440321 w 4649917"/>
              <a:gd name="connsiteY10802" fmla="*/ 641050 h 859843"/>
              <a:gd name="connsiteX10803" fmla="*/ 4437635 w 4649917"/>
              <a:gd name="connsiteY10803" fmla="*/ 641050 h 859843"/>
              <a:gd name="connsiteX10804" fmla="*/ 4438709 w 4649917"/>
              <a:gd name="connsiteY10804" fmla="*/ 640016 h 859843"/>
              <a:gd name="connsiteX10805" fmla="*/ 4434947 w 4649917"/>
              <a:gd name="connsiteY10805" fmla="*/ 637603 h 859843"/>
              <a:gd name="connsiteX10806" fmla="*/ 4434947 w 4649917"/>
              <a:gd name="connsiteY10806" fmla="*/ 641050 h 859843"/>
              <a:gd name="connsiteX10807" fmla="*/ 4432260 w 4649917"/>
              <a:gd name="connsiteY10807" fmla="*/ 641050 h 859843"/>
              <a:gd name="connsiteX10808" fmla="*/ 4434947 w 4649917"/>
              <a:gd name="connsiteY10808" fmla="*/ 637603 h 859843"/>
              <a:gd name="connsiteX10809" fmla="*/ 4432260 w 4649917"/>
              <a:gd name="connsiteY10809" fmla="*/ 637603 h 859843"/>
              <a:gd name="connsiteX10810" fmla="*/ 4429573 w 4649917"/>
              <a:gd name="connsiteY10810" fmla="*/ 637603 h 859843"/>
              <a:gd name="connsiteX10811" fmla="*/ 4424198 w 4649917"/>
              <a:gd name="connsiteY10811" fmla="*/ 637603 h 859843"/>
              <a:gd name="connsiteX10812" fmla="*/ 4418824 w 4649917"/>
              <a:gd name="connsiteY10812" fmla="*/ 637603 h 859843"/>
              <a:gd name="connsiteX10813" fmla="*/ 4416137 w 4649917"/>
              <a:gd name="connsiteY10813" fmla="*/ 637603 h 859843"/>
              <a:gd name="connsiteX10814" fmla="*/ 4394640 w 4649917"/>
              <a:gd name="connsiteY10814" fmla="*/ 634154 h 859843"/>
              <a:gd name="connsiteX10815" fmla="*/ 4391953 w 4649917"/>
              <a:gd name="connsiteY10815" fmla="*/ 634154 h 859843"/>
              <a:gd name="connsiteX10816" fmla="*/ 4389266 w 4649917"/>
              <a:gd name="connsiteY10816" fmla="*/ 634154 h 859843"/>
              <a:gd name="connsiteX10817" fmla="*/ 4335523 w 4649917"/>
              <a:gd name="connsiteY10817" fmla="*/ 627259 h 859843"/>
              <a:gd name="connsiteX10818" fmla="*/ 4316714 w 4649917"/>
              <a:gd name="connsiteY10818" fmla="*/ 623810 h 859843"/>
              <a:gd name="connsiteX10819" fmla="*/ 4305965 w 4649917"/>
              <a:gd name="connsiteY10819" fmla="*/ 627259 h 859843"/>
              <a:gd name="connsiteX10820" fmla="*/ 4305965 w 4649917"/>
              <a:gd name="connsiteY10820" fmla="*/ 623810 h 859843"/>
              <a:gd name="connsiteX10821" fmla="*/ 4303278 w 4649917"/>
              <a:gd name="connsiteY10821" fmla="*/ 623810 h 859843"/>
              <a:gd name="connsiteX10822" fmla="*/ 4302606 w 4649917"/>
              <a:gd name="connsiteY10822" fmla="*/ 623164 h 859843"/>
              <a:gd name="connsiteX10823" fmla="*/ 4300591 w 4649917"/>
              <a:gd name="connsiteY10823" fmla="*/ 623810 h 859843"/>
              <a:gd name="connsiteX10824" fmla="*/ 4297903 w 4649917"/>
              <a:gd name="connsiteY10824" fmla="*/ 623810 h 859843"/>
              <a:gd name="connsiteX10825" fmla="*/ 4292530 w 4649917"/>
              <a:gd name="connsiteY10825" fmla="*/ 623810 h 859843"/>
              <a:gd name="connsiteX10826" fmla="*/ 4297903 w 4649917"/>
              <a:gd name="connsiteY10826" fmla="*/ 620363 h 859843"/>
              <a:gd name="connsiteX10827" fmla="*/ 4300591 w 4649917"/>
              <a:gd name="connsiteY10827" fmla="*/ 623810 h 859843"/>
              <a:gd name="connsiteX10828" fmla="*/ 4301935 w 4649917"/>
              <a:gd name="connsiteY10828" fmla="*/ 622517 h 859843"/>
              <a:gd name="connsiteX10829" fmla="*/ 4302606 w 4649917"/>
              <a:gd name="connsiteY10829" fmla="*/ 623164 h 859843"/>
              <a:gd name="connsiteX10830" fmla="*/ 4304621 w 4649917"/>
              <a:gd name="connsiteY10830" fmla="*/ 622517 h 859843"/>
              <a:gd name="connsiteX10831" fmla="*/ 4308652 w 4649917"/>
              <a:gd name="connsiteY10831" fmla="*/ 623810 h 859843"/>
              <a:gd name="connsiteX10832" fmla="*/ 4308652 w 4649917"/>
              <a:gd name="connsiteY10832" fmla="*/ 620363 h 859843"/>
              <a:gd name="connsiteX10833" fmla="*/ 4314026 w 4649917"/>
              <a:gd name="connsiteY10833" fmla="*/ 623810 h 859843"/>
              <a:gd name="connsiteX10834" fmla="*/ 4316714 w 4649917"/>
              <a:gd name="connsiteY10834" fmla="*/ 620363 h 859843"/>
              <a:gd name="connsiteX10835" fmla="*/ 4316714 w 4649917"/>
              <a:gd name="connsiteY10835" fmla="*/ 623810 h 859843"/>
              <a:gd name="connsiteX10836" fmla="*/ 4322088 w 4649917"/>
              <a:gd name="connsiteY10836" fmla="*/ 623810 h 859843"/>
              <a:gd name="connsiteX10837" fmla="*/ 4335523 w 4649917"/>
              <a:gd name="connsiteY10837" fmla="*/ 620363 h 859843"/>
              <a:gd name="connsiteX10838" fmla="*/ 4335523 w 4649917"/>
              <a:gd name="connsiteY10838" fmla="*/ 623810 h 859843"/>
              <a:gd name="connsiteX10839" fmla="*/ 4346272 w 4649917"/>
              <a:gd name="connsiteY10839" fmla="*/ 623810 h 859843"/>
              <a:gd name="connsiteX10840" fmla="*/ 4343585 w 4649917"/>
              <a:gd name="connsiteY10840" fmla="*/ 623810 h 859843"/>
              <a:gd name="connsiteX10841" fmla="*/ 4351646 w 4649917"/>
              <a:gd name="connsiteY10841" fmla="*/ 623810 h 859843"/>
              <a:gd name="connsiteX10842" fmla="*/ 4348959 w 4649917"/>
              <a:gd name="connsiteY10842" fmla="*/ 627259 h 859843"/>
              <a:gd name="connsiteX10843" fmla="*/ 4354334 w 4649917"/>
              <a:gd name="connsiteY10843" fmla="*/ 627259 h 859843"/>
              <a:gd name="connsiteX10844" fmla="*/ 4359708 w 4649917"/>
              <a:gd name="connsiteY10844" fmla="*/ 627259 h 859843"/>
              <a:gd name="connsiteX10845" fmla="*/ 4365082 w 4649917"/>
              <a:gd name="connsiteY10845" fmla="*/ 623810 h 859843"/>
              <a:gd name="connsiteX10846" fmla="*/ 4365082 w 4649917"/>
              <a:gd name="connsiteY10846" fmla="*/ 627259 h 859843"/>
              <a:gd name="connsiteX10847" fmla="*/ 4370456 w 4649917"/>
              <a:gd name="connsiteY10847" fmla="*/ 627259 h 859843"/>
              <a:gd name="connsiteX10848" fmla="*/ 4375831 w 4649917"/>
              <a:gd name="connsiteY10848" fmla="*/ 627259 h 859843"/>
              <a:gd name="connsiteX10849" fmla="*/ 4378518 w 4649917"/>
              <a:gd name="connsiteY10849" fmla="*/ 627259 h 859843"/>
              <a:gd name="connsiteX10850" fmla="*/ 4381205 w 4649917"/>
              <a:gd name="connsiteY10850" fmla="*/ 627259 h 859843"/>
              <a:gd name="connsiteX10851" fmla="*/ 4383892 w 4649917"/>
              <a:gd name="connsiteY10851" fmla="*/ 630706 h 859843"/>
              <a:gd name="connsiteX10852" fmla="*/ 4389266 w 4649917"/>
              <a:gd name="connsiteY10852" fmla="*/ 630706 h 859843"/>
              <a:gd name="connsiteX10853" fmla="*/ 4383892 w 4649917"/>
              <a:gd name="connsiteY10853" fmla="*/ 623810 h 859843"/>
              <a:gd name="connsiteX10854" fmla="*/ 4405389 w 4649917"/>
              <a:gd name="connsiteY10854" fmla="*/ 620363 h 859843"/>
              <a:gd name="connsiteX10855" fmla="*/ 4402701 w 4649917"/>
              <a:gd name="connsiteY10855" fmla="*/ 620363 h 859843"/>
              <a:gd name="connsiteX10856" fmla="*/ 4400015 w 4649917"/>
              <a:gd name="connsiteY10856" fmla="*/ 616914 h 859843"/>
              <a:gd name="connsiteX10857" fmla="*/ 4402701 w 4649917"/>
              <a:gd name="connsiteY10857" fmla="*/ 616914 h 859843"/>
              <a:gd name="connsiteX10858" fmla="*/ 4400015 w 4649917"/>
              <a:gd name="connsiteY10858" fmla="*/ 613466 h 859843"/>
              <a:gd name="connsiteX10859" fmla="*/ 4402672 w 4649917"/>
              <a:gd name="connsiteY10859" fmla="*/ 612536 h 859843"/>
              <a:gd name="connsiteX10860" fmla="*/ 4400351 w 4649917"/>
              <a:gd name="connsiteY10860" fmla="*/ 611743 h 859843"/>
              <a:gd name="connsiteX10861" fmla="*/ 4397327 w 4649917"/>
              <a:gd name="connsiteY10861" fmla="*/ 610019 h 859843"/>
              <a:gd name="connsiteX10862" fmla="*/ 4405389 w 4649917"/>
              <a:gd name="connsiteY10862" fmla="*/ 612087 h 859843"/>
              <a:gd name="connsiteX10863" fmla="*/ 4405389 w 4649917"/>
              <a:gd name="connsiteY10863" fmla="*/ 610019 h 859843"/>
              <a:gd name="connsiteX10864" fmla="*/ 4410763 w 4649917"/>
              <a:gd name="connsiteY10864" fmla="*/ 613466 h 859843"/>
              <a:gd name="connsiteX10865" fmla="*/ 4410763 w 4649917"/>
              <a:gd name="connsiteY10865" fmla="*/ 616914 h 859843"/>
              <a:gd name="connsiteX10866" fmla="*/ 4412778 w 4649917"/>
              <a:gd name="connsiteY10866" fmla="*/ 613897 h 859843"/>
              <a:gd name="connsiteX10867" fmla="*/ 4413297 w 4649917"/>
              <a:gd name="connsiteY10867" fmla="*/ 613860 h 859843"/>
              <a:gd name="connsiteX10868" fmla="*/ 4413450 w 4649917"/>
              <a:gd name="connsiteY10868" fmla="*/ 613466 h 859843"/>
              <a:gd name="connsiteX10869" fmla="*/ 4413799 w 4649917"/>
              <a:gd name="connsiteY10869" fmla="*/ 613824 h 859843"/>
              <a:gd name="connsiteX10870" fmla="*/ 4418824 w 4649917"/>
              <a:gd name="connsiteY10870" fmla="*/ 613466 h 859843"/>
              <a:gd name="connsiteX10871" fmla="*/ 4421512 w 4649917"/>
              <a:gd name="connsiteY10871" fmla="*/ 613466 h 859843"/>
              <a:gd name="connsiteX10872" fmla="*/ 4418824 w 4649917"/>
              <a:gd name="connsiteY10872" fmla="*/ 616914 h 859843"/>
              <a:gd name="connsiteX10873" fmla="*/ 4421512 w 4649917"/>
              <a:gd name="connsiteY10873" fmla="*/ 616914 h 859843"/>
              <a:gd name="connsiteX10874" fmla="*/ 4421512 w 4649917"/>
              <a:gd name="connsiteY10874" fmla="*/ 620363 h 859843"/>
              <a:gd name="connsiteX10875" fmla="*/ 4418824 w 4649917"/>
              <a:gd name="connsiteY10875" fmla="*/ 620363 h 859843"/>
              <a:gd name="connsiteX10876" fmla="*/ 4418824 w 4649917"/>
              <a:gd name="connsiteY10876" fmla="*/ 616914 h 859843"/>
              <a:gd name="connsiteX10877" fmla="*/ 4415130 w 4649917"/>
              <a:gd name="connsiteY10877" fmla="*/ 615190 h 859843"/>
              <a:gd name="connsiteX10878" fmla="*/ 4413799 w 4649917"/>
              <a:gd name="connsiteY10878" fmla="*/ 613824 h 859843"/>
              <a:gd name="connsiteX10879" fmla="*/ 4413297 w 4649917"/>
              <a:gd name="connsiteY10879" fmla="*/ 613860 h 859843"/>
              <a:gd name="connsiteX10880" fmla="*/ 4410763 w 4649917"/>
              <a:gd name="connsiteY10880" fmla="*/ 620363 h 859843"/>
              <a:gd name="connsiteX10881" fmla="*/ 4413450 w 4649917"/>
              <a:gd name="connsiteY10881" fmla="*/ 620363 h 859843"/>
              <a:gd name="connsiteX10882" fmla="*/ 4410763 w 4649917"/>
              <a:gd name="connsiteY10882" fmla="*/ 620363 h 859843"/>
              <a:gd name="connsiteX10883" fmla="*/ 4410763 w 4649917"/>
              <a:gd name="connsiteY10883" fmla="*/ 616914 h 859843"/>
              <a:gd name="connsiteX10884" fmla="*/ 4408076 w 4649917"/>
              <a:gd name="connsiteY10884" fmla="*/ 613466 h 859843"/>
              <a:gd name="connsiteX10885" fmla="*/ 4402701 w 4649917"/>
              <a:gd name="connsiteY10885" fmla="*/ 616914 h 859843"/>
              <a:gd name="connsiteX10886" fmla="*/ 4405389 w 4649917"/>
              <a:gd name="connsiteY10886" fmla="*/ 616914 h 859843"/>
              <a:gd name="connsiteX10887" fmla="*/ 4408076 w 4649917"/>
              <a:gd name="connsiteY10887" fmla="*/ 620363 h 859843"/>
              <a:gd name="connsiteX10888" fmla="*/ 4408076 w 4649917"/>
              <a:gd name="connsiteY10888" fmla="*/ 623810 h 859843"/>
              <a:gd name="connsiteX10889" fmla="*/ 4413450 w 4649917"/>
              <a:gd name="connsiteY10889" fmla="*/ 627259 h 859843"/>
              <a:gd name="connsiteX10890" fmla="*/ 4413450 w 4649917"/>
              <a:gd name="connsiteY10890" fmla="*/ 623810 h 859843"/>
              <a:gd name="connsiteX10891" fmla="*/ 4424198 w 4649917"/>
              <a:gd name="connsiteY10891" fmla="*/ 623810 h 859843"/>
              <a:gd name="connsiteX10892" fmla="*/ 4426886 w 4649917"/>
              <a:gd name="connsiteY10892" fmla="*/ 623810 h 859843"/>
              <a:gd name="connsiteX10893" fmla="*/ 4426886 w 4649917"/>
              <a:gd name="connsiteY10893" fmla="*/ 627259 h 859843"/>
              <a:gd name="connsiteX10894" fmla="*/ 4432260 w 4649917"/>
              <a:gd name="connsiteY10894" fmla="*/ 623810 h 859843"/>
              <a:gd name="connsiteX10895" fmla="*/ 4426886 w 4649917"/>
              <a:gd name="connsiteY10895" fmla="*/ 620363 h 859843"/>
              <a:gd name="connsiteX10896" fmla="*/ 4429573 w 4649917"/>
              <a:gd name="connsiteY10896" fmla="*/ 620363 h 859843"/>
              <a:gd name="connsiteX10897" fmla="*/ 4429573 w 4649917"/>
              <a:gd name="connsiteY10897" fmla="*/ 616914 h 859843"/>
              <a:gd name="connsiteX10898" fmla="*/ 4429573 w 4649917"/>
              <a:gd name="connsiteY10898" fmla="*/ 613466 h 859843"/>
              <a:gd name="connsiteX10899" fmla="*/ 4426886 w 4649917"/>
              <a:gd name="connsiteY10899" fmla="*/ 613466 h 859843"/>
              <a:gd name="connsiteX10900" fmla="*/ 4429573 w 4649917"/>
              <a:gd name="connsiteY10900" fmla="*/ 613466 h 859843"/>
              <a:gd name="connsiteX10901" fmla="*/ 4426886 w 4649917"/>
              <a:gd name="connsiteY10901" fmla="*/ 610019 h 859843"/>
              <a:gd name="connsiteX10902" fmla="*/ 4426886 w 4649917"/>
              <a:gd name="connsiteY10902" fmla="*/ 606570 h 859843"/>
              <a:gd name="connsiteX10903" fmla="*/ 4429573 w 4649917"/>
              <a:gd name="connsiteY10903" fmla="*/ 610019 h 859843"/>
              <a:gd name="connsiteX10904" fmla="*/ 4432260 w 4649917"/>
              <a:gd name="connsiteY10904" fmla="*/ 606570 h 859843"/>
              <a:gd name="connsiteX10905" fmla="*/ 4434947 w 4649917"/>
              <a:gd name="connsiteY10905" fmla="*/ 610019 h 859843"/>
              <a:gd name="connsiteX10906" fmla="*/ 4437635 w 4649917"/>
              <a:gd name="connsiteY10906" fmla="*/ 610019 h 859843"/>
              <a:gd name="connsiteX10907" fmla="*/ 4437635 w 4649917"/>
              <a:gd name="connsiteY10907" fmla="*/ 613466 h 859843"/>
              <a:gd name="connsiteX10908" fmla="*/ 4434947 w 4649917"/>
              <a:gd name="connsiteY10908" fmla="*/ 610019 h 859843"/>
              <a:gd name="connsiteX10909" fmla="*/ 4432260 w 4649917"/>
              <a:gd name="connsiteY10909" fmla="*/ 613466 h 859843"/>
              <a:gd name="connsiteX10910" fmla="*/ 4440321 w 4649917"/>
              <a:gd name="connsiteY10910" fmla="*/ 616914 h 859843"/>
              <a:gd name="connsiteX10911" fmla="*/ 4448383 w 4649917"/>
              <a:gd name="connsiteY10911" fmla="*/ 616914 h 859843"/>
              <a:gd name="connsiteX10912" fmla="*/ 4451070 w 4649917"/>
              <a:gd name="connsiteY10912" fmla="*/ 616914 h 859843"/>
              <a:gd name="connsiteX10913" fmla="*/ 4453757 w 4649917"/>
              <a:gd name="connsiteY10913" fmla="*/ 616914 h 859843"/>
              <a:gd name="connsiteX10914" fmla="*/ 4461818 w 4649917"/>
              <a:gd name="connsiteY10914" fmla="*/ 620363 h 859843"/>
              <a:gd name="connsiteX10915" fmla="*/ 4459132 w 4649917"/>
              <a:gd name="connsiteY10915" fmla="*/ 610019 h 859843"/>
              <a:gd name="connsiteX10916" fmla="*/ 4459132 w 4649917"/>
              <a:gd name="connsiteY10916" fmla="*/ 613466 h 859843"/>
              <a:gd name="connsiteX10917" fmla="*/ 4456444 w 4649917"/>
              <a:gd name="connsiteY10917" fmla="*/ 613466 h 859843"/>
              <a:gd name="connsiteX10918" fmla="*/ 4459132 w 4649917"/>
              <a:gd name="connsiteY10918" fmla="*/ 610019 h 859843"/>
              <a:gd name="connsiteX10919" fmla="*/ 4456444 w 4649917"/>
              <a:gd name="connsiteY10919" fmla="*/ 610019 h 859843"/>
              <a:gd name="connsiteX10920" fmla="*/ 4459132 w 4649917"/>
              <a:gd name="connsiteY10920" fmla="*/ 610019 h 859843"/>
              <a:gd name="connsiteX10921" fmla="*/ 4461818 w 4649917"/>
              <a:gd name="connsiteY10921" fmla="*/ 613466 h 859843"/>
              <a:gd name="connsiteX10922" fmla="*/ 4467193 w 4649917"/>
              <a:gd name="connsiteY10922" fmla="*/ 613466 h 859843"/>
              <a:gd name="connsiteX10923" fmla="*/ 4464506 w 4649917"/>
              <a:gd name="connsiteY10923" fmla="*/ 610019 h 859843"/>
              <a:gd name="connsiteX10924" fmla="*/ 4467193 w 4649917"/>
              <a:gd name="connsiteY10924" fmla="*/ 610019 h 859843"/>
              <a:gd name="connsiteX10925" fmla="*/ 4469880 w 4649917"/>
              <a:gd name="connsiteY10925" fmla="*/ 613466 h 859843"/>
              <a:gd name="connsiteX10926" fmla="*/ 4469880 w 4649917"/>
              <a:gd name="connsiteY10926" fmla="*/ 610019 h 859843"/>
              <a:gd name="connsiteX10927" fmla="*/ 4472567 w 4649917"/>
              <a:gd name="connsiteY10927" fmla="*/ 613466 h 859843"/>
              <a:gd name="connsiteX10928" fmla="*/ 4480629 w 4649917"/>
              <a:gd name="connsiteY10928" fmla="*/ 613466 h 859843"/>
              <a:gd name="connsiteX10929" fmla="*/ 4480629 w 4649917"/>
              <a:gd name="connsiteY10929" fmla="*/ 610019 h 859843"/>
              <a:gd name="connsiteX10930" fmla="*/ 4491376 w 4649917"/>
              <a:gd name="connsiteY10930" fmla="*/ 613466 h 859843"/>
              <a:gd name="connsiteX10931" fmla="*/ 4486002 w 4649917"/>
              <a:gd name="connsiteY10931" fmla="*/ 610019 h 859843"/>
              <a:gd name="connsiteX10932" fmla="*/ 4496079 w 4649917"/>
              <a:gd name="connsiteY10932" fmla="*/ 611312 h 859843"/>
              <a:gd name="connsiteX10933" fmla="*/ 4498599 w 4649917"/>
              <a:gd name="connsiteY10933" fmla="*/ 610773 h 859843"/>
              <a:gd name="connsiteX10934" fmla="*/ 4421512 w 4649917"/>
              <a:gd name="connsiteY10934" fmla="*/ 596226 h 859843"/>
              <a:gd name="connsiteX10935" fmla="*/ 4408076 w 4649917"/>
              <a:gd name="connsiteY10935" fmla="*/ 596226 h 859843"/>
              <a:gd name="connsiteX10936" fmla="*/ 4391953 w 4649917"/>
              <a:gd name="connsiteY10936" fmla="*/ 596226 h 859843"/>
              <a:gd name="connsiteX10937" fmla="*/ 4375831 w 4649917"/>
              <a:gd name="connsiteY10937" fmla="*/ 592779 h 859843"/>
              <a:gd name="connsiteX10938" fmla="*/ 4370456 w 4649917"/>
              <a:gd name="connsiteY10938" fmla="*/ 592779 h 859843"/>
              <a:gd name="connsiteX10939" fmla="*/ 4359708 w 4649917"/>
              <a:gd name="connsiteY10939" fmla="*/ 592779 h 859843"/>
              <a:gd name="connsiteX10940" fmla="*/ 4329141 w 4649917"/>
              <a:gd name="connsiteY10940" fmla="*/ 589762 h 859843"/>
              <a:gd name="connsiteX10941" fmla="*/ 4340898 w 4649917"/>
              <a:gd name="connsiteY10941" fmla="*/ 592779 h 859843"/>
              <a:gd name="connsiteX10942" fmla="*/ 4346272 w 4649917"/>
              <a:gd name="connsiteY10942" fmla="*/ 592779 h 859843"/>
              <a:gd name="connsiteX10943" fmla="*/ 4343585 w 4649917"/>
              <a:gd name="connsiteY10943" fmla="*/ 596226 h 859843"/>
              <a:gd name="connsiteX10944" fmla="*/ 4328387 w 4649917"/>
              <a:gd name="connsiteY10944" fmla="*/ 593626 h 859843"/>
              <a:gd name="connsiteX10945" fmla="*/ 4327462 w 4649917"/>
              <a:gd name="connsiteY10945" fmla="*/ 594072 h 859843"/>
              <a:gd name="connsiteX10946" fmla="*/ 4325517 w 4649917"/>
              <a:gd name="connsiteY10946" fmla="*/ 593135 h 859843"/>
              <a:gd name="connsiteX10947" fmla="*/ 4303278 w 4649917"/>
              <a:gd name="connsiteY10947" fmla="*/ 589330 h 859843"/>
              <a:gd name="connsiteX10948" fmla="*/ 4316714 w 4649917"/>
              <a:gd name="connsiteY10948" fmla="*/ 592779 h 859843"/>
              <a:gd name="connsiteX10949" fmla="*/ 4279094 w 4649917"/>
              <a:gd name="connsiteY10949" fmla="*/ 589330 h 859843"/>
              <a:gd name="connsiteX10950" fmla="*/ 4284468 w 4649917"/>
              <a:gd name="connsiteY10950" fmla="*/ 589330 h 859843"/>
              <a:gd name="connsiteX10951" fmla="*/ 4271033 w 4649917"/>
              <a:gd name="connsiteY10951" fmla="*/ 585883 h 859843"/>
              <a:gd name="connsiteX10952" fmla="*/ 4268345 w 4649917"/>
              <a:gd name="connsiteY10952" fmla="*/ 585883 h 859843"/>
              <a:gd name="connsiteX10953" fmla="*/ 4265659 w 4649917"/>
              <a:gd name="connsiteY10953" fmla="*/ 585883 h 859843"/>
              <a:gd name="connsiteX10954" fmla="*/ 4268345 w 4649917"/>
              <a:gd name="connsiteY10954" fmla="*/ 589330 h 859843"/>
              <a:gd name="connsiteX10955" fmla="*/ 4265659 w 4649917"/>
              <a:gd name="connsiteY10955" fmla="*/ 589330 h 859843"/>
              <a:gd name="connsiteX10956" fmla="*/ 4265659 w 4649917"/>
              <a:gd name="connsiteY10956" fmla="*/ 585883 h 859843"/>
              <a:gd name="connsiteX10957" fmla="*/ 4262971 w 4649917"/>
              <a:gd name="connsiteY10957" fmla="*/ 585883 h 859843"/>
              <a:gd name="connsiteX10958" fmla="*/ 4262971 w 4649917"/>
              <a:gd name="connsiteY10958" fmla="*/ 589330 h 859843"/>
              <a:gd name="connsiteX10959" fmla="*/ 4249536 w 4649917"/>
              <a:gd name="connsiteY10959" fmla="*/ 585883 h 859843"/>
              <a:gd name="connsiteX10960" fmla="*/ 4254910 w 4649917"/>
              <a:gd name="connsiteY10960" fmla="*/ 582435 h 859843"/>
              <a:gd name="connsiteX10961" fmla="*/ 4238787 w 4649917"/>
              <a:gd name="connsiteY10961" fmla="*/ 585883 h 859843"/>
              <a:gd name="connsiteX10962" fmla="*/ 4236100 w 4649917"/>
              <a:gd name="connsiteY10962" fmla="*/ 582435 h 859843"/>
              <a:gd name="connsiteX10963" fmla="*/ 4222664 w 4649917"/>
              <a:gd name="connsiteY10963" fmla="*/ 582435 h 859843"/>
              <a:gd name="connsiteX10964" fmla="*/ 4217290 w 4649917"/>
              <a:gd name="connsiteY10964" fmla="*/ 582435 h 859843"/>
              <a:gd name="connsiteX10965" fmla="*/ 4211916 w 4649917"/>
              <a:gd name="connsiteY10965" fmla="*/ 582435 h 859843"/>
              <a:gd name="connsiteX10966" fmla="*/ 4185044 w 4649917"/>
              <a:gd name="connsiteY10966" fmla="*/ 582435 h 859843"/>
              <a:gd name="connsiteX10967" fmla="*/ 4176983 w 4649917"/>
              <a:gd name="connsiteY10967" fmla="*/ 582435 h 859843"/>
              <a:gd name="connsiteX10968" fmla="*/ 4209228 w 4649917"/>
              <a:gd name="connsiteY10968" fmla="*/ 585883 h 859843"/>
              <a:gd name="connsiteX10969" fmla="*/ 4163547 w 4649917"/>
              <a:gd name="connsiteY10969" fmla="*/ 585883 h 859843"/>
              <a:gd name="connsiteX10970" fmla="*/ 4133989 w 4649917"/>
              <a:gd name="connsiteY10970" fmla="*/ 585883 h 859843"/>
              <a:gd name="connsiteX10971" fmla="*/ 4131302 w 4649917"/>
              <a:gd name="connsiteY10971" fmla="*/ 585883 h 859843"/>
              <a:gd name="connsiteX10972" fmla="*/ 4107116 w 4649917"/>
              <a:gd name="connsiteY10972" fmla="*/ 585883 h 859843"/>
              <a:gd name="connsiteX10973" fmla="*/ 4107112 w 4649917"/>
              <a:gd name="connsiteY10973" fmla="*/ 585882 h 859843"/>
              <a:gd name="connsiteX10974" fmla="*/ 4102950 w 4649917"/>
              <a:gd name="connsiteY10974" fmla="*/ 584932 h 859843"/>
              <a:gd name="connsiteX10975" fmla="*/ 4099057 w 4649917"/>
              <a:gd name="connsiteY10975" fmla="*/ 582435 h 859843"/>
              <a:gd name="connsiteX10976" fmla="*/ 4096020 w 4649917"/>
              <a:gd name="connsiteY10976" fmla="*/ 583351 h 859843"/>
              <a:gd name="connsiteX10977" fmla="*/ 4091997 w 4649917"/>
              <a:gd name="connsiteY10977" fmla="*/ 582434 h 859843"/>
              <a:gd name="connsiteX10978" fmla="*/ 4089310 w 4649917"/>
              <a:gd name="connsiteY10978" fmla="*/ 582434 h 859843"/>
              <a:gd name="connsiteX10979" fmla="*/ 4073187 w 4649917"/>
              <a:gd name="connsiteY10979" fmla="*/ 582434 h 859843"/>
              <a:gd name="connsiteX10980" fmla="*/ 4075874 w 4649917"/>
              <a:gd name="connsiteY10980" fmla="*/ 578986 h 859843"/>
              <a:gd name="connsiteX10981" fmla="*/ 4073187 w 4649917"/>
              <a:gd name="connsiteY10981" fmla="*/ 578986 h 859843"/>
              <a:gd name="connsiteX10982" fmla="*/ 4065125 w 4649917"/>
              <a:gd name="connsiteY10982" fmla="*/ 578986 h 859843"/>
              <a:gd name="connsiteX10983" fmla="*/ 4059751 w 4649917"/>
              <a:gd name="connsiteY10983" fmla="*/ 578986 h 859843"/>
              <a:gd name="connsiteX10984" fmla="*/ 4057064 w 4649917"/>
              <a:gd name="connsiteY10984" fmla="*/ 582434 h 859843"/>
              <a:gd name="connsiteX10985" fmla="*/ 4057064 w 4649917"/>
              <a:gd name="connsiteY10985" fmla="*/ 578986 h 859843"/>
              <a:gd name="connsiteX10986" fmla="*/ 4059751 w 4649917"/>
              <a:gd name="connsiteY10986" fmla="*/ 578986 h 859843"/>
              <a:gd name="connsiteX10987" fmla="*/ 4065125 w 4649917"/>
              <a:gd name="connsiteY10987" fmla="*/ 578986 h 859843"/>
              <a:gd name="connsiteX10988" fmla="*/ 4051690 w 4649917"/>
              <a:gd name="connsiteY10988" fmla="*/ 578986 h 859843"/>
              <a:gd name="connsiteX10989" fmla="*/ 4038254 w 4649917"/>
              <a:gd name="connsiteY10989" fmla="*/ 575538 h 859843"/>
              <a:gd name="connsiteX10990" fmla="*/ 4027506 w 4649917"/>
              <a:gd name="connsiteY10990" fmla="*/ 575538 h 859843"/>
              <a:gd name="connsiteX10991" fmla="*/ 4022131 w 4649917"/>
              <a:gd name="connsiteY10991" fmla="*/ 575538 h 859843"/>
              <a:gd name="connsiteX10992" fmla="*/ 4022131 w 4649917"/>
              <a:gd name="connsiteY10992" fmla="*/ 572090 h 859843"/>
              <a:gd name="connsiteX10993" fmla="*/ 4019445 w 4649917"/>
              <a:gd name="connsiteY10993" fmla="*/ 575538 h 859843"/>
              <a:gd name="connsiteX10994" fmla="*/ 4019445 w 4649917"/>
              <a:gd name="connsiteY10994" fmla="*/ 572090 h 859843"/>
              <a:gd name="connsiteX10995" fmla="*/ 4018444 w 4649917"/>
              <a:gd name="connsiteY10995" fmla="*/ 572090 h 859843"/>
              <a:gd name="connsiteX10996" fmla="*/ 4023817 w 4649917"/>
              <a:gd name="connsiteY10996" fmla="*/ 568643 h 859843"/>
              <a:gd name="connsiteX10997" fmla="*/ 4026504 w 4649917"/>
              <a:gd name="connsiteY10997" fmla="*/ 568643 h 859843"/>
              <a:gd name="connsiteX10998" fmla="*/ 4023817 w 4649917"/>
              <a:gd name="connsiteY10998" fmla="*/ 565195 h 859843"/>
              <a:gd name="connsiteX10999" fmla="*/ 4021130 w 4649917"/>
              <a:gd name="connsiteY10999" fmla="*/ 568643 h 859843"/>
              <a:gd name="connsiteX11000" fmla="*/ 4015755 w 4649917"/>
              <a:gd name="connsiteY11000" fmla="*/ 568643 h 859843"/>
              <a:gd name="connsiteX11001" fmla="*/ 4017099 w 4649917"/>
              <a:gd name="connsiteY11001" fmla="*/ 570367 h 859843"/>
              <a:gd name="connsiteX11002" fmla="*/ 4018442 w 4649917"/>
              <a:gd name="connsiteY11002" fmla="*/ 572090 h 859843"/>
              <a:gd name="connsiteX11003" fmla="*/ 4014070 w 4649917"/>
              <a:gd name="connsiteY11003" fmla="*/ 572090 h 859843"/>
              <a:gd name="connsiteX11004" fmla="*/ 4011383 w 4649917"/>
              <a:gd name="connsiteY11004" fmla="*/ 572090 h 859843"/>
              <a:gd name="connsiteX11005" fmla="*/ 4000635 w 4649917"/>
              <a:gd name="connsiteY11005" fmla="*/ 568642 h 859843"/>
              <a:gd name="connsiteX11006" fmla="*/ 3999635 w 4649917"/>
              <a:gd name="connsiteY11006" fmla="*/ 568642 h 859843"/>
              <a:gd name="connsiteX11007" fmla="*/ 4005008 w 4649917"/>
              <a:gd name="connsiteY11007" fmla="*/ 565195 h 859843"/>
              <a:gd name="connsiteX11008" fmla="*/ 4002320 w 4649917"/>
              <a:gd name="connsiteY11008" fmla="*/ 568643 h 859843"/>
              <a:gd name="connsiteX11009" fmla="*/ 4010382 w 4649917"/>
              <a:gd name="connsiteY11009" fmla="*/ 568643 h 859843"/>
              <a:gd name="connsiteX11010" fmla="*/ 4010382 w 4649917"/>
              <a:gd name="connsiteY11010" fmla="*/ 565195 h 859843"/>
              <a:gd name="connsiteX11011" fmla="*/ 4007694 w 4649917"/>
              <a:gd name="connsiteY11011" fmla="*/ 561747 h 859843"/>
              <a:gd name="connsiteX11012" fmla="*/ 4010382 w 4649917"/>
              <a:gd name="connsiteY11012" fmla="*/ 565195 h 859843"/>
              <a:gd name="connsiteX11013" fmla="*/ 4015755 w 4649917"/>
              <a:gd name="connsiteY11013" fmla="*/ 565195 h 859843"/>
              <a:gd name="connsiteX11014" fmla="*/ 4015755 w 4649917"/>
              <a:gd name="connsiteY11014" fmla="*/ 561747 h 859843"/>
              <a:gd name="connsiteX11015" fmla="*/ 4023817 w 4649917"/>
              <a:gd name="connsiteY11015" fmla="*/ 565195 h 859843"/>
              <a:gd name="connsiteX11016" fmla="*/ 4021130 w 4649917"/>
              <a:gd name="connsiteY11016" fmla="*/ 565195 h 859843"/>
              <a:gd name="connsiteX11017" fmla="*/ 4029191 w 4649917"/>
              <a:gd name="connsiteY11017" fmla="*/ 565195 h 859843"/>
              <a:gd name="connsiteX11018" fmla="*/ 4030535 w 4649917"/>
              <a:gd name="connsiteY11018" fmla="*/ 563471 h 859843"/>
              <a:gd name="connsiteX11019" fmla="*/ 4031613 w 4649917"/>
              <a:gd name="connsiteY11019" fmla="*/ 562088 h 859843"/>
              <a:gd name="connsiteX11020" fmla="*/ 4031878 w 4649917"/>
              <a:gd name="connsiteY11020" fmla="*/ 562151 h 859843"/>
              <a:gd name="connsiteX11021" fmla="*/ 4031878 w 4649917"/>
              <a:gd name="connsiteY11021" fmla="*/ 565195 h 859843"/>
              <a:gd name="connsiteX11022" fmla="*/ 4034566 w 4649917"/>
              <a:gd name="connsiteY11022" fmla="*/ 565195 h 859843"/>
              <a:gd name="connsiteX11023" fmla="*/ 4034566 w 4649917"/>
              <a:gd name="connsiteY11023" fmla="*/ 562798 h 859843"/>
              <a:gd name="connsiteX11024" fmla="*/ 4035096 w 4649917"/>
              <a:gd name="connsiteY11024" fmla="*/ 562926 h 859843"/>
              <a:gd name="connsiteX11025" fmla="*/ 4034566 w 4649917"/>
              <a:gd name="connsiteY11025" fmla="*/ 565195 h 859843"/>
              <a:gd name="connsiteX11026" fmla="*/ 4036402 w 4649917"/>
              <a:gd name="connsiteY11026" fmla="*/ 562838 h 859843"/>
              <a:gd name="connsiteX11027" fmla="*/ 4037834 w 4649917"/>
              <a:gd name="connsiteY11027" fmla="*/ 562493 h 859843"/>
              <a:gd name="connsiteX11028" fmla="*/ 4040058 w 4649917"/>
              <a:gd name="connsiteY11028" fmla="*/ 561959 h 859843"/>
              <a:gd name="connsiteX11029" fmla="*/ 4042963 w 4649917"/>
              <a:gd name="connsiteY11029" fmla="*/ 562178 h 859843"/>
              <a:gd name="connsiteX11030" fmla="*/ 4042627 w 4649917"/>
              <a:gd name="connsiteY11030" fmla="*/ 565195 h 859843"/>
              <a:gd name="connsiteX11031" fmla="*/ 4045314 w 4649917"/>
              <a:gd name="connsiteY11031" fmla="*/ 568643 h 859843"/>
              <a:gd name="connsiteX11032" fmla="*/ 4048001 w 4649917"/>
              <a:gd name="connsiteY11032" fmla="*/ 568643 h 859843"/>
              <a:gd name="connsiteX11033" fmla="*/ 4045314 w 4649917"/>
              <a:gd name="connsiteY11033" fmla="*/ 565195 h 859843"/>
              <a:gd name="connsiteX11034" fmla="*/ 4061437 w 4649917"/>
              <a:gd name="connsiteY11034" fmla="*/ 561747 h 859843"/>
              <a:gd name="connsiteX11035" fmla="*/ 4064124 w 4649917"/>
              <a:gd name="connsiteY11035" fmla="*/ 565195 h 859843"/>
              <a:gd name="connsiteX11036" fmla="*/ 4069498 w 4649917"/>
              <a:gd name="connsiteY11036" fmla="*/ 565195 h 859843"/>
              <a:gd name="connsiteX11037" fmla="*/ 4072186 w 4649917"/>
              <a:gd name="connsiteY11037" fmla="*/ 565195 h 859843"/>
              <a:gd name="connsiteX11038" fmla="*/ 4072186 w 4649917"/>
              <a:gd name="connsiteY11038" fmla="*/ 561747 h 859843"/>
              <a:gd name="connsiteX11039" fmla="*/ 4074872 w 4649917"/>
              <a:gd name="connsiteY11039" fmla="*/ 561747 h 859843"/>
              <a:gd name="connsiteX11040" fmla="*/ 4074872 w 4649917"/>
              <a:gd name="connsiteY11040" fmla="*/ 565195 h 859843"/>
              <a:gd name="connsiteX11041" fmla="*/ 4080247 w 4649917"/>
              <a:gd name="connsiteY11041" fmla="*/ 565195 h 859843"/>
              <a:gd name="connsiteX11042" fmla="*/ 4080247 w 4649917"/>
              <a:gd name="connsiteY11042" fmla="*/ 561747 h 859843"/>
              <a:gd name="connsiteX11043" fmla="*/ 4085621 w 4649917"/>
              <a:gd name="connsiteY11043" fmla="*/ 561747 h 859843"/>
              <a:gd name="connsiteX11044" fmla="*/ 4090995 w 4649917"/>
              <a:gd name="connsiteY11044" fmla="*/ 561747 h 859843"/>
              <a:gd name="connsiteX11045" fmla="*/ 4100065 w 4649917"/>
              <a:gd name="connsiteY11045" fmla="*/ 561747 h 859843"/>
              <a:gd name="connsiteX11046" fmla="*/ 4104687 w 4649917"/>
              <a:gd name="connsiteY11046" fmla="*/ 562406 h 859843"/>
              <a:gd name="connsiteX11047" fmla="*/ 4105103 w 4649917"/>
              <a:gd name="connsiteY11047" fmla="*/ 563471 h 859843"/>
              <a:gd name="connsiteX11048" fmla="*/ 4109805 w 4649917"/>
              <a:gd name="connsiteY11048" fmla="*/ 565195 h 859843"/>
              <a:gd name="connsiteX11049" fmla="*/ 4109805 w 4649917"/>
              <a:gd name="connsiteY11049" fmla="*/ 563136 h 859843"/>
              <a:gd name="connsiteX11050" fmla="*/ 4112588 w 4649917"/>
              <a:gd name="connsiteY11050" fmla="*/ 563532 h 859843"/>
              <a:gd name="connsiteX11051" fmla="*/ 4115179 w 4649917"/>
              <a:gd name="connsiteY11051" fmla="*/ 565195 h 859843"/>
              <a:gd name="connsiteX11052" fmla="*/ 4117447 w 4649917"/>
              <a:gd name="connsiteY11052" fmla="*/ 564225 h 859843"/>
              <a:gd name="connsiteX11053" fmla="*/ 4123241 w 4649917"/>
              <a:gd name="connsiteY11053" fmla="*/ 565051 h 859843"/>
              <a:gd name="connsiteX11054" fmla="*/ 4123241 w 4649917"/>
              <a:gd name="connsiteY11054" fmla="*/ 565195 h 859843"/>
              <a:gd name="connsiteX11055" fmla="*/ 4123532 w 4649917"/>
              <a:gd name="connsiteY11055" fmla="*/ 565093 h 859843"/>
              <a:gd name="connsiteX11056" fmla="*/ 4124242 w 4649917"/>
              <a:gd name="connsiteY11056" fmla="*/ 565194 h 859843"/>
              <a:gd name="connsiteX11057" fmla="*/ 4123622 w 4649917"/>
              <a:gd name="connsiteY11057" fmla="*/ 565061 h 859843"/>
              <a:gd name="connsiteX11058" fmla="*/ 4126935 w 4649917"/>
              <a:gd name="connsiteY11058" fmla="*/ 563902 h 859843"/>
              <a:gd name="connsiteX11059" fmla="*/ 4128615 w 4649917"/>
              <a:gd name="connsiteY11059" fmla="*/ 565195 h 859843"/>
              <a:gd name="connsiteX11060" fmla="*/ 4136676 w 4649917"/>
              <a:gd name="connsiteY11060" fmla="*/ 565195 h 859843"/>
              <a:gd name="connsiteX11061" fmla="*/ 4150112 w 4649917"/>
              <a:gd name="connsiteY11061" fmla="*/ 565195 h 859843"/>
              <a:gd name="connsiteX11062" fmla="*/ 4174296 w 4649917"/>
              <a:gd name="connsiteY11062" fmla="*/ 565195 h 859843"/>
              <a:gd name="connsiteX11063" fmla="*/ 4174296 w 4649917"/>
              <a:gd name="connsiteY11063" fmla="*/ 568643 h 859843"/>
              <a:gd name="connsiteX11064" fmla="*/ 4176983 w 4649917"/>
              <a:gd name="connsiteY11064" fmla="*/ 568643 h 859843"/>
              <a:gd name="connsiteX11065" fmla="*/ 4211916 w 4649917"/>
              <a:gd name="connsiteY11065" fmla="*/ 568643 h 859843"/>
              <a:gd name="connsiteX11066" fmla="*/ 4217290 w 4649917"/>
              <a:gd name="connsiteY11066" fmla="*/ 568643 h 859843"/>
              <a:gd name="connsiteX11067" fmla="*/ 4214603 w 4649917"/>
              <a:gd name="connsiteY11067" fmla="*/ 572091 h 859843"/>
              <a:gd name="connsiteX11068" fmla="*/ 4219977 w 4649917"/>
              <a:gd name="connsiteY11068" fmla="*/ 568643 h 859843"/>
              <a:gd name="connsiteX11069" fmla="*/ 4230725 w 4649917"/>
              <a:gd name="connsiteY11069" fmla="*/ 568643 h 859843"/>
              <a:gd name="connsiteX11070" fmla="*/ 4230725 w 4649917"/>
              <a:gd name="connsiteY11070" fmla="*/ 572091 h 859843"/>
              <a:gd name="connsiteX11071" fmla="*/ 4236100 w 4649917"/>
              <a:gd name="connsiteY11071" fmla="*/ 572091 h 859843"/>
              <a:gd name="connsiteX11072" fmla="*/ 4241474 w 4649917"/>
              <a:gd name="connsiteY11072" fmla="*/ 572091 h 859843"/>
              <a:gd name="connsiteX11073" fmla="*/ 4244161 w 4649917"/>
              <a:gd name="connsiteY11073" fmla="*/ 572091 h 859843"/>
              <a:gd name="connsiteX11074" fmla="*/ 4246403 w 4649917"/>
              <a:gd name="connsiteY11074" fmla="*/ 571013 h 859843"/>
              <a:gd name="connsiteX11075" fmla="*/ 4235764 w 4649917"/>
              <a:gd name="connsiteY11075" fmla="*/ 567350 h 859843"/>
              <a:gd name="connsiteX11076" fmla="*/ 4219977 w 4649917"/>
              <a:gd name="connsiteY11076" fmla="*/ 565195 h 859843"/>
              <a:gd name="connsiteX11077" fmla="*/ 4228039 w 4649917"/>
              <a:gd name="connsiteY11077" fmla="*/ 565195 h 859843"/>
              <a:gd name="connsiteX11078" fmla="*/ 4225351 w 4649917"/>
              <a:gd name="connsiteY11078" fmla="*/ 561747 h 859843"/>
              <a:gd name="connsiteX11079" fmla="*/ 4195793 w 4649917"/>
              <a:gd name="connsiteY11079" fmla="*/ 561747 h 859843"/>
              <a:gd name="connsiteX11080" fmla="*/ 4152799 w 4649917"/>
              <a:gd name="connsiteY11080" fmla="*/ 558299 h 859843"/>
              <a:gd name="connsiteX11081" fmla="*/ 4128615 w 4649917"/>
              <a:gd name="connsiteY11081" fmla="*/ 558299 h 859843"/>
              <a:gd name="connsiteX11082" fmla="*/ 4142050 w 4649917"/>
              <a:gd name="connsiteY11082" fmla="*/ 554852 h 859843"/>
              <a:gd name="connsiteX11083" fmla="*/ 4147425 w 4649917"/>
              <a:gd name="connsiteY11083" fmla="*/ 554852 h 859843"/>
              <a:gd name="connsiteX11084" fmla="*/ 4166235 w 4649917"/>
              <a:gd name="connsiteY11084" fmla="*/ 554852 h 859843"/>
              <a:gd name="connsiteX11085" fmla="*/ 4176983 w 4649917"/>
              <a:gd name="connsiteY11085" fmla="*/ 554852 h 859843"/>
              <a:gd name="connsiteX11086" fmla="*/ 4186692 w 4649917"/>
              <a:gd name="connsiteY11086" fmla="*/ 557965 h 859843"/>
              <a:gd name="connsiteX11087" fmla="*/ 4191426 w 4649917"/>
              <a:gd name="connsiteY11087" fmla="*/ 557006 h 859843"/>
              <a:gd name="connsiteX11088" fmla="*/ 4194822 w 4649917"/>
              <a:gd name="connsiteY11088" fmla="*/ 558012 h 859843"/>
              <a:gd name="connsiteX11089" fmla="*/ 4200831 w 4649917"/>
              <a:gd name="connsiteY11089" fmla="*/ 557006 h 859843"/>
              <a:gd name="connsiteX11090" fmla="*/ 4206542 w 4649917"/>
              <a:gd name="connsiteY11090" fmla="*/ 558299 h 859843"/>
              <a:gd name="connsiteX11091" fmla="*/ 4209228 w 4649917"/>
              <a:gd name="connsiteY11091" fmla="*/ 558299 h 859843"/>
              <a:gd name="connsiteX11092" fmla="*/ 4211916 w 4649917"/>
              <a:gd name="connsiteY11092" fmla="*/ 561747 h 859843"/>
              <a:gd name="connsiteX11093" fmla="*/ 4217290 w 4649917"/>
              <a:gd name="connsiteY11093" fmla="*/ 561747 h 859843"/>
              <a:gd name="connsiteX11094" fmla="*/ 4217290 w 4649917"/>
              <a:gd name="connsiteY11094" fmla="*/ 558299 h 859843"/>
              <a:gd name="connsiteX11095" fmla="*/ 4225351 w 4649917"/>
              <a:gd name="connsiteY11095" fmla="*/ 558299 h 859843"/>
              <a:gd name="connsiteX11096" fmla="*/ 4228039 w 4649917"/>
              <a:gd name="connsiteY11096" fmla="*/ 558299 h 859843"/>
              <a:gd name="connsiteX11097" fmla="*/ 4219977 w 4649917"/>
              <a:gd name="connsiteY11097" fmla="*/ 551403 h 859843"/>
              <a:gd name="connsiteX11098" fmla="*/ 4219977 w 4649917"/>
              <a:gd name="connsiteY11098" fmla="*/ 554852 h 859843"/>
              <a:gd name="connsiteX11099" fmla="*/ 4217290 w 4649917"/>
              <a:gd name="connsiteY11099" fmla="*/ 554852 h 859843"/>
              <a:gd name="connsiteX11100" fmla="*/ 4214603 w 4649917"/>
              <a:gd name="connsiteY11100" fmla="*/ 551403 h 859843"/>
              <a:gd name="connsiteX11101" fmla="*/ 4206542 w 4649917"/>
              <a:gd name="connsiteY11101" fmla="*/ 554852 h 859843"/>
              <a:gd name="connsiteX11102" fmla="*/ 4203854 w 4649917"/>
              <a:gd name="connsiteY11102" fmla="*/ 554852 h 859843"/>
              <a:gd name="connsiteX11103" fmla="*/ 4203854 w 4649917"/>
              <a:gd name="connsiteY11103" fmla="*/ 551403 h 859843"/>
              <a:gd name="connsiteX11104" fmla="*/ 4193106 w 4649917"/>
              <a:gd name="connsiteY11104" fmla="*/ 547955 h 859843"/>
              <a:gd name="connsiteX11105" fmla="*/ 4189667 w 4649917"/>
              <a:gd name="connsiteY11105" fmla="*/ 548783 h 859843"/>
              <a:gd name="connsiteX11106" fmla="*/ 4195793 w 4649917"/>
              <a:gd name="connsiteY11106" fmla="*/ 551403 h 859843"/>
              <a:gd name="connsiteX11107" fmla="*/ 4187732 w 4649917"/>
              <a:gd name="connsiteY11107" fmla="*/ 551403 h 859843"/>
              <a:gd name="connsiteX11108" fmla="*/ 4174296 w 4649917"/>
              <a:gd name="connsiteY11108" fmla="*/ 551403 h 859843"/>
              <a:gd name="connsiteX11109" fmla="*/ 4150112 w 4649917"/>
              <a:gd name="connsiteY11109" fmla="*/ 551403 h 859843"/>
              <a:gd name="connsiteX11110" fmla="*/ 4150112 w 4649917"/>
              <a:gd name="connsiteY11110" fmla="*/ 547955 h 859843"/>
              <a:gd name="connsiteX11111" fmla="*/ 4144738 w 4649917"/>
              <a:gd name="connsiteY11111" fmla="*/ 547955 h 859843"/>
              <a:gd name="connsiteX11112" fmla="*/ 4144738 w 4649917"/>
              <a:gd name="connsiteY11112" fmla="*/ 544508 h 859843"/>
              <a:gd name="connsiteX11113" fmla="*/ 4166235 w 4649917"/>
              <a:gd name="connsiteY11113" fmla="*/ 547955 h 859843"/>
              <a:gd name="connsiteX11114" fmla="*/ 4163547 w 4649917"/>
              <a:gd name="connsiteY11114" fmla="*/ 547955 h 859843"/>
              <a:gd name="connsiteX11115" fmla="*/ 4174296 w 4649917"/>
              <a:gd name="connsiteY11115" fmla="*/ 551403 h 859843"/>
              <a:gd name="connsiteX11116" fmla="*/ 4181014 w 4649917"/>
              <a:gd name="connsiteY11116" fmla="*/ 549679 h 859843"/>
              <a:gd name="connsiteX11117" fmla="*/ 4185131 w 4649917"/>
              <a:gd name="connsiteY11117" fmla="*/ 548622 h 859843"/>
              <a:gd name="connsiteX11118" fmla="*/ 4182358 w 4649917"/>
              <a:gd name="connsiteY11118" fmla="*/ 547955 h 859843"/>
              <a:gd name="connsiteX11119" fmla="*/ 4187732 w 4649917"/>
              <a:gd name="connsiteY11119" fmla="*/ 547955 h 859843"/>
              <a:gd name="connsiteX11120" fmla="*/ 4193106 w 4649917"/>
              <a:gd name="connsiteY11120" fmla="*/ 547955 h 859843"/>
              <a:gd name="connsiteX11121" fmla="*/ 4209228 w 4649917"/>
              <a:gd name="connsiteY11121" fmla="*/ 547955 h 859843"/>
              <a:gd name="connsiteX11122" fmla="*/ 4211916 w 4649917"/>
              <a:gd name="connsiteY11122" fmla="*/ 551403 h 859843"/>
              <a:gd name="connsiteX11123" fmla="*/ 4217290 w 4649917"/>
              <a:gd name="connsiteY11123" fmla="*/ 547955 h 859843"/>
              <a:gd name="connsiteX11124" fmla="*/ 4217290 w 4649917"/>
              <a:gd name="connsiteY11124" fmla="*/ 546231 h 859843"/>
              <a:gd name="connsiteX11125" fmla="*/ 4217290 w 4649917"/>
              <a:gd name="connsiteY11125" fmla="*/ 545801 h 859843"/>
              <a:gd name="connsiteX11126" fmla="*/ 4217290 w 4649917"/>
              <a:gd name="connsiteY11126" fmla="*/ 544508 h 859843"/>
              <a:gd name="connsiteX11127" fmla="*/ 4219977 w 4649917"/>
              <a:gd name="connsiteY11127" fmla="*/ 546231 h 859843"/>
              <a:gd name="connsiteX11128" fmla="*/ 4219977 w 4649917"/>
              <a:gd name="connsiteY11128" fmla="*/ 544508 h 859843"/>
              <a:gd name="connsiteX11129" fmla="*/ 4220985 w 4649917"/>
              <a:gd name="connsiteY11129" fmla="*/ 543645 h 859843"/>
              <a:gd name="connsiteX11130" fmla="*/ 4220328 w 4649917"/>
              <a:gd name="connsiteY11130" fmla="*/ 546456 h 859843"/>
              <a:gd name="connsiteX11131" fmla="*/ 4220873 w 4649917"/>
              <a:gd name="connsiteY11131" fmla="*/ 546806 h 859843"/>
              <a:gd name="connsiteX11132" fmla="*/ 4222664 w 4649917"/>
              <a:gd name="connsiteY11132" fmla="*/ 544508 h 859843"/>
              <a:gd name="connsiteX11133" fmla="*/ 4230725 w 4649917"/>
              <a:gd name="connsiteY11133" fmla="*/ 544508 h 859843"/>
              <a:gd name="connsiteX11134" fmla="*/ 4236100 w 4649917"/>
              <a:gd name="connsiteY11134" fmla="*/ 544508 h 859843"/>
              <a:gd name="connsiteX11135" fmla="*/ 4241474 w 4649917"/>
              <a:gd name="connsiteY11135" fmla="*/ 544508 h 859843"/>
              <a:gd name="connsiteX11136" fmla="*/ 4243153 w 4649917"/>
              <a:gd name="connsiteY11136" fmla="*/ 543215 h 859843"/>
              <a:gd name="connsiteX11137" fmla="*/ 4244385 w 4649917"/>
              <a:gd name="connsiteY11137" fmla="*/ 543645 h 859843"/>
              <a:gd name="connsiteX11138" fmla="*/ 4244497 w 4649917"/>
              <a:gd name="connsiteY11138" fmla="*/ 543215 h 859843"/>
              <a:gd name="connsiteX11139" fmla="*/ 4246848 w 4649917"/>
              <a:gd name="connsiteY11139" fmla="*/ 544508 h 859843"/>
              <a:gd name="connsiteX11140" fmla="*/ 4242242 w 4649917"/>
              <a:gd name="connsiteY11140" fmla="*/ 547463 h 859843"/>
              <a:gd name="connsiteX11141" fmla="*/ 4244161 w 4649917"/>
              <a:gd name="connsiteY11141" fmla="*/ 547955 h 859843"/>
              <a:gd name="connsiteX11142" fmla="*/ 4241474 w 4649917"/>
              <a:gd name="connsiteY11142" fmla="*/ 547955 h 859843"/>
              <a:gd name="connsiteX11143" fmla="*/ 4242242 w 4649917"/>
              <a:gd name="connsiteY11143" fmla="*/ 547463 h 859843"/>
              <a:gd name="connsiteX11144" fmla="*/ 4230725 w 4649917"/>
              <a:gd name="connsiteY11144" fmla="*/ 544508 h 859843"/>
              <a:gd name="connsiteX11145" fmla="*/ 4225352 w 4649917"/>
              <a:gd name="connsiteY11145" fmla="*/ 547955 h 859843"/>
              <a:gd name="connsiteX11146" fmla="*/ 4225351 w 4649917"/>
              <a:gd name="connsiteY11146" fmla="*/ 547955 h 859843"/>
              <a:gd name="connsiteX11147" fmla="*/ 4222664 w 4649917"/>
              <a:gd name="connsiteY11147" fmla="*/ 547955 h 859843"/>
              <a:gd name="connsiteX11148" fmla="*/ 4228039 w 4649917"/>
              <a:gd name="connsiteY11148" fmla="*/ 551403 h 859843"/>
              <a:gd name="connsiteX11149" fmla="*/ 4230725 w 4649917"/>
              <a:gd name="connsiteY11149" fmla="*/ 547955 h 859843"/>
              <a:gd name="connsiteX11150" fmla="*/ 4246848 w 4649917"/>
              <a:gd name="connsiteY11150" fmla="*/ 551403 h 859843"/>
              <a:gd name="connsiteX11151" fmla="*/ 4246848 w 4649917"/>
              <a:gd name="connsiteY11151" fmla="*/ 547955 h 859843"/>
              <a:gd name="connsiteX11152" fmla="*/ 4252223 w 4649917"/>
              <a:gd name="connsiteY11152" fmla="*/ 544508 h 859843"/>
              <a:gd name="connsiteX11153" fmla="*/ 4254910 w 4649917"/>
              <a:gd name="connsiteY11153" fmla="*/ 547955 h 859843"/>
              <a:gd name="connsiteX11154" fmla="*/ 4249536 w 4649917"/>
              <a:gd name="connsiteY11154" fmla="*/ 551403 h 859843"/>
              <a:gd name="connsiteX11155" fmla="*/ 4284468 w 4649917"/>
              <a:gd name="connsiteY11155" fmla="*/ 554852 h 859843"/>
              <a:gd name="connsiteX11156" fmla="*/ 4287156 w 4649917"/>
              <a:gd name="connsiteY11156" fmla="*/ 554852 h 859843"/>
              <a:gd name="connsiteX11157" fmla="*/ 4289842 w 4649917"/>
              <a:gd name="connsiteY11157" fmla="*/ 554852 h 859843"/>
              <a:gd name="connsiteX11158" fmla="*/ 4284468 w 4649917"/>
              <a:gd name="connsiteY11158" fmla="*/ 551403 h 859843"/>
              <a:gd name="connsiteX11159" fmla="*/ 4271033 w 4649917"/>
              <a:gd name="connsiteY11159" fmla="*/ 551403 h 859843"/>
              <a:gd name="connsiteX11160" fmla="*/ 4268345 w 4649917"/>
              <a:gd name="connsiteY11160" fmla="*/ 551403 h 859843"/>
              <a:gd name="connsiteX11161" fmla="*/ 4263600 w 4649917"/>
              <a:gd name="connsiteY11161" fmla="*/ 550328 h 859843"/>
              <a:gd name="connsiteX11162" fmla="*/ 4262971 w 4649917"/>
              <a:gd name="connsiteY11162" fmla="*/ 551403 h 859843"/>
              <a:gd name="connsiteX11163" fmla="*/ 4262041 w 4649917"/>
              <a:gd name="connsiteY11163" fmla="*/ 550210 h 859843"/>
              <a:gd name="connsiteX11164" fmla="*/ 4258392 w 4649917"/>
              <a:gd name="connsiteY11164" fmla="*/ 550820 h 859843"/>
              <a:gd name="connsiteX11165" fmla="*/ 4257597 w 4649917"/>
              <a:gd name="connsiteY11165" fmla="*/ 551403 h 859843"/>
              <a:gd name="connsiteX11166" fmla="*/ 4258000 w 4649917"/>
              <a:gd name="connsiteY11166" fmla="*/ 550886 h 859843"/>
              <a:gd name="connsiteX11167" fmla="*/ 4254910 w 4649917"/>
              <a:gd name="connsiteY11167" fmla="*/ 551403 h 859843"/>
              <a:gd name="connsiteX11168" fmla="*/ 4260284 w 4649917"/>
              <a:gd name="connsiteY11168" fmla="*/ 547955 h 859843"/>
              <a:gd name="connsiteX11169" fmla="*/ 4262041 w 4649917"/>
              <a:gd name="connsiteY11169" fmla="*/ 550210 h 859843"/>
              <a:gd name="connsiteX11170" fmla="*/ 4262635 w 4649917"/>
              <a:gd name="connsiteY11170" fmla="*/ 550110 h 859843"/>
              <a:gd name="connsiteX11171" fmla="*/ 4263600 w 4649917"/>
              <a:gd name="connsiteY11171" fmla="*/ 550328 h 859843"/>
              <a:gd name="connsiteX11172" fmla="*/ 4263979 w 4649917"/>
              <a:gd name="connsiteY11172" fmla="*/ 549679 h 859843"/>
              <a:gd name="connsiteX11173" fmla="*/ 4262971 w 4649917"/>
              <a:gd name="connsiteY11173" fmla="*/ 547955 h 859843"/>
              <a:gd name="connsiteX11174" fmla="*/ 4260284 w 4649917"/>
              <a:gd name="connsiteY11174" fmla="*/ 544508 h 859843"/>
              <a:gd name="connsiteX11175" fmla="*/ 4254910 w 4649917"/>
              <a:gd name="connsiteY11175" fmla="*/ 544508 h 859843"/>
              <a:gd name="connsiteX11176" fmla="*/ 4254910 w 4649917"/>
              <a:gd name="connsiteY11176" fmla="*/ 541059 h 859843"/>
              <a:gd name="connsiteX11177" fmla="*/ 4252223 w 4649917"/>
              <a:gd name="connsiteY11177" fmla="*/ 541059 h 859843"/>
              <a:gd name="connsiteX11178" fmla="*/ 4249536 w 4649917"/>
              <a:gd name="connsiteY11178" fmla="*/ 537612 h 859843"/>
              <a:gd name="connsiteX11179" fmla="*/ 4246848 w 4649917"/>
              <a:gd name="connsiteY11179" fmla="*/ 541059 h 859843"/>
              <a:gd name="connsiteX11180" fmla="*/ 4228039 w 4649917"/>
              <a:gd name="connsiteY11180" fmla="*/ 537612 h 859843"/>
              <a:gd name="connsiteX11181" fmla="*/ 4222664 w 4649917"/>
              <a:gd name="connsiteY11181" fmla="*/ 537612 h 859843"/>
              <a:gd name="connsiteX11182" fmla="*/ 4222664 w 4649917"/>
              <a:gd name="connsiteY11182" fmla="*/ 534164 h 859843"/>
              <a:gd name="connsiteX11183" fmla="*/ 4219977 w 4649917"/>
              <a:gd name="connsiteY11183" fmla="*/ 534164 h 859843"/>
              <a:gd name="connsiteX11184" fmla="*/ 4219977 w 4649917"/>
              <a:gd name="connsiteY11184" fmla="*/ 537612 h 859843"/>
              <a:gd name="connsiteX11185" fmla="*/ 4217290 w 4649917"/>
              <a:gd name="connsiteY11185" fmla="*/ 534164 h 859843"/>
              <a:gd name="connsiteX11186" fmla="*/ 4217290 w 4649917"/>
              <a:gd name="connsiteY11186" fmla="*/ 537612 h 859843"/>
              <a:gd name="connsiteX11187" fmla="*/ 4203854 w 4649917"/>
              <a:gd name="connsiteY11187" fmla="*/ 534164 h 859843"/>
              <a:gd name="connsiteX11188" fmla="*/ 4198481 w 4649917"/>
              <a:gd name="connsiteY11188" fmla="*/ 534164 h 859843"/>
              <a:gd name="connsiteX11189" fmla="*/ 4195793 w 4649917"/>
              <a:gd name="connsiteY11189" fmla="*/ 534164 h 859843"/>
              <a:gd name="connsiteX11190" fmla="*/ 4187732 w 4649917"/>
              <a:gd name="connsiteY11190" fmla="*/ 534164 h 859843"/>
              <a:gd name="connsiteX11191" fmla="*/ 4187732 w 4649917"/>
              <a:gd name="connsiteY11191" fmla="*/ 530715 h 859843"/>
              <a:gd name="connsiteX11192" fmla="*/ 4185044 w 4649917"/>
              <a:gd name="connsiteY11192" fmla="*/ 534164 h 859843"/>
              <a:gd name="connsiteX11193" fmla="*/ 4182358 w 4649917"/>
              <a:gd name="connsiteY11193" fmla="*/ 530715 h 859843"/>
              <a:gd name="connsiteX11194" fmla="*/ 4182358 w 4649917"/>
              <a:gd name="connsiteY11194" fmla="*/ 534164 h 859843"/>
              <a:gd name="connsiteX11195" fmla="*/ 4174296 w 4649917"/>
              <a:gd name="connsiteY11195" fmla="*/ 530715 h 859843"/>
              <a:gd name="connsiteX11196" fmla="*/ 4168922 w 4649917"/>
              <a:gd name="connsiteY11196" fmla="*/ 530715 h 859843"/>
              <a:gd name="connsiteX11197" fmla="*/ 4166235 w 4649917"/>
              <a:gd name="connsiteY11197" fmla="*/ 530715 h 859843"/>
              <a:gd name="connsiteX11198" fmla="*/ 4206542 w 4649917"/>
              <a:gd name="connsiteY11198" fmla="*/ 530715 h 859843"/>
              <a:gd name="connsiteX11199" fmla="*/ 4206542 w 4649917"/>
              <a:gd name="connsiteY11199" fmla="*/ 527268 h 859843"/>
              <a:gd name="connsiteX11200" fmla="*/ 4209228 w 4649917"/>
              <a:gd name="connsiteY11200" fmla="*/ 530715 h 859843"/>
              <a:gd name="connsiteX11201" fmla="*/ 4210391 w 4649917"/>
              <a:gd name="connsiteY11201" fmla="*/ 529598 h 859843"/>
              <a:gd name="connsiteX11202" fmla="*/ 4209564 w 4649917"/>
              <a:gd name="connsiteY11202" fmla="*/ 528992 h 859843"/>
              <a:gd name="connsiteX11203" fmla="*/ 4209228 w 4649917"/>
              <a:gd name="connsiteY11203" fmla="*/ 527268 h 859843"/>
              <a:gd name="connsiteX11204" fmla="*/ 4217290 w 4649917"/>
              <a:gd name="connsiteY11204" fmla="*/ 530715 h 859843"/>
              <a:gd name="connsiteX11205" fmla="*/ 4228039 w 4649917"/>
              <a:gd name="connsiteY11205" fmla="*/ 530715 h 859843"/>
              <a:gd name="connsiteX11206" fmla="*/ 4249536 w 4649917"/>
              <a:gd name="connsiteY11206" fmla="*/ 530715 h 859843"/>
              <a:gd name="connsiteX11207" fmla="*/ 4252223 w 4649917"/>
              <a:gd name="connsiteY11207" fmla="*/ 530715 h 859843"/>
              <a:gd name="connsiteX11208" fmla="*/ 4273720 w 4649917"/>
              <a:gd name="connsiteY11208" fmla="*/ 537612 h 859843"/>
              <a:gd name="connsiteX11209" fmla="*/ 4316714 w 4649917"/>
              <a:gd name="connsiteY11209" fmla="*/ 541059 h 859843"/>
              <a:gd name="connsiteX11210" fmla="*/ 4332837 w 4649917"/>
              <a:gd name="connsiteY11210" fmla="*/ 544508 h 859843"/>
              <a:gd name="connsiteX11211" fmla="*/ 4330149 w 4649917"/>
              <a:gd name="connsiteY11211" fmla="*/ 547955 h 859843"/>
              <a:gd name="connsiteX11212" fmla="*/ 4327462 w 4649917"/>
              <a:gd name="connsiteY11212" fmla="*/ 544508 h 859843"/>
              <a:gd name="connsiteX11213" fmla="*/ 4322088 w 4649917"/>
              <a:gd name="connsiteY11213" fmla="*/ 544508 h 859843"/>
              <a:gd name="connsiteX11214" fmla="*/ 4324775 w 4649917"/>
              <a:gd name="connsiteY11214" fmla="*/ 547955 h 859843"/>
              <a:gd name="connsiteX11215" fmla="*/ 4284468 w 4649917"/>
              <a:gd name="connsiteY11215" fmla="*/ 541059 h 859843"/>
              <a:gd name="connsiteX11216" fmla="*/ 4281781 w 4649917"/>
              <a:gd name="connsiteY11216" fmla="*/ 541059 h 859843"/>
              <a:gd name="connsiteX11217" fmla="*/ 4279094 w 4649917"/>
              <a:gd name="connsiteY11217" fmla="*/ 541059 h 859843"/>
              <a:gd name="connsiteX11218" fmla="*/ 4276407 w 4649917"/>
              <a:gd name="connsiteY11218" fmla="*/ 541059 h 859843"/>
              <a:gd name="connsiteX11219" fmla="*/ 4273720 w 4649917"/>
              <a:gd name="connsiteY11219" fmla="*/ 537612 h 859843"/>
              <a:gd name="connsiteX11220" fmla="*/ 4270081 w 4649917"/>
              <a:gd name="connsiteY11220" fmla="*/ 538885 h 859843"/>
              <a:gd name="connsiteX11221" fmla="*/ 4270697 w 4649917"/>
              <a:gd name="connsiteY11221" fmla="*/ 539335 h 859843"/>
              <a:gd name="connsiteX11222" fmla="*/ 4271033 w 4649917"/>
              <a:gd name="connsiteY11222" fmla="*/ 541059 h 859843"/>
              <a:gd name="connsiteX11223" fmla="*/ 4263509 w 4649917"/>
              <a:gd name="connsiteY11223" fmla="*/ 538646 h 859843"/>
              <a:gd name="connsiteX11224" fmla="*/ 4262971 w 4649917"/>
              <a:gd name="connsiteY11224" fmla="*/ 538905 h 859843"/>
              <a:gd name="connsiteX11225" fmla="*/ 4260284 w 4649917"/>
              <a:gd name="connsiteY11225" fmla="*/ 537612 h 859843"/>
              <a:gd name="connsiteX11226" fmla="*/ 4260284 w 4649917"/>
              <a:gd name="connsiteY11226" fmla="*/ 541059 h 859843"/>
              <a:gd name="connsiteX11227" fmla="*/ 4254910 w 4649917"/>
              <a:gd name="connsiteY11227" fmla="*/ 537612 h 859843"/>
              <a:gd name="connsiteX11228" fmla="*/ 4254910 w 4649917"/>
              <a:gd name="connsiteY11228" fmla="*/ 541059 h 859843"/>
              <a:gd name="connsiteX11229" fmla="*/ 4257597 w 4649917"/>
              <a:gd name="connsiteY11229" fmla="*/ 541059 h 859843"/>
              <a:gd name="connsiteX11230" fmla="*/ 4273720 w 4649917"/>
              <a:gd name="connsiteY11230" fmla="*/ 544508 h 859843"/>
              <a:gd name="connsiteX11231" fmla="*/ 4262971 w 4649917"/>
              <a:gd name="connsiteY11231" fmla="*/ 547955 h 859843"/>
              <a:gd name="connsiteX11232" fmla="*/ 4265659 w 4649917"/>
              <a:gd name="connsiteY11232" fmla="*/ 547955 h 859843"/>
              <a:gd name="connsiteX11233" fmla="*/ 4268345 w 4649917"/>
              <a:gd name="connsiteY11233" fmla="*/ 547955 h 859843"/>
              <a:gd name="connsiteX11234" fmla="*/ 4271033 w 4649917"/>
              <a:gd name="connsiteY11234" fmla="*/ 547955 h 859843"/>
              <a:gd name="connsiteX11235" fmla="*/ 4271033 w 4649917"/>
              <a:gd name="connsiteY11235" fmla="*/ 551403 h 859843"/>
              <a:gd name="connsiteX11236" fmla="*/ 4273720 w 4649917"/>
              <a:gd name="connsiteY11236" fmla="*/ 547955 h 859843"/>
              <a:gd name="connsiteX11237" fmla="*/ 4276407 w 4649917"/>
              <a:gd name="connsiteY11237" fmla="*/ 547955 h 859843"/>
              <a:gd name="connsiteX11238" fmla="*/ 4276407 w 4649917"/>
              <a:gd name="connsiteY11238" fmla="*/ 544508 h 859843"/>
              <a:gd name="connsiteX11239" fmla="*/ 4279094 w 4649917"/>
              <a:gd name="connsiteY11239" fmla="*/ 544508 h 859843"/>
              <a:gd name="connsiteX11240" fmla="*/ 4281781 w 4649917"/>
              <a:gd name="connsiteY11240" fmla="*/ 544508 h 859843"/>
              <a:gd name="connsiteX11241" fmla="*/ 4303278 w 4649917"/>
              <a:gd name="connsiteY11241" fmla="*/ 547955 h 859843"/>
              <a:gd name="connsiteX11242" fmla="*/ 4308921 w 4649917"/>
              <a:gd name="connsiteY11242" fmla="*/ 550369 h 859843"/>
              <a:gd name="connsiteX11243" fmla="*/ 4308988 w 4649917"/>
              <a:gd name="connsiteY11243" fmla="*/ 550110 h 859843"/>
              <a:gd name="connsiteX11244" fmla="*/ 4311339 w 4649917"/>
              <a:gd name="connsiteY11244" fmla="*/ 551403 h 859843"/>
              <a:gd name="connsiteX11245" fmla="*/ 4316714 w 4649917"/>
              <a:gd name="connsiteY11245" fmla="*/ 551403 h 859843"/>
              <a:gd name="connsiteX11246" fmla="*/ 4330149 w 4649917"/>
              <a:gd name="connsiteY11246" fmla="*/ 551403 h 859843"/>
              <a:gd name="connsiteX11247" fmla="*/ 4327462 w 4649917"/>
              <a:gd name="connsiteY11247" fmla="*/ 554852 h 859843"/>
              <a:gd name="connsiteX11248" fmla="*/ 4378518 w 4649917"/>
              <a:gd name="connsiteY11248" fmla="*/ 561747 h 859843"/>
              <a:gd name="connsiteX11249" fmla="*/ 4332837 w 4649917"/>
              <a:gd name="connsiteY11249" fmla="*/ 554852 h 859843"/>
              <a:gd name="connsiteX11250" fmla="*/ 4365082 w 4649917"/>
              <a:gd name="connsiteY11250" fmla="*/ 554852 h 859843"/>
              <a:gd name="connsiteX11251" fmla="*/ 4386579 w 4649917"/>
              <a:gd name="connsiteY11251" fmla="*/ 558299 h 859843"/>
              <a:gd name="connsiteX11252" fmla="*/ 4383892 w 4649917"/>
              <a:gd name="connsiteY11252" fmla="*/ 558299 h 859843"/>
              <a:gd name="connsiteX11253" fmla="*/ 4400015 w 4649917"/>
              <a:gd name="connsiteY11253" fmla="*/ 561316 h 859843"/>
              <a:gd name="connsiteX11254" fmla="*/ 4404208 w 4649917"/>
              <a:gd name="connsiteY11254" fmla="*/ 561428 h 859843"/>
              <a:gd name="connsiteX11255" fmla="*/ 4399007 w 4649917"/>
              <a:gd name="connsiteY11255" fmla="*/ 560023 h 859843"/>
              <a:gd name="connsiteX11256" fmla="*/ 4394640 w 4649917"/>
              <a:gd name="connsiteY11256" fmla="*/ 558299 h 859843"/>
              <a:gd name="connsiteX11257" fmla="*/ 4404412 w 4649917"/>
              <a:gd name="connsiteY11257" fmla="*/ 561434 h 859843"/>
              <a:gd name="connsiteX11258" fmla="*/ 4407442 w 4649917"/>
              <a:gd name="connsiteY11258" fmla="*/ 561514 h 859843"/>
              <a:gd name="connsiteX11259" fmla="*/ 4416809 w 4649917"/>
              <a:gd name="connsiteY11259" fmla="*/ 560455 h 859843"/>
              <a:gd name="connsiteX11260" fmla="*/ 4424198 w 4649917"/>
              <a:gd name="connsiteY11260" fmla="*/ 561747 h 859843"/>
              <a:gd name="connsiteX11261" fmla="*/ 4445696 w 4649917"/>
              <a:gd name="connsiteY11261" fmla="*/ 561747 h 859843"/>
              <a:gd name="connsiteX11262" fmla="*/ 4386579 w 4649917"/>
              <a:gd name="connsiteY11262" fmla="*/ 554852 h 859843"/>
              <a:gd name="connsiteX11263" fmla="*/ 4367769 w 4649917"/>
              <a:gd name="connsiteY11263" fmla="*/ 551403 h 859843"/>
              <a:gd name="connsiteX11264" fmla="*/ 4357020 w 4649917"/>
              <a:gd name="connsiteY11264" fmla="*/ 547955 h 859843"/>
              <a:gd name="connsiteX11265" fmla="*/ 4357020 w 4649917"/>
              <a:gd name="connsiteY11265" fmla="*/ 551403 h 859843"/>
              <a:gd name="connsiteX11266" fmla="*/ 4354334 w 4649917"/>
              <a:gd name="connsiteY11266" fmla="*/ 551403 h 859843"/>
              <a:gd name="connsiteX11267" fmla="*/ 4357020 w 4649917"/>
              <a:gd name="connsiteY11267" fmla="*/ 547955 h 859843"/>
              <a:gd name="connsiteX11268" fmla="*/ 4343585 w 4649917"/>
              <a:gd name="connsiteY11268" fmla="*/ 547955 h 859843"/>
              <a:gd name="connsiteX11269" fmla="*/ 4340898 w 4649917"/>
              <a:gd name="connsiteY11269" fmla="*/ 547955 h 859843"/>
              <a:gd name="connsiteX11270" fmla="*/ 4343585 w 4649917"/>
              <a:gd name="connsiteY11270" fmla="*/ 547328 h 859843"/>
              <a:gd name="connsiteX11271" fmla="*/ 4351982 w 4649917"/>
              <a:gd name="connsiteY11271" fmla="*/ 545369 h 859843"/>
              <a:gd name="connsiteX11272" fmla="*/ 4365082 w 4649917"/>
              <a:gd name="connsiteY11272" fmla="*/ 547955 h 859843"/>
              <a:gd name="connsiteX11273" fmla="*/ 4365082 w 4649917"/>
              <a:gd name="connsiteY11273" fmla="*/ 544508 h 859843"/>
              <a:gd name="connsiteX11274" fmla="*/ 4367769 w 4649917"/>
              <a:gd name="connsiteY11274" fmla="*/ 547955 h 859843"/>
              <a:gd name="connsiteX11275" fmla="*/ 4373143 w 4649917"/>
              <a:gd name="connsiteY11275" fmla="*/ 547955 h 859843"/>
              <a:gd name="connsiteX11276" fmla="*/ 4383892 w 4649917"/>
              <a:gd name="connsiteY11276" fmla="*/ 551403 h 859843"/>
              <a:gd name="connsiteX11277" fmla="*/ 4389266 w 4649917"/>
              <a:gd name="connsiteY11277" fmla="*/ 551403 h 859843"/>
              <a:gd name="connsiteX11278" fmla="*/ 4391953 w 4649917"/>
              <a:gd name="connsiteY11278" fmla="*/ 551403 h 859843"/>
              <a:gd name="connsiteX11279" fmla="*/ 4405389 w 4649917"/>
              <a:gd name="connsiteY11279" fmla="*/ 551403 h 859843"/>
              <a:gd name="connsiteX11280" fmla="*/ 4410763 w 4649917"/>
              <a:gd name="connsiteY11280" fmla="*/ 551403 h 859843"/>
              <a:gd name="connsiteX11281" fmla="*/ 4469880 w 4649917"/>
              <a:gd name="connsiteY11281" fmla="*/ 561747 h 859843"/>
              <a:gd name="connsiteX11282" fmla="*/ 4472567 w 4649917"/>
              <a:gd name="connsiteY11282" fmla="*/ 561747 h 859843"/>
              <a:gd name="connsiteX11283" fmla="*/ 4475254 w 4649917"/>
              <a:gd name="connsiteY11283" fmla="*/ 561747 h 859843"/>
              <a:gd name="connsiteX11284" fmla="*/ 4499438 w 4649917"/>
              <a:gd name="connsiteY11284" fmla="*/ 565195 h 859843"/>
              <a:gd name="connsiteX11285" fmla="*/ 4483315 w 4649917"/>
              <a:gd name="connsiteY11285" fmla="*/ 561747 h 859843"/>
              <a:gd name="connsiteX11286" fmla="*/ 4485796 w 4649917"/>
              <a:gd name="connsiteY11286" fmla="*/ 560686 h 859843"/>
              <a:gd name="connsiteX11287" fmla="*/ 4418824 w 4649917"/>
              <a:gd name="connsiteY11287" fmla="*/ 547955 h 859843"/>
              <a:gd name="connsiteX11288" fmla="*/ 4319401 w 4649917"/>
              <a:gd name="connsiteY11288" fmla="*/ 534164 h 859843"/>
              <a:gd name="connsiteX11289" fmla="*/ 4311339 w 4649917"/>
              <a:gd name="connsiteY11289" fmla="*/ 530715 h 859843"/>
              <a:gd name="connsiteX11290" fmla="*/ 4308652 w 4649917"/>
              <a:gd name="connsiteY11290" fmla="*/ 530715 h 859843"/>
              <a:gd name="connsiteX11291" fmla="*/ 4279094 w 4649917"/>
              <a:gd name="connsiteY11291" fmla="*/ 530715 h 859843"/>
              <a:gd name="connsiteX11292" fmla="*/ 4288947 w 4649917"/>
              <a:gd name="connsiteY11292" fmla="*/ 527555 h 859843"/>
              <a:gd name="connsiteX11293" fmla="*/ 4287156 w 4649917"/>
              <a:gd name="connsiteY11293" fmla="*/ 527268 h 859843"/>
              <a:gd name="connsiteX11294" fmla="*/ 4289842 w 4649917"/>
              <a:gd name="connsiteY11294" fmla="*/ 527268 h 859843"/>
              <a:gd name="connsiteX11295" fmla="*/ 4288947 w 4649917"/>
              <a:gd name="connsiteY11295" fmla="*/ 527555 h 859843"/>
              <a:gd name="connsiteX11296" fmla="*/ 4295217 w 4649917"/>
              <a:gd name="connsiteY11296" fmla="*/ 528561 h 859843"/>
              <a:gd name="connsiteX11297" fmla="*/ 4303278 w 4649917"/>
              <a:gd name="connsiteY11297" fmla="*/ 527268 h 859843"/>
              <a:gd name="connsiteX11298" fmla="*/ 4306861 w 4649917"/>
              <a:gd name="connsiteY11298" fmla="*/ 528417 h 859843"/>
              <a:gd name="connsiteX11299" fmla="*/ 4314026 w 4649917"/>
              <a:gd name="connsiteY11299" fmla="*/ 530715 h 859843"/>
              <a:gd name="connsiteX11300" fmla="*/ 4327462 w 4649917"/>
              <a:gd name="connsiteY11300" fmla="*/ 530715 h 859843"/>
              <a:gd name="connsiteX11301" fmla="*/ 4305965 w 4649917"/>
              <a:gd name="connsiteY11301" fmla="*/ 527268 h 859843"/>
              <a:gd name="connsiteX11302" fmla="*/ 4284468 w 4649917"/>
              <a:gd name="connsiteY11302" fmla="*/ 523819 h 859843"/>
              <a:gd name="connsiteX11303" fmla="*/ 4285220 w 4649917"/>
              <a:gd name="connsiteY11303" fmla="*/ 523406 h 859843"/>
              <a:gd name="connsiteX11304" fmla="*/ 4271033 w 4649917"/>
              <a:gd name="connsiteY11304" fmla="*/ 520372 h 859843"/>
              <a:gd name="connsiteX11305" fmla="*/ 4271033 w 4649917"/>
              <a:gd name="connsiteY11305" fmla="*/ 523819 h 859843"/>
              <a:gd name="connsiteX11306" fmla="*/ 4268345 w 4649917"/>
              <a:gd name="connsiteY11306" fmla="*/ 520372 h 859843"/>
              <a:gd name="connsiteX11307" fmla="*/ 4254910 w 4649917"/>
              <a:gd name="connsiteY11307" fmla="*/ 520372 h 859843"/>
              <a:gd name="connsiteX11308" fmla="*/ 4252223 w 4649917"/>
              <a:gd name="connsiteY11308" fmla="*/ 520372 h 859843"/>
              <a:gd name="connsiteX11309" fmla="*/ 4244161 w 4649917"/>
              <a:gd name="connsiteY11309" fmla="*/ 523819 h 859843"/>
              <a:gd name="connsiteX11310" fmla="*/ 4241474 w 4649917"/>
              <a:gd name="connsiteY11310" fmla="*/ 520372 h 859843"/>
              <a:gd name="connsiteX11311" fmla="*/ 4239642 w 4649917"/>
              <a:gd name="connsiteY11311" fmla="*/ 519902 h 859843"/>
              <a:gd name="connsiteX11312" fmla="*/ 4238787 w 4649917"/>
              <a:gd name="connsiteY11312" fmla="*/ 520372 h 859843"/>
              <a:gd name="connsiteX11313" fmla="*/ 4238955 w 4649917"/>
              <a:gd name="connsiteY11313" fmla="*/ 519726 h 859843"/>
              <a:gd name="connsiteX11314" fmla="*/ 4228039 w 4649917"/>
              <a:gd name="connsiteY11314" fmla="*/ 516924 h 859843"/>
              <a:gd name="connsiteX11315" fmla="*/ 4237443 w 4649917"/>
              <a:gd name="connsiteY11315" fmla="*/ 515199 h 859843"/>
              <a:gd name="connsiteX11316" fmla="*/ 4243321 w 4649917"/>
              <a:gd name="connsiteY11316" fmla="*/ 514123 h 859843"/>
              <a:gd name="connsiteX11317" fmla="*/ 4241474 w 4649917"/>
              <a:gd name="connsiteY11317" fmla="*/ 513476 h 859843"/>
              <a:gd name="connsiteX11318" fmla="*/ 4252223 w 4649917"/>
              <a:gd name="connsiteY11318" fmla="*/ 513476 h 859843"/>
              <a:gd name="connsiteX11319" fmla="*/ 4295217 w 4649917"/>
              <a:gd name="connsiteY11319" fmla="*/ 513476 h 859843"/>
              <a:gd name="connsiteX11320" fmla="*/ 4287156 w 4649917"/>
              <a:gd name="connsiteY11320" fmla="*/ 510028 h 859843"/>
              <a:gd name="connsiteX11321" fmla="*/ 4265659 w 4649917"/>
              <a:gd name="connsiteY11321" fmla="*/ 510028 h 859843"/>
              <a:gd name="connsiteX11322" fmla="*/ 4262971 w 4649917"/>
              <a:gd name="connsiteY11322" fmla="*/ 510028 h 859843"/>
              <a:gd name="connsiteX11323" fmla="*/ 4303278 w 4649917"/>
              <a:gd name="connsiteY11323" fmla="*/ 506580 h 859843"/>
              <a:gd name="connsiteX11324" fmla="*/ 4262971 w 4649917"/>
              <a:gd name="connsiteY11324" fmla="*/ 503132 h 859843"/>
              <a:gd name="connsiteX11325" fmla="*/ 4287156 w 4649917"/>
              <a:gd name="connsiteY11325" fmla="*/ 503132 h 859843"/>
              <a:gd name="connsiteX11326" fmla="*/ 4308652 w 4649917"/>
              <a:gd name="connsiteY11326" fmla="*/ 499684 h 859843"/>
              <a:gd name="connsiteX11327" fmla="*/ 4303278 w 4649917"/>
              <a:gd name="connsiteY11327" fmla="*/ 499684 h 859843"/>
              <a:gd name="connsiteX11328" fmla="*/ 4308317 w 4649917"/>
              <a:gd name="connsiteY11328" fmla="*/ 495374 h 859843"/>
              <a:gd name="connsiteX11329" fmla="*/ 4309548 w 4649917"/>
              <a:gd name="connsiteY11329" fmla="*/ 495470 h 859843"/>
              <a:gd name="connsiteX11330" fmla="*/ 4303278 w 4649917"/>
              <a:gd name="connsiteY11330" fmla="*/ 492788 h 859843"/>
              <a:gd name="connsiteX11331" fmla="*/ 4303278 w 4649917"/>
              <a:gd name="connsiteY11331" fmla="*/ 496236 h 859843"/>
              <a:gd name="connsiteX11332" fmla="*/ 4297903 w 4649917"/>
              <a:gd name="connsiteY11332" fmla="*/ 496236 h 859843"/>
              <a:gd name="connsiteX11333" fmla="*/ 4295217 w 4649917"/>
              <a:gd name="connsiteY11333" fmla="*/ 496236 h 859843"/>
              <a:gd name="connsiteX11334" fmla="*/ 4292530 w 4649917"/>
              <a:gd name="connsiteY11334" fmla="*/ 492788 h 859843"/>
              <a:gd name="connsiteX11335" fmla="*/ 4287156 w 4649917"/>
              <a:gd name="connsiteY11335" fmla="*/ 496236 h 859843"/>
              <a:gd name="connsiteX11336" fmla="*/ 4284468 w 4649917"/>
              <a:gd name="connsiteY11336" fmla="*/ 496236 h 859843"/>
              <a:gd name="connsiteX11337" fmla="*/ 4252223 w 4649917"/>
              <a:gd name="connsiteY11337" fmla="*/ 492788 h 859843"/>
              <a:gd name="connsiteX11338" fmla="*/ 4252223 w 4649917"/>
              <a:gd name="connsiteY11338" fmla="*/ 489340 h 859843"/>
              <a:gd name="connsiteX11339" fmla="*/ 4238787 w 4649917"/>
              <a:gd name="connsiteY11339" fmla="*/ 492788 h 859843"/>
              <a:gd name="connsiteX11340" fmla="*/ 4230725 w 4649917"/>
              <a:gd name="connsiteY11340" fmla="*/ 489340 h 859843"/>
              <a:gd name="connsiteX11341" fmla="*/ 4228039 w 4649917"/>
              <a:gd name="connsiteY11341" fmla="*/ 492788 h 859843"/>
              <a:gd name="connsiteX11342" fmla="*/ 4219977 w 4649917"/>
              <a:gd name="connsiteY11342" fmla="*/ 489340 h 859843"/>
              <a:gd name="connsiteX11343" fmla="*/ 4219977 w 4649917"/>
              <a:gd name="connsiteY11343" fmla="*/ 492788 h 859843"/>
              <a:gd name="connsiteX11344" fmla="*/ 4217290 w 4649917"/>
              <a:gd name="connsiteY11344" fmla="*/ 492788 h 859843"/>
              <a:gd name="connsiteX11345" fmla="*/ 4217290 w 4649917"/>
              <a:gd name="connsiteY11345" fmla="*/ 489340 h 859843"/>
              <a:gd name="connsiteX11346" fmla="*/ 4206542 w 4649917"/>
              <a:gd name="connsiteY11346" fmla="*/ 492788 h 859843"/>
              <a:gd name="connsiteX11347" fmla="*/ 4205381 w 4649917"/>
              <a:gd name="connsiteY11347" fmla="*/ 489810 h 859843"/>
              <a:gd name="connsiteX11348" fmla="*/ 4200160 w 4649917"/>
              <a:gd name="connsiteY11348" fmla="*/ 491926 h 859843"/>
              <a:gd name="connsiteX11349" fmla="*/ 4195793 w 4649917"/>
              <a:gd name="connsiteY11349" fmla="*/ 489340 h 859843"/>
              <a:gd name="connsiteX11350" fmla="*/ 4195793 w 4649917"/>
              <a:gd name="connsiteY11350" fmla="*/ 485892 h 859843"/>
              <a:gd name="connsiteX11351" fmla="*/ 4193106 w 4649917"/>
              <a:gd name="connsiteY11351" fmla="*/ 485892 h 859843"/>
              <a:gd name="connsiteX11352" fmla="*/ 4193106 w 4649917"/>
              <a:gd name="connsiteY11352" fmla="*/ 489340 h 859843"/>
              <a:gd name="connsiteX11353" fmla="*/ 4190419 w 4649917"/>
              <a:gd name="connsiteY11353" fmla="*/ 489340 h 859843"/>
              <a:gd name="connsiteX11354" fmla="*/ 4187732 w 4649917"/>
              <a:gd name="connsiteY11354" fmla="*/ 489340 h 859843"/>
              <a:gd name="connsiteX11355" fmla="*/ 4187732 w 4649917"/>
              <a:gd name="connsiteY11355" fmla="*/ 485892 h 859843"/>
              <a:gd name="connsiteX11356" fmla="*/ 4185044 w 4649917"/>
              <a:gd name="connsiteY11356" fmla="*/ 485892 h 859843"/>
              <a:gd name="connsiteX11357" fmla="*/ 4185044 w 4649917"/>
              <a:gd name="connsiteY11357" fmla="*/ 489340 h 859843"/>
              <a:gd name="connsiteX11358" fmla="*/ 4182358 w 4649917"/>
              <a:gd name="connsiteY11358" fmla="*/ 489340 h 859843"/>
              <a:gd name="connsiteX11359" fmla="*/ 4182358 w 4649917"/>
              <a:gd name="connsiteY11359" fmla="*/ 485892 h 859843"/>
              <a:gd name="connsiteX11360" fmla="*/ 4179670 w 4649917"/>
              <a:gd name="connsiteY11360" fmla="*/ 485892 h 859843"/>
              <a:gd name="connsiteX11361" fmla="*/ 4179670 w 4649917"/>
              <a:gd name="connsiteY11361" fmla="*/ 489340 h 859843"/>
              <a:gd name="connsiteX11362" fmla="*/ 4176983 w 4649917"/>
              <a:gd name="connsiteY11362" fmla="*/ 489340 h 859843"/>
              <a:gd name="connsiteX11363" fmla="*/ 4174296 w 4649917"/>
              <a:gd name="connsiteY11363" fmla="*/ 485892 h 859843"/>
              <a:gd name="connsiteX11364" fmla="*/ 4171609 w 4649917"/>
              <a:gd name="connsiteY11364" fmla="*/ 485892 h 859843"/>
              <a:gd name="connsiteX11365" fmla="*/ 4168922 w 4649917"/>
              <a:gd name="connsiteY11365" fmla="*/ 485892 h 859843"/>
              <a:gd name="connsiteX11366" fmla="*/ 4201167 w 4649917"/>
              <a:gd name="connsiteY11366" fmla="*/ 485892 h 859843"/>
              <a:gd name="connsiteX11367" fmla="*/ 4225351 w 4649917"/>
              <a:gd name="connsiteY11367" fmla="*/ 482444 h 859843"/>
              <a:gd name="connsiteX11368" fmla="*/ 4230725 w 4649917"/>
              <a:gd name="connsiteY11368" fmla="*/ 482444 h 859843"/>
              <a:gd name="connsiteX11369" fmla="*/ 4233413 w 4649917"/>
              <a:gd name="connsiteY11369" fmla="*/ 485892 h 859843"/>
              <a:gd name="connsiteX11370" fmla="*/ 4241474 w 4649917"/>
              <a:gd name="connsiteY11370" fmla="*/ 485892 h 859843"/>
              <a:gd name="connsiteX11371" fmla="*/ 4244161 w 4649917"/>
              <a:gd name="connsiteY11371" fmla="*/ 485892 h 859843"/>
              <a:gd name="connsiteX11372" fmla="*/ 4246848 w 4649917"/>
              <a:gd name="connsiteY11372" fmla="*/ 485892 h 859843"/>
              <a:gd name="connsiteX11373" fmla="*/ 4249536 w 4649917"/>
              <a:gd name="connsiteY11373" fmla="*/ 485892 h 859843"/>
              <a:gd name="connsiteX11374" fmla="*/ 4249536 w 4649917"/>
              <a:gd name="connsiteY11374" fmla="*/ 482444 h 859843"/>
              <a:gd name="connsiteX11375" fmla="*/ 4241474 w 4649917"/>
              <a:gd name="connsiteY11375" fmla="*/ 482444 h 859843"/>
              <a:gd name="connsiteX11376" fmla="*/ 4125928 w 4649917"/>
              <a:gd name="connsiteY11376" fmla="*/ 478997 h 859843"/>
              <a:gd name="connsiteX11377" fmla="*/ 4117866 w 4649917"/>
              <a:gd name="connsiteY11377" fmla="*/ 478997 h 859843"/>
              <a:gd name="connsiteX11378" fmla="*/ 4115179 w 4649917"/>
              <a:gd name="connsiteY11378" fmla="*/ 478997 h 859843"/>
              <a:gd name="connsiteX11379" fmla="*/ 4104431 w 4649917"/>
              <a:gd name="connsiteY11379" fmla="*/ 478997 h 859843"/>
              <a:gd name="connsiteX11380" fmla="*/ 4080247 w 4649917"/>
              <a:gd name="connsiteY11380" fmla="*/ 478997 h 859843"/>
              <a:gd name="connsiteX11381" fmla="*/ 4074872 w 4649917"/>
              <a:gd name="connsiteY11381" fmla="*/ 478997 h 859843"/>
              <a:gd name="connsiteX11382" fmla="*/ 4072186 w 4649917"/>
              <a:gd name="connsiteY11382" fmla="*/ 478997 h 859843"/>
              <a:gd name="connsiteX11383" fmla="*/ 4069498 w 4649917"/>
              <a:gd name="connsiteY11383" fmla="*/ 478997 h 859843"/>
              <a:gd name="connsiteX11384" fmla="*/ 4042627 w 4649917"/>
              <a:gd name="connsiteY11384" fmla="*/ 482444 h 859843"/>
              <a:gd name="connsiteX11385" fmla="*/ 4029191 w 4649917"/>
              <a:gd name="connsiteY11385" fmla="*/ 482444 h 859843"/>
              <a:gd name="connsiteX11386" fmla="*/ 4042627 w 4649917"/>
              <a:gd name="connsiteY11386" fmla="*/ 478997 h 859843"/>
              <a:gd name="connsiteX11387" fmla="*/ 4045314 w 4649917"/>
              <a:gd name="connsiteY11387" fmla="*/ 475548 h 859843"/>
              <a:gd name="connsiteX11388" fmla="*/ 4045314 w 4649917"/>
              <a:gd name="connsiteY11388" fmla="*/ 478997 h 859843"/>
              <a:gd name="connsiteX11389" fmla="*/ 4053375 w 4649917"/>
              <a:gd name="connsiteY11389" fmla="*/ 478997 h 859843"/>
              <a:gd name="connsiteX11390" fmla="*/ 4053375 w 4649917"/>
              <a:gd name="connsiteY11390" fmla="*/ 475548 h 859843"/>
              <a:gd name="connsiteX11391" fmla="*/ 4058749 w 4649917"/>
              <a:gd name="connsiteY11391" fmla="*/ 475548 h 859843"/>
              <a:gd name="connsiteX11392" fmla="*/ 4061437 w 4649917"/>
              <a:gd name="connsiteY11392" fmla="*/ 475548 h 859843"/>
              <a:gd name="connsiteX11393" fmla="*/ 4064124 w 4649917"/>
              <a:gd name="connsiteY11393" fmla="*/ 475548 h 859843"/>
              <a:gd name="connsiteX11394" fmla="*/ 4072186 w 4649917"/>
              <a:gd name="connsiteY11394" fmla="*/ 478997 h 859843"/>
              <a:gd name="connsiteX11395" fmla="*/ 4072186 w 4649917"/>
              <a:gd name="connsiteY11395" fmla="*/ 475548 h 859843"/>
              <a:gd name="connsiteX11396" fmla="*/ 4074872 w 4649917"/>
              <a:gd name="connsiteY11396" fmla="*/ 478997 h 859843"/>
              <a:gd name="connsiteX11397" fmla="*/ 4074872 w 4649917"/>
              <a:gd name="connsiteY11397" fmla="*/ 475548 h 859843"/>
              <a:gd name="connsiteX11398" fmla="*/ 4077560 w 4649917"/>
              <a:gd name="connsiteY11398" fmla="*/ 475548 h 859843"/>
              <a:gd name="connsiteX11399" fmla="*/ 4080247 w 4649917"/>
              <a:gd name="connsiteY11399" fmla="*/ 478997 h 859843"/>
              <a:gd name="connsiteX11400" fmla="*/ 4080247 w 4649917"/>
              <a:gd name="connsiteY11400" fmla="*/ 477704 h 859843"/>
              <a:gd name="connsiteX11401" fmla="*/ 4080247 w 4649917"/>
              <a:gd name="connsiteY11401" fmla="*/ 475548 h 859843"/>
              <a:gd name="connsiteX11402" fmla="*/ 4082934 w 4649917"/>
              <a:gd name="connsiteY11402" fmla="*/ 475548 h 859843"/>
              <a:gd name="connsiteX11403" fmla="*/ 4088308 w 4649917"/>
              <a:gd name="connsiteY11403" fmla="*/ 475548 h 859843"/>
              <a:gd name="connsiteX11404" fmla="*/ 4101744 w 4649917"/>
              <a:gd name="connsiteY11404" fmla="*/ 472101 h 859843"/>
              <a:gd name="connsiteX11405" fmla="*/ 4104431 w 4649917"/>
              <a:gd name="connsiteY11405" fmla="*/ 475548 h 859843"/>
              <a:gd name="connsiteX11406" fmla="*/ 4107118 w 4649917"/>
              <a:gd name="connsiteY11406" fmla="*/ 475548 h 859843"/>
              <a:gd name="connsiteX11407" fmla="*/ 4109805 w 4649917"/>
              <a:gd name="connsiteY11407" fmla="*/ 475548 h 859843"/>
              <a:gd name="connsiteX11408" fmla="*/ 4117866 w 4649917"/>
              <a:gd name="connsiteY11408" fmla="*/ 475548 h 859843"/>
              <a:gd name="connsiteX11409" fmla="*/ 4128615 w 4649917"/>
              <a:gd name="connsiteY11409" fmla="*/ 475548 h 859843"/>
              <a:gd name="connsiteX11410" fmla="*/ 4109805 w 4649917"/>
              <a:gd name="connsiteY11410" fmla="*/ 472101 h 859843"/>
              <a:gd name="connsiteX11411" fmla="*/ 4117866 w 4649917"/>
              <a:gd name="connsiteY11411" fmla="*/ 472101 h 859843"/>
              <a:gd name="connsiteX11412" fmla="*/ 4117866 w 4649917"/>
              <a:gd name="connsiteY11412" fmla="*/ 468652 h 859843"/>
              <a:gd name="connsiteX11413" fmla="*/ 4107118 w 4649917"/>
              <a:gd name="connsiteY11413" fmla="*/ 468652 h 859843"/>
              <a:gd name="connsiteX11414" fmla="*/ 4109805 w 4649917"/>
              <a:gd name="connsiteY11414" fmla="*/ 465204 h 859843"/>
              <a:gd name="connsiteX11415" fmla="*/ 4112492 w 4649917"/>
              <a:gd name="connsiteY11415" fmla="*/ 465204 h 859843"/>
              <a:gd name="connsiteX11416" fmla="*/ 4120553 w 4649917"/>
              <a:gd name="connsiteY11416" fmla="*/ 465204 h 859843"/>
              <a:gd name="connsiteX11417" fmla="*/ 4115179 w 4649917"/>
              <a:gd name="connsiteY11417" fmla="*/ 465204 h 859843"/>
              <a:gd name="connsiteX11418" fmla="*/ 4117866 w 4649917"/>
              <a:gd name="connsiteY11418" fmla="*/ 468652 h 859843"/>
              <a:gd name="connsiteX11419" fmla="*/ 4120553 w 4649917"/>
              <a:gd name="connsiteY11419" fmla="*/ 468652 h 859843"/>
              <a:gd name="connsiteX11420" fmla="*/ 4117866 w 4649917"/>
              <a:gd name="connsiteY11420" fmla="*/ 472101 h 859843"/>
              <a:gd name="connsiteX11421" fmla="*/ 4123241 w 4649917"/>
              <a:gd name="connsiteY11421" fmla="*/ 472101 h 859843"/>
              <a:gd name="connsiteX11422" fmla="*/ 4123241 w 4649917"/>
              <a:gd name="connsiteY11422" fmla="*/ 468652 h 859843"/>
              <a:gd name="connsiteX11423" fmla="*/ 4125928 w 4649917"/>
              <a:gd name="connsiteY11423" fmla="*/ 468652 h 859843"/>
              <a:gd name="connsiteX11424" fmla="*/ 4123241 w 4649917"/>
              <a:gd name="connsiteY11424" fmla="*/ 472101 h 859843"/>
              <a:gd name="connsiteX11425" fmla="*/ 4128615 w 4649917"/>
              <a:gd name="connsiteY11425" fmla="*/ 472101 h 859843"/>
              <a:gd name="connsiteX11426" fmla="*/ 4142050 w 4649917"/>
              <a:gd name="connsiteY11426" fmla="*/ 468652 h 859843"/>
              <a:gd name="connsiteX11427" fmla="*/ 4142050 w 4649917"/>
              <a:gd name="connsiteY11427" fmla="*/ 472101 h 859843"/>
              <a:gd name="connsiteX11428" fmla="*/ 4147425 w 4649917"/>
              <a:gd name="connsiteY11428" fmla="*/ 468652 h 859843"/>
              <a:gd name="connsiteX11429" fmla="*/ 4152799 w 4649917"/>
              <a:gd name="connsiteY11429" fmla="*/ 468652 h 859843"/>
              <a:gd name="connsiteX11430" fmla="*/ 4155486 w 4649917"/>
              <a:gd name="connsiteY11430" fmla="*/ 468652 h 859843"/>
              <a:gd name="connsiteX11431" fmla="*/ 4166235 w 4649917"/>
              <a:gd name="connsiteY11431" fmla="*/ 468652 h 859843"/>
              <a:gd name="connsiteX11432" fmla="*/ 4168922 w 4649917"/>
              <a:gd name="connsiteY11432" fmla="*/ 465204 h 859843"/>
              <a:gd name="connsiteX11433" fmla="*/ 4168922 w 4649917"/>
              <a:gd name="connsiteY11433" fmla="*/ 468652 h 859843"/>
              <a:gd name="connsiteX11434" fmla="*/ 4174296 w 4649917"/>
              <a:gd name="connsiteY11434" fmla="*/ 468652 h 859843"/>
              <a:gd name="connsiteX11435" fmla="*/ 4176983 w 4649917"/>
              <a:gd name="connsiteY11435" fmla="*/ 468652 h 859843"/>
              <a:gd name="connsiteX11436" fmla="*/ 4179670 w 4649917"/>
              <a:gd name="connsiteY11436" fmla="*/ 468652 h 859843"/>
              <a:gd name="connsiteX11437" fmla="*/ 4176983 w 4649917"/>
              <a:gd name="connsiteY11437" fmla="*/ 465204 h 859843"/>
              <a:gd name="connsiteX11438" fmla="*/ 4179670 w 4649917"/>
              <a:gd name="connsiteY11438" fmla="*/ 461757 h 859843"/>
              <a:gd name="connsiteX11439" fmla="*/ 4179670 w 4649917"/>
              <a:gd name="connsiteY11439" fmla="*/ 465204 h 859843"/>
              <a:gd name="connsiteX11440" fmla="*/ 4187732 w 4649917"/>
              <a:gd name="connsiteY11440" fmla="*/ 465204 h 859843"/>
              <a:gd name="connsiteX11441" fmla="*/ 4187732 w 4649917"/>
              <a:gd name="connsiteY11441" fmla="*/ 461757 h 859843"/>
              <a:gd name="connsiteX11442" fmla="*/ 4190419 w 4649917"/>
              <a:gd name="connsiteY11442" fmla="*/ 465204 h 859843"/>
              <a:gd name="connsiteX11443" fmla="*/ 4195793 w 4649917"/>
              <a:gd name="connsiteY11443" fmla="*/ 465204 h 859843"/>
              <a:gd name="connsiteX11444" fmla="*/ 4195793 w 4649917"/>
              <a:gd name="connsiteY11444" fmla="*/ 461757 h 859843"/>
              <a:gd name="connsiteX11445" fmla="*/ 4206542 w 4649917"/>
              <a:gd name="connsiteY11445" fmla="*/ 461757 h 859843"/>
              <a:gd name="connsiteX11446" fmla="*/ 4209228 w 4649917"/>
              <a:gd name="connsiteY11446" fmla="*/ 461757 h 859843"/>
              <a:gd name="connsiteX11447" fmla="*/ 4222664 w 4649917"/>
              <a:gd name="connsiteY11447" fmla="*/ 461757 h 859843"/>
              <a:gd name="connsiteX11448" fmla="*/ 4236100 w 4649917"/>
              <a:gd name="connsiteY11448" fmla="*/ 460464 h 859843"/>
              <a:gd name="connsiteX11449" fmla="*/ 4242037 w 4649917"/>
              <a:gd name="connsiteY11449" fmla="*/ 461034 h 859843"/>
              <a:gd name="connsiteX11450" fmla="*/ 4244161 w 4649917"/>
              <a:gd name="connsiteY11450" fmla="*/ 458308 h 859843"/>
              <a:gd name="connsiteX11451" fmla="*/ 4233413 w 4649917"/>
              <a:gd name="connsiteY11451" fmla="*/ 454861 h 859843"/>
              <a:gd name="connsiteX11452" fmla="*/ 4222664 w 4649917"/>
              <a:gd name="connsiteY11452" fmla="*/ 454861 h 859843"/>
              <a:gd name="connsiteX11453" fmla="*/ 4219977 w 4649917"/>
              <a:gd name="connsiteY11453" fmla="*/ 454861 h 859843"/>
              <a:gd name="connsiteX11454" fmla="*/ 4219977 w 4649917"/>
              <a:gd name="connsiteY11454" fmla="*/ 451413 h 859843"/>
              <a:gd name="connsiteX11455" fmla="*/ 4217290 w 4649917"/>
              <a:gd name="connsiteY11455" fmla="*/ 451413 h 859843"/>
              <a:gd name="connsiteX11456" fmla="*/ 4217290 w 4649917"/>
              <a:gd name="connsiteY11456" fmla="*/ 452705 h 859843"/>
              <a:gd name="connsiteX11457" fmla="*/ 4217290 w 4649917"/>
              <a:gd name="connsiteY11457" fmla="*/ 454861 h 859843"/>
              <a:gd name="connsiteX11458" fmla="*/ 4214603 w 4649917"/>
              <a:gd name="connsiteY11458" fmla="*/ 454861 h 859843"/>
              <a:gd name="connsiteX11459" fmla="*/ 4211916 w 4649917"/>
              <a:gd name="connsiteY11459" fmla="*/ 454861 h 859843"/>
              <a:gd name="connsiteX11460" fmla="*/ 4209228 w 4649917"/>
              <a:gd name="connsiteY11460" fmla="*/ 454861 h 859843"/>
              <a:gd name="connsiteX11461" fmla="*/ 4209228 w 4649917"/>
              <a:gd name="connsiteY11461" fmla="*/ 458308 h 859843"/>
              <a:gd name="connsiteX11462" fmla="*/ 4176983 w 4649917"/>
              <a:gd name="connsiteY11462" fmla="*/ 454861 h 859843"/>
              <a:gd name="connsiteX11463" fmla="*/ 4206542 w 4649917"/>
              <a:gd name="connsiteY11463" fmla="*/ 454861 h 859843"/>
              <a:gd name="connsiteX11464" fmla="*/ 4209228 w 4649917"/>
              <a:gd name="connsiteY11464" fmla="*/ 451413 h 859843"/>
              <a:gd name="connsiteX11465" fmla="*/ 4206542 w 4649917"/>
              <a:gd name="connsiteY11465" fmla="*/ 451413 h 859843"/>
              <a:gd name="connsiteX11466" fmla="*/ 4203854 w 4649917"/>
              <a:gd name="connsiteY11466" fmla="*/ 451413 h 859843"/>
              <a:gd name="connsiteX11467" fmla="*/ 4206542 w 4649917"/>
              <a:gd name="connsiteY11467" fmla="*/ 447964 h 859843"/>
              <a:gd name="connsiteX11468" fmla="*/ 4206542 w 4649917"/>
              <a:gd name="connsiteY11468" fmla="*/ 451413 h 859843"/>
              <a:gd name="connsiteX11469" fmla="*/ 4209228 w 4649917"/>
              <a:gd name="connsiteY11469" fmla="*/ 447964 h 859843"/>
              <a:gd name="connsiteX11470" fmla="*/ 4209228 w 4649917"/>
              <a:gd name="connsiteY11470" fmla="*/ 451413 h 859843"/>
              <a:gd name="connsiteX11471" fmla="*/ 4209228 w 4649917"/>
              <a:gd name="connsiteY11471" fmla="*/ 454861 h 859843"/>
              <a:gd name="connsiteX11472" fmla="*/ 4214603 w 4649917"/>
              <a:gd name="connsiteY11472" fmla="*/ 451413 h 859843"/>
              <a:gd name="connsiteX11473" fmla="*/ 4214603 w 4649917"/>
              <a:gd name="connsiteY11473" fmla="*/ 454861 h 859843"/>
              <a:gd name="connsiteX11474" fmla="*/ 4217290 w 4649917"/>
              <a:gd name="connsiteY11474" fmla="*/ 451413 h 859843"/>
              <a:gd name="connsiteX11475" fmla="*/ 4217458 w 4649917"/>
              <a:gd name="connsiteY11475" fmla="*/ 450766 h 859843"/>
              <a:gd name="connsiteX11476" fmla="*/ 4216138 w 4649917"/>
              <a:gd name="connsiteY11476" fmla="*/ 450428 h 859843"/>
              <a:gd name="connsiteX11477" fmla="*/ 4211916 w 4649917"/>
              <a:gd name="connsiteY11477" fmla="*/ 451413 h 859843"/>
              <a:gd name="connsiteX11478" fmla="*/ 4214939 w 4649917"/>
              <a:gd name="connsiteY11478" fmla="*/ 450120 h 859843"/>
              <a:gd name="connsiteX11479" fmla="*/ 4216138 w 4649917"/>
              <a:gd name="connsiteY11479" fmla="*/ 450428 h 859843"/>
              <a:gd name="connsiteX11480" fmla="*/ 4219305 w 4649917"/>
              <a:gd name="connsiteY11480" fmla="*/ 449688 h 859843"/>
              <a:gd name="connsiteX11481" fmla="*/ 4230725 w 4649917"/>
              <a:gd name="connsiteY11481" fmla="*/ 447964 h 859843"/>
              <a:gd name="connsiteX11482" fmla="*/ 4209228 w 4649917"/>
              <a:gd name="connsiteY11482" fmla="*/ 444517 h 859843"/>
              <a:gd name="connsiteX11483" fmla="*/ 4218634 w 4649917"/>
              <a:gd name="connsiteY11483" fmla="*/ 444517 h 859843"/>
              <a:gd name="connsiteX11484" fmla="*/ 4225351 w 4649917"/>
              <a:gd name="connsiteY11484" fmla="*/ 444517 h 859843"/>
              <a:gd name="connsiteX11485" fmla="*/ 4222664 w 4649917"/>
              <a:gd name="connsiteY11485" fmla="*/ 441068 h 859843"/>
              <a:gd name="connsiteX11486" fmla="*/ 4273720 w 4649917"/>
              <a:gd name="connsiteY11486" fmla="*/ 444517 h 859843"/>
              <a:gd name="connsiteX11487" fmla="*/ 4276407 w 4649917"/>
              <a:gd name="connsiteY11487" fmla="*/ 444517 h 859843"/>
              <a:gd name="connsiteX11488" fmla="*/ 4273720 w 4649917"/>
              <a:gd name="connsiteY11488" fmla="*/ 441068 h 859843"/>
              <a:gd name="connsiteX11489" fmla="*/ 4262971 w 4649917"/>
              <a:gd name="connsiteY11489" fmla="*/ 441068 h 859843"/>
              <a:gd name="connsiteX11490" fmla="*/ 4279094 w 4649917"/>
              <a:gd name="connsiteY11490" fmla="*/ 441068 h 859843"/>
              <a:gd name="connsiteX11491" fmla="*/ 4287424 w 4649917"/>
              <a:gd name="connsiteY11491" fmla="*/ 440034 h 859843"/>
              <a:gd name="connsiteX11492" fmla="*/ 4262971 w 4649917"/>
              <a:gd name="connsiteY11492" fmla="*/ 437621 h 859843"/>
              <a:gd name="connsiteX11493" fmla="*/ 4230725 w 4649917"/>
              <a:gd name="connsiteY11493" fmla="*/ 434173 h 859843"/>
              <a:gd name="connsiteX11494" fmla="*/ 4219977 w 4649917"/>
              <a:gd name="connsiteY11494" fmla="*/ 434173 h 859843"/>
              <a:gd name="connsiteX11495" fmla="*/ 4174296 w 4649917"/>
              <a:gd name="connsiteY11495" fmla="*/ 434173 h 859843"/>
              <a:gd name="connsiteX11496" fmla="*/ 4133989 w 4649917"/>
              <a:gd name="connsiteY11496" fmla="*/ 434173 h 859843"/>
              <a:gd name="connsiteX11497" fmla="*/ 4131302 w 4649917"/>
              <a:gd name="connsiteY11497" fmla="*/ 434173 h 859843"/>
              <a:gd name="connsiteX11498" fmla="*/ 4131302 w 4649917"/>
              <a:gd name="connsiteY11498" fmla="*/ 437621 h 859843"/>
              <a:gd name="connsiteX11499" fmla="*/ 4136676 w 4649917"/>
              <a:gd name="connsiteY11499" fmla="*/ 437621 h 859843"/>
              <a:gd name="connsiteX11500" fmla="*/ 4112492 w 4649917"/>
              <a:gd name="connsiteY11500" fmla="*/ 441068 h 859843"/>
              <a:gd name="connsiteX11501" fmla="*/ 4112492 w 4649917"/>
              <a:gd name="connsiteY11501" fmla="*/ 437621 h 859843"/>
              <a:gd name="connsiteX11502" fmla="*/ 4112492 w 4649917"/>
              <a:gd name="connsiteY11502" fmla="*/ 434173 h 859843"/>
              <a:gd name="connsiteX11503" fmla="*/ 4107118 w 4649917"/>
              <a:gd name="connsiteY11503" fmla="*/ 434173 h 859843"/>
              <a:gd name="connsiteX11504" fmla="*/ 4104431 w 4649917"/>
              <a:gd name="connsiteY11504" fmla="*/ 437621 h 859843"/>
              <a:gd name="connsiteX11505" fmla="*/ 4104431 w 4649917"/>
              <a:gd name="connsiteY11505" fmla="*/ 434173 h 859843"/>
              <a:gd name="connsiteX11506" fmla="*/ 4093683 w 4649917"/>
              <a:gd name="connsiteY11506" fmla="*/ 437621 h 859843"/>
              <a:gd name="connsiteX11507" fmla="*/ 4093683 w 4649917"/>
              <a:gd name="connsiteY11507" fmla="*/ 434173 h 859843"/>
              <a:gd name="connsiteX11508" fmla="*/ 4072186 w 4649917"/>
              <a:gd name="connsiteY11508" fmla="*/ 437621 h 859843"/>
              <a:gd name="connsiteX11509" fmla="*/ 4072186 w 4649917"/>
              <a:gd name="connsiteY11509" fmla="*/ 441068 h 859843"/>
              <a:gd name="connsiteX11510" fmla="*/ 4072186 w 4649917"/>
              <a:gd name="connsiteY11510" fmla="*/ 444517 h 859843"/>
              <a:gd name="connsiteX11511" fmla="*/ 4066811 w 4649917"/>
              <a:gd name="connsiteY11511" fmla="*/ 444517 h 859843"/>
              <a:gd name="connsiteX11512" fmla="*/ 4064124 w 4649917"/>
              <a:gd name="connsiteY11512" fmla="*/ 441068 h 859843"/>
              <a:gd name="connsiteX11513" fmla="*/ 4056063 w 4649917"/>
              <a:gd name="connsiteY11513" fmla="*/ 441068 h 859843"/>
              <a:gd name="connsiteX11514" fmla="*/ 4053375 w 4649917"/>
              <a:gd name="connsiteY11514" fmla="*/ 444517 h 859843"/>
              <a:gd name="connsiteX11515" fmla="*/ 4056063 w 4649917"/>
              <a:gd name="connsiteY11515" fmla="*/ 447964 h 859843"/>
              <a:gd name="connsiteX11516" fmla="*/ 4058749 w 4649917"/>
              <a:gd name="connsiteY11516" fmla="*/ 447964 h 859843"/>
              <a:gd name="connsiteX11517" fmla="*/ 4064124 w 4649917"/>
              <a:gd name="connsiteY11517" fmla="*/ 444517 h 859843"/>
              <a:gd name="connsiteX11518" fmla="*/ 4064124 w 4649917"/>
              <a:gd name="connsiteY11518" fmla="*/ 447964 h 859843"/>
              <a:gd name="connsiteX11519" fmla="*/ 4045314 w 4649917"/>
              <a:gd name="connsiteY11519" fmla="*/ 447964 h 859843"/>
              <a:gd name="connsiteX11520" fmla="*/ 4026504 w 4649917"/>
              <a:gd name="connsiteY11520" fmla="*/ 447964 h 859843"/>
              <a:gd name="connsiteX11521" fmla="*/ 4023817 w 4649917"/>
              <a:gd name="connsiteY11521" fmla="*/ 447964 h 859843"/>
              <a:gd name="connsiteX11522" fmla="*/ 4023817 w 4649917"/>
              <a:gd name="connsiteY11522" fmla="*/ 451413 h 859843"/>
              <a:gd name="connsiteX11523" fmla="*/ 4018443 w 4649917"/>
              <a:gd name="connsiteY11523" fmla="*/ 447964 h 859843"/>
              <a:gd name="connsiteX11524" fmla="*/ 4002320 w 4649917"/>
              <a:gd name="connsiteY11524" fmla="*/ 447964 h 859843"/>
              <a:gd name="connsiteX11525" fmla="*/ 3988885 w 4649917"/>
              <a:gd name="connsiteY11525" fmla="*/ 444517 h 859843"/>
              <a:gd name="connsiteX11526" fmla="*/ 3986197 w 4649917"/>
              <a:gd name="connsiteY11526" fmla="*/ 441068 h 859843"/>
              <a:gd name="connsiteX11527" fmla="*/ 3986197 w 4649917"/>
              <a:gd name="connsiteY11527" fmla="*/ 447964 h 859843"/>
              <a:gd name="connsiteX11528" fmla="*/ 3983510 w 4649917"/>
              <a:gd name="connsiteY11528" fmla="*/ 447964 h 859843"/>
              <a:gd name="connsiteX11529" fmla="*/ 3975449 w 4649917"/>
              <a:gd name="connsiteY11529" fmla="*/ 447964 h 859843"/>
              <a:gd name="connsiteX11530" fmla="*/ 3970074 w 4649917"/>
              <a:gd name="connsiteY11530" fmla="*/ 447964 h 859843"/>
              <a:gd name="connsiteX11531" fmla="*/ 3975449 w 4649917"/>
              <a:gd name="connsiteY11531" fmla="*/ 447964 h 859843"/>
              <a:gd name="connsiteX11532" fmla="*/ 3975449 w 4649917"/>
              <a:gd name="connsiteY11532" fmla="*/ 445810 h 859843"/>
              <a:gd name="connsiteX11533" fmla="*/ 3975449 w 4649917"/>
              <a:gd name="connsiteY11533" fmla="*/ 444517 h 859843"/>
              <a:gd name="connsiteX11534" fmla="*/ 3970074 w 4649917"/>
              <a:gd name="connsiteY11534" fmla="*/ 444517 h 859843"/>
              <a:gd name="connsiteX11535" fmla="*/ 3967388 w 4649917"/>
              <a:gd name="connsiteY11535" fmla="*/ 447964 h 859843"/>
              <a:gd name="connsiteX11536" fmla="*/ 3964700 w 4649917"/>
              <a:gd name="connsiteY11536" fmla="*/ 447964 h 859843"/>
              <a:gd name="connsiteX11537" fmla="*/ 3964700 w 4649917"/>
              <a:gd name="connsiteY11537" fmla="*/ 444517 h 859843"/>
              <a:gd name="connsiteX11538" fmla="*/ 3959326 w 4649917"/>
              <a:gd name="connsiteY11538" fmla="*/ 447964 h 859843"/>
              <a:gd name="connsiteX11539" fmla="*/ 3959326 w 4649917"/>
              <a:gd name="connsiteY11539" fmla="*/ 444517 h 859843"/>
              <a:gd name="connsiteX11540" fmla="*/ 3953952 w 4649917"/>
              <a:gd name="connsiteY11540" fmla="*/ 447964 h 859843"/>
              <a:gd name="connsiteX11541" fmla="*/ 3951265 w 4649917"/>
              <a:gd name="connsiteY11541" fmla="*/ 447964 h 859843"/>
              <a:gd name="connsiteX11542" fmla="*/ 3948577 w 4649917"/>
              <a:gd name="connsiteY11542" fmla="*/ 447964 h 859843"/>
              <a:gd name="connsiteX11543" fmla="*/ 3940516 w 4649917"/>
              <a:gd name="connsiteY11543" fmla="*/ 451413 h 859843"/>
              <a:gd name="connsiteX11544" fmla="*/ 3940516 w 4649917"/>
              <a:gd name="connsiteY11544" fmla="*/ 447964 h 859843"/>
              <a:gd name="connsiteX11545" fmla="*/ 3937829 w 4649917"/>
              <a:gd name="connsiteY11545" fmla="*/ 447964 h 859843"/>
              <a:gd name="connsiteX11546" fmla="*/ 3932454 w 4649917"/>
              <a:gd name="connsiteY11546" fmla="*/ 451413 h 859843"/>
              <a:gd name="connsiteX11547" fmla="*/ 3932454 w 4649917"/>
              <a:gd name="connsiteY11547" fmla="*/ 447964 h 859843"/>
              <a:gd name="connsiteX11548" fmla="*/ 3929768 w 4649917"/>
              <a:gd name="connsiteY11548" fmla="*/ 447964 h 859843"/>
              <a:gd name="connsiteX11549" fmla="*/ 3929768 w 4649917"/>
              <a:gd name="connsiteY11549" fmla="*/ 451413 h 859843"/>
              <a:gd name="connsiteX11550" fmla="*/ 3921706 w 4649917"/>
              <a:gd name="connsiteY11550" fmla="*/ 447964 h 859843"/>
              <a:gd name="connsiteX11551" fmla="*/ 3921706 w 4649917"/>
              <a:gd name="connsiteY11551" fmla="*/ 441068 h 859843"/>
              <a:gd name="connsiteX11552" fmla="*/ 3919019 w 4649917"/>
              <a:gd name="connsiteY11552" fmla="*/ 444517 h 859843"/>
              <a:gd name="connsiteX11553" fmla="*/ 3919019 w 4649917"/>
              <a:gd name="connsiteY11553" fmla="*/ 447964 h 859843"/>
              <a:gd name="connsiteX11554" fmla="*/ 3913645 w 4649917"/>
              <a:gd name="connsiteY11554" fmla="*/ 451413 h 859843"/>
              <a:gd name="connsiteX11555" fmla="*/ 3910958 w 4649917"/>
              <a:gd name="connsiteY11555" fmla="*/ 447964 h 859843"/>
              <a:gd name="connsiteX11556" fmla="*/ 3902896 w 4649917"/>
              <a:gd name="connsiteY11556" fmla="*/ 447964 h 859843"/>
              <a:gd name="connsiteX11557" fmla="*/ 3902896 w 4649917"/>
              <a:gd name="connsiteY11557" fmla="*/ 451413 h 859843"/>
              <a:gd name="connsiteX11558" fmla="*/ 3905584 w 4649917"/>
              <a:gd name="connsiteY11558" fmla="*/ 451413 h 859843"/>
              <a:gd name="connsiteX11559" fmla="*/ 3900210 w 4649917"/>
              <a:gd name="connsiteY11559" fmla="*/ 451413 h 859843"/>
              <a:gd name="connsiteX11560" fmla="*/ 3894835 w 4649917"/>
              <a:gd name="connsiteY11560" fmla="*/ 451413 h 859843"/>
              <a:gd name="connsiteX11561" fmla="*/ 3894835 w 4649917"/>
              <a:gd name="connsiteY11561" fmla="*/ 447964 h 859843"/>
              <a:gd name="connsiteX11562" fmla="*/ 3892148 w 4649917"/>
              <a:gd name="connsiteY11562" fmla="*/ 451413 h 859843"/>
              <a:gd name="connsiteX11563" fmla="*/ 3892148 w 4649917"/>
              <a:gd name="connsiteY11563" fmla="*/ 444517 h 859843"/>
              <a:gd name="connsiteX11564" fmla="*/ 3889461 w 4649917"/>
              <a:gd name="connsiteY11564" fmla="*/ 451413 h 859843"/>
              <a:gd name="connsiteX11565" fmla="*/ 3889461 w 4649917"/>
              <a:gd name="connsiteY11565" fmla="*/ 447964 h 859843"/>
              <a:gd name="connsiteX11566" fmla="*/ 3884087 w 4649917"/>
              <a:gd name="connsiteY11566" fmla="*/ 447964 h 859843"/>
              <a:gd name="connsiteX11567" fmla="*/ 3878712 w 4649917"/>
              <a:gd name="connsiteY11567" fmla="*/ 451413 h 859843"/>
              <a:gd name="connsiteX11568" fmla="*/ 3878712 w 4649917"/>
              <a:gd name="connsiteY11568" fmla="*/ 454861 h 859843"/>
              <a:gd name="connsiteX11569" fmla="*/ 3876025 w 4649917"/>
              <a:gd name="connsiteY11569" fmla="*/ 454861 h 859843"/>
              <a:gd name="connsiteX11570" fmla="*/ 3876025 w 4649917"/>
              <a:gd name="connsiteY11570" fmla="*/ 447964 h 859843"/>
              <a:gd name="connsiteX11571" fmla="*/ 3873338 w 4649917"/>
              <a:gd name="connsiteY11571" fmla="*/ 447964 h 859843"/>
              <a:gd name="connsiteX11572" fmla="*/ 3873338 w 4649917"/>
              <a:gd name="connsiteY11572" fmla="*/ 454861 h 859843"/>
              <a:gd name="connsiteX11573" fmla="*/ 3870651 w 4649917"/>
              <a:gd name="connsiteY11573" fmla="*/ 454861 h 859843"/>
              <a:gd name="connsiteX11574" fmla="*/ 3865276 w 4649917"/>
              <a:gd name="connsiteY11574" fmla="*/ 454861 h 859843"/>
              <a:gd name="connsiteX11575" fmla="*/ 3862590 w 4649917"/>
              <a:gd name="connsiteY11575" fmla="*/ 447964 h 859843"/>
              <a:gd name="connsiteX11576" fmla="*/ 3859902 w 4649917"/>
              <a:gd name="connsiteY11576" fmla="*/ 451413 h 859843"/>
              <a:gd name="connsiteX11577" fmla="*/ 3859902 w 4649917"/>
              <a:gd name="connsiteY11577" fmla="*/ 454861 h 859843"/>
              <a:gd name="connsiteX11578" fmla="*/ 3862590 w 4649917"/>
              <a:gd name="connsiteY11578" fmla="*/ 454861 h 859843"/>
              <a:gd name="connsiteX11579" fmla="*/ 3859902 w 4649917"/>
              <a:gd name="connsiteY11579" fmla="*/ 454861 h 859843"/>
              <a:gd name="connsiteX11580" fmla="*/ 3858220 w 4649917"/>
              <a:gd name="connsiteY11580" fmla="*/ 454861 h 859843"/>
              <a:gd name="connsiteX11581" fmla="*/ 3858217 w 4649917"/>
              <a:gd name="connsiteY11581" fmla="*/ 454860 h 859843"/>
              <a:gd name="connsiteX11582" fmla="*/ 3854528 w 4649917"/>
              <a:gd name="connsiteY11582" fmla="*/ 454860 h 859843"/>
              <a:gd name="connsiteX11583" fmla="*/ 3854528 w 4649917"/>
              <a:gd name="connsiteY11583" fmla="*/ 451413 h 859843"/>
              <a:gd name="connsiteX11584" fmla="*/ 3857215 w 4649917"/>
              <a:gd name="connsiteY11584" fmla="*/ 451413 h 859843"/>
              <a:gd name="connsiteX11585" fmla="*/ 3862590 w 4649917"/>
              <a:gd name="connsiteY11585" fmla="*/ 447964 h 859843"/>
              <a:gd name="connsiteX11586" fmla="*/ 3862590 w 4649917"/>
              <a:gd name="connsiteY11586" fmla="*/ 444517 h 859843"/>
              <a:gd name="connsiteX11587" fmla="*/ 3862590 w 4649917"/>
              <a:gd name="connsiteY11587" fmla="*/ 442089 h 859843"/>
              <a:gd name="connsiteX11588" fmla="*/ 3864387 w 4649917"/>
              <a:gd name="connsiteY11588" fmla="*/ 442211 h 859843"/>
              <a:gd name="connsiteX11589" fmla="*/ 3862590 w 4649917"/>
              <a:gd name="connsiteY11589" fmla="*/ 444517 h 859843"/>
              <a:gd name="connsiteX11590" fmla="*/ 3865276 w 4649917"/>
              <a:gd name="connsiteY11590" fmla="*/ 447964 h 859843"/>
              <a:gd name="connsiteX11591" fmla="*/ 3867964 w 4649917"/>
              <a:gd name="connsiteY11591" fmla="*/ 447964 h 859843"/>
              <a:gd name="connsiteX11592" fmla="*/ 3867964 w 4649917"/>
              <a:gd name="connsiteY11592" fmla="*/ 444517 h 859843"/>
              <a:gd name="connsiteX11593" fmla="*/ 3869492 w 4649917"/>
              <a:gd name="connsiteY11593" fmla="*/ 442555 h 859843"/>
              <a:gd name="connsiteX11594" fmla="*/ 3872996 w 4649917"/>
              <a:gd name="connsiteY11594" fmla="*/ 442792 h 859843"/>
              <a:gd name="connsiteX11595" fmla="*/ 3873338 w 4649917"/>
              <a:gd name="connsiteY11595" fmla="*/ 442814 h 859843"/>
              <a:gd name="connsiteX11596" fmla="*/ 3873338 w 4649917"/>
              <a:gd name="connsiteY11596" fmla="*/ 444517 h 859843"/>
              <a:gd name="connsiteX11597" fmla="*/ 3876025 w 4649917"/>
              <a:gd name="connsiteY11597" fmla="*/ 444517 h 859843"/>
              <a:gd name="connsiteX11598" fmla="*/ 3874775 w 4649917"/>
              <a:gd name="connsiteY11598" fmla="*/ 442912 h 859843"/>
              <a:gd name="connsiteX11599" fmla="*/ 3887362 w 4649917"/>
              <a:gd name="connsiteY11599" fmla="*/ 443762 h 859843"/>
              <a:gd name="connsiteX11600" fmla="*/ 3886774 w 4649917"/>
              <a:gd name="connsiteY11600" fmla="*/ 444517 h 859843"/>
              <a:gd name="connsiteX11601" fmla="*/ 3889461 w 4649917"/>
              <a:gd name="connsiteY11601" fmla="*/ 447964 h 859843"/>
              <a:gd name="connsiteX11602" fmla="*/ 3889461 w 4649917"/>
              <a:gd name="connsiteY11602" fmla="*/ 444948 h 859843"/>
              <a:gd name="connsiteX11603" fmla="*/ 3889461 w 4649917"/>
              <a:gd name="connsiteY11603" fmla="*/ 444517 h 859843"/>
              <a:gd name="connsiteX11604" fmla="*/ 3889915 w 4649917"/>
              <a:gd name="connsiteY11604" fmla="*/ 443934 h 859843"/>
              <a:gd name="connsiteX11605" fmla="*/ 3892148 w 4649917"/>
              <a:gd name="connsiteY11605" fmla="*/ 444086 h 859843"/>
              <a:gd name="connsiteX11606" fmla="*/ 3892148 w 4649917"/>
              <a:gd name="connsiteY11606" fmla="*/ 444517 h 859843"/>
              <a:gd name="connsiteX11607" fmla="*/ 3894835 w 4649917"/>
              <a:gd name="connsiteY11607" fmla="*/ 447964 h 859843"/>
              <a:gd name="connsiteX11608" fmla="*/ 3894835 w 4649917"/>
              <a:gd name="connsiteY11608" fmla="*/ 444517 h 859843"/>
              <a:gd name="connsiteX11609" fmla="*/ 3900210 w 4649917"/>
              <a:gd name="connsiteY11609" fmla="*/ 444517 h 859843"/>
              <a:gd name="connsiteX11610" fmla="*/ 3900209 w 4649917"/>
              <a:gd name="connsiteY11610" fmla="*/ 444516 h 859843"/>
              <a:gd name="connsiteX11611" fmla="*/ 3901211 w 4649917"/>
              <a:gd name="connsiteY11611" fmla="*/ 444516 h 859843"/>
              <a:gd name="connsiteX11612" fmla="*/ 3898524 w 4649917"/>
              <a:gd name="connsiteY11612" fmla="*/ 441067 h 859843"/>
              <a:gd name="connsiteX11613" fmla="*/ 3897522 w 4649917"/>
              <a:gd name="connsiteY11613" fmla="*/ 441067 h 859843"/>
              <a:gd name="connsiteX11614" fmla="*/ 3897522 w 4649917"/>
              <a:gd name="connsiteY11614" fmla="*/ 439817 h 859843"/>
              <a:gd name="connsiteX11615" fmla="*/ 3897852 w 4649917"/>
              <a:gd name="connsiteY11615" fmla="*/ 439775 h 859843"/>
              <a:gd name="connsiteX11616" fmla="*/ 3902045 w 4649917"/>
              <a:gd name="connsiteY11616" fmla="*/ 440671 h 859843"/>
              <a:gd name="connsiteX11617" fmla="*/ 3902896 w 4649917"/>
              <a:gd name="connsiteY11617" fmla="*/ 441068 h 859843"/>
              <a:gd name="connsiteX11618" fmla="*/ 3902695 w 4649917"/>
              <a:gd name="connsiteY11618" fmla="*/ 440811 h 859843"/>
              <a:gd name="connsiteX11619" fmla="*/ 3903898 w 4649917"/>
              <a:gd name="connsiteY11619" fmla="*/ 441067 h 859843"/>
              <a:gd name="connsiteX11620" fmla="*/ 3905309 w 4649917"/>
              <a:gd name="connsiteY11620" fmla="*/ 440892 h 859843"/>
              <a:gd name="connsiteX11621" fmla="*/ 3905584 w 4649917"/>
              <a:gd name="connsiteY11621" fmla="*/ 441068 h 859843"/>
              <a:gd name="connsiteX11622" fmla="*/ 3905765 w 4649917"/>
              <a:gd name="connsiteY11622" fmla="*/ 440836 h 859843"/>
              <a:gd name="connsiteX11623" fmla="*/ 3912228 w 4649917"/>
              <a:gd name="connsiteY11623" fmla="*/ 440033 h 859843"/>
              <a:gd name="connsiteX11624" fmla="*/ 3906808 w 4649917"/>
              <a:gd name="connsiteY11624" fmla="*/ 439498 h 859843"/>
              <a:gd name="connsiteX11625" fmla="*/ 3908271 w 4649917"/>
              <a:gd name="connsiteY11625" fmla="*/ 437621 h 859843"/>
              <a:gd name="connsiteX11626" fmla="*/ 3910958 w 4649917"/>
              <a:gd name="connsiteY11626" fmla="*/ 434173 h 859843"/>
              <a:gd name="connsiteX11627" fmla="*/ 3937829 w 4649917"/>
              <a:gd name="connsiteY11627" fmla="*/ 434173 h 859843"/>
              <a:gd name="connsiteX11628" fmla="*/ 3945891 w 4649917"/>
              <a:gd name="connsiteY11628" fmla="*/ 430725 h 859843"/>
              <a:gd name="connsiteX11629" fmla="*/ 3951265 w 4649917"/>
              <a:gd name="connsiteY11629" fmla="*/ 434173 h 859843"/>
              <a:gd name="connsiteX11630" fmla="*/ 3956639 w 4649917"/>
              <a:gd name="connsiteY11630" fmla="*/ 430725 h 859843"/>
              <a:gd name="connsiteX11631" fmla="*/ 3962013 w 4649917"/>
              <a:gd name="connsiteY11631" fmla="*/ 434173 h 859843"/>
              <a:gd name="connsiteX11632" fmla="*/ 3983510 w 4649917"/>
              <a:gd name="connsiteY11632" fmla="*/ 434173 h 859843"/>
              <a:gd name="connsiteX11633" fmla="*/ 3988885 w 4649917"/>
              <a:gd name="connsiteY11633" fmla="*/ 434173 h 859843"/>
              <a:gd name="connsiteX11634" fmla="*/ 3988885 w 4649917"/>
              <a:gd name="connsiteY11634" fmla="*/ 430725 h 859843"/>
              <a:gd name="connsiteX11635" fmla="*/ 4007694 w 4649917"/>
              <a:gd name="connsiteY11635" fmla="*/ 434173 h 859843"/>
              <a:gd name="connsiteX11636" fmla="*/ 4010382 w 4649917"/>
              <a:gd name="connsiteY11636" fmla="*/ 434173 h 859843"/>
              <a:gd name="connsiteX11637" fmla="*/ 4013069 w 4649917"/>
              <a:gd name="connsiteY11637" fmla="*/ 430725 h 859843"/>
              <a:gd name="connsiteX11638" fmla="*/ 4013069 w 4649917"/>
              <a:gd name="connsiteY11638" fmla="*/ 434173 h 859843"/>
              <a:gd name="connsiteX11639" fmla="*/ 4015755 w 4649917"/>
              <a:gd name="connsiteY11639" fmla="*/ 434173 h 859843"/>
              <a:gd name="connsiteX11640" fmla="*/ 4018443 w 4649917"/>
              <a:gd name="connsiteY11640" fmla="*/ 434173 h 859843"/>
              <a:gd name="connsiteX11641" fmla="*/ 4029191 w 4649917"/>
              <a:gd name="connsiteY11641" fmla="*/ 434173 h 859843"/>
              <a:gd name="connsiteX11642" fmla="*/ 4050688 w 4649917"/>
              <a:gd name="connsiteY11642" fmla="*/ 430725 h 859843"/>
              <a:gd name="connsiteX11643" fmla="*/ 4064124 w 4649917"/>
              <a:gd name="connsiteY11643" fmla="*/ 434173 h 859843"/>
              <a:gd name="connsiteX11644" fmla="*/ 4064124 w 4649917"/>
              <a:gd name="connsiteY11644" fmla="*/ 430725 h 859843"/>
              <a:gd name="connsiteX11645" fmla="*/ 4069498 w 4649917"/>
              <a:gd name="connsiteY11645" fmla="*/ 434173 h 859843"/>
              <a:gd name="connsiteX11646" fmla="*/ 4066811 w 4649917"/>
              <a:gd name="connsiteY11646" fmla="*/ 434173 h 859843"/>
              <a:gd name="connsiteX11647" fmla="*/ 4080247 w 4649917"/>
              <a:gd name="connsiteY11647" fmla="*/ 434173 h 859843"/>
              <a:gd name="connsiteX11648" fmla="*/ 4082934 w 4649917"/>
              <a:gd name="connsiteY11648" fmla="*/ 434173 h 859843"/>
              <a:gd name="connsiteX11649" fmla="*/ 4085621 w 4649917"/>
              <a:gd name="connsiteY11649" fmla="*/ 434173 h 859843"/>
              <a:gd name="connsiteX11650" fmla="*/ 4093683 w 4649917"/>
              <a:gd name="connsiteY11650" fmla="*/ 430725 h 859843"/>
              <a:gd name="connsiteX11651" fmla="*/ 4099057 w 4649917"/>
              <a:gd name="connsiteY11651" fmla="*/ 430725 h 859843"/>
              <a:gd name="connsiteX11652" fmla="*/ 4101744 w 4649917"/>
              <a:gd name="connsiteY11652" fmla="*/ 430725 h 859843"/>
              <a:gd name="connsiteX11653" fmla="*/ 4174296 w 4649917"/>
              <a:gd name="connsiteY11653" fmla="*/ 434173 h 859843"/>
              <a:gd name="connsiteX11654" fmla="*/ 4211916 w 4649917"/>
              <a:gd name="connsiteY11654" fmla="*/ 434173 h 859843"/>
              <a:gd name="connsiteX11655" fmla="*/ 4206542 w 4649917"/>
              <a:gd name="connsiteY11655" fmla="*/ 430725 h 859843"/>
              <a:gd name="connsiteX11656" fmla="*/ 4249536 w 4649917"/>
              <a:gd name="connsiteY11656" fmla="*/ 434173 h 859843"/>
              <a:gd name="connsiteX11657" fmla="*/ 4238787 w 4649917"/>
              <a:gd name="connsiteY11657" fmla="*/ 430725 h 859843"/>
              <a:gd name="connsiteX11658" fmla="*/ 4225351 w 4649917"/>
              <a:gd name="connsiteY11658" fmla="*/ 430725 h 859843"/>
              <a:gd name="connsiteX11659" fmla="*/ 4190419 w 4649917"/>
              <a:gd name="connsiteY11659" fmla="*/ 427277 h 859843"/>
              <a:gd name="connsiteX11660" fmla="*/ 4206542 w 4649917"/>
              <a:gd name="connsiteY11660" fmla="*/ 427277 h 859843"/>
              <a:gd name="connsiteX11661" fmla="*/ 4144738 w 4649917"/>
              <a:gd name="connsiteY11661" fmla="*/ 427277 h 859843"/>
              <a:gd name="connsiteX11662" fmla="*/ 4150112 w 4649917"/>
              <a:gd name="connsiteY11662" fmla="*/ 427277 h 859843"/>
              <a:gd name="connsiteX11663" fmla="*/ 4133989 w 4649917"/>
              <a:gd name="connsiteY11663" fmla="*/ 427277 h 859843"/>
              <a:gd name="connsiteX11664" fmla="*/ 4128615 w 4649917"/>
              <a:gd name="connsiteY11664" fmla="*/ 423829 h 859843"/>
              <a:gd name="connsiteX11665" fmla="*/ 4123241 w 4649917"/>
              <a:gd name="connsiteY11665" fmla="*/ 427277 h 859843"/>
              <a:gd name="connsiteX11666" fmla="*/ 4120553 w 4649917"/>
              <a:gd name="connsiteY11666" fmla="*/ 423829 h 859843"/>
              <a:gd name="connsiteX11667" fmla="*/ 4117866 w 4649917"/>
              <a:gd name="connsiteY11667" fmla="*/ 427277 h 859843"/>
              <a:gd name="connsiteX11668" fmla="*/ 4064124 w 4649917"/>
              <a:gd name="connsiteY11668" fmla="*/ 423829 h 859843"/>
              <a:gd name="connsiteX11669" fmla="*/ 4115179 w 4649917"/>
              <a:gd name="connsiteY11669" fmla="*/ 423829 h 859843"/>
              <a:gd name="connsiteX11670" fmla="*/ 4115179 w 4649917"/>
              <a:gd name="connsiteY11670" fmla="*/ 420381 h 859843"/>
              <a:gd name="connsiteX11671" fmla="*/ 4096369 w 4649917"/>
              <a:gd name="connsiteY11671" fmla="*/ 420381 h 859843"/>
              <a:gd name="connsiteX11672" fmla="*/ 4096369 w 4649917"/>
              <a:gd name="connsiteY11672" fmla="*/ 416933 h 859843"/>
              <a:gd name="connsiteX11673" fmla="*/ 4090995 w 4649917"/>
              <a:gd name="connsiteY11673" fmla="*/ 416933 h 859843"/>
              <a:gd name="connsiteX11674" fmla="*/ 4090995 w 4649917"/>
              <a:gd name="connsiteY11674" fmla="*/ 420381 h 859843"/>
              <a:gd name="connsiteX11675" fmla="*/ 4088308 w 4649917"/>
              <a:gd name="connsiteY11675" fmla="*/ 420381 h 859843"/>
              <a:gd name="connsiteX11676" fmla="*/ 4088308 w 4649917"/>
              <a:gd name="connsiteY11676" fmla="*/ 416933 h 859843"/>
              <a:gd name="connsiteX11677" fmla="*/ 4085621 w 4649917"/>
              <a:gd name="connsiteY11677" fmla="*/ 416933 h 859843"/>
              <a:gd name="connsiteX11678" fmla="*/ 4082934 w 4649917"/>
              <a:gd name="connsiteY11678" fmla="*/ 416933 h 859843"/>
              <a:gd name="connsiteX11679" fmla="*/ 4077560 w 4649917"/>
              <a:gd name="connsiteY11679" fmla="*/ 416933 h 859843"/>
              <a:gd name="connsiteX11680" fmla="*/ 4085621 w 4649917"/>
              <a:gd name="connsiteY11680" fmla="*/ 416933 h 859843"/>
              <a:gd name="connsiteX11681" fmla="*/ 4107118 w 4649917"/>
              <a:gd name="connsiteY11681" fmla="*/ 413485 h 859843"/>
              <a:gd name="connsiteX11682" fmla="*/ 4109805 w 4649917"/>
              <a:gd name="connsiteY11682" fmla="*/ 413485 h 859843"/>
              <a:gd name="connsiteX11683" fmla="*/ 4112492 w 4649917"/>
              <a:gd name="connsiteY11683" fmla="*/ 413485 h 859843"/>
              <a:gd name="connsiteX11684" fmla="*/ 4112443 w 4649917"/>
              <a:gd name="connsiteY11684" fmla="*/ 413676 h 859843"/>
              <a:gd name="connsiteX11685" fmla="*/ 4133653 w 4649917"/>
              <a:gd name="connsiteY11685" fmla="*/ 415209 h 859843"/>
              <a:gd name="connsiteX11686" fmla="*/ 4155486 w 4649917"/>
              <a:gd name="connsiteY11686" fmla="*/ 416933 h 859843"/>
              <a:gd name="connsiteX11687" fmla="*/ 4139364 w 4649917"/>
              <a:gd name="connsiteY11687" fmla="*/ 413485 h 859843"/>
              <a:gd name="connsiteX11688" fmla="*/ 4131302 w 4649917"/>
              <a:gd name="connsiteY11688" fmla="*/ 413485 h 859843"/>
              <a:gd name="connsiteX11689" fmla="*/ 4120553 w 4649917"/>
              <a:gd name="connsiteY11689" fmla="*/ 410037 h 859843"/>
              <a:gd name="connsiteX11690" fmla="*/ 4120553 w 4649917"/>
              <a:gd name="connsiteY11690" fmla="*/ 413485 h 859843"/>
              <a:gd name="connsiteX11691" fmla="*/ 4117866 w 4649917"/>
              <a:gd name="connsiteY11691" fmla="*/ 413485 h 859843"/>
              <a:gd name="connsiteX11692" fmla="*/ 4117866 w 4649917"/>
              <a:gd name="connsiteY11692" fmla="*/ 410037 h 859843"/>
              <a:gd name="connsiteX11693" fmla="*/ 4109805 w 4649917"/>
              <a:gd name="connsiteY11693" fmla="*/ 410037 h 859843"/>
              <a:gd name="connsiteX11694" fmla="*/ 4131302 w 4649917"/>
              <a:gd name="connsiteY11694" fmla="*/ 406589 h 859843"/>
              <a:gd name="connsiteX11695" fmla="*/ 4144738 w 4649917"/>
              <a:gd name="connsiteY11695" fmla="*/ 406589 h 859843"/>
              <a:gd name="connsiteX11696" fmla="*/ 4152799 w 4649917"/>
              <a:gd name="connsiteY11696" fmla="*/ 406589 h 859843"/>
              <a:gd name="connsiteX11697" fmla="*/ 4166235 w 4649917"/>
              <a:gd name="connsiteY11697" fmla="*/ 406589 h 859843"/>
              <a:gd name="connsiteX11698" fmla="*/ 4139364 w 4649917"/>
              <a:gd name="connsiteY11698" fmla="*/ 403141 h 859843"/>
              <a:gd name="connsiteX11699" fmla="*/ 4136676 w 4649917"/>
              <a:gd name="connsiteY11699" fmla="*/ 403141 h 859843"/>
              <a:gd name="connsiteX11700" fmla="*/ 4136676 w 4649917"/>
              <a:gd name="connsiteY11700" fmla="*/ 401417 h 859843"/>
              <a:gd name="connsiteX11701" fmla="*/ 4133989 w 4649917"/>
              <a:gd name="connsiteY11701" fmla="*/ 399693 h 859843"/>
              <a:gd name="connsiteX11702" fmla="*/ 4131302 w 4649917"/>
              <a:gd name="connsiteY11702" fmla="*/ 403141 h 859843"/>
              <a:gd name="connsiteX11703" fmla="*/ 4131302 w 4649917"/>
              <a:gd name="connsiteY11703" fmla="*/ 399693 h 859843"/>
              <a:gd name="connsiteX11704" fmla="*/ 4123241 w 4649917"/>
              <a:gd name="connsiteY11704" fmla="*/ 399693 h 859843"/>
              <a:gd name="connsiteX11705" fmla="*/ 4128615 w 4649917"/>
              <a:gd name="connsiteY11705" fmla="*/ 403141 h 859843"/>
              <a:gd name="connsiteX11706" fmla="*/ 4123241 w 4649917"/>
              <a:gd name="connsiteY11706" fmla="*/ 403141 h 859843"/>
              <a:gd name="connsiteX11707" fmla="*/ 4117866 w 4649917"/>
              <a:gd name="connsiteY11707" fmla="*/ 403141 h 859843"/>
              <a:gd name="connsiteX11708" fmla="*/ 4115179 w 4649917"/>
              <a:gd name="connsiteY11708" fmla="*/ 403141 h 859843"/>
              <a:gd name="connsiteX11709" fmla="*/ 4107118 w 4649917"/>
              <a:gd name="connsiteY11709" fmla="*/ 406589 h 859843"/>
              <a:gd name="connsiteX11710" fmla="*/ 4099057 w 4649917"/>
              <a:gd name="connsiteY11710" fmla="*/ 403141 h 859843"/>
              <a:gd name="connsiteX11711" fmla="*/ 4112492 w 4649917"/>
              <a:gd name="connsiteY11711" fmla="*/ 403141 h 859843"/>
              <a:gd name="connsiteX11712" fmla="*/ 4123241 w 4649917"/>
              <a:gd name="connsiteY11712" fmla="*/ 403141 h 859843"/>
              <a:gd name="connsiteX11713" fmla="*/ 4109805 w 4649917"/>
              <a:gd name="connsiteY11713" fmla="*/ 399693 h 859843"/>
              <a:gd name="connsiteX11714" fmla="*/ 4117866 w 4649917"/>
              <a:gd name="connsiteY11714" fmla="*/ 399693 h 859843"/>
              <a:gd name="connsiteX11715" fmla="*/ 4131302 w 4649917"/>
              <a:gd name="connsiteY11715" fmla="*/ 399693 h 859843"/>
              <a:gd name="connsiteX11716" fmla="*/ 4131302 w 4649917"/>
              <a:gd name="connsiteY11716" fmla="*/ 396246 h 859843"/>
              <a:gd name="connsiteX11717" fmla="*/ 4136676 w 4649917"/>
              <a:gd name="connsiteY11717" fmla="*/ 399693 h 859843"/>
              <a:gd name="connsiteX11718" fmla="*/ 4150112 w 4649917"/>
              <a:gd name="connsiteY11718" fmla="*/ 399693 h 859843"/>
              <a:gd name="connsiteX11719" fmla="*/ 4150112 w 4649917"/>
              <a:gd name="connsiteY11719" fmla="*/ 396246 h 859843"/>
              <a:gd name="connsiteX11720" fmla="*/ 4152799 w 4649917"/>
              <a:gd name="connsiteY11720" fmla="*/ 399693 h 859843"/>
              <a:gd name="connsiteX11721" fmla="*/ 4152799 w 4649917"/>
              <a:gd name="connsiteY11721" fmla="*/ 396246 h 859843"/>
              <a:gd name="connsiteX11722" fmla="*/ 4152799 w 4649917"/>
              <a:gd name="connsiteY11722" fmla="*/ 399693 h 859843"/>
              <a:gd name="connsiteX11723" fmla="*/ 4158173 w 4649917"/>
              <a:gd name="connsiteY11723" fmla="*/ 399693 h 859843"/>
              <a:gd name="connsiteX11724" fmla="*/ 4160861 w 4649917"/>
              <a:gd name="connsiteY11724" fmla="*/ 399693 h 859843"/>
              <a:gd name="connsiteX11725" fmla="*/ 4190419 w 4649917"/>
              <a:gd name="connsiteY11725" fmla="*/ 399693 h 859843"/>
              <a:gd name="connsiteX11726" fmla="*/ 4163547 w 4649917"/>
              <a:gd name="connsiteY11726" fmla="*/ 396246 h 859843"/>
              <a:gd name="connsiteX11727" fmla="*/ 4176983 w 4649917"/>
              <a:gd name="connsiteY11727" fmla="*/ 396246 h 859843"/>
              <a:gd name="connsiteX11728" fmla="*/ 4125928 w 4649917"/>
              <a:gd name="connsiteY11728" fmla="*/ 389350 h 859843"/>
              <a:gd name="connsiteX11729" fmla="*/ 4131302 w 4649917"/>
              <a:gd name="connsiteY11729" fmla="*/ 389350 h 859843"/>
              <a:gd name="connsiteX11730" fmla="*/ 4133989 w 4649917"/>
              <a:gd name="connsiteY11730" fmla="*/ 389350 h 859843"/>
              <a:gd name="connsiteX11731" fmla="*/ 4171609 w 4649917"/>
              <a:gd name="connsiteY11731" fmla="*/ 389350 h 859843"/>
              <a:gd name="connsiteX11732" fmla="*/ 4179670 w 4649917"/>
              <a:gd name="connsiteY11732" fmla="*/ 389350 h 859843"/>
              <a:gd name="connsiteX11733" fmla="*/ 4198481 w 4649917"/>
              <a:gd name="connsiteY11733" fmla="*/ 392797 h 859843"/>
              <a:gd name="connsiteX11734" fmla="*/ 4201167 w 4649917"/>
              <a:gd name="connsiteY11734" fmla="*/ 392797 h 859843"/>
              <a:gd name="connsiteX11735" fmla="*/ 4219977 w 4649917"/>
              <a:gd name="connsiteY11735" fmla="*/ 392797 h 859843"/>
              <a:gd name="connsiteX11736" fmla="*/ 4236100 w 4649917"/>
              <a:gd name="connsiteY11736" fmla="*/ 396246 h 859843"/>
              <a:gd name="connsiteX11737" fmla="*/ 4228039 w 4649917"/>
              <a:gd name="connsiteY11737" fmla="*/ 392797 h 859843"/>
              <a:gd name="connsiteX11738" fmla="*/ 4236100 w 4649917"/>
              <a:gd name="connsiteY11738" fmla="*/ 392797 h 859843"/>
              <a:gd name="connsiteX11739" fmla="*/ 4222664 w 4649917"/>
              <a:gd name="connsiteY11739" fmla="*/ 389350 h 859843"/>
              <a:gd name="connsiteX11740" fmla="*/ 4176983 w 4649917"/>
              <a:gd name="connsiteY11740" fmla="*/ 385901 h 859843"/>
              <a:gd name="connsiteX11741" fmla="*/ 4115179 w 4649917"/>
              <a:gd name="connsiteY11741" fmla="*/ 379006 h 859843"/>
              <a:gd name="connsiteX11742" fmla="*/ 4112492 w 4649917"/>
              <a:gd name="connsiteY11742" fmla="*/ 379006 h 859843"/>
              <a:gd name="connsiteX11743" fmla="*/ 4112492 w 4649917"/>
              <a:gd name="connsiteY11743" fmla="*/ 378431 h 859843"/>
              <a:gd name="connsiteX11744" fmla="*/ 4101072 w 4649917"/>
              <a:gd name="connsiteY11744" fmla="*/ 375989 h 859843"/>
              <a:gd name="connsiteX11745" fmla="*/ 4082934 w 4649917"/>
              <a:gd name="connsiteY11745" fmla="*/ 375557 h 859843"/>
              <a:gd name="connsiteX11746" fmla="*/ 4085621 w 4649917"/>
              <a:gd name="connsiteY11746" fmla="*/ 372110 h 859843"/>
              <a:gd name="connsiteX11747" fmla="*/ 4104431 w 4649917"/>
              <a:gd name="connsiteY11747" fmla="*/ 372110 h 859843"/>
              <a:gd name="connsiteX11748" fmla="*/ 4104431 w 4649917"/>
              <a:gd name="connsiteY11748" fmla="*/ 375557 h 859843"/>
              <a:gd name="connsiteX11749" fmla="*/ 4112492 w 4649917"/>
              <a:gd name="connsiteY11749" fmla="*/ 375557 h 859843"/>
              <a:gd name="connsiteX11750" fmla="*/ 4115179 w 4649917"/>
              <a:gd name="connsiteY11750" fmla="*/ 375557 h 859843"/>
              <a:gd name="connsiteX11751" fmla="*/ 4131302 w 4649917"/>
              <a:gd name="connsiteY11751" fmla="*/ 375557 h 859843"/>
              <a:gd name="connsiteX11752" fmla="*/ 4133989 w 4649917"/>
              <a:gd name="connsiteY11752" fmla="*/ 374696 h 859843"/>
              <a:gd name="connsiteX11753" fmla="*/ 4135333 w 4649917"/>
              <a:gd name="connsiteY11753" fmla="*/ 376850 h 859843"/>
              <a:gd name="connsiteX11754" fmla="*/ 4139364 w 4649917"/>
              <a:gd name="connsiteY11754" fmla="*/ 375557 h 859843"/>
              <a:gd name="connsiteX11755" fmla="*/ 4142050 w 4649917"/>
              <a:gd name="connsiteY11755" fmla="*/ 379006 h 859843"/>
              <a:gd name="connsiteX11756" fmla="*/ 4176983 w 4649917"/>
              <a:gd name="connsiteY11756" fmla="*/ 375557 h 859843"/>
              <a:gd name="connsiteX11757" fmla="*/ 4185044 w 4649917"/>
              <a:gd name="connsiteY11757" fmla="*/ 375557 h 859843"/>
              <a:gd name="connsiteX11758" fmla="*/ 4155486 w 4649917"/>
              <a:gd name="connsiteY11758" fmla="*/ 372110 h 859843"/>
              <a:gd name="connsiteX11759" fmla="*/ 4160890 w 4649917"/>
              <a:gd name="connsiteY11759" fmla="*/ 370954 h 859843"/>
              <a:gd name="connsiteX11760" fmla="*/ 4131638 w 4649917"/>
              <a:gd name="connsiteY11760" fmla="*/ 367800 h 859843"/>
              <a:gd name="connsiteX11761" fmla="*/ 4093683 w 4649917"/>
              <a:gd name="connsiteY11761" fmla="*/ 368662 h 859843"/>
              <a:gd name="connsiteX11762" fmla="*/ 4074872 w 4649917"/>
              <a:gd name="connsiteY11762" fmla="*/ 365213 h 859843"/>
              <a:gd name="connsiteX11763" fmla="*/ 4099057 w 4649917"/>
              <a:gd name="connsiteY11763" fmla="*/ 361766 h 859843"/>
              <a:gd name="connsiteX11764" fmla="*/ 4082934 w 4649917"/>
              <a:gd name="connsiteY11764" fmla="*/ 361766 h 859843"/>
              <a:gd name="connsiteX11765" fmla="*/ 4099057 w 4649917"/>
              <a:gd name="connsiteY11765" fmla="*/ 358317 h 859843"/>
              <a:gd name="connsiteX11766" fmla="*/ 4096369 w 4649917"/>
              <a:gd name="connsiteY11766" fmla="*/ 358317 h 859843"/>
              <a:gd name="connsiteX11767" fmla="*/ 4112492 w 4649917"/>
              <a:gd name="connsiteY11767" fmla="*/ 358317 h 859843"/>
              <a:gd name="connsiteX11768" fmla="*/ 4131302 w 4649917"/>
              <a:gd name="connsiteY11768" fmla="*/ 358317 h 859843"/>
              <a:gd name="connsiteX11769" fmla="*/ 4115179 w 4649917"/>
              <a:gd name="connsiteY11769" fmla="*/ 354870 h 859843"/>
              <a:gd name="connsiteX11770" fmla="*/ 4120553 w 4649917"/>
              <a:gd name="connsiteY11770" fmla="*/ 351422 h 859843"/>
              <a:gd name="connsiteX11771" fmla="*/ 4163547 w 4649917"/>
              <a:gd name="connsiteY11771" fmla="*/ 354870 h 859843"/>
              <a:gd name="connsiteX11772" fmla="*/ 4155486 w 4649917"/>
              <a:gd name="connsiteY11772" fmla="*/ 351422 h 859843"/>
              <a:gd name="connsiteX11773" fmla="*/ 4155486 w 4649917"/>
              <a:gd name="connsiteY11773" fmla="*/ 347974 h 859843"/>
              <a:gd name="connsiteX11774" fmla="*/ 4125928 w 4649917"/>
              <a:gd name="connsiteY11774" fmla="*/ 347974 h 859843"/>
              <a:gd name="connsiteX11775" fmla="*/ 4193106 w 4649917"/>
              <a:gd name="connsiteY11775" fmla="*/ 347974 h 859843"/>
              <a:gd name="connsiteX11776" fmla="*/ 4093683 w 4649917"/>
              <a:gd name="connsiteY11776" fmla="*/ 341078 h 859843"/>
              <a:gd name="connsiteX11777" fmla="*/ 4072186 w 4649917"/>
              <a:gd name="connsiteY11777" fmla="*/ 341078 h 859843"/>
              <a:gd name="connsiteX11778" fmla="*/ 4088308 w 4649917"/>
              <a:gd name="connsiteY11778" fmla="*/ 337630 h 859843"/>
              <a:gd name="connsiteX11779" fmla="*/ 4085621 w 4649917"/>
              <a:gd name="connsiteY11779" fmla="*/ 337630 h 859843"/>
              <a:gd name="connsiteX11780" fmla="*/ 4080247 w 4649917"/>
              <a:gd name="connsiteY11780" fmla="*/ 337630 h 859843"/>
              <a:gd name="connsiteX11781" fmla="*/ 4080247 w 4649917"/>
              <a:gd name="connsiteY11781" fmla="*/ 334182 h 859843"/>
              <a:gd name="connsiteX11782" fmla="*/ 4074872 w 4649917"/>
              <a:gd name="connsiteY11782" fmla="*/ 334182 h 859843"/>
              <a:gd name="connsiteX11783" fmla="*/ 4080247 w 4649917"/>
              <a:gd name="connsiteY11783" fmla="*/ 334182 h 859843"/>
              <a:gd name="connsiteX11784" fmla="*/ 4085621 w 4649917"/>
              <a:gd name="connsiteY11784" fmla="*/ 337630 h 859843"/>
              <a:gd name="connsiteX11785" fmla="*/ 4090995 w 4649917"/>
              <a:gd name="connsiteY11785" fmla="*/ 334182 h 859843"/>
              <a:gd name="connsiteX11786" fmla="*/ 4090995 w 4649917"/>
              <a:gd name="connsiteY11786" fmla="*/ 337630 h 859843"/>
              <a:gd name="connsiteX11787" fmla="*/ 4093683 w 4649917"/>
              <a:gd name="connsiteY11787" fmla="*/ 334182 h 859843"/>
              <a:gd name="connsiteX11788" fmla="*/ 4133989 w 4649917"/>
              <a:gd name="connsiteY11788" fmla="*/ 334182 h 859843"/>
              <a:gd name="connsiteX11789" fmla="*/ 4142050 w 4649917"/>
              <a:gd name="connsiteY11789" fmla="*/ 334182 h 859843"/>
              <a:gd name="connsiteX11790" fmla="*/ 4144738 w 4649917"/>
              <a:gd name="connsiteY11790" fmla="*/ 334182 h 859843"/>
              <a:gd name="connsiteX11791" fmla="*/ 4147425 w 4649917"/>
              <a:gd name="connsiteY11791" fmla="*/ 334182 h 859843"/>
              <a:gd name="connsiteX11792" fmla="*/ 4150112 w 4649917"/>
              <a:gd name="connsiteY11792" fmla="*/ 334182 h 859843"/>
              <a:gd name="connsiteX11793" fmla="*/ 4099057 w 4649917"/>
              <a:gd name="connsiteY11793" fmla="*/ 330734 h 859843"/>
              <a:gd name="connsiteX11794" fmla="*/ 4096369 w 4649917"/>
              <a:gd name="connsiteY11794" fmla="*/ 327286 h 859843"/>
              <a:gd name="connsiteX11795" fmla="*/ 4021130 w 4649917"/>
              <a:gd name="connsiteY11795" fmla="*/ 320390 h 859843"/>
              <a:gd name="connsiteX11796" fmla="*/ 4029191 w 4649917"/>
              <a:gd name="connsiteY11796" fmla="*/ 316942 h 859843"/>
              <a:gd name="connsiteX11797" fmla="*/ 3997214 w 4649917"/>
              <a:gd name="connsiteY11797" fmla="*/ 314529 h 859843"/>
              <a:gd name="connsiteX11798" fmla="*/ 3994594 w 4649917"/>
              <a:gd name="connsiteY11798" fmla="*/ 314788 h 859843"/>
              <a:gd name="connsiteX11799" fmla="*/ 3983510 w 4649917"/>
              <a:gd name="connsiteY11799" fmla="*/ 313495 h 859843"/>
              <a:gd name="connsiteX11800" fmla="*/ 3997214 w 4649917"/>
              <a:gd name="connsiteY11800" fmla="*/ 314529 h 859843"/>
              <a:gd name="connsiteX11801" fmla="*/ 4007694 w 4649917"/>
              <a:gd name="connsiteY11801" fmla="*/ 313495 h 859843"/>
              <a:gd name="connsiteX11802" fmla="*/ 3999633 w 4649917"/>
              <a:gd name="connsiteY11802" fmla="*/ 313495 h 859843"/>
              <a:gd name="connsiteX11803" fmla="*/ 4003216 w 4649917"/>
              <a:gd name="connsiteY11803" fmla="*/ 312345 h 859843"/>
              <a:gd name="connsiteX11804" fmla="*/ 3994259 w 4649917"/>
              <a:gd name="connsiteY11804" fmla="*/ 310046 h 859843"/>
              <a:gd name="connsiteX11805" fmla="*/ 4005008 w 4649917"/>
              <a:gd name="connsiteY11805" fmla="*/ 310046 h 859843"/>
              <a:gd name="connsiteX11806" fmla="*/ 4039940 w 4649917"/>
              <a:gd name="connsiteY11806" fmla="*/ 310046 h 859843"/>
              <a:gd name="connsiteX11807" fmla="*/ 3912890 w 4649917"/>
              <a:gd name="connsiteY11807" fmla="*/ 300065 h 859843"/>
              <a:gd name="connsiteX11808" fmla="*/ 3910958 w 4649917"/>
              <a:gd name="connsiteY11808" fmla="*/ 300995 h 859843"/>
              <a:gd name="connsiteX11809" fmla="*/ 3908271 w 4649917"/>
              <a:gd name="connsiteY11809" fmla="*/ 299702 h 859843"/>
              <a:gd name="connsiteX11810" fmla="*/ 3912890 w 4649917"/>
              <a:gd name="connsiteY11810" fmla="*/ 300065 h 859843"/>
              <a:gd name="connsiteX11811" fmla="*/ 3913645 w 4649917"/>
              <a:gd name="connsiteY11811" fmla="*/ 299702 h 859843"/>
              <a:gd name="connsiteX11812" fmla="*/ 3905584 w 4649917"/>
              <a:gd name="connsiteY11812" fmla="*/ 299702 h 859843"/>
              <a:gd name="connsiteX11813" fmla="*/ 3902896 w 4649917"/>
              <a:gd name="connsiteY11813" fmla="*/ 299702 h 859843"/>
              <a:gd name="connsiteX11814" fmla="*/ 3892148 w 4649917"/>
              <a:gd name="connsiteY11814" fmla="*/ 299702 h 859843"/>
              <a:gd name="connsiteX11815" fmla="*/ 3846467 w 4649917"/>
              <a:gd name="connsiteY11815" fmla="*/ 299702 h 859843"/>
              <a:gd name="connsiteX11816" fmla="*/ 3843779 w 4649917"/>
              <a:gd name="connsiteY11816" fmla="*/ 299702 h 859843"/>
              <a:gd name="connsiteX11817" fmla="*/ 3841093 w 4649917"/>
              <a:gd name="connsiteY11817" fmla="*/ 299702 h 859843"/>
              <a:gd name="connsiteX11818" fmla="*/ 3838405 w 4649917"/>
              <a:gd name="connsiteY11818" fmla="*/ 299702 h 859843"/>
              <a:gd name="connsiteX11819" fmla="*/ 3833031 w 4649917"/>
              <a:gd name="connsiteY11819" fmla="*/ 299702 h 859843"/>
              <a:gd name="connsiteX11820" fmla="*/ 3838405 w 4649917"/>
              <a:gd name="connsiteY11820" fmla="*/ 296255 h 859843"/>
              <a:gd name="connsiteX11821" fmla="*/ 3867964 w 4649917"/>
              <a:gd name="connsiteY11821" fmla="*/ 296255 h 859843"/>
              <a:gd name="connsiteX11822" fmla="*/ 3811535 w 4649917"/>
              <a:gd name="connsiteY11822" fmla="*/ 296255 h 859843"/>
              <a:gd name="connsiteX11823" fmla="*/ 3846467 w 4649917"/>
              <a:gd name="connsiteY11823" fmla="*/ 292806 h 859843"/>
              <a:gd name="connsiteX11824" fmla="*/ 3831016 w 4649917"/>
              <a:gd name="connsiteY11824" fmla="*/ 291082 h 859843"/>
              <a:gd name="connsiteX11825" fmla="*/ 3821069 w 4649917"/>
              <a:gd name="connsiteY11825" fmla="*/ 289581 h 859843"/>
              <a:gd name="connsiteX11826" fmla="*/ 3803473 w 4649917"/>
              <a:gd name="connsiteY11826" fmla="*/ 292806 h 859843"/>
              <a:gd name="connsiteX11827" fmla="*/ 3792235 w 4649917"/>
              <a:gd name="connsiteY11827" fmla="*/ 291866 h 859843"/>
              <a:gd name="connsiteX11828" fmla="*/ 3790037 w 4649917"/>
              <a:gd name="connsiteY11828" fmla="*/ 292806 h 859843"/>
              <a:gd name="connsiteX11829" fmla="*/ 3785061 w 4649917"/>
              <a:gd name="connsiteY11829" fmla="*/ 291849 h 859843"/>
              <a:gd name="connsiteX11830" fmla="*/ 3776601 w 4649917"/>
              <a:gd name="connsiteY11830" fmla="*/ 292806 h 859843"/>
              <a:gd name="connsiteX11831" fmla="*/ 3783319 w 4649917"/>
              <a:gd name="connsiteY11831" fmla="*/ 291513 h 859843"/>
              <a:gd name="connsiteX11832" fmla="*/ 3785061 w 4649917"/>
              <a:gd name="connsiteY11832" fmla="*/ 291849 h 859843"/>
              <a:gd name="connsiteX11833" fmla="*/ 3788021 w 4649917"/>
              <a:gd name="connsiteY11833" fmla="*/ 291513 h 859843"/>
              <a:gd name="connsiteX11834" fmla="*/ 3792235 w 4649917"/>
              <a:gd name="connsiteY11834" fmla="*/ 291866 h 859843"/>
              <a:gd name="connsiteX11835" fmla="*/ 3798098 w 4649917"/>
              <a:gd name="connsiteY11835" fmla="*/ 289359 h 859843"/>
              <a:gd name="connsiteX11836" fmla="*/ 3790037 w 4649917"/>
              <a:gd name="connsiteY11836" fmla="*/ 285911 h 859843"/>
              <a:gd name="connsiteX11837" fmla="*/ 3795412 w 4649917"/>
              <a:gd name="connsiteY11837" fmla="*/ 285911 h 859843"/>
              <a:gd name="connsiteX11838" fmla="*/ 3796755 w 4649917"/>
              <a:gd name="connsiteY11838" fmla="*/ 284618 h 859843"/>
              <a:gd name="connsiteX11839" fmla="*/ 3797533 w 4649917"/>
              <a:gd name="connsiteY11839" fmla="*/ 285367 h 859843"/>
              <a:gd name="connsiteX11840" fmla="*/ 3808847 w 4649917"/>
              <a:gd name="connsiteY11840" fmla="*/ 282462 h 859843"/>
              <a:gd name="connsiteX11841" fmla="*/ 3830344 w 4649917"/>
              <a:gd name="connsiteY11841" fmla="*/ 279015 h 859843"/>
              <a:gd name="connsiteX11842" fmla="*/ 3819595 w 4649917"/>
              <a:gd name="connsiteY11842" fmla="*/ 279015 h 859843"/>
              <a:gd name="connsiteX11843" fmla="*/ 3819595 w 4649917"/>
              <a:gd name="connsiteY11843" fmla="*/ 275567 h 859843"/>
              <a:gd name="connsiteX11844" fmla="*/ 3811535 w 4649917"/>
              <a:gd name="connsiteY11844" fmla="*/ 275567 h 859843"/>
              <a:gd name="connsiteX11845" fmla="*/ 3835718 w 4649917"/>
              <a:gd name="connsiteY11845" fmla="*/ 275567 h 859843"/>
              <a:gd name="connsiteX11846" fmla="*/ 3841093 w 4649917"/>
              <a:gd name="connsiteY11846" fmla="*/ 275567 h 859843"/>
              <a:gd name="connsiteX11847" fmla="*/ 3854528 w 4649917"/>
              <a:gd name="connsiteY11847" fmla="*/ 272119 h 859843"/>
              <a:gd name="connsiteX11848" fmla="*/ 3849154 w 4649917"/>
              <a:gd name="connsiteY11848" fmla="*/ 272119 h 859843"/>
              <a:gd name="connsiteX11849" fmla="*/ 3849154 w 4649917"/>
              <a:gd name="connsiteY11849" fmla="*/ 268671 h 859843"/>
              <a:gd name="connsiteX11850" fmla="*/ 3846467 w 4649917"/>
              <a:gd name="connsiteY11850" fmla="*/ 272119 h 859843"/>
              <a:gd name="connsiteX11851" fmla="*/ 3843779 w 4649917"/>
              <a:gd name="connsiteY11851" fmla="*/ 272119 h 859843"/>
              <a:gd name="connsiteX11852" fmla="*/ 3846467 w 4649917"/>
              <a:gd name="connsiteY11852" fmla="*/ 268671 h 859843"/>
              <a:gd name="connsiteX11853" fmla="*/ 3849154 w 4649917"/>
              <a:gd name="connsiteY11853" fmla="*/ 268671 h 859843"/>
              <a:gd name="connsiteX11854" fmla="*/ 3854528 w 4649917"/>
              <a:gd name="connsiteY11854" fmla="*/ 268671 h 859843"/>
              <a:gd name="connsiteX11855" fmla="*/ 3857215 w 4649917"/>
              <a:gd name="connsiteY11855" fmla="*/ 268671 h 859843"/>
              <a:gd name="connsiteX11856" fmla="*/ 3870651 w 4649917"/>
              <a:gd name="connsiteY11856" fmla="*/ 268671 h 859843"/>
              <a:gd name="connsiteX11857" fmla="*/ 3964700 w 4649917"/>
              <a:gd name="connsiteY11857" fmla="*/ 268671 h 859843"/>
              <a:gd name="connsiteX11858" fmla="*/ 3940516 w 4649917"/>
              <a:gd name="connsiteY11858" fmla="*/ 265223 h 859843"/>
              <a:gd name="connsiteX11859" fmla="*/ 3945891 w 4649917"/>
              <a:gd name="connsiteY11859" fmla="*/ 265223 h 859843"/>
              <a:gd name="connsiteX11860" fmla="*/ 3929768 w 4649917"/>
              <a:gd name="connsiteY11860" fmla="*/ 261775 h 859843"/>
              <a:gd name="connsiteX11861" fmla="*/ 3940516 w 4649917"/>
              <a:gd name="connsiteY11861" fmla="*/ 258327 h 859843"/>
              <a:gd name="connsiteX11862" fmla="*/ 3945891 w 4649917"/>
              <a:gd name="connsiteY11862" fmla="*/ 261775 h 859843"/>
              <a:gd name="connsiteX11863" fmla="*/ 3945891 w 4649917"/>
              <a:gd name="connsiteY11863" fmla="*/ 258327 h 859843"/>
              <a:gd name="connsiteX11864" fmla="*/ 3908271 w 4649917"/>
              <a:gd name="connsiteY11864" fmla="*/ 254879 h 859843"/>
              <a:gd name="connsiteX11865" fmla="*/ 3924393 w 4649917"/>
              <a:gd name="connsiteY11865" fmla="*/ 251431 h 859843"/>
              <a:gd name="connsiteX11866" fmla="*/ 3897522 w 4649917"/>
              <a:gd name="connsiteY11866" fmla="*/ 251431 h 859843"/>
              <a:gd name="connsiteX11867" fmla="*/ 3900210 w 4649917"/>
              <a:gd name="connsiteY11867" fmla="*/ 247984 h 859843"/>
              <a:gd name="connsiteX11868" fmla="*/ 3862590 w 4649917"/>
              <a:gd name="connsiteY11868" fmla="*/ 244535 h 859843"/>
              <a:gd name="connsiteX11869" fmla="*/ 3892148 w 4649917"/>
              <a:gd name="connsiteY11869" fmla="*/ 244535 h 859843"/>
              <a:gd name="connsiteX11870" fmla="*/ 3919019 w 4649917"/>
              <a:gd name="connsiteY11870" fmla="*/ 241087 h 859843"/>
              <a:gd name="connsiteX11871" fmla="*/ 3822283 w 4649917"/>
              <a:gd name="connsiteY11871" fmla="*/ 241087 h 859843"/>
              <a:gd name="connsiteX11872" fmla="*/ 3924393 w 4649917"/>
              <a:gd name="connsiteY11872" fmla="*/ 237639 h 859843"/>
              <a:gd name="connsiteX11873" fmla="*/ 3927080 w 4649917"/>
              <a:gd name="connsiteY11873" fmla="*/ 234191 h 859843"/>
              <a:gd name="connsiteX11874" fmla="*/ 3919019 w 4649917"/>
              <a:gd name="connsiteY11874" fmla="*/ 234191 h 859843"/>
              <a:gd name="connsiteX11875" fmla="*/ 3833031 w 4649917"/>
              <a:gd name="connsiteY11875" fmla="*/ 234191 h 859843"/>
              <a:gd name="connsiteX11876" fmla="*/ 3846467 w 4649917"/>
              <a:gd name="connsiteY11876" fmla="*/ 230744 h 859843"/>
              <a:gd name="connsiteX11877" fmla="*/ 3865276 w 4649917"/>
              <a:gd name="connsiteY11877" fmla="*/ 230744 h 859843"/>
              <a:gd name="connsiteX11878" fmla="*/ 3784663 w 4649917"/>
              <a:gd name="connsiteY11878" fmla="*/ 227295 h 859843"/>
              <a:gd name="connsiteX11879" fmla="*/ 3690614 w 4649917"/>
              <a:gd name="connsiteY11879" fmla="*/ 234191 h 859843"/>
              <a:gd name="connsiteX11880" fmla="*/ 3661055 w 4649917"/>
              <a:gd name="connsiteY11880" fmla="*/ 237639 h 859843"/>
              <a:gd name="connsiteX11881" fmla="*/ 3593877 w 4649917"/>
              <a:gd name="connsiteY11881" fmla="*/ 251431 h 859843"/>
              <a:gd name="connsiteX11882" fmla="*/ 3580442 w 4649917"/>
              <a:gd name="connsiteY11882" fmla="*/ 254879 h 859843"/>
              <a:gd name="connsiteX11883" fmla="*/ 3577754 w 4649917"/>
              <a:gd name="connsiteY11883" fmla="*/ 254879 h 859843"/>
              <a:gd name="connsiteX11884" fmla="*/ 3575067 w 4649917"/>
              <a:gd name="connsiteY11884" fmla="*/ 258327 h 859843"/>
              <a:gd name="connsiteX11885" fmla="*/ 3572716 w 4649917"/>
              <a:gd name="connsiteY11885" fmla="*/ 258327 h 859843"/>
              <a:gd name="connsiteX11886" fmla="*/ 3570695 w 4649917"/>
              <a:gd name="connsiteY11886" fmla="*/ 258327 h 859843"/>
              <a:gd name="connsiteX11887" fmla="*/ 3570695 w 4649917"/>
              <a:gd name="connsiteY11887" fmla="*/ 258326 h 859843"/>
              <a:gd name="connsiteX11888" fmla="*/ 3533075 w 4649917"/>
              <a:gd name="connsiteY11888" fmla="*/ 254878 h 859843"/>
              <a:gd name="connsiteX11889" fmla="*/ 3549198 w 4649917"/>
              <a:gd name="connsiteY11889" fmla="*/ 251430 h 859843"/>
              <a:gd name="connsiteX11890" fmla="*/ 3522326 w 4649917"/>
              <a:gd name="connsiteY11890" fmla="*/ 251430 h 859843"/>
              <a:gd name="connsiteX11891" fmla="*/ 3525014 w 4649917"/>
              <a:gd name="connsiteY11891" fmla="*/ 247983 h 859843"/>
              <a:gd name="connsiteX11892" fmla="*/ 3487394 w 4649917"/>
              <a:gd name="connsiteY11892" fmla="*/ 244534 h 859843"/>
              <a:gd name="connsiteX11893" fmla="*/ 3516952 w 4649917"/>
              <a:gd name="connsiteY11893" fmla="*/ 244534 h 859843"/>
              <a:gd name="connsiteX11894" fmla="*/ 3543823 w 4649917"/>
              <a:gd name="connsiteY11894" fmla="*/ 241086 h 859843"/>
              <a:gd name="connsiteX11895" fmla="*/ 3447087 w 4649917"/>
              <a:gd name="connsiteY11895" fmla="*/ 241086 h 859843"/>
              <a:gd name="connsiteX11896" fmla="*/ 3549198 w 4649917"/>
              <a:gd name="connsiteY11896" fmla="*/ 237638 h 859843"/>
              <a:gd name="connsiteX11897" fmla="*/ 3551884 w 4649917"/>
              <a:gd name="connsiteY11897" fmla="*/ 234190 h 859843"/>
              <a:gd name="connsiteX11898" fmla="*/ 3543823 w 4649917"/>
              <a:gd name="connsiteY11898" fmla="*/ 234190 h 859843"/>
              <a:gd name="connsiteX11899" fmla="*/ 3457835 w 4649917"/>
              <a:gd name="connsiteY11899" fmla="*/ 234190 h 859843"/>
              <a:gd name="connsiteX11900" fmla="*/ 3471271 w 4649917"/>
              <a:gd name="connsiteY11900" fmla="*/ 230743 h 859843"/>
              <a:gd name="connsiteX11901" fmla="*/ 3490081 w 4649917"/>
              <a:gd name="connsiteY11901" fmla="*/ 230743 h 859843"/>
              <a:gd name="connsiteX11902" fmla="*/ 3409467 w 4649917"/>
              <a:gd name="connsiteY11902" fmla="*/ 227294 h 859843"/>
              <a:gd name="connsiteX11903" fmla="*/ 3315418 w 4649917"/>
              <a:gd name="connsiteY11903" fmla="*/ 234190 h 859843"/>
              <a:gd name="connsiteX11904" fmla="*/ 3296446 w 4649917"/>
              <a:gd name="connsiteY11904" fmla="*/ 236403 h 859843"/>
              <a:gd name="connsiteX11905" fmla="*/ 3298171 w 4649917"/>
              <a:gd name="connsiteY11905" fmla="*/ 234190 h 859843"/>
              <a:gd name="connsiteX11906" fmla="*/ 3290109 w 4649917"/>
              <a:gd name="connsiteY11906" fmla="*/ 234190 h 859843"/>
              <a:gd name="connsiteX11907" fmla="*/ 3204121 w 4649917"/>
              <a:gd name="connsiteY11907" fmla="*/ 234190 h 859843"/>
              <a:gd name="connsiteX11908" fmla="*/ 3217557 w 4649917"/>
              <a:gd name="connsiteY11908" fmla="*/ 230743 h 859843"/>
              <a:gd name="connsiteX11909" fmla="*/ 3236367 w 4649917"/>
              <a:gd name="connsiteY11909" fmla="*/ 230743 h 859843"/>
              <a:gd name="connsiteX11910" fmla="*/ 3197068 w 4649917"/>
              <a:gd name="connsiteY11910" fmla="*/ 229019 h 859843"/>
              <a:gd name="connsiteX11911" fmla="*/ 3178984 w 4649917"/>
              <a:gd name="connsiteY11911" fmla="*/ 228264 h 859843"/>
              <a:gd name="connsiteX11912" fmla="*/ 3177627 w 4649917"/>
              <a:gd name="connsiteY11912" fmla="*/ 226532 h 859843"/>
              <a:gd name="connsiteX11913" fmla="*/ 3176235 w 4649917"/>
              <a:gd name="connsiteY11913" fmla="*/ 224752 h 859843"/>
              <a:gd name="connsiteX11914" fmla="*/ 3167876 w 4649917"/>
              <a:gd name="connsiteY11914" fmla="*/ 224752 h 859843"/>
              <a:gd name="connsiteX11915" fmla="*/ 3098220 w 4649917"/>
              <a:gd name="connsiteY11915" fmla="*/ 217633 h 859843"/>
              <a:gd name="connsiteX11916" fmla="*/ 3101007 w 4649917"/>
              <a:gd name="connsiteY11916" fmla="*/ 217633 h 859843"/>
              <a:gd name="connsiteX11917" fmla="*/ 3109365 w 4649917"/>
              <a:gd name="connsiteY11917" fmla="*/ 214073 h 859843"/>
              <a:gd name="connsiteX11918" fmla="*/ 3126083 w 4649917"/>
              <a:gd name="connsiteY11918" fmla="*/ 214073 h 859843"/>
              <a:gd name="connsiteX11919" fmla="*/ 3127476 w 4649917"/>
              <a:gd name="connsiteY11919" fmla="*/ 213005 h 859843"/>
              <a:gd name="connsiteX11920" fmla="*/ 3123296 w 4649917"/>
              <a:gd name="connsiteY11920" fmla="*/ 214073 h 859843"/>
              <a:gd name="connsiteX11921" fmla="*/ 3120510 w 4649917"/>
              <a:gd name="connsiteY11921" fmla="*/ 210513 h 859843"/>
              <a:gd name="connsiteX11922" fmla="*/ 3117724 w 4649917"/>
              <a:gd name="connsiteY11922" fmla="*/ 210513 h 859843"/>
              <a:gd name="connsiteX11923" fmla="*/ 3117724 w 4649917"/>
              <a:gd name="connsiteY11923" fmla="*/ 206954 h 859843"/>
              <a:gd name="connsiteX11924" fmla="*/ 3112151 w 4649917"/>
              <a:gd name="connsiteY11924" fmla="*/ 206954 h 859843"/>
              <a:gd name="connsiteX11925" fmla="*/ 3112151 w 4649917"/>
              <a:gd name="connsiteY11925" fmla="*/ 210513 h 859843"/>
              <a:gd name="connsiteX11926" fmla="*/ 3109365 w 4649917"/>
              <a:gd name="connsiteY11926" fmla="*/ 210513 h 859843"/>
              <a:gd name="connsiteX11927" fmla="*/ 3109365 w 4649917"/>
              <a:gd name="connsiteY11927" fmla="*/ 206954 h 859843"/>
              <a:gd name="connsiteX11928" fmla="*/ 3103793 w 4649917"/>
              <a:gd name="connsiteY11928" fmla="*/ 206954 h 859843"/>
              <a:gd name="connsiteX11929" fmla="*/ 3106579 w 4649917"/>
              <a:gd name="connsiteY11929" fmla="*/ 203395 h 859843"/>
              <a:gd name="connsiteX11930" fmla="*/ 3114937 w 4649917"/>
              <a:gd name="connsiteY11930" fmla="*/ 203395 h 859843"/>
              <a:gd name="connsiteX11931" fmla="*/ 3106579 w 4649917"/>
              <a:gd name="connsiteY11931" fmla="*/ 199835 h 859843"/>
              <a:gd name="connsiteX11932" fmla="*/ 3112151 w 4649917"/>
              <a:gd name="connsiteY11932" fmla="*/ 199835 h 859843"/>
              <a:gd name="connsiteX11933" fmla="*/ 3114937 w 4649917"/>
              <a:gd name="connsiteY11933" fmla="*/ 199835 h 859843"/>
              <a:gd name="connsiteX11934" fmla="*/ 3112151 w 4649917"/>
              <a:gd name="connsiteY11934" fmla="*/ 196275 h 859843"/>
              <a:gd name="connsiteX11935" fmla="*/ 3123296 w 4649917"/>
              <a:gd name="connsiteY11935" fmla="*/ 196275 h 859843"/>
              <a:gd name="connsiteX11936" fmla="*/ 3126083 w 4649917"/>
              <a:gd name="connsiteY11936" fmla="*/ 192716 h 859843"/>
              <a:gd name="connsiteX11937" fmla="*/ 3109365 w 4649917"/>
              <a:gd name="connsiteY11937" fmla="*/ 192716 h 859843"/>
              <a:gd name="connsiteX11938" fmla="*/ 3109365 w 4649917"/>
              <a:gd name="connsiteY11938" fmla="*/ 189156 h 859843"/>
              <a:gd name="connsiteX11939" fmla="*/ 3103793 w 4649917"/>
              <a:gd name="connsiteY11939" fmla="*/ 189156 h 859843"/>
              <a:gd name="connsiteX11940" fmla="*/ 3101007 w 4649917"/>
              <a:gd name="connsiteY11940" fmla="*/ 189156 h 859843"/>
              <a:gd name="connsiteX11941" fmla="*/ 3092648 w 4649917"/>
              <a:gd name="connsiteY11941" fmla="*/ 189156 h 859843"/>
              <a:gd name="connsiteX11942" fmla="*/ 3064785 w 4649917"/>
              <a:gd name="connsiteY11942" fmla="*/ 192716 h 859843"/>
              <a:gd name="connsiteX11943" fmla="*/ 3063392 w 4649917"/>
              <a:gd name="connsiteY11943" fmla="*/ 190936 h 859843"/>
              <a:gd name="connsiteX11944" fmla="*/ 3062602 w 4649917"/>
              <a:gd name="connsiteY11944" fmla="*/ 189926 h 859843"/>
              <a:gd name="connsiteX11945" fmla="*/ 3125285 w 4649917"/>
              <a:gd name="connsiteY11945" fmla="*/ 188236 h 859843"/>
              <a:gd name="connsiteX11946" fmla="*/ 3194977 w 4649917"/>
              <a:gd name="connsiteY11946" fmla="*/ 190036 h 859843"/>
              <a:gd name="connsiteX11947" fmla="*/ 3159887 w 4649917"/>
              <a:gd name="connsiteY11947" fmla="*/ 185235 h 859843"/>
              <a:gd name="connsiteX11948" fmla="*/ 3167685 w 4649917"/>
              <a:gd name="connsiteY11948" fmla="*/ 185235 h 859843"/>
              <a:gd name="connsiteX11949" fmla="*/ 3144292 w 4649917"/>
              <a:gd name="connsiteY11949" fmla="*/ 180433 h 859843"/>
              <a:gd name="connsiteX11950" fmla="*/ 3159887 w 4649917"/>
              <a:gd name="connsiteY11950" fmla="*/ 175632 h 859843"/>
              <a:gd name="connsiteX11951" fmla="*/ 3167685 w 4649917"/>
              <a:gd name="connsiteY11951" fmla="*/ 180433 h 859843"/>
              <a:gd name="connsiteX11952" fmla="*/ 3167685 w 4649917"/>
              <a:gd name="connsiteY11952" fmla="*/ 175632 h 859843"/>
              <a:gd name="connsiteX11953" fmla="*/ 3113101 w 4649917"/>
              <a:gd name="connsiteY11953" fmla="*/ 170831 h 859843"/>
              <a:gd name="connsiteX11954" fmla="*/ 3136494 w 4649917"/>
              <a:gd name="connsiteY11954" fmla="*/ 166029 h 859843"/>
              <a:gd name="connsiteX11955" fmla="*/ 3097505 w 4649917"/>
              <a:gd name="connsiteY11955" fmla="*/ 166029 h 859843"/>
              <a:gd name="connsiteX11956" fmla="*/ 3101405 w 4649917"/>
              <a:gd name="connsiteY11956" fmla="*/ 161228 h 859843"/>
              <a:gd name="connsiteX11957" fmla="*/ 3076913 w 4649917"/>
              <a:gd name="connsiteY11957" fmla="*/ 159074 h 859843"/>
              <a:gd name="connsiteX11958" fmla="*/ 3081503 w 4649917"/>
              <a:gd name="connsiteY11958" fmla="*/ 157120 h 859843"/>
              <a:gd name="connsiteX11959" fmla="*/ 3080387 w 4649917"/>
              <a:gd name="connsiteY11959" fmla="*/ 155694 h 859843"/>
              <a:gd name="connsiteX11960" fmla="*/ 3089707 w 4649917"/>
              <a:gd name="connsiteY11960" fmla="*/ 156427 h 859843"/>
              <a:gd name="connsiteX11961" fmla="*/ 3128696 w 4649917"/>
              <a:gd name="connsiteY11961" fmla="*/ 151625 h 859843"/>
              <a:gd name="connsiteX11962" fmla="*/ 3055593 w 4649917"/>
              <a:gd name="connsiteY11962" fmla="*/ 151625 h 859843"/>
              <a:gd name="connsiteX11963" fmla="*/ 3008818 w 4649917"/>
              <a:gd name="connsiteY11963" fmla="*/ 151625 h 859843"/>
              <a:gd name="connsiteX11964" fmla="*/ 3006512 w 4649917"/>
              <a:gd name="connsiteY11964" fmla="*/ 150152 h 859843"/>
              <a:gd name="connsiteX11965" fmla="*/ 3062416 w 4649917"/>
              <a:gd name="connsiteY11965" fmla="*/ 145623 h 859843"/>
              <a:gd name="connsiteX11966" fmla="*/ 3136494 w 4649917"/>
              <a:gd name="connsiteY11966" fmla="*/ 146824 h 859843"/>
              <a:gd name="connsiteX11967" fmla="*/ 3140392 w 4649917"/>
              <a:gd name="connsiteY11967" fmla="*/ 142022 h 859843"/>
              <a:gd name="connsiteX11968" fmla="*/ 3128696 w 4649917"/>
              <a:gd name="connsiteY11968" fmla="*/ 142022 h 859843"/>
              <a:gd name="connsiteX11969" fmla="*/ 3003932 w 4649917"/>
              <a:gd name="connsiteY11969" fmla="*/ 142022 h 859843"/>
              <a:gd name="connsiteX11970" fmla="*/ 3023427 w 4649917"/>
              <a:gd name="connsiteY11970" fmla="*/ 137222 h 859843"/>
              <a:gd name="connsiteX11971" fmla="*/ 3050719 w 4649917"/>
              <a:gd name="connsiteY11971" fmla="*/ 137222 h 859843"/>
              <a:gd name="connsiteX11972" fmla="*/ 2933753 w 4649917"/>
              <a:gd name="connsiteY11972" fmla="*/ 132420 h 859843"/>
              <a:gd name="connsiteX11973" fmla="*/ 2881393 w 4649917"/>
              <a:gd name="connsiteY11973" fmla="*/ 136104 h 859843"/>
              <a:gd name="connsiteX11974" fmla="*/ 2880895 w 4649917"/>
              <a:gd name="connsiteY11974" fmla="*/ 135761 h 859843"/>
              <a:gd name="connsiteX11975" fmla="*/ 2878019 w 4649917"/>
              <a:gd name="connsiteY11975" fmla="*/ 136342 h 859843"/>
              <a:gd name="connsiteX11976" fmla="*/ 2872931 w 4649917"/>
              <a:gd name="connsiteY11976" fmla="*/ 136700 h 859843"/>
              <a:gd name="connsiteX11977" fmla="*/ 2869750 w 4649917"/>
              <a:gd name="connsiteY11977" fmla="*/ 135761 h 859843"/>
              <a:gd name="connsiteX11978" fmla="*/ 2869750 w 4649917"/>
              <a:gd name="connsiteY11978" fmla="*/ 136923 h 859843"/>
              <a:gd name="connsiteX11979" fmla="*/ 2867971 w 4649917"/>
              <a:gd name="connsiteY11979" fmla="*/ 137049 h 859843"/>
              <a:gd name="connsiteX11980" fmla="*/ 2866964 w 4649917"/>
              <a:gd name="connsiteY11980" fmla="*/ 135761 h 859843"/>
              <a:gd name="connsiteX11981" fmla="*/ 2853033 w 4649917"/>
              <a:gd name="connsiteY11981" fmla="*/ 135761 h 859843"/>
              <a:gd name="connsiteX11982" fmla="*/ 2853033 w 4649917"/>
              <a:gd name="connsiteY11982" fmla="*/ 132202 h 859843"/>
              <a:gd name="connsiteX11983" fmla="*/ 2844674 w 4649917"/>
              <a:gd name="connsiteY11983" fmla="*/ 132202 h 859843"/>
              <a:gd name="connsiteX11984" fmla="*/ 2841888 w 4649917"/>
              <a:gd name="connsiteY11984" fmla="*/ 135761 h 859843"/>
              <a:gd name="connsiteX11985" fmla="*/ 2839102 w 4649917"/>
              <a:gd name="connsiteY11985" fmla="*/ 135761 h 859843"/>
              <a:gd name="connsiteX11986" fmla="*/ 2839102 w 4649917"/>
              <a:gd name="connsiteY11986" fmla="*/ 139080 h 859843"/>
              <a:gd name="connsiteX11987" fmla="*/ 2820217 w 4649917"/>
              <a:gd name="connsiteY11987" fmla="*/ 140409 h 859843"/>
              <a:gd name="connsiteX11988" fmla="*/ 2816812 w 4649917"/>
              <a:gd name="connsiteY11988" fmla="*/ 139322 h 859843"/>
              <a:gd name="connsiteX11989" fmla="*/ 2814026 w 4649917"/>
              <a:gd name="connsiteY11989" fmla="*/ 135761 h 859843"/>
              <a:gd name="connsiteX11990" fmla="*/ 2814026 w 4649917"/>
              <a:gd name="connsiteY11990" fmla="*/ 139322 h 859843"/>
              <a:gd name="connsiteX11991" fmla="*/ 2811240 w 4649917"/>
              <a:gd name="connsiteY11991" fmla="*/ 139322 h 859843"/>
              <a:gd name="connsiteX11992" fmla="*/ 2805667 w 4649917"/>
              <a:gd name="connsiteY11992" fmla="*/ 135761 h 859843"/>
              <a:gd name="connsiteX11993" fmla="*/ 2797308 w 4649917"/>
              <a:gd name="connsiteY11993" fmla="*/ 132202 h 859843"/>
              <a:gd name="connsiteX11994" fmla="*/ 2797308 w 4649917"/>
              <a:gd name="connsiteY11994" fmla="*/ 135761 h 859843"/>
              <a:gd name="connsiteX11995" fmla="*/ 2794522 w 4649917"/>
              <a:gd name="connsiteY11995" fmla="*/ 132202 h 859843"/>
              <a:gd name="connsiteX11996" fmla="*/ 2791736 w 4649917"/>
              <a:gd name="connsiteY11996" fmla="*/ 132202 h 859843"/>
              <a:gd name="connsiteX11997" fmla="*/ 2791736 w 4649917"/>
              <a:gd name="connsiteY11997" fmla="*/ 135761 h 859843"/>
              <a:gd name="connsiteX11998" fmla="*/ 2788950 w 4649917"/>
              <a:gd name="connsiteY11998" fmla="*/ 132202 h 859843"/>
              <a:gd name="connsiteX11999" fmla="*/ 2786164 w 4649917"/>
              <a:gd name="connsiteY11999" fmla="*/ 132202 h 859843"/>
              <a:gd name="connsiteX12000" fmla="*/ 2783377 w 4649917"/>
              <a:gd name="connsiteY12000" fmla="*/ 135761 h 859843"/>
              <a:gd name="connsiteX12001" fmla="*/ 2783377 w 4649917"/>
              <a:gd name="connsiteY12001" fmla="*/ 139322 h 859843"/>
              <a:gd name="connsiteX12002" fmla="*/ 2780591 w 4649917"/>
              <a:gd name="connsiteY12002" fmla="*/ 139322 h 859843"/>
              <a:gd name="connsiteX12003" fmla="*/ 2780591 w 4649917"/>
              <a:gd name="connsiteY12003" fmla="*/ 135761 h 859843"/>
              <a:gd name="connsiteX12004" fmla="*/ 2777804 w 4649917"/>
              <a:gd name="connsiteY12004" fmla="*/ 136948 h 859843"/>
              <a:gd name="connsiteX12005" fmla="*/ 2772232 w 4649917"/>
              <a:gd name="connsiteY12005" fmla="*/ 139322 h 859843"/>
              <a:gd name="connsiteX12006" fmla="*/ 2775018 w 4649917"/>
              <a:gd name="connsiteY12006" fmla="*/ 139322 h 859843"/>
              <a:gd name="connsiteX12007" fmla="*/ 2766660 w 4649917"/>
              <a:gd name="connsiteY12007" fmla="*/ 142881 h 859843"/>
              <a:gd name="connsiteX12008" fmla="*/ 2769446 w 4649917"/>
              <a:gd name="connsiteY12008" fmla="*/ 139322 h 859843"/>
              <a:gd name="connsiteX12009" fmla="*/ 2766660 w 4649917"/>
              <a:gd name="connsiteY12009" fmla="*/ 135761 h 859843"/>
              <a:gd name="connsiteX12010" fmla="*/ 2766660 w 4649917"/>
              <a:gd name="connsiteY12010" fmla="*/ 139322 h 859843"/>
              <a:gd name="connsiteX12011" fmla="*/ 2763874 w 4649917"/>
              <a:gd name="connsiteY12011" fmla="*/ 139322 h 859843"/>
              <a:gd name="connsiteX12012" fmla="*/ 2749942 w 4649917"/>
              <a:gd name="connsiteY12012" fmla="*/ 135761 h 859843"/>
              <a:gd name="connsiteX12013" fmla="*/ 2752728 w 4649917"/>
              <a:gd name="connsiteY12013" fmla="*/ 139322 h 859843"/>
              <a:gd name="connsiteX12014" fmla="*/ 2749942 w 4649917"/>
              <a:gd name="connsiteY12014" fmla="*/ 139322 h 859843"/>
              <a:gd name="connsiteX12015" fmla="*/ 2744370 w 4649917"/>
              <a:gd name="connsiteY12015" fmla="*/ 142881 h 859843"/>
              <a:gd name="connsiteX12016" fmla="*/ 2741584 w 4649917"/>
              <a:gd name="connsiteY12016" fmla="*/ 142881 h 859843"/>
              <a:gd name="connsiteX12017" fmla="*/ 2744370 w 4649917"/>
              <a:gd name="connsiteY12017" fmla="*/ 146440 h 859843"/>
              <a:gd name="connsiteX12018" fmla="*/ 2736011 w 4649917"/>
              <a:gd name="connsiteY12018" fmla="*/ 146440 h 859843"/>
              <a:gd name="connsiteX12019" fmla="*/ 2730439 w 4649917"/>
              <a:gd name="connsiteY12019" fmla="*/ 146440 h 859843"/>
              <a:gd name="connsiteX12020" fmla="*/ 2727652 w 4649917"/>
              <a:gd name="connsiteY12020" fmla="*/ 146440 h 859843"/>
              <a:gd name="connsiteX12021" fmla="*/ 2713722 w 4649917"/>
              <a:gd name="connsiteY12021" fmla="*/ 142881 h 859843"/>
              <a:gd name="connsiteX12022" fmla="*/ 2713722 w 4649917"/>
              <a:gd name="connsiteY12022" fmla="*/ 146440 h 859843"/>
              <a:gd name="connsiteX12023" fmla="*/ 2716508 w 4649917"/>
              <a:gd name="connsiteY12023" fmla="*/ 146440 h 859843"/>
              <a:gd name="connsiteX12024" fmla="*/ 2713722 w 4649917"/>
              <a:gd name="connsiteY12024" fmla="*/ 146440 h 859843"/>
              <a:gd name="connsiteX12025" fmla="*/ 2710935 w 4649917"/>
              <a:gd name="connsiteY12025" fmla="*/ 146440 h 859843"/>
              <a:gd name="connsiteX12026" fmla="*/ 2705363 w 4649917"/>
              <a:gd name="connsiteY12026" fmla="*/ 146440 h 859843"/>
              <a:gd name="connsiteX12027" fmla="*/ 2702576 w 4649917"/>
              <a:gd name="connsiteY12027" fmla="*/ 146440 h 859843"/>
              <a:gd name="connsiteX12028" fmla="*/ 2697004 w 4649917"/>
              <a:gd name="connsiteY12028" fmla="*/ 146440 h 859843"/>
              <a:gd name="connsiteX12029" fmla="*/ 2694218 w 4649917"/>
              <a:gd name="connsiteY12029" fmla="*/ 146440 h 859843"/>
              <a:gd name="connsiteX12030" fmla="*/ 2671928 w 4649917"/>
              <a:gd name="connsiteY12030" fmla="*/ 146440 h 859843"/>
              <a:gd name="connsiteX12031" fmla="*/ 2660783 w 4649917"/>
              <a:gd name="connsiteY12031" fmla="*/ 142881 h 859843"/>
              <a:gd name="connsiteX12032" fmla="*/ 2660783 w 4649917"/>
              <a:gd name="connsiteY12032" fmla="*/ 146440 h 859843"/>
              <a:gd name="connsiteX12033" fmla="*/ 2657997 w 4649917"/>
              <a:gd name="connsiteY12033" fmla="*/ 146440 h 859843"/>
              <a:gd name="connsiteX12034" fmla="*/ 2657997 w 4649917"/>
              <a:gd name="connsiteY12034" fmla="*/ 142881 h 859843"/>
              <a:gd name="connsiteX12035" fmla="*/ 2649638 w 4649917"/>
              <a:gd name="connsiteY12035" fmla="*/ 139322 h 859843"/>
              <a:gd name="connsiteX12036" fmla="*/ 2652424 w 4649917"/>
              <a:gd name="connsiteY12036" fmla="*/ 142881 h 859843"/>
              <a:gd name="connsiteX12037" fmla="*/ 2646852 w 4649917"/>
              <a:gd name="connsiteY12037" fmla="*/ 146440 h 859843"/>
              <a:gd name="connsiteX12038" fmla="*/ 2641280 w 4649917"/>
              <a:gd name="connsiteY12038" fmla="*/ 146440 h 859843"/>
              <a:gd name="connsiteX12039" fmla="*/ 2641280 w 4649917"/>
              <a:gd name="connsiteY12039" fmla="*/ 142881 h 859843"/>
              <a:gd name="connsiteX12040" fmla="*/ 2621776 w 4649917"/>
              <a:gd name="connsiteY12040" fmla="*/ 146440 h 859843"/>
              <a:gd name="connsiteX12041" fmla="*/ 2621776 w 4649917"/>
              <a:gd name="connsiteY12041" fmla="*/ 142881 h 859843"/>
              <a:gd name="connsiteX12042" fmla="*/ 2616204 w 4649917"/>
              <a:gd name="connsiteY12042" fmla="*/ 142881 h 859843"/>
              <a:gd name="connsiteX12043" fmla="*/ 2613418 w 4649917"/>
              <a:gd name="connsiteY12043" fmla="*/ 142881 h 859843"/>
              <a:gd name="connsiteX12044" fmla="*/ 2610631 w 4649917"/>
              <a:gd name="connsiteY12044" fmla="*/ 146440 h 859843"/>
              <a:gd name="connsiteX12045" fmla="*/ 2607845 w 4649917"/>
              <a:gd name="connsiteY12045" fmla="*/ 142881 h 859843"/>
              <a:gd name="connsiteX12046" fmla="*/ 2605059 w 4649917"/>
              <a:gd name="connsiteY12046" fmla="*/ 146440 h 859843"/>
              <a:gd name="connsiteX12047" fmla="*/ 2605059 w 4649917"/>
              <a:gd name="connsiteY12047" fmla="*/ 142881 h 859843"/>
              <a:gd name="connsiteX12048" fmla="*/ 2599486 w 4649917"/>
              <a:gd name="connsiteY12048" fmla="*/ 146440 h 859843"/>
              <a:gd name="connsiteX12049" fmla="*/ 2599486 w 4649917"/>
              <a:gd name="connsiteY12049" fmla="*/ 142881 h 859843"/>
              <a:gd name="connsiteX12050" fmla="*/ 2593914 w 4649917"/>
              <a:gd name="connsiteY12050" fmla="*/ 146440 h 859843"/>
              <a:gd name="connsiteX12051" fmla="*/ 2592417 w 4649917"/>
              <a:gd name="connsiteY12051" fmla="*/ 146440 h 859843"/>
              <a:gd name="connsiteX12052" fmla="*/ 2596005 w 4649917"/>
              <a:gd name="connsiteY12052" fmla="*/ 142021 h 859843"/>
              <a:gd name="connsiteX12053" fmla="*/ 2584309 w 4649917"/>
              <a:gd name="connsiteY12053" fmla="*/ 142021 h 859843"/>
              <a:gd name="connsiteX12054" fmla="*/ 2459545 w 4649917"/>
              <a:gd name="connsiteY12054" fmla="*/ 142021 h 859843"/>
              <a:gd name="connsiteX12055" fmla="*/ 2479040 w 4649917"/>
              <a:gd name="connsiteY12055" fmla="*/ 137220 h 859843"/>
              <a:gd name="connsiteX12056" fmla="*/ 2506331 w 4649917"/>
              <a:gd name="connsiteY12056" fmla="*/ 137220 h 859843"/>
              <a:gd name="connsiteX12057" fmla="*/ 2389366 w 4649917"/>
              <a:gd name="connsiteY12057" fmla="*/ 132418 h 859843"/>
              <a:gd name="connsiteX12058" fmla="*/ 2252906 w 4649917"/>
              <a:gd name="connsiteY12058" fmla="*/ 142021 h 859843"/>
              <a:gd name="connsiteX12059" fmla="*/ 2225379 w 4649917"/>
              <a:gd name="connsiteY12059" fmla="*/ 145103 h 859843"/>
              <a:gd name="connsiteX12060" fmla="*/ 2227882 w 4649917"/>
              <a:gd name="connsiteY12060" fmla="*/ 142021 h 859843"/>
              <a:gd name="connsiteX12061" fmla="*/ 2216185 w 4649917"/>
              <a:gd name="connsiteY12061" fmla="*/ 142021 h 859843"/>
              <a:gd name="connsiteX12062" fmla="*/ 2091420 w 4649917"/>
              <a:gd name="connsiteY12062" fmla="*/ 142021 h 859843"/>
              <a:gd name="connsiteX12063" fmla="*/ 2110915 w 4649917"/>
              <a:gd name="connsiteY12063" fmla="*/ 137220 h 859843"/>
              <a:gd name="connsiteX12064" fmla="*/ 2138207 w 4649917"/>
              <a:gd name="connsiteY12064" fmla="*/ 137220 h 859843"/>
              <a:gd name="connsiteX12065" fmla="*/ 2081186 w 4649917"/>
              <a:gd name="connsiteY12065" fmla="*/ 134819 h 859843"/>
              <a:gd name="connsiteX12066" fmla="*/ 2054947 w 4649917"/>
              <a:gd name="connsiteY12066" fmla="*/ 133769 h 859843"/>
              <a:gd name="connsiteX12067" fmla="*/ 2052980 w 4649917"/>
              <a:gd name="connsiteY12067" fmla="*/ 131357 h 859843"/>
              <a:gd name="connsiteX12068" fmla="*/ 2050959 w 4649917"/>
              <a:gd name="connsiteY12068" fmla="*/ 128878 h 859843"/>
              <a:gd name="connsiteX12069" fmla="*/ 2038831 w 4649917"/>
              <a:gd name="connsiteY12069" fmla="*/ 128878 h 859843"/>
              <a:gd name="connsiteX12070" fmla="*/ 1937764 w 4649917"/>
              <a:gd name="connsiteY12070" fmla="*/ 118964 h 859843"/>
              <a:gd name="connsiteX12071" fmla="*/ 1941807 w 4649917"/>
              <a:gd name="connsiteY12071" fmla="*/ 118964 h 859843"/>
              <a:gd name="connsiteX12072" fmla="*/ 1953935 w 4649917"/>
              <a:gd name="connsiteY12072" fmla="*/ 114008 h 859843"/>
              <a:gd name="connsiteX12073" fmla="*/ 1978191 w 4649917"/>
              <a:gd name="connsiteY12073" fmla="*/ 114008 h 859843"/>
              <a:gd name="connsiteX12074" fmla="*/ 1980213 w 4649917"/>
              <a:gd name="connsiteY12074" fmla="*/ 112520 h 859843"/>
              <a:gd name="connsiteX12075" fmla="*/ 1974148 w 4649917"/>
              <a:gd name="connsiteY12075" fmla="*/ 114008 h 859843"/>
              <a:gd name="connsiteX12076" fmla="*/ 1970106 w 4649917"/>
              <a:gd name="connsiteY12076" fmla="*/ 109050 h 859843"/>
              <a:gd name="connsiteX12077" fmla="*/ 1966063 w 4649917"/>
              <a:gd name="connsiteY12077" fmla="*/ 109050 h 859843"/>
              <a:gd name="connsiteX12078" fmla="*/ 1966063 w 4649917"/>
              <a:gd name="connsiteY12078" fmla="*/ 104094 h 859843"/>
              <a:gd name="connsiteX12079" fmla="*/ 1957978 w 4649917"/>
              <a:gd name="connsiteY12079" fmla="*/ 104094 h 859843"/>
              <a:gd name="connsiteX12080" fmla="*/ 1957978 w 4649917"/>
              <a:gd name="connsiteY12080" fmla="*/ 109050 h 859843"/>
              <a:gd name="connsiteX12081" fmla="*/ 1953935 w 4649917"/>
              <a:gd name="connsiteY12081" fmla="*/ 109050 h 859843"/>
              <a:gd name="connsiteX12082" fmla="*/ 1953935 w 4649917"/>
              <a:gd name="connsiteY12082" fmla="*/ 104094 h 859843"/>
              <a:gd name="connsiteX12083" fmla="*/ 1945850 w 4649917"/>
              <a:gd name="connsiteY12083" fmla="*/ 104094 h 859843"/>
              <a:gd name="connsiteX12084" fmla="*/ 1949892 w 4649917"/>
              <a:gd name="connsiteY12084" fmla="*/ 99138 h 859843"/>
              <a:gd name="connsiteX12085" fmla="*/ 1962020 w 4649917"/>
              <a:gd name="connsiteY12085" fmla="*/ 99138 h 859843"/>
              <a:gd name="connsiteX12086" fmla="*/ 1949892 w 4649917"/>
              <a:gd name="connsiteY12086" fmla="*/ 94180 h 859843"/>
              <a:gd name="connsiteX12087" fmla="*/ 1957978 w 4649917"/>
              <a:gd name="connsiteY12087" fmla="*/ 94180 h 859843"/>
              <a:gd name="connsiteX12088" fmla="*/ 1962020 w 4649917"/>
              <a:gd name="connsiteY12088" fmla="*/ 94180 h 859843"/>
              <a:gd name="connsiteX12089" fmla="*/ 1957978 w 4649917"/>
              <a:gd name="connsiteY12089" fmla="*/ 89224 h 859843"/>
              <a:gd name="connsiteX12090" fmla="*/ 1974148 w 4649917"/>
              <a:gd name="connsiteY12090" fmla="*/ 89224 h 859843"/>
              <a:gd name="connsiteX12091" fmla="*/ 1978191 w 4649917"/>
              <a:gd name="connsiteY12091" fmla="*/ 84267 h 859843"/>
              <a:gd name="connsiteX12092" fmla="*/ 1953935 w 4649917"/>
              <a:gd name="connsiteY12092" fmla="*/ 84267 h 859843"/>
              <a:gd name="connsiteX12093" fmla="*/ 1953935 w 4649917"/>
              <a:gd name="connsiteY12093" fmla="*/ 79310 h 859843"/>
              <a:gd name="connsiteX12094" fmla="*/ 1945850 w 4649917"/>
              <a:gd name="connsiteY12094" fmla="*/ 79310 h 859843"/>
              <a:gd name="connsiteX12095" fmla="*/ 1941807 w 4649917"/>
              <a:gd name="connsiteY12095" fmla="*/ 79310 h 859843"/>
              <a:gd name="connsiteX12096" fmla="*/ 1929680 w 4649917"/>
              <a:gd name="connsiteY12096" fmla="*/ 79310 h 859843"/>
              <a:gd name="connsiteX12097" fmla="*/ 1889252 w 4649917"/>
              <a:gd name="connsiteY12097" fmla="*/ 84267 h 859843"/>
              <a:gd name="connsiteX12098" fmla="*/ 1885210 w 4649917"/>
              <a:gd name="connsiteY12098" fmla="*/ 79310 h 859843"/>
              <a:gd name="connsiteX12099" fmla="*/ 1885210 w 4649917"/>
              <a:gd name="connsiteY12099" fmla="*/ 84267 h 859843"/>
              <a:gd name="connsiteX12100" fmla="*/ 1864996 w 4649917"/>
              <a:gd name="connsiteY12100" fmla="*/ 74353 h 859843"/>
              <a:gd name="connsiteX12101" fmla="*/ 1869040 w 4649917"/>
              <a:gd name="connsiteY12101" fmla="*/ 74353 h 859843"/>
              <a:gd name="connsiteX12102" fmla="*/ 1852869 w 4649917"/>
              <a:gd name="connsiteY12102" fmla="*/ 69396 h 859843"/>
              <a:gd name="connsiteX12103" fmla="*/ 1848826 w 4649917"/>
              <a:gd name="connsiteY12103" fmla="*/ 74353 h 859843"/>
              <a:gd name="connsiteX12104" fmla="*/ 1844784 w 4649917"/>
              <a:gd name="connsiteY12104" fmla="*/ 69396 h 859843"/>
              <a:gd name="connsiteX12105" fmla="*/ 1844784 w 4649917"/>
              <a:gd name="connsiteY12105" fmla="*/ 74353 h 859843"/>
              <a:gd name="connsiteX12106" fmla="*/ 1836698 w 4649917"/>
              <a:gd name="connsiteY12106" fmla="*/ 74353 h 859843"/>
              <a:gd name="connsiteX12107" fmla="*/ 1840741 w 4649917"/>
              <a:gd name="connsiteY12107" fmla="*/ 69396 h 859843"/>
              <a:gd name="connsiteX12108" fmla="*/ 1832656 w 4649917"/>
              <a:gd name="connsiteY12108" fmla="*/ 69396 h 859843"/>
              <a:gd name="connsiteX12109" fmla="*/ 1832656 w 4649917"/>
              <a:gd name="connsiteY12109" fmla="*/ 64439 h 859843"/>
              <a:gd name="connsiteX12110" fmla="*/ 1828613 w 4649917"/>
              <a:gd name="connsiteY12110" fmla="*/ 69396 h 859843"/>
              <a:gd name="connsiteX12111" fmla="*/ 1820528 w 4649917"/>
              <a:gd name="connsiteY12111" fmla="*/ 69396 h 859843"/>
              <a:gd name="connsiteX12112" fmla="*/ 1824570 w 4649917"/>
              <a:gd name="connsiteY12112" fmla="*/ 64439 h 859843"/>
              <a:gd name="connsiteX12113" fmla="*/ 1820528 w 4649917"/>
              <a:gd name="connsiteY12113" fmla="*/ 64439 h 859843"/>
              <a:gd name="connsiteX12114" fmla="*/ 1808400 w 4649917"/>
              <a:gd name="connsiteY12114" fmla="*/ 64439 h 859843"/>
              <a:gd name="connsiteX12115" fmla="*/ 1804357 w 4649917"/>
              <a:gd name="connsiteY12115" fmla="*/ 64439 h 859843"/>
              <a:gd name="connsiteX12116" fmla="*/ 1796272 w 4649917"/>
              <a:gd name="connsiteY12116" fmla="*/ 69396 h 859843"/>
              <a:gd name="connsiteX12117" fmla="*/ 1796272 w 4649917"/>
              <a:gd name="connsiteY12117" fmla="*/ 64439 h 859843"/>
              <a:gd name="connsiteX12118" fmla="*/ 1788187 w 4649917"/>
              <a:gd name="connsiteY12118" fmla="*/ 64439 h 859843"/>
              <a:gd name="connsiteX12119" fmla="*/ 1788187 w 4649917"/>
              <a:gd name="connsiteY12119" fmla="*/ 69396 h 859843"/>
              <a:gd name="connsiteX12120" fmla="*/ 1780101 w 4649917"/>
              <a:gd name="connsiteY12120" fmla="*/ 64439 h 859843"/>
              <a:gd name="connsiteX12121" fmla="*/ 1776059 w 4649917"/>
              <a:gd name="connsiteY12121" fmla="*/ 64439 h 859843"/>
              <a:gd name="connsiteX12122" fmla="*/ 1772016 w 4649917"/>
              <a:gd name="connsiteY12122" fmla="*/ 59482 h 859843"/>
              <a:gd name="connsiteX12123" fmla="*/ 1767973 w 4649917"/>
              <a:gd name="connsiteY12123" fmla="*/ 59482 h 859843"/>
              <a:gd name="connsiteX12124" fmla="*/ 1762460 w 4649917"/>
              <a:gd name="connsiteY12124" fmla="*/ 60834 h 859843"/>
              <a:gd name="connsiteX12125" fmla="*/ 1761909 w 4649917"/>
              <a:gd name="connsiteY12125" fmla="*/ 61341 h 859843"/>
              <a:gd name="connsiteX12126" fmla="*/ 1761590 w 4649917"/>
              <a:gd name="connsiteY12126" fmla="*/ 61047 h 859843"/>
              <a:gd name="connsiteX12127" fmla="*/ 1760393 w 4649917"/>
              <a:gd name="connsiteY12127" fmla="*/ 61341 h 859843"/>
              <a:gd name="connsiteX12128" fmla="*/ 1755845 w 4649917"/>
              <a:gd name="connsiteY12128" fmla="*/ 59482 h 859843"/>
              <a:gd name="connsiteX12129" fmla="*/ 1751803 w 4649917"/>
              <a:gd name="connsiteY12129" fmla="*/ 59482 h 859843"/>
              <a:gd name="connsiteX12130" fmla="*/ 1747760 w 4649917"/>
              <a:gd name="connsiteY12130" fmla="*/ 54525 h 859843"/>
              <a:gd name="connsiteX12131" fmla="*/ 1739675 w 4649917"/>
              <a:gd name="connsiteY12131" fmla="*/ 54525 h 859843"/>
              <a:gd name="connsiteX12132" fmla="*/ 1747760 w 4649917"/>
              <a:gd name="connsiteY12132" fmla="*/ 54525 h 859843"/>
              <a:gd name="connsiteX12133" fmla="*/ 1751803 w 4649917"/>
              <a:gd name="connsiteY12133" fmla="*/ 54525 h 859843"/>
              <a:gd name="connsiteX12134" fmla="*/ 1751803 w 4649917"/>
              <a:gd name="connsiteY12134" fmla="*/ 49569 h 859843"/>
              <a:gd name="connsiteX12135" fmla="*/ 1755845 w 4649917"/>
              <a:gd name="connsiteY12135" fmla="*/ 54525 h 859843"/>
              <a:gd name="connsiteX12136" fmla="*/ 1763931 w 4649917"/>
              <a:gd name="connsiteY12136" fmla="*/ 54525 h 859843"/>
              <a:gd name="connsiteX12137" fmla="*/ 1755845 w 4649917"/>
              <a:gd name="connsiteY12137" fmla="*/ 49569 h 859843"/>
              <a:gd name="connsiteX12138" fmla="*/ 1743717 w 4649917"/>
              <a:gd name="connsiteY12138" fmla="*/ 44611 h 859843"/>
              <a:gd name="connsiteX12139" fmla="*/ 1747760 w 4649917"/>
              <a:gd name="connsiteY12139" fmla="*/ 49569 h 859843"/>
              <a:gd name="connsiteX12140" fmla="*/ 1743717 w 4649917"/>
              <a:gd name="connsiteY12140" fmla="*/ 49569 h 859843"/>
              <a:gd name="connsiteX12141" fmla="*/ 1743717 w 4649917"/>
              <a:gd name="connsiteY12141" fmla="*/ 44611 h 859843"/>
              <a:gd name="connsiteX12142" fmla="*/ 1723504 w 4649917"/>
              <a:gd name="connsiteY12142" fmla="*/ 44611 h 859843"/>
              <a:gd name="connsiteX12143" fmla="*/ 1727547 w 4649917"/>
              <a:gd name="connsiteY12143" fmla="*/ 44611 h 859843"/>
              <a:gd name="connsiteX12144" fmla="*/ 1727547 w 4649917"/>
              <a:gd name="connsiteY12144" fmla="*/ 39655 h 859843"/>
              <a:gd name="connsiteX12145" fmla="*/ 1723504 w 4649917"/>
              <a:gd name="connsiteY12145" fmla="*/ 39655 h 859843"/>
              <a:gd name="connsiteX12146" fmla="*/ 1719461 w 4649917"/>
              <a:gd name="connsiteY12146" fmla="*/ 44611 h 859843"/>
              <a:gd name="connsiteX12147" fmla="*/ 1715419 w 4649917"/>
              <a:gd name="connsiteY12147" fmla="*/ 44611 h 859843"/>
              <a:gd name="connsiteX12148" fmla="*/ 1711376 w 4649917"/>
              <a:gd name="connsiteY12148" fmla="*/ 44611 h 859843"/>
              <a:gd name="connsiteX12149" fmla="*/ 1715419 w 4649917"/>
              <a:gd name="connsiteY12149" fmla="*/ 49569 h 859843"/>
              <a:gd name="connsiteX12150" fmla="*/ 1711376 w 4649917"/>
              <a:gd name="connsiteY12150" fmla="*/ 54525 h 859843"/>
              <a:gd name="connsiteX12151" fmla="*/ 1707333 w 4649917"/>
              <a:gd name="connsiteY12151" fmla="*/ 49569 h 859843"/>
              <a:gd name="connsiteX12152" fmla="*/ 1715419 w 4649917"/>
              <a:gd name="connsiteY12152" fmla="*/ 49569 h 859843"/>
              <a:gd name="connsiteX12153" fmla="*/ 1711376 w 4649917"/>
              <a:gd name="connsiteY12153" fmla="*/ 44611 h 859843"/>
              <a:gd name="connsiteX12154" fmla="*/ 1687120 w 4649917"/>
              <a:gd name="connsiteY12154" fmla="*/ 44611 h 859843"/>
              <a:gd name="connsiteX12155" fmla="*/ 1683077 w 4649917"/>
              <a:gd name="connsiteY12155" fmla="*/ 44611 h 859843"/>
              <a:gd name="connsiteX12156" fmla="*/ 1670949 w 4649917"/>
              <a:gd name="connsiteY12156" fmla="*/ 44611 h 859843"/>
              <a:gd name="connsiteX12157" fmla="*/ 1668334 w 4649917"/>
              <a:gd name="connsiteY12157" fmla="*/ 45486 h 859843"/>
              <a:gd name="connsiteX12158" fmla="*/ 1674992 w 4649917"/>
              <a:gd name="connsiteY12158" fmla="*/ 49569 h 859843"/>
              <a:gd name="connsiteX12159" fmla="*/ 1687120 w 4649917"/>
              <a:gd name="connsiteY12159" fmla="*/ 49569 h 859843"/>
              <a:gd name="connsiteX12160" fmla="*/ 1666907 w 4649917"/>
              <a:gd name="connsiteY12160" fmla="*/ 54525 h 859843"/>
              <a:gd name="connsiteX12161" fmla="*/ 1666907 w 4649917"/>
              <a:gd name="connsiteY12161" fmla="*/ 49569 h 859843"/>
              <a:gd name="connsiteX12162" fmla="*/ 1666907 w 4649917"/>
              <a:gd name="connsiteY12162" fmla="*/ 45964 h 859843"/>
              <a:gd name="connsiteX12163" fmla="*/ 1665390 w 4649917"/>
              <a:gd name="connsiteY12163" fmla="*/ 46471 h 859843"/>
              <a:gd name="connsiteX12164" fmla="*/ 1662864 w 4649917"/>
              <a:gd name="connsiteY12164" fmla="*/ 44611 h 859843"/>
              <a:gd name="connsiteX12165" fmla="*/ 1658822 w 4649917"/>
              <a:gd name="connsiteY12165" fmla="*/ 44611 h 859843"/>
              <a:gd name="connsiteX12166" fmla="*/ 1650736 w 4649917"/>
              <a:gd name="connsiteY12166" fmla="*/ 39655 h 859843"/>
              <a:gd name="connsiteX12167" fmla="*/ 1642651 w 4649917"/>
              <a:gd name="connsiteY12167" fmla="*/ 39655 h 859843"/>
              <a:gd name="connsiteX12168" fmla="*/ 1638608 w 4649917"/>
              <a:gd name="connsiteY12168" fmla="*/ 39655 h 859843"/>
              <a:gd name="connsiteX12169" fmla="*/ 1634566 w 4649917"/>
              <a:gd name="connsiteY12169" fmla="*/ 39655 h 859843"/>
              <a:gd name="connsiteX12170" fmla="*/ 1638608 w 4649917"/>
              <a:gd name="connsiteY12170" fmla="*/ 39655 h 859843"/>
              <a:gd name="connsiteX12171" fmla="*/ 1622438 w 4649917"/>
              <a:gd name="connsiteY12171" fmla="*/ 34698 h 859843"/>
              <a:gd name="connsiteX12172" fmla="*/ 1622438 w 4649917"/>
              <a:gd name="connsiteY12172" fmla="*/ 39655 h 859843"/>
              <a:gd name="connsiteX12173" fmla="*/ 1618395 w 4649917"/>
              <a:gd name="connsiteY12173" fmla="*/ 34698 h 859843"/>
              <a:gd name="connsiteX12174" fmla="*/ 1614352 w 4649917"/>
              <a:gd name="connsiteY12174" fmla="*/ 34698 h 859843"/>
              <a:gd name="connsiteX12175" fmla="*/ 1618395 w 4649917"/>
              <a:gd name="connsiteY12175" fmla="*/ 34698 h 859843"/>
              <a:gd name="connsiteX12176" fmla="*/ 1614352 w 4649917"/>
              <a:gd name="connsiteY12176" fmla="*/ 29741 h 859843"/>
              <a:gd name="connsiteX12177" fmla="*/ 1622438 w 4649917"/>
              <a:gd name="connsiteY12177" fmla="*/ 34698 h 859843"/>
              <a:gd name="connsiteX12178" fmla="*/ 1626480 w 4649917"/>
              <a:gd name="connsiteY12178" fmla="*/ 29741 h 859843"/>
              <a:gd name="connsiteX12179" fmla="*/ 1634566 w 4649917"/>
              <a:gd name="connsiteY12179" fmla="*/ 34698 h 859843"/>
              <a:gd name="connsiteX12180" fmla="*/ 1638608 w 4649917"/>
              <a:gd name="connsiteY12180" fmla="*/ 34698 h 859843"/>
              <a:gd name="connsiteX12181" fmla="*/ 1642651 w 4649917"/>
              <a:gd name="connsiteY12181" fmla="*/ 34698 h 859843"/>
              <a:gd name="connsiteX12182" fmla="*/ 1650736 w 4649917"/>
              <a:gd name="connsiteY12182" fmla="*/ 34698 h 859843"/>
              <a:gd name="connsiteX12183" fmla="*/ 1654779 w 4649917"/>
              <a:gd name="connsiteY12183" fmla="*/ 34698 h 859843"/>
              <a:gd name="connsiteX12184" fmla="*/ 1666907 w 4649917"/>
              <a:gd name="connsiteY12184" fmla="*/ 34698 h 859843"/>
              <a:gd name="connsiteX12185" fmla="*/ 1666907 w 4649917"/>
              <a:gd name="connsiteY12185" fmla="*/ 29741 h 859843"/>
              <a:gd name="connsiteX12186" fmla="*/ 1670949 w 4649917"/>
              <a:gd name="connsiteY12186" fmla="*/ 34698 h 859843"/>
              <a:gd name="connsiteX12187" fmla="*/ 1666907 w 4649917"/>
              <a:gd name="connsiteY12187" fmla="*/ 34698 h 859843"/>
              <a:gd name="connsiteX12188" fmla="*/ 1674992 w 4649917"/>
              <a:gd name="connsiteY12188" fmla="*/ 34698 h 859843"/>
              <a:gd name="connsiteX12189" fmla="*/ 1679035 w 4649917"/>
              <a:gd name="connsiteY12189" fmla="*/ 29741 h 859843"/>
              <a:gd name="connsiteX12190" fmla="*/ 1683077 w 4649917"/>
              <a:gd name="connsiteY12190" fmla="*/ 34698 h 859843"/>
              <a:gd name="connsiteX12191" fmla="*/ 1679035 w 4649917"/>
              <a:gd name="connsiteY12191" fmla="*/ 34698 h 859843"/>
              <a:gd name="connsiteX12192" fmla="*/ 1679035 w 4649917"/>
              <a:gd name="connsiteY12192" fmla="*/ 39655 h 859843"/>
              <a:gd name="connsiteX12193" fmla="*/ 1687120 w 4649917"/>
              <a:gd name="connsiteY12193" fmla="*/ 34698 h 859843"/>
              <a:gd name="connsiteX12194" fmla="*/ 1719461 w 4649917"/>
              <a:gd name="connsiteY12194" fmla="*/ 34698 h 859843"/>
              <a:gd name="connsiteX12195" fmla="*/ 1735631 w 4649917"/>
              <a:gd name="connsiteY12195" fmla="*/ 39655 h 859843"/>
              <a:gd name="connsiteX12196" fmla="*/ 1747760 w 4649917"/>
              <a:gd name="connsiteY12196" fmla="*/ 39655 h 859843"/>
              <a:gd name="connsiteX12197" fmla="*/ 1780101 w 4649917"/>
              <a:gd name="connsiteY12197" fmla="*/ 39655 h 859843"/>
              <a:gd name="connsiteX12198" fmla="*/ 1776059 w 4649917"/>
              <a:gd name="connsiteY12198" fmla="*/ 34698 h 859843"/>
              <a:gd name="connsiteX12199" fmla="*/ 1780101 w 4649917"/>
              <a:gd name="connsiteY12199" fmla="*/ 34698 h 859843"/>
              <a:gd name="connsiteX12200" fmla="*/ 1780101 w 4649917"/>
              <a:gd name="connsiteY12200" fmla="*/ 39655 h 859843"/>
              <a:gd name="connsiteX12201" fmla="*/ 1796272 w 4649917"/>
              <a:gd name="connsiteY12201" fmla="*/ 39655 h 859843"/>
              <a:gd name="connsiteX12202" fmla="*/ 1800315 w 4649917"/>
              <a:gd name="connsiteY12202" fmla="*/ 39655 h 859843"/>
              <a:gd name="connsiteX12203" fmla="*/ 1808400 w 4649917"/>
              <a:gd name="connsiteY12203" fmla="*/ 39655 h 859843"/>
              <a:gd name="connsiteX12204" fmla="*/ 1804357 w 4649917"/>
              <a:gd name="connsiteY12204" fmla="*/ 39655 h 859843"/>
              <a:gd name="connsiteX12205" fmla="*/ 1820528 w 4649917"/>
              <a:gd name="connsiteY12205" fmla="*/ 44611 h 859843"/>
              <a:gd name="connsiteX12206" fmla="*/ 1824570 w 4649917"/>
              <a:gd name="connsiteY12206" fmla="*/ 39655 h 859843"/>
              <a:gd name="connsiteX12207" fmla="*/ 1824570 w 4649917"/>
              <a:gd name="connsiteY12207" fmla="*/ 44611 h 859843"/>
              <a:gd name="connsiteX12208" fmla="*/ 1836698 w 4649917"/>
              <a:gd name="connsiteY12208" fmla="*/ 44611 h 859843"/>
              <a:gd name="connsiteX12209" fmla="*/ 1828613 w 4649917"/>
              <a:gd name="connsiteY12209" fmla="*/ 39655 h 859843"/>
              <a:gd name="connsiteX12210" fmla="*/ 1844784 w 4649917"/>
              <a:gd name="connsiteY12210" fmla="*/ 39655 h 859843"/>
              <a:gd name="connsiteX12211" fmla="*/ 1885210 w 4649917"/>
              <a:gd name="connsiteY12211" fmla="*/ 39655 h 859843"/>
              <a:gd name="connsiteX12212" fmla="*/ 1889252 w 4649917"/>
              <a:gd name="connsiteY12212" fmla="*/ 39655 h 859843"/>
              <a:gd name="connsiteX12213" fmla="*/ 1898854 w 4649917"/>
              <a:gd name="connsiteY12213" fmla="*/ 41513 h 859843"/>
              <a:gd name="connsiteX12214" fmla="*/ 1902796 w 4649917"/>
              <a:gd name="connsiteY12214" fmla="*/ 40398 h 859843"/>
              <a:gd name="connsiteX12215" fmla="*/ 1901380 w 4649917"/>
              <a:gd name="connsiteY12215" fmla="*/ 39655 h 859843"/>
              <a:gd name="connsiteX12216" fmla="*/ 1913508 w 4649917"/>
              <a:gd name="connsiteY12216" fmla="*/ 34698 h 859843"/>
              <a:gd name="connsiteX12217" fmla="*/ 1909466 w 4649917"/>
              <a:gd name="connsiteY12217" fmla="*/ 29741 h 859843"/>
              <a:gd name="connsiteX12218" fmla="*/ 1893296 w 4649917"/>
              <a:gd name="connsiteY12218" fmla="*/ 29741 h 859843"/>
              <a:gd name="connsiteX12219" fmla="*/ 1897338 w 4649917"/>
              <a:gd name="connsiteY12219" fmla="*/ 34698 h 859843"/>
              <a:gd name="connsiteX12220" fmla="*/ 1885210 w 4649917"/>
              <a:gd name="connsiteY12220" fmla="*/ 29741 h 859843"/>
              <a:gd name="connsiteX12221" fmla="*/ 1869040 w 4649917"/>
              <a:gd name="connsiteY12221" fmla="*/ 34698 h 859843"/>
              <a:gd name="connsiteX12222" fmla="*/ 1869040 w 4649917"/>
              <a:gd name="connsiteY12222" fmla="*/ 29741 h 859843"/>
              <a:gd name="connsiteX12223" fmla="*/ 1852869 w 4649917"/>
              <a:gd name="connsiteY12223" fmla="*/ 34698 h 859843"/>
              <a:gd name="connsiteX12224" fmla="*/ 1852869 w 4649917"/>
              <a:gd name="connsiteY12224" fmla="*/ 29741 h 859843"/>
              <a:gd name="connsiteX12225" fmla="*/ 1816485 w 4649917"/>
              <a:gd name="connsiteY12225" fmla="*/ 29741 h 859843"/>
              <a:gd name="connsiteX12226" fmla="*/ 1816485 w 4649917"/>
              <a:gd name="connsiteY12226" fmla="*/ 34698 h 859843"/>
              <a:gd name="connsiteX12227" fmla="*/ 1812442 w 4649917"/>
              <a:gd name="connsiteY12227" fmla="*/ 29741 h 859843"/>
              <a:gd name="connsiteX12228" fmla="*/ 1804357 w 4649917"/>
              <a:gd name="connsiteY12228" fmla="*/ 24784 h 859843"/>
              <a:gd name="connsiteX12229" fmla="*/ 1792229 w 4649917"/>
              <a:gd name="connsiteY12229" fmla="*/ 24784 h 859843"/>
              <a:gd name="connsiteX12230" fmla="*/ 1780101 w 4649917"/>
              <a:gd name="connsiteY12230" fmla="*/ 29741 h 859843"/>
              <a:gd name="connsiteX12231" fmla="*/ 1780101 w 4649917"/>
              <a:gd name="connsiteY12231" fmla="*/ 24784 h 859843"/>
              <a:gd name="connsiteX12232" fmla="*/ 1776059 w 4649917"/>
              <a:gd name="connsiteY12232" fmla="*/ 24784 h 859843"/>
              <a:gd name="connsiteX12233" fmla="*/ 1772016 w 4649917"/>
              <a:gd name="connsiteY12233" fmla="*/ 29741 h 859843"/>
              <a:gd name="connsiteX12234" fmla="*/ 1767973 w 4649917"/>
              <a:gd name="connsiteY12234" fmla="*/ 29741 h 859843"/>
              <a:gd name="connsiteX12235" fmla="*/ 1763931 w 4649917"/>
              <a:gd name="connsiteY12235" fmla="*/ 29741 h 859843"/>
              <a:gd name="connsiteX12236" fmla="*/ 1755845 w 4649917"/>
              <a:gd name="connsiteY12236" fmla="*/ 29741 h 859843"/>
              <a:gd name="connsiteX12237" fmla="*/ 1751803 w 4649917"/>
              <a:gd name="connsiteY12237" fmla="*/ 24784 h 859843"/>
              <a:gd name="connsiteX12238" fmla="*/ 1739675 w 4649917"/>
              <a:gd name="connsiteY12238" fmla="*/ 24784 h 859843"/>
              <a:gd name="connsiteX12239" fmla="*/ 1695205 w 4649917"/>
              <a:gd name="connsiteY12239" fmla="*/ 19827 h 859843"/>
              <a:gd name="connsiteX12240" fmla="*/ 1699248 w 4649917"/>
              <a:gd name="connsiteY12240" fmla="*/ 14870 h 859843"/>
              <a:gd name="connsiteX12241" fmla="*/ 1695205 w 4649917"/>
              <a:gd name="connsiteY12241" fmla="*/ 14870 h 859843"/>
              <a:gd name="connsiteX12242" fmla="*/ 1691163 w 4649917"/>
              <a:gd name="connsiteY12242" fmla="*/ 14870 h 859843"/>
              <a:gd name="connsiteX12243" fmla="*/ 1687120 w 4649917"/>
              <a:gd name="connsiteY12243" fmla="*/ 14870 h 859843"/>
              <a:gd name="connsiteX12244" fmla="*/ 1658822 w 4649917"/>
              <a:gd name="connsiteY12244" fmla="*/ 9914 h 859843"/>
              <a:gd name="connsiteX12245" fmla="*/ 1654779 w 4649917"/>
              <a:gd name="connsiteY12245" fmla="*/ 9914 h 859843"/>
              <a:gd name="connsiteX12246" fmla="*/ 1646694 w 4649917"/>
              <a:gd name="connsiteY12246" fmla="*/ 14870 h 859843"/>
              <a:gd name="connsiteX12247" fmla="*/ 1638608 w 4649917"/>
              <a:gd name="connsiteY12247" fmla="*/ 9914 h 859843"/>
              <a:gd name="connsiteX12248" fmla="*/ 1622438 w 4649917"/>
              <a:gd name="connsiteY12248" fmla="*/ 4956 h 859843"/>
              <a:gd name="connsiteX12249" fmla="*/ 1606268 w 4649917"/>
              <a:gd name="connsiteY12249" fmla="*/ 4956 h 859843"/>
              <a:gd name="connsiteX12250" fmla="*/ 1606268 w 4649917"/>
              <a:gd name="connsiteY12250" fmla="*/ 9914 h 859843"/>
              <a:gd name="connsiteX12251" fmla="*/ 1602224 w 4649917"/>
              <a:gd name="connsiteY12251" fmla="*/ 4956 h 859843"/>
              <a:gd name="connsiteX12252" fmla="*/ 1582012 w 4649917"/>
              <a:gd name="connsiteY12252" fmla="*/ 4956 h 859843"/>
              <a:gd name="connsiteX12253" fmla="*/ 1582012 w 4649917"/>
              <a:gd name="connsiteY12253" fmla="*/ 0 h 859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  <a:cxn ang="0">
                <a:pos x="connsiteX12071" y="connsiteY12071"/>
              </a:cxn>
              <a:cxn ang="0">
                <a:pos x="connsiteX12072" y="connsiteY12072"/>
              </a:cxn>
              <a:cxn ang="0">
                <a:pos x="connsiteX12073" y="connsiteY12073"/>
              </a:cxn>
              <a:cxn ang="0">
                <a:pos x="connsiteX12074" y="connsiteY12074"/>
              </a:cxn>
              <a:cxn ang="0">
                <a:pos x="connsiteX12075" y="connsiteY12075"/>
              </a:cxn>
              <a:cxn ang="0">
                <a:pos x="connsiteX12076" y="connsiteY12076"/>
              </a:cxn>
              <a:cxn ang="0">
                <a:pos x="connsiteX12077" y="connsiteY12077"/>
              </a:cxn>
              <a:cxn ang="0">
                <a:pos x="connsiteX12078" y="connsiteY12078"/>
              </a:cxn>
              <a:cxn ang="0">
                <a:pos x="connsiteX12079" y="connsiteY12079"/>
              </a:cxn>
              <a:cxn ang="0">
                <a:pos x="connsiteX12080" y="connsiteY12080"/>
              </a:cxn>
              <a:cxn ang="0">
                <a:pos x="connsiteX12081" y="connsiteY12081"/>
              </a:cxn>
              <a:cxn ang="0">
                <a:pos x="connsiteX12082" y="connsiteY12082"/>
              </a:cxn>
              <a:cxn ang="0">
                <a:pos x="connsiteX12083" y="connsiteY12083"/>
              </a:cxn>
              <a:cxn ang="0">
                <a:pos x="connsiteX12084" y="connsiteY12084"/>
              </a:cxn>
              <a:cxn ang="0">
                <a:pos x="connsiteX12085" y="connsiteY12085"/>
              </a:cxn>
              <a:cxn ang="0">
                <a:pos x="connsiteX12086" y="connsiteY12086"/>
              </a:cxn>
              <a:cxn ang="0">
                <a:pos x="connsiteX12087" y="connsiteY12087"/>
              </a:cxn>
              <a:cxn ang="0">
                <a:pos x="connsiteX12088" y="connsiteY12088"/>
              </a:cxn>
              <a:cxn ang="0">
                <a:pos x="connsiteX12089" y="connsiteY12089"/>
              </a:cxn>
              <a:cxn ang="0">
                <a:pos x="connsiteX12090" y="connsiteY12090"/>
              </a:cxn>
              <a:cxn ang="0">
                <a:pos x="connsiteX12091" y="connsiteY12091"/>
              </a:cxn>
              <a:cxn ang="0">
                <a:pos x="connsiteX12092" y="connsiteY12092"/>
              </a:cxn>
              <a:cxn ang="0">
                <a:pos x="connsiteX12093" y="connsiteY12093"/>
              </a:cxn>
              <a:cxn ang="0">
                <a:pos x="connsiteX12094" y="connsiteY12094"/>
              </a:cxn>
              <a:cxn ang="0">
                <a:pos x="connsiteX12095" y="connsiteY12095"/>
              </a:cxn>
              <a:cxn ang="0">
                <a:pos x="connsiteX12096" y="connsiteY12096"/>
              </a:cxn>
              <a:cxn ang="0">
                <a:pos x="connsiteX12097" y="connsiteY12097"/>
              </a:cxn>
              <a:cxn ang="0">
                <a:pos x="connsiteX12098" y="connsiteY12098"/>
              </a:cxn>
              <a:cxn ang="0">
                <a:pos x="connsiteX12099" y="connsiteY12099"/>
              </a:cxn>
              <a:cxn ang="0">
                <a:pos x="connsiteX12100" y="connsiteY12100"/>
              </a:cxn>
              <a:cxn ang="0">
                <a:pos x="connsiteX12101" y="connsiteY12101"/>
              </a:cxn>
              <a:cxn ang="0">
                <a:pos x="connsiteX12102" y="connsiteY12102"/>
              </a:cxn>
              <a:cxn ang="0">
                <a:pos x="connsiteX12103" y="connsiteY12103"/>
              </a:cxn>
              <a:cxn ang="0">
                <a:pos x="connsiteX12104" y="connsiteY12104"/>
              </a:cxn>
              <a:cxn ang="0">
                <a:pos x="connsiteX12105" y="connsiteY12105"/>
              </a:cxn>
              <a:cxn ang="0">
                <a:pos x="connsiteX12106" y="connsiteY12106"/>
              </a:cxn>
              <a:cxn ang="0">
                <a:pos x="connsiteX12107" y="connsiteY12107"/>
              </a:cxn>
              <a:cxn ang="0">
                <a:pos x="connsiteX12108" y="connsiteY12108"/>
              </a:cxn>
              <a:cxn ang="0">
                <a:pos x="connsiteX12109" y="connsiteY12109"/>
              </a:cxn>
              <a:cxn ang="0">
                <a:pos x="connsiteX12110" y="connsiteY12110"/>
              </a:cxn>
              <a:cxn ang="0">
                <a:pos x="connsiteX12111" y="connsiteY12111"/>
              </a:cxn>
              <a:cxn ang="0">
                <a:pos x="connsiteX12112" y="connsiteY12112"/>
              </a:cxn>
              <a:cxn ang="0">
                <a:pos x="connsiteX12113" y="connsiteY12113"/>
              </a:cxn>
              <a:cxn ang="0">
                <a:pos x="connsiteX12114" y="connsiteY12114"/>
              </a:cxn>
              <a:cxn ang="0">
                <a:pos x="connsiteX12115" y="connsiteY12115"/>
              </a:cxn>
              <a:cxn ang="0">
                <a:pos x="connsiteX12116" y="connsiteY12116"/>
              </a:cxn>
              <a:cxn ang="0">
                <a:pos x="connsiteX12117" y="connsiteY12117"/>
              </a:cxn>
              <a:cxn ang="0">
                <a:pos x="connsiteX12118" y="connsiteY12118"/>
              </a:cxn>
              <a:cxn ang="0">
                <a:pos x="connsiteX12119" y="connsiteY12119"/>
              </a:cxn>
              <a:cxn ang="0">
                <a:pos x="connsiteX12120" y="connsiteY12120"/>
              </a:cxn>
              <a:cxn ang="0">
                <a:pos x="connsiteX12121" y="connsiteY12121"/>
              </a:cxn>
              <a:cxn ang="0">
                <a:pos x="connsiteX12122" y="connsiteY12122"/>
              </a:cxn>
              <a:cxn ang="0">
                <a:pos x="connsiteX12123" y="connsiteY12123"/>
              </a:cxn>
              <a:cxn ang="0">
                <a:pos x="connsiteX12124" y="connsiteY12124"/>
              </a:cxn>
              <a:cxn ang="0">
                <a:pos x="connsiteX12125" y="connsiteY12125"/>
              </a:cxn>
              <a:cxn ang="0">
                <a:pos x="connsiteX12126" y="connsiteY12126"/>
              </a:cxn>
              <a:cxn ang="0">
                <a:pos x="connsiteX12127" y="connsiteY12127"/>
              </a:cxn>
              <a:cxn ang="0">
                <a:pos x="connsiteX12128" y="connsiteY12128"/>
              </a:cxn>
              <a:cxn ang="0">
                <a:pos x="connsiteX12129" y="connsiteY12129"/>
              </a:cxn>
              <a:cxn ang="0">
                <a:pos x="connsiteX12130" y="connsiteY12130"/>
              </a:cxn>
              <a:cxn ang="0">
                <a:pos x="connsiteX12131" y="connsiteY12131"/>
              </a:cxn>
              <a:cxn ang="0">
                <a:pos x="connsiteX12132" y="connsiteY12132"/>
              </a:cxn>
              <a:cxn ang="0">
                <a:pos x="connsiteX12133" y="connsiteY12133"/>
              </a:cxn>
              <a:cxn ang="0">
                <a:pos x="connsiteX12134" y="connsiteY12134"/>
              </a:cxn>
              <a:cxn ang="0">
                <a:pos x="connsiteX12135" y="connsiteY12135"/>
              </a:cxn>
              <a:cxn ang="0">
                <a:pos x="connsiteX12136" y="connsiteY12136"/>
              </a:cxn>
              <a:cxn ang="0">
                <a:pos x="connsiteX12137" y="connsiteY12137"/>
              </a:cxn>
              <a:cxn ang="0">
                <a:pos x="connsiteX12138" y="connsiteY12138"/>
              </a:cxn>
              <a:cxn ang="0">
                <a:pos x="connsiteX12139" y="connsiteY12139"/>
              </a:cxn>
              <a:cxn ang="0">
                <a:pos x="connsiteX12140" y="connsiteY12140"/>
              </a:cxn>
              <a:cxn ang="0">
                <a:pos x="connsiteX12141" y="connsiteY12141"/>
              </a:cxn>
              <a:cxn ang="0">
                <a:pos x="connsiteX12142" y="connsiteY12142"/>
              </a:cxn>
              <a:cxn ang="0">
                <a:pos x="connsiteX12143" y="connsiteY12143"/>
              </a:cxn>
              <a:cxn ang="0">
                <a:pos x="connsiteX12144" y="connsiteY12144"/>
              </a:cxn>
              <a:cxn ang="0">
                <a:pos x="connsiteX12145" y="connsiteY12145"/>
              </a:cxn>
              <a:cxn ang="0">
                <a:pos x="connsiteX12146" y="connsiteY12146"/>
              </a:cxn>
              <a:cxn ang="0">
                <a:pos x="connsiteX12147" y="connsiteY12147"/>
              </a:cxn>
              <a:cxn ang="0">
                <a:pos x="connsiteX12148" y="connsiteY12148"/>
              </a:cxn>
              <a:cxn ang="0">
                <a:pos x="connsiteX12149" y="connsiteY12149"/>
              </a:cxn>
              <a:cxn ang="0">
                <a:pos x="connsiteX12150" y="connsiteY12150"/>
              </a:cxn>
              <a:cxn ang="0">
                <a:pos x="connsiteX12151" y="connsiteY12151"/>
              </a:cxn>
              <a:cxn ang="0">
                <a:pos x="connsiteX12152" y="connsiteY12152"/>
              </a:cxn>
              <a:cxn ang="0">
                <a:pos x="connsiteX12153" y="connsiteY12153"/>
              </a:cxn>
              <a:cxn ang="0">
                <a:pos x="connsiteX12154" y="connsiteY12154"/>
              </a:cxn>
              <a:cxn ang="0">
                <a:pos x="connsiteX12155" y="connsiteY12155"/>
              </a:cxn>
              <a:cxn ang="0">
                <a:pos x="connsiteX12156" y="connsiteY12156"/>
              </a:cxn>
              <a:cxn ang="0">
                <a:pos x="connsiteX12157" y="connsiteY12157"/>
              </a:cxn>
              <a:cxn ang="0">
                <a:pos x="connsiteX12158" y="connsiteY12158"/>
              </a:cxn>
              <a:cxn ang="0">
                <a:pos x="connsiteX12159" y="connsiteY12159"/>
              </a:cxn>
              <a:cxn ang="0">
                <a:pos x="connsiteX12160" y="connsiteY12160"/>
              </a:cxn>
              <a:cxn ang="0">
                <a:pos x="connsiteX12161" y="connsiteY12161"/>
              </a:cxn>
              <a:cxn ang="0">
                <a:pos x="connsiteX12162" y="connsiteY12162"/>
              </a:cxn>
              <a:cxn ang="0">
                <a:pos x="connsiteX12163" y="connsiteY12163"/>
              </a:cxn>
              <a:cxn ang="0">
                <a:pos x="connsiteX12164" y="connsiteY12164"/>
              </a:cxn>
              <a:cxn ang="0">
                <a:pos x="connsiteX12165" y="connsiteY12165"/>
              </a:cxn>
              <a:cxn ang="0">
                <a:pos x="connsiteX12166" y="connsiteY12166"/>
              </a:cxn>
              <a:cxn ang="0">
                <a:pos x="connsiteX12167" y="connsiteY12167"/>
              </a:cxn>
              <a:cxn ang="0">
                <a:pos x="connsiteX12168" y="connsiteY12168"/>
              </a:cxn>
              <a:cxn ang="0">
                <a:pos x="connsiteX12169" y="connsiteY12169"/>
              </a:cxn>
              <a:cxn ang="0">
                <a:pos x="connsiteX12170" y="connsiteY12170"/>
              </a:cxn>
              <a:cxn ang="0">
                <a:pos x="connsiteX12171" y="connsiteY12171"/>
              </a:cxn>
              <a:cxn ang="0">
                <a:pos x="connsiteX12172" y="connsiteY12172"/>
              </a:cxn>
              <a:cxn ang="0">
                <a:pos x="connsiteX12173" y="connsiteY12173"/>
              </a:cxn>
              <a:cxn ang="0">
                <a:pos x="connsiteX12174" y="connsiteY12174"/>
              </a:cxn>
              <a:cxn ang="0">
                <a:pos x="connsiteX12175" y="connsiteY12175"/>
              </a:cxn>
              <a:cxn ang="0">
                <a:pos x="connsiteX12176" y="connsiteY12176"/>
              </a:cxn>
              <a:cxn ang="0">
                <a:pos x="connsiteX12177" y="connsiteY12177"/>
              </a:cxn>
              <a:cxn ang="0">
                <a:pos x="connsiteX12178" y="connsiteY12178"/>
              </a:cxn>
              <a:cxn ang="0">
                <a:pos x="connsiteX12179" y="connsiteY12179"/>
              </a:cxn>
              <a:cxn ang="0">
                <a:pos x="connsiteX12180" y="connsiteY12180"/>
              </a:cxn>
              <a:cxn ang="0">
                <a:pos x="connsiteX12181" y="connsiteY12181"/>
              </a:cxn>
              <a:cxn ang="0">
                <a:pos x="connsiteX12182" y="connsiteY12182"/>
              </a:cxn>
              <a:cxn ang="0">
                <a:pos x="connsiteX12183" y="connsiteY12183"/>
              </a:cxn>
              <a:cxn ang="0">
                <a:pos x="connsiteX12184" y="connsiteY12184"/>
              </a:cxn>
              <a:cxn ang="0">
                <a:pos x="connsiteX12185" y="connsiteY12185"/>
              </a:cxn>
              <a:cxn ang="0">
                <a:pos x="connsiteX12186" y="connsiteY12186"/>
              </a:cxn>
              <a:cxn ang="0">
                <a:pos x="connsiteX12187" y="connsiteY12187"/>
              </a:cxn>
              <a:cxn ang="0">
                <a:pos x="connsiteX12188" y="connsiteY12188"/>
              </a:cxn>
              <a:cxn ang="0">
                <a:pos x="connsiteX12189" y="connsiteY12189"/>
              </a:cxn>
              <a:cxn ang="0">
                <a:pos x="connsiteX12190" y="connsiteY12190"/>
              </a:cxn>
              <a:cxn ang="0">
                <a:pos x="connsiteX12191" y="connsiteY12191"/>
              </a:cxn>
              <a:cxn ang="0">
                <a:pos x="connsiteX12192" y="connsiteY12192"/>
              </a:cxn>
              <a:cxn ang="0">
                <a:pos x="connsiteX12193" y="connsiteY12193"/>
              </a:cxn>
              <a:cxn ang="0">
                <a:pos x="connsiteX12194" y="connsiteY12194"/>
              </a:cxn>
              <a:cxn ang="0">
                <a:pos x="connsiteX12195" y="connsiteY12195"/>
              </a:cxn>
              <a:cxn ang="0">
                <a:pos x="connsiteX12196" y="connsiteY12196"/>
              </a:cxn>
              <a:cxn ang="0">
                <a:pos x="connsiteX12197" y="connsiteY12197"/>
              </a:cxn>
              <a:cxn ang="0">
                <a:pos x="connsiteX12198" y="connsiteY12198"/>
              </a:cxn>
              <a:cxn ang="0">
                <a:pos x="connsiteX12199" y="connsiteY12199"/>
              </a:cxn>
              <a:cxn ang="0">
                <a:pos x="connsiteX12200" y="connsiteY12200"/>
              </a:cxn>
              <a:cxn ang="0">
                <a:pos x="connsiteX12201" y="connsiteY12201"/>
              </a:cxn>
              <a:cxn ang="0">
                <a:pos x="connsiteX12202" y="connsiteY12202"/>
              </a:cxn>
              <a:cxn ang="0">
                <a:pos x="connsiteX12203" y="connsiteY12203"/>
              </a:cxn>
              <a:cxn ang="0">
                <a:pos x="connsiteX12204" y="connsiteY12204"/>
              </a:cxn>
              <a:cxn ang="0">
                <a:pos x="connsiteX12205" y="connsiteY12205"/>
              </a:cxn>
              <a:cxn ang="0">
                <a:pos x="connsiteX12206" y="connsiteY12206"/>
              </a:cxn>
              <a:cxn ang="0">
                <a:pos x="connsiteX12207" y="connsiteY12207"/>
              </a:cxn>
              <a:cxn ang="0">
                <a:pos x="connsiteX12208" y="connsiteY12208"/>
              </a:cxn>
              <a:cxn ang="0">
                <a:pos x="connsiteX12209" y="connsiteY12209"/>
              </a:cxn>
              <a:cxn ang="0">
                <a:pos x="connsiteX12210" y="connsiteY12210"/>
              </a:cxn>
              <a:cxn ang="0">
                <a:pos x="connsiteX12211" y="connsiteY12211"/>
              </a:cxn>
              <a:cxn ang="0">
                <a:pos x="connsiteX12212" y="connsiteY12212"/>
              </a:cxn>
              <a:cxn ang="0">
                <a:pos x="connsiteX12213" y="connsiteY12213"/>
              </a:cxn>
              <a:cxn ang="0">
                <a:pos x="connsiteX12214" y="connsiteY12214"/>
              </a:cxn>
              <a:cxn ang="0">
                <a:pos x="connsiteX12215" y="connsiteY12215"/>
              </a:cxn>
              <a:cxn ang="0">
                <a:pos x="connsiteX12216" y="connsiteY12216"/>
              </a:cxn>
              <a:cxn ang="0">
                <a:pos x="connsiteX12217" y="connsiteY12217"/>
              </a:cxn>
              <a:cxn ang="0">
                <a:pos x="connsiteX12218" y="connsiteY12218"/>
              </a:cxn>
              <a:cxn ang="0">
                <a:pos x="connsiteX12219" y="connsiteY12219"/>
              </a:cxn>
              <a:cxn ang="0">
                <a:pos x="connsiteX12220" y="connsiteY12220"/>
              </a:cxn>
              <a:cxn ang="0">
                <a:pos x="connsiteX12221" y="connsiteY12221"/>
              </a:cxn>
              <a:cxn ang="0">
                <a:pos x="connsiteX12222" y="connsiteY12222"/>
              </a:cxn>
              <a:cxn ang="0">
                <a:pos x="connsiteX12223" y="connsiteY12223"/>
              </a:cxn>
              <a:cxn ang="0">
                <a:pos x="connsiteX12224" y="connsiteY12224"/>
              </a:cxn>
              <a:cxn ang="0">
                <a:pos x="connsiteX12225" y="connsiteY12225"/>
              </a:cxn>
              <a:cxn ang="0">
                <a:pos x="connsiteX12226" y="connsiteY12226"/>
              </a:cxn>
              <a:cxn ang="0">
                <a:pos x="connsiteX12227" y="connsiteY12227"/>
              </a:cxn>
              <a:cxn ang="0">
                <a:pos x="connsiteX12228" y="connsiteY12228"/>
              </a:cxn>
              <a:cxn ang="0">
                <a:pos x="connsiteX12229" y="connsiteY12229"/>
              </a:cxn>
              <a:cxn ang="0">
                <a:pos x="connsiteX12230" y="connsiteY12230"/>
              </a:cxn>
              <a:cxn ang="0">
                <a:pos x="connsiteX12231" y="connsiteY12231"/>
              </a:cxn>
              <a:cxn ang="0">
                <a:pos x="connsiteX12232" y="connsiteY12232"/>
              </a:cxn>
              <a:cxn ang="0">
                <a:pos x="connsiteX12233" y="connsiteY12233"/>
              </a:cxn>
              <a:cxn ang="0">
                <a:pos x="connsiteX12234" y="connsiteY12234"/>
              </a:cxn>
              <a:cxn ang="0">
                <a:pos x="connsiteX12235" y="connsiteY12235"/>
              </a:cxn>
              <a:cxn ang="0">
                <a:pos x="connsiteX12236" y="connsiteY12236"/>
              </a:cxn>
              <a:cxn ang="0">
                <a:pos x="connsiteX12237" y="connsiteY12237"/>
              </a:cxn>
              <a:cxn ang="0">
                <a:pos x="connsiteX12238" y="connsiteY12238"/>
              </a:cxn>
              <a:cxn ang="0">
                <a:pos x="connsiteX12239" y="connsiteY12239"/>
              </a:cxn>
              <a:cxn ang="0">
                <a:pos x="connsiteX12240" y="connsiteY12240"/>
              </a:cxn>
              <a:cxn ang="0">
                <a:pos x="connsiteX12241" y="connsiteY12241"/>
              </a:cxn>
              <a:cxn ang="0">
                <a:pos x="connsiteX12242" y="connsiteY12242"/>
              </a:cxn>
              <a:cxn ang="0">
                <a:pos x="connsiteX12243" y="connsiteY12243"/>
              </a:cxn>
              <a:cxn ang="0">
                <a:pos x="connsiteX12244" y="connsiteY12244"/>
              </a:cxn>
              <a:cxn ang="0">
                <a:pos x="connsiteX12245" y="connsiteY12245"/>
              </a:cxn>
              <a:cxn ang="0">
                <a:pos x="connsiteX12246" y="connsiteY12246"/>
              </a:cxn>
              <a:cxn ang="0">
                <a:pos x="connsiteX12247" y="connsiteY12247"/>
              </a:cxn>
              <a:cxn ang="0">
                <a:pos x="connsiteX12248" y="connsiteY12248"/>
              </a:cxn>
              <a:cxn ang="0">
                <a:pos x="connsiteX12249" y="connsiteY12249"/>
              </a:cxn>
              <a:cxn ang="0">
                <a:pos x="connsiteX12250" y="connsiteY12250"/>
              </a:cxn>
              <a:cxn ang="0">
                <a:pos x="connsiteX12251" y="connsiteY12251"/>
              </a:cxn>
              <a:cxn ang="0">
                <a:pos x="connsiteX12252" y="connsiteY12252"/>
              </a:cxn>
              <a:cxn ang="0">
                <a:pos x="connsiteX12253" y="connsiteY12253"/>
              </a:cxn>
            </a:cxnLst>
            <a:rect l="l" t="t" r="r" b="b"/>
            <a:pathLst>
              <a:path w="4649917" h="859843">
                <a:moveTo>
                  <a:pt x="68718" y="858043"/>
                </a:moveTo>
                <a:cubicBezTo>
                  <a:pt x="67256" y="857444"/>
                  <a:pt x="66282" y="857444"/>
                  <a:pt x="66282" y="859843"/>
                </a:cubicBezTo>
                <a:lnTo>
                  <a:pt x="69034" y="858148"/>
                </a:lnTo>
                <a:close/>
                <a:moveTo>
                  <a:pt x="4120469" y="855625"/>
                </a:moveTo>
                <a:lnTo>
                  <a:pt x="4120155" y="855730"/>
                </a:lnTo>
                <a:lnTo>
                  <a:pt x="4122907" y="857425"/>
                </a:lnTo>
                <a:cubicBezTo>
                  <a:pt x="4122907" y="855025"/>
                  <a:pt x="4121931" y="855025"/>
                  <a:pt x="4120469" y="855625"/>
                </a:cubicBezTo>
                <a:close/>
                <a:moveTo>
                  <a:pt x="2566295" y="855623"/>
                </a:moveTo>
                <a:lnTo>
                  <a:pt x="2565980" y="855729"/>
                </a:lnTo>
                <a:lnTo>
                  <a:pt x="2568733" y="857424"/>
                </a:lnTo>
                <a:cubicBezTo>
                  <a:pt x="2568733" y="855024"/>
                  <a:pt x="2567757" y="855024"/>
                  <a:pt x="2566295" y="855623"/>
                </a:cubicBezTo>
                <a:close/>
                <a:moveTo>
                  <a:pt x="2785427" y="855623"/>
                </a:moveTo>
                <a:lnTo>
                  <a:pt x="2785113" y="855729"/>
                </a:lnTo>
                <a:lnTo>
                  <a:pt x="2787865" y="857424"/>
                </a:lnTo>
                <a:cubicBezTo>
                  <a:pt x="2787865" y="855024"/>
                  <a:pt x="2786889" y="855024"/>
                  <a:pt x="2785427" y="855623"/>
                </a:cubicBezTo>
                <a:close/>
                <a:moveTo>
                  <a:pt x="3004559" y="855623"/>
                </a:moveTo>
                <a:lnTo>
                  <a:pt x="3004245" y="855729"/>
                </a:lnTo>
                <a:lnTo>
                  <a:pt x="3006997" y="857424"/>
                </a:lnTo>
                <a:cubicBezTo>
                  <a:pt x="3006997" y="855024"/>
                  <a:pt x="3006021" y="855024"/>
                  <a:pt x="3004559" y="855623"/>
                </a:cubicBezTo>
                <a:close/>
                <a:moveTo>
                  <a:pt x="3207958" y="855623"/>
                </a:moveTo>
                <a:lnTo>
                  <a:pt x="3207643" y="855729"/>
                </a:lnTo>
                <a:lnTo>
                  <a:pt x="3210395" y="857424"/>
                </a:lnTo>
                <a:cubicBezTo>
                  <a:pt x="3210395" y="855024"/>
                  <a:pt x="3209420" y="855024"/>
                  <a:pt x="3207958" y="855623"/>
                </a:cubicBezTo>
                <a:close/>
                <a:moveTo>
                  <a:pt x="3576082" y="855623"/>
                </a:moveTo>
                <a:lnTo>
                  <a:pt x="3575767" y="855729"/>
                </a:lnTo>
                <a:lnTo>
                  <a:pt x="3578519" y="857424"/>
                </a:lnTo>
                <a:cubicBezTo>
                  <a:pt x="3578519" y="855024"/>
                  <a:pt x="3577544" y="855024"/>
                  <a:pt x="3576082" y="855623"/>
                </a:cubicBezTo>
                <a:close/>
                <a:moveTo>
                  <a:pt x="11210" y="853242"/>
                </a:moveTo>
                <a:cubicBezTo>
                  <a:pt x="6824" y="853841"/>
                  <a:pt x="1950" y="855043"/>
                  <a:pt x="0" y="855043"/>
                </a:cubicBezTo>
                <a:lnTo>
                  <a:pt x="13629" y="853768"/>
                </a:lnTo>
                <a:close/>
                <a:moveTo>
                  <a:pt x="21097" y="853069"/>
                </a:moveTo>
                <a:lnTo>
                  <a:pt x="13629" y="853768"/>
                </a:lnTo>
                <a:lnTo>
                  <a:pt x="19495" y="855043"/>
                </a:lnTo>
                <a:close/>
                <a:moveTo>
                  <a:pt x="4177978" y="850824"/>
                </a:moveTo>
                <a:lnTo>
                  <a:pt x="4175559" y="851349"/>
                </a:lnTo>
                <a:lnTo>
                  <a:pt x="4189187" y="852624"/>
                </a:lnTo>
                <a:cubicBezTo>
                  <a:pt x="4187237" y="852624"/>
                  <a:pt x="4182364" y="851423"/>
                  <a:pt x="4177978" y="850824"/>
                </a:cubicBezTo>
                <a:close/>
                <a:moveTo>
                  <a:pt x="2623804" y="850823"/>
                </a:moveTo>
                <a:lnTo>
                  <a:pt x="2621384" y="851348"/>
                </a:lnTo>
                <a:lnTo>
                  <a:pt x="2635013" y="852623"/>
                </a:lnTo>
                <a:cubicBezTo>
                  <a:pt x="2633063" y="852623"/>
                  <a:pt x="2628190" y="851422"/>
                  <a:pt x="2623804" y="850823"/>
                </a:cubicBezTo>
                <a:close/>
                <a:moveTo>
                  <a:pt x="2842936" y="850823"/>
                </a:moveTo>
                <a:lnTo>
                  <a:pt x="2840517" y="851348"/>
                </a:lnTo>
                <a:lnTo>
                  <a:pt x="2854145" y="852623"/>
                </a:lnTo>
                <a:cubicBezTo>
                  <a:pt x="2852195" y="852623"/>
                  <a:pt x="2847322" y="851422"/>
                  <a:pt x="2842936" y="850823"/>
                </a:cubicBezTo>
                <a:close/>
                <a:moveTo>
                  <a:pt x="3062068" y="850823"/>
                </a:moveTo>
                <a:lnTo>
                  <a:pt x="3059649" y="851348"/>
                </a:lnTo>
                <a:lnTo>
                  <a:pt x="3073277" y="852623"/>
                </a:lnTo>
                <a:cubicBezTo>
                  <a:pt x="3071328" y="852623"/>
                  <a:pt x="3066454" y="851422"/>
                  <a:pt x="3062068" y="850823"/>
                </a:cubicBezTo>
                <a:close/>
                <a:moveTo>
                  <a:pt x="3265466" y="850823"/>
                </a:moveTo>
                <a:lnTo>
                  <a:pt x="3263047" y="851348"/>
                </a:lnTo>
                <a:lnTo>
                  <a:pt x="3276675" y="852623"/>
                </a:lnTo>
                <a:cubicBezTo>
                  <a:pt x="3274726" y="852623"/>
                  <a:pt x="3269852" y="851422"/>
                  <a:pt x="3265466" y="850823"/>
                </a:cubicBezTo>
                <a:close/>
                <a:moveTo>
                  <a:pt x="3633590" y="850823"/>
                </a:moveTo>
                <a:lnTo>
                  <a:pt x="3631171" y="851348"/>
                </a:lnTo>
                <a:lnTo>
                  <a:pt x="3644800" y="852623"/>
                </a:lnTo>
                <a:cubicBezTo>
                  <a:pt x="3642850" y="852623"/>
                  <a:pt x="3637976" y="851422"/>
                  <a:pt x="3633590" y="850823"/>
                </a:cubicBezTo>
                <a:close/>
                <a:moveTo>
                  <a:pt x="4168091" y="850651"/>
                </a:moveTo>
                <a:lnTo>
                  <a:pt x="4169693" y="852624"/>
                </a:lnTo>
                <a:lnTo>
                  <a:pt x="4175559" y="851349"/>
                </a:lnTo>
                <a:close/>
                <a:moveTo>
                  <a:pt x="2613916" y="850650"/>
                </a:moveTo>
                <a:lnTo>
                  <a:pt x="2615519" y="852623"/>
                </a:lnTo>
                <a:lnTo>
                  <a:pt x="2621384" y="851348"/>
                </a:lnTo>
                <a:close/>
                <a:moveTo>
                  <a:pt x="2833049" y="850650"/>
                </a:moveTo>
                <a:lnTo>
                  <a:pt x="2834651" y="852623"/>
                </a:lnTo>
                <a:lnTo>
                  <a:pt x="2840517" y="851348"/>
                </a:lnTo>
                <a:close/>
                <a:moveTo>
                  <a:pt x="3052181" y="850650"/>
                </a:moveTo>
                <a:lnTo>
                  <a:pt x="3053783" y="852623"/>
                </a:lnTo>
                <a:lnTo>
                  <a:pt x="3059649" y="851348"/>
                </a:lnTo>
                <a:close/>
                <a:moveTo>
                  <a:pt x="3255579" y="850650"/>
                </a:moveTo>
                <a:lnTo>
                  <a:pt x="3257182" y="852623"/>
                </a:lnTo>
                <a:lnTo>
                  <a:pt x="3263047" y="851348"/>
                </a:lnTo>
                <a:close/>
                <a:moveTo>
                  <a:pt x="3623703" y="850650"/>
                </a:moveTo>
                <a:lnTo>
                  <a:pt x="3625306" y="852623"/>
                </a:lnTo>
                <a:lnTo>
                  <a:pt x="3631171" y="851348"/>
                </a:lnTo>
                <a:close/>
                <a:moveTo>
                  <a:pt x="58707" y="849552"/>
                </a:moveTo>
                <a:lnTo>
                  <a:pt x="58484" y="849573"/>
                </a:lnTo>
                <a:lnTo>
                  <a:pt x="58484" y="850241"/>
                </a:lnTo>
                <a:close/>
                <a:moveTo>
                  <a:pt x="4130480" y="847134"/>
                </a:moveTo>
                <a:lnTo>
                  <a:pt x="4130704" y="847823"/>
                </a:lnTo>
                <a:lnTo>
                  <a:pt x="4130704" y="847155"/>
                </a:lnTo>
                <a:close/>
                <a:moveTo>
                  <a:pt x="2576306" y="847132"/>
                </a:moveTo>
                <a:lnTo>
                  <a:pt x="2576530" y="847821"/>
                </a:lnTo>
                <a:lnTo>
                  <a:pt x="2576530" y="847153"/>
                </a:lnTo>
                <a:close/>
                <a:moveTo>
                  <a:pt x="2795438" y="847132"/>
                </a:moveTo>
                <a:lnTo>
                  <a:pt x="2795662" y="847821"/>
                </a:lnTo>
                <a:lnTo>
                  <a:pt x="2795662" y="847153"/>
                </a:lnTo>
                <a:close/>
                <a:moveTo>
                  <a:pt x="3014570" y="847132"/>
                </a:moveTo>
                <a:lnTo>
                  <a:pt x="3014795" y="847821"/>
                </a:lnTo>
                <a:lnTo>
                  <a:pt x="3014795" y="847153"/>
                </a:lnTo>
                <a:close/>
                <a:moveTo>
                  <a:pt x="3217968" y="847132"/>
                </a:moveTo>
                <a:lnTo>
                  <a:pt x="3218193" y="847821"/>
                </a:lnTo>
                <a:lnTo>
                  <a:pt x="3218193" y="847153"/>
                </a:lnTo>
                <a:close/>
                <a:moveTo>
                  <a:pt x="3586092" y="847132"/>
                </a:moveTo>
                <a:lnTo>
                  <a:pt x="3586317" y="847821"/>
                </a:lnTo>
                <a:lnTo>
                  <a:pt x="3586317" y="847153"/>
                </a:lnTo>
                <a:close/>
                <a:moveTo>
                  <a:pt x="3026360" y="844180"/>
                </a:moveTo>
                <a:lnTo>
                  <a:pt x="3029927" y="844363"/>
                </a:lnTo>
                <a:lnTo>
                  <a:pt x="3028440" y="844820"/>
                </a:lnTo>
                <a:close/>
                <a:moveTo>
                  <a:pt x="31679" y="843638"/>
                </a:moveTo>
                <a:cubicBezTo>
                  <a:pt x="31191" y="843038"/>
                  <a:pt x="31191" y="843038"/>
                  <a:pt x="31191" y="845439"/>
                </a:cubicBezTo>
                <a:lnTo>
                  <a:pt x="35091" y="845439"/>
                </a:lnTo>
                <a:cubicBezTo>
                  <a:pt x="33141" y="845439"/>
                  <a:pt x="32167" y="844239"/>
                  <a:pt x="31679" y="843638"/>
                </a:cubicBezTo>
                <a:close/>
                <a:moveTo>
                  <a:pt x="2584949" y="843211"/>
                </a:moveTo>
                <a:lnTo>
                  <a:pt x="2593910" y="843670"/>
                </a:lnTo>
                <a:lnTo>
                  <a:pt x="2590176" y="844820"/>
                </a:lnTo>
                <a:close/>
                <a:moveTo>
                  <a:pt x="2804081" y="843211"/>
                </a:moveTo>
                <a:lnTo>
                  <a:pt x="2813042" y="843670"/>
                </a:lnTo>
                <a:lnTo>
                  <a:pt x="2809308" y="844820"/>
                </a:lnTo>
                <a:close/>
                <a:moveTo>
                  <a:pt x="4157508" y="841220"/>
                </a:moveTo>
                <a:cubicBezTo>
                  <a:pt x="4157022" y="841821"/>
                  <a:pt x="4156046" y="843021"/>
                  <a:pt x="4154098" y="843021"/>
                </a:cubicBezTo>
                <a:lnTo>
                  <a:pt x="4157996" y="843021"/>
                </a:lnTo>
                <a:cubicBezTo>
                  <a:pt x="4157996" y="840621"/>
                  <a:pt x="4157996" y="840621"/>
                  <a:pt x="4157508" y="841220"/>
                </a:cubicBezTo>
                <a:close/>
                <a:moveTo>
                  <a:pt x="3244997" y="841219"/>
                </a:moveTo>
                <a:cubicBezTo>
                  <a:pt x="3244510" y="841819"/>
                  <a:pt x="3243535" y="843019"/>
                  <a:pt x="3241586" y="843019"/>
                </a:cubicBezTo>
                <a:lnTo>
                  <a:pt x="3245484" y="843019"/>
                </a:lnTo>
                <a:cubicBezTo>
                  <a:pt x="3245484" y="840618"/>
                  <a:pt x="3245484" y="840618"/>
                  <a:pt x="3244997" y="841219"/>
                </a:cubicBezTo>
                <a:close/>
                <a:moveTo>
                  <a:pt x="3613121" y="841219"/>
                </a:moveTo>
                <a:cubicBezTo>
                  <a:pt x="3612634" y="841819"/>
                  <a:pt x="3611659" y="843019"/>
                  <a:pt x="3609710" y="843019"/>
                </a:cubicBezTo>
                <a:lnTo>
                  <a:pt x="3613609" y="843019"/>
                </a:lnTo>
                <a:cubicBezTo>
                  <a:pt x="3613609" y="840618"/>
                  <a:pt x="3613609" y="840618"/>
                  <a:pt x="3613121" y="841219"/>
                </a:cubicBezTo>
                <a:close/>
                <a:moveTo>
                  <a:pt x="58484" y="840638"/>
                </a:moveTo>
                <a:lnTo>
                  <a:pt x="54585" y="840638"/>
                </a:lnTo>
                <a:cubicBezTo>
                  <a:pt x="54585" y="840638"/>
                  <a:pt x="54585" y="840638"/>
                  <a:pt x="50686" y="840638"/>
                </a:cubicBezTo>
                <a:cubicBezTo>
                  <a:pt x="48737" y="838237"/>
                  <a:pt x="46787" y="839438"/>
                  <a:pt x="44350" y="840638"/>
                </a:cubicBezTo>
                <a:cubicBezTo>
                  <a:pt x="41914" y="841838"/>
                  <a:pt x="38990" y="843039"/>
                  <a:pt x="35091" y="840638"/>
                </a:cubicBezTo>
                <a:cubicBezTo>
                  <a:pt x="35091" y="845439"/>
                  <a:pt x="35091" y="845439"/>
                  <a:pt x="35091" y="845439"/>
                </a:cubicBezTo>
                <a:lnTo>
                  <a:pt x="38989" y="845439"/>
                </a:lnTo>
                <a:lnTo>
                  <a:pt x="42888" y="845439"/>
                </a:lnTo>
                <a:cubicBezTo>
                  <a:pt x="42888" y="845439"/>
                  <a:pt x="46787" y="845439"/>
                  <a:pt x="46787" y="845439"/>
                </a:cubicBezTo>
                <a:cubicBezTo>
                  <a:pt x="50686" y="845439"/>
                  <a:pt x="50686" y="840638"/>
                  <a:pt x="50686" y="845439"/>
                </a:cubicBezTo>
                <a:cubicBezTo>
                  <a:pt x="46787" y="845439"/>
                  <a:pt x="42888" y="850241"/>
                  <a:pt x="38989" y="845439"/>
                </a:cubicBezTo>
                <a:cubicBezTo>
                  <a:pt x="38989" y="850241"/>
                  <a:pt x="27293" y="845439"/>
                  <a:pt x="27293" y="850241"/>
                </a:cubicBezTo>
                <a:cubicBezTo>
                  <a:pt x="27293" y="850241"/>
                  <a:pt x="23394" y="850241"/>
                  <a:pt x="23394" y="850241"/>
                </a:cubicBezTo>
                <a:lnTo>
                  <a:pt x="21097" y="853069"/>
                </a:lnTo>
                <a:lnTo>
                  <a:pt x="58484" y="849573"/>
                </a:lnTo>
                <a:close/>
                <a:moveTo>
                  <a:pt x="266423" y="839838"/>
                </a:moveTo>
                <a:lnTo>
                  <a:pt x="253427" y="840638"/>
                </a:lnTo>
                <a:lnTo>
                  <a:pt x="265123" y="840638"/>
                </a:lnTo>
                <a:close/>
                <a:moveTo>
                  <a:pt x="76028" y="839437"/>
                </a:moveTo>
                <a:cubicBezTo>
                  <a:pt x="79926" y="838237"/>
                  <a:pt x="83826" y="838237"/>
                  <a:pt x="85776" y="840638"/>
                </a:cubicBezTo>
                <a:cubicBezTo>
                  <a:pt x="77978" y="840638"/>
                  <a:pt x="70180" y="840638"/>
                  <a:pt x="66282" y="845439"/>
                </a:cubicBezTo>
                <a:cubicBezTo>
                  <a:pt x="68230" y="843038"/>
                  <a:pt x="72130" y="840638"/>
                  <a:pt x="76028" y="839437"/>
                </a:cubicBezTo>
                <a:close/>
                <a:moveTo>
                  <a:pt x="228084" y="838838"/>
                </a:moveTo>
                <a:cubicBezTo>
                  <a:pt x="224186" y="839437"/>
                  <a:pt x="220286" y="840638"/>
                  <a:pt x="218336" y="840638"/>
                </a:cubicBezTo>
                <a:cubicBezTo>
                  <a:pt x="218336" y="840638"/>
                  <a:pt x="214438" y="840638"/>
                  <a:pt x="214438" y="840638"/>
                </a:cubicBezTo>
                <a:cubicBezTo>
                  <a:pt x="214438" y="840638"/>
                  <a:pt x="214438" y="840638"/>
                  <a:pt x="214438" y="845439"/>
                </a:cubicBezTo>
                <a:cubicBezTo>
                  <a:pt x="191045" y="845439"/>
                  <a:pt x="163753" y="850241"/>
                  <a:pt x="140360" y="850241"/>
                </a:cubicBezTo>
                <a:cubicBezTo>
                  <a:pt x="140360" y="850241"/>
                  <a:pt x="136460" y="850241"/>
                  <a:pt x="136460" y="850241"/>
                </a:cubicBezTo>
                <a:cubicBezTo>
                  <a:pt x="116967" y="850241"/>
                  <a:pt x="93573" y="855043"/>
                  <a:pt x="74078" y="855043"/>
                </a:cubicBezTo>
                <a:lnTo>
                  <a:pt x="69034" y="858148"/>
                </a:lnTo>
                <a:lnTo>
                  <a:pt x="74078" y="859843"/>
                </a:lnTo>
                <a:cubicBezTo>
                  <a:pt x="77978" y="855043"/>
                  <a:pt x="89674" y="855043"/>
                  <a:pt x="93573" y="859843"/>
                </a:cubicBezTo>
                <a:cubicBezTo>
                  <a:pt x="93573" y="859843"/>
                  <a:pt x="93573" y="855043"/>
                  <a:pt x="97472" y="855043"/>
                </a:cubicBezTo>
                <a:cubicBezTo>
                  <a:pt x="116967" y="855043"/>
                  <a:pt x="140360" y="855043"/>
                  <a:pt x="159854" y="850241"/>
                </a:cubicBezTo>
                <a:cubicBezTo>
                  <a:pt x="167652" y="850241"/>
                  <a:pt x="171551" y="850241"/>
                  <a:pt x="179349" y="850241"/>
                </a:cubicBezTo>
                <a:cubicBezTo>
                  <a:pt x="210539" y="850241"/>
                  <a:pt x="241730" y="845439"/>
                  <a:pt x="272921" y="845439"/>
                </a:cubicBezTo>
                <a:cubicBezTo>
                  <a:pt x="272921" y="840638"/>
                  <a:pt x="276820" y="845439"/>
                  <a:pt x="276820" y="840638"/>
                </a:cubicBezTo>
                <a:cubicBezTo>
                  <a:pt x="269022" y="840638"/>
                  <a:pt x="261225" y="845439"/>
                  <a:pt x="253427" y="840638"/>
                </a:cubicBezTo>
                <a:lnTo>
                  <a:pt x="237831" y="840638"/>
                </a:lnTo>
                <a:cubicBezTo>
                  <a:pt x="235882" y="838237"/>
                  <a:pt x="231982" y="838237"/>
                  <a:pt x="228084" y="838838"/>
                </a:cubicBezTo>
                <a:close/>
                <a:moveTo>
                  <a:pt x="4154098" y="838220"/>
                </a:moveTo>
                <a:cubicBezTo>
                  <a:pt x="4150199" y="840621"/>
                  <a:pt x="4147274" y="839420"/>
                  <a:pt x="4144838" y="838220"/>
                </a:cubicBezTo>
                <a:cubicBezTo>
                  <a:pt x="4142401" y="837020"/>
                  <a:pt x="4140452" y="835819"/>
                  <a:pt x="4138502" y="838220"/>
                </a:cubicBezTo>
                <a:cubicBezTo>
                  <a:pt x="4134603" y="838220"/>
                  <a:pt x="4134603" y="838220"/>
                  <a:pt x="4134603" y="838220"/>
                </a:cubicBezTo>
                <a:lnTo>
                  <a:pt x="4130704" y="838220"/>
                </a:lnTo>
                <a:lnTo>
                  <a:pt x="4130704" y="847155"/>
                </a:lnTo>
                <a:lnTo>
                  <a:pt x="4168091" y="850651"/>
                </a:lnTo>
                <a:lnTo>
                  <a:pt x="4165794" y="847823"/>
                </a:lnTo>
                <a:cubicBezTo>
                  <a:pt x="4165794" y="847823"/>
                  <a:pt x="4161896" y="847823"/>
                  <a:pt x="4161896" y="847823"/>
                </a:cubicBezTo>
                <a:cubicBezTo>
                  <a:pt x="4161896" y="843021"/>
                  <a:pt x="4150198" y="847823"/>
                  <a:pt x="4150198" y="843021"/>
                </a:cubicBezTo>
                <a:cubicBezTo>
                  <a:pt x="4146300" y="847823"/>
                  <a:pt x="4142401" y="843021"/>
                  <a:pt x="4138502" y="843021"/>
                </a:cubicBezTo>
                <a:cubicBezTo>
                  <a:pt x="4138502" y="838220"/>
                  <a:pt x="4138502" y="843021"/>
                  <a:pt x="4142401" y="843021"/>
                </a:cubicBezTo>
                <a:cubicBezTo>
                  <a:pt x="4142401" y="843021"/>
                  <a:pt x="4146300" y="843021"/>
                  <a:pt x="4146300" y="843021"/>
                </a:cubicBezTo>
                <a:lnTo>
                  <a:pt x="4150198" y="843021"/>
                </a:lnTo>
                <a:lnTo>
                  <a:pt x="4154098" y="843021"/>
                </a:lnTo>
                <a:cubicBezTo>
                  <a:pt x="4154098" y="843021"/>
                  <a:pt x="4154098" y="843021"/>
                  <a:pt x="4154098" y="838220"/>
                </a:cubicBezTo>
                <a:close/>
                <a:moveTo>
                  <a:pt x="3014795" y="838219"/>
                </a:moveTo>
                <a:lnTo>
                  <a:pt x="3014795" y="839520"/>
                </a:lnTo>
                <a:lnTo>
                  <a:pt x="3013586" y="839706"/>
                </a:lnTo>
                <a:close/>
                <a:moveTo>
                  <a:pt x="3241586" y="838219"/>
                </a:moveTo>
                <a:cubicBezTo>
                  <a:pt x="3237688" y="840620"/>
                  <a:pt x="3234763" y="839419"/>
                  <a:pt x="3232326" y="838219"/>
                </a:cubicBezTo>
                <a:cubicBezTo>
                  <a:pt x="3229889" y="837019"/>
                  <a:pt x="3227940" y="835818"/>
                  <a:pt x="3225990" y="838219"/>
                </a:cubicBezTo>
                <a:cubicBezTo>
                  <a:pt x="3222091" y="838219"/>
                  <a:pt x="3222091" y="838219"/>
                  <a:pt x="3222091" y="838219"/>
                </a:cubicBezTo>
                <a:lnTo>
                  <a:pt x="3218193" y="838219"/>
                </a:lnTo>
                <a:lnTo>
                  <a:pt x="3218193" y="847153"/>
                </a:lnTo>
                <a:lnTo>
                  <a:pt x="3255579" y="850650"/>
                </a:lnTo>
                <a:lnTo>
                  <a:pt x="3253282" y="847821"/>
                </a:lnTo>
                <a:cubicBezTo>
                  <a:pt x="3253282" y="847821"/>
                  <a:pt x="3249384" y="847821"/>
                  <a:pt x="3249384" y="847821"/>
                </a:cubicBezTo>
                <a:cubicBezTo>
                  <a:pt x="3249384" y="843019"/>
                  <a:pt x="3237687" y="847821"/>
                  <a:pt x="3237687" y="843019"/>
                </a:cubicBezTo>
                <a:cubicBezTo>
                  <a:pt x="3233788" y="847821"/>
                  <a:pt x="3229889" y="843019"/>
                  <a:pt x="3225990" y="843019"/>
                </a:cubicBezTo>
                <a:cubicBezTo>
                  <a:pt x="3225990" y="838219"/>
                  <a:pt x="3225990" y="843019"/>
                  <a:pt x="3229889" y="843019"/>
                </a:cubicBezTo>
                <a:cubicBezTo>
                  <a:pt x="3229889" y="843019"/>
                  <a:pt x="3233788" y="843019"/>
                  <a:pt x="3233788" y="843019"/>
                </a:cubicBezTo>
                <a:lnTo>
                  <a:pt x="3237687" y="843019"/>
                </a:lnTo>
                <a:lnTo>
                  <a:pt x="3241586" y="843019"/>
                </a:lnTo>
                <a:cubicBezTo>
                  <a:pt x="3241586" y="843019"/>
                  <a:pt x="3241586" y="843019"/>
                  <a:pt x="3241586" y="838219"/>
                </a:cubicBezTo>
                <a:close/>
                <a:moveTo>
                  <a:pt x="3609710" y="838219"/>
                </a:moveTo>
                <a:cubicBezTo>
                  <a:pt x="3605812" y="840620"/>
                  <a:pt x="3602887" y="839419"/>
                  <a:pt x="3600450" y="838219"/>
                </a:cubicBezTo>
                <a:cubicBezTo>
                  <a:pt x="3598013" y="837019"/>
                  <a:pt x="3596064" y="835818"/>
                  <a:pt x="3594115" y="838219"/>
                </a:cubicBezTo>
                <a:cubicBezTo>
                  <a:pt x="3590215" y="838219"/>
                  <a:pt x="3590215" y="838219"/>
                  <a:pt x="3590215" y="838219"/>
                </a:cubicBezTo>
                <a:lnTo>
                  <a:pt x="3586317" y="838219"/>
                </a:lnTo>
                <a:lnTo>
                  <a:pt x="3586317" y="847153"/>
                </a:lnTo>
                <a:lnTo>
                  <a:pt x="3623703" y="850650"/>
                </a:lnTo>
                <a:lnTo>
                  <a:pt x="3621406" y="847821"/>
                </a:lnTo>
                <a:cubicBezTo>
                  <a:pt x="3621406" y="847821"/>
                  <a:pt x="3617508" y="847821"/>
                  <a:pt x="3617508" y="847821"/>
                </a:cubicBezTo>
                <a:cubicBezTo>
                  <a:pt x="3617508" y="843019"/>
                  <a:pt x="3605811" y="847821"/>
                  <a:pt x="3605811" y="843019"/>
                </a:cubicBezTo>
                <a:cubicBezTo>
                  <a:pt x="3601912" y="847821"/>
                  <a:pt x="3598013" y="843019"/>
                  <a:pt x="3594115" y="843019"/>
                </a:cubicBezTo>
                <a:cubicBezTo>
                  <a:pt x="3594115" y="838219"/>
                  <a:pt x="3594115" y="843019"/>
                  <a:pt x="3598013" y="843019"/>
                </a:cubicBezTo>
                <a:cubicBezTo>
                  <a:pt x="3598013" y="843019"/>
                  <a:pt x="3601912" y="843019"/>
                  <a:pt x="3601912" y="843019"/>
                </a:cubicBezTo>
                <a:lnTo>
                  <a:pt x="3605811" y="843019"/>
                </a:lnTo>
                <a:lnTo>
                  <a:pt x="3609710" y="843019"/>
                </a:lnTo>
                <a:cubicBezTo>
                  <a:pt x="3609710" y="843019"/>
                  <a:pt x="3609710" y="843019"/>
                  <a:pt x="3609710" y="838219"/>
                </a:cubicBezTo>
                <a:close/>
                <a:moveTo>
                  <a:pt x="3922765" y="837419"/>
                </a:moveTo>
                <a:lnTo>
                  <a:pt x="3924064" y="838220"/>
                </a:lnTo>
                <a:lnTo>
                  <a:pt x="3935762" y="838220"/>
                </a:lnTo>
                <a:close/>
                <a:moveTo>
                  <a:pt x="2368590" y="837418"/>
                </a:moveTo>
                <a:lnTo>
                  <a:pt x="2369890" y="838219"/>
                </a:lnTo>
                <a:lnTo>
                  <a:pt x="2381587" y="838219"/>
                </a:lnTo>
                <a:close/>
                <a:moveTo>
                  <a:pt x="3378377" y="837418"/>
                </a:moveTo>
                <a:lnTo>
                  <a:pt x="3379677" y="838219"/>
                </a:lnTo>
                <a:lnTo>
                  <a:pt x="3391374" y="838219"/>
                </a:lnTo>
                <a:close/>
                <a:moveTo>
                  <a:pt x="4113159" y="837019"/>
                </a:moveTo>
                <a:cubicBezTo>
                  <a:pt x="4117059" y="838220"/>
                  <a:pt x="4120957" y="840621"/>
                  <a:pt x="4122907" y="843021"/>
                </a:cubicBezTo>
                <a:cubicBezTo>
                  <a:pt x="4119007" y="838220"/>
                  <a:pt x="4111210" y="838220"/>
                  <a:pt x="4103412" y="838220"/>
                </a:cubicBezTo>
                <a:cubicBezTo>
                  <a:pt x="4105361" y="835819"/>
                  <a:pt x="4109261" y="835819"/>
                  <a:pt x="4113159" y="837019"/>
                </a:cubicBezTo>
                <a:close/>
                <a:moveTo>
                  <a:pt x="2558985" y="837018"/>
                </a:moveTo>
                <a:cubicBezTo>
                  <a:pt x="2562885" y="838219"/>
                  <a:pt x="2566783" y="840618"/>
                  <a:pt x="2568733" y="843019"/>
                </a:cubicBezTo>
                <a:cubicBezTo>
                  <a:pt x="2564833" y="838219"/>
                  <a:pt x="2557035" y="838219"/>
                  <a:pt x="2549238" y="838219"/>
                </a:cubicBezTo>
                <a:cubicBezTo>
                  <a:pt x="2551187" y="835818"/>
                  <a:pt x="2555087" y="835818"/>
                  <a:pt x="2558985" y="837018"/>
                </a:cubicBezTo>
                <a:close/>
                <a:moveTo>
                  <a:pt x="2778117" y="837018"/>
                </a:moveTo>
                <a:cubicBezTo>
                  <a:pt x="2782017" y="838219"/>
                  <a:pt x="2785915" y="840618"/>
                  <a:pt x="2787865" y="843019"/>
                </a:cubicBezTo>
                <a:cubicBezTo>
                  <a:pt x="2783965" y="838219"/>
                  <a:pt x="2776168" y="838219"/>
                  <a:pt x="2768370" y="838219"/>
                </a:cubicBezTo>
                <a:cubicBezTo>
                  <a:pt x="2770320" y="835818"/>
                  <a:pt x="2774219" y="835818"/>
                  <a:pt x="2778117" y="837018"/>
                </a:cubicBezTo>
                <a:close/>
                <a:moveTo>
                  <a:pt x="2997249" y="837018"/>
                </a:moveTo>
                <a:lnTo>
                  <a:pt x="3000513" y="839028"/>
                </a:lnTo>
                <a:lnTo>
                  <a:pt x="3001805" y="840618"/>
                </a:lnTo>
                <a:lnTo>
                  <a:pt x="3002945" y="842021"/>
                </a:lnTo>
                <a:lnTo>
                  <a:pt x="2987502" y="838219"/>
                </a:lnTo>
                <a:cubicBezTo>
                  <a:pt x="2989452" y="835818"/>
                  <a:pt x="2993351" y="835818"/>
                  <a:pt x="2997249" y="837018"/>
                </a:cubicBezTo>
                <a:close/>
                <a:moveTo>
                  <a:pt x="3200647" y="837018"/>
                </a:moveTo>
                <a:cubicBezTo>
                  <a:pt x="3204547" y="838219"/>
                  <a:pt x="3208445" y="840618"/>
                  <a:pt x="3210395" y="843019"/>
                </a:cubicBezTo>
                <a:cubicBezTo>
                  <a:pt x="3206496" y="838219"/>
                  <a:pt x="3198698" y="838219"/>
                  <a:pt x="3190900" y="838219"/>
                </a:cubicBezTo>
                <a:cubicBezTo>
                  <a:pt x="3192850" y="835818"/>
                  <a:pt x="3196749" y="835818"/>
                  <a:pt x="3200647" y="837018"/>
                </a:cubicBezTo>
                <a:close/>
                <a:moveTo>
                  <a:pt x="3568772" y="837018"/>
                </a:moveTo>
                <a:cubicBezTo>
                  <a:pt x="3572671" y="838219"/>
                  <a:pt x="3576569" y="840618"/>
                  <a:pt x="3578519" y="843019"/>
                </a:cubicBezTo>
                <a:cubicBezTo>
                  <a:pt x="3574620" y="838219"/>
                  <a:pt x="3566822" y="838219"/>
                  <a:pt x="3559024" y="838219"/>
                </a:cubicBezTo>
                <a:cubicBezTo>
                  <a:pt x="3560974" y="835818"/>
                  <a:pt x="3564873" y="835818"/>
                  <a:pt x="3568772" y="837018"/>
                </a:cubicBezTo>
                <a:close/>
                <a:moveTo>
                  <a:pt x="3003097" y="836978"/>
                </a:moveTo>
                <a:lnTo>
                  <a:pt x="3006997" y="837217"/>
                </a:lnTo>
                <a:lnTo>
                  <a:pt x="3006997" y="838219"/>
                </a:lnTo>
                <a:cubicBezTo>
                  <a:pt x="3003097" y="838219"/>
                  <a:pt x="3003097" y="838219"/>
                  <a:pt x="3003097" y="838219"/>
                </a:cubicBezTo>
                <a:close/>
                <a:moveTo>
                  <a:pt x="3961103" y="836420"/>
                </a:moveTo>
                <a:cubicBezTo>
                  <a:pt x="3957205" y="835819"/>
                  <a:pt x="3953306" y="835819"/>
                  <a:pt x="3951356" y="838220"/>
                </a:cubicBezTo>
                <a:lnTo>
                  <a:pt x="3935762" y="838220"/>
                </a:lnTo>
                <a:cubicBezTo>
                  <a:pt x="3927964" y="843021"/>
                  <a:pt x="3920166" y="838220"/>
                  <a:pt x="3912368" y="838220"/>
                </a:cubicBezTo>
                <a:cubicBezTo>
                  <a:pt x="3912368" y="843021"/>
                  <a:pt x="3916267" y="838220"/>
                  <a:pt x="3916267" y="843021"/>
                </a:cubicBezTo>
                <a:cubicBezTo>
                  <a:pt x="3947458" y="843021"/>
                  <a:pt x="3978649" y="847823"/>
                  <a:pt x="4009840" y="847823"/>
                </a:cubicBezTo>
                <a:cubicBezTo>
                  <a:pt x="4017638" y="847823"/>
                  <a:pt x="4021536" y="847823"/>
                  <a:pt x="4029334" y="847823"/>
                </a:cubicBezTo>
                <a:cubicBezTo>
                  <a:pt x="4048829" y="852624"/>
                  <a:pt x="4072222" y="852624"/>
                  <a:pt x="4091716" y="852624"/>
                </a:cubicBezTo>
                <a:cubicBezTo>
                  <a:pt x="4095614" y="852624"/>
                  <a:pt x="4095614" y="857425"/>
                  <a:pt x="4095614" y="857425"/>
                </a:cubicBezTo>
                <a:cubicBezTo>
                  <a:pt x="4099513" y="852624"/>
                  <a:pt x="4111210" y="852624"/>
                  <a:pt x="4115109" y="857425"/>
                </a:cubicBezTo>
                <a:lnTo>
                  <a:pt x="4120155" y="855730"/>
                </a:lnTo>
                <a:lnTo>
                  <a:pt x="4115109" y="852624"/>
                </a:lnTo>
                <a:cubicBezTo>
                  <a:pt x="4095614" y="852624"/>
                  <a:pt x="4072222" y="847823"/>
                  <a:pt x="4052727" y="847823"/>
                </a:cubicBezTo>
                <a:cubicBezTo>
                  <a:pt x="4052727" y="847823"/>
                  <a:pt x="4048829" y="847823"/>
                  <a:pt x="4048829" y="847823"/>
                </a:cubicBezTo>
                <a:cubicBezTo>
                  <a:pt x="4025435" y="847823"/>
                  <a:pt x="3998143" y="843021"/>
                  <a:pt x="3974749" y="843021"/>
                </a:cubicBezTo>
                <a:cubicBezTo>
                  <a:pt x="3974749" y="838220"/>
                  <a:pt x="3974749" y="838220"/>
                  <a:pt x="3974749" y="838220"/>
                </a:cubicBezTo>
                <a:cubicBezTo>
                  <a:pt x="3974749" y="838220"/>
                  <a:pt x="3970851" y="838220"/>
                  <a:pt x="3970851" y="838220"/>
                </a:cubicBezTo>
                <a:cubicBezTo>
                  <a:pt x="3968901" y="838220"/>
                  <a:pt x="3965003" y="837019"/>
                  <a:pt x="3961103" y="836420"/>
                </a:cubicBezTo>
                <a:close/>
                <a:moveTo>
                  <a:pt x="2406929" y="836418"/>
                </a:moveTo>
                <a:cubicBezTo>
                  <a:pt x="2403031" y="835818"/>
                  <a:pt x="2399132" y="835818"/>
                  <a:pt x="2397182" y="838219"/>
                </a:cubicBezTo>
                <a:lnTo>
                  <a:pt x="2381587" y="838219"/>
                </a:lnTo>
                <a:cubicBezTo>
                  <a:pt x="2373790" y="843019"/>
                  <a:pt x="2365992" y="838219"/>
                  <a:pt x="2358194" y="838219"/>
                </a:cubicBezTo>
                <a:cubicBezTo>
                  <a:pt x="2358194" y="843019"/>
                  <a:pt x="2362093" y="838219"/>
                  <a:pt x="2362093" y="843019"/>
                </a:cubicBezTo>
                <a:cubicBezTo>
                  <a:pt x="2393284" y="843019"/>
                  <a:pt x="2424475" y="847821"/>
                  <a:pt x="2455666" y="847821"/>
                </a:cubicBezTo>
                <a:cubicBezTo>
                  <a:pt x="2463463" y="847821"/>
                  <a:pt x="2467362" y="847821"/>
                  <a:pt x="2475159" y="847821"/>
                </a:cubicBezTo>
                <a:cubicBezTo>
                  <a:pt x="2494654" y="852623"/>
                  <a:pt x="2518048" y="852623"/>
                  <a:pt x="2537542" y="852623"/>
                </a:cubicBezTo>
                <a:cubicBezTo>
                  <a:pt x="2541440" y="852623"/>
                  <a:pt x="2541440" y="857424"/>
                  <a:pt x="2541440" y="857424"/>
                </a:cubicBezTo>
                <a:cubicBezTo>
                  <a:pt x="2545339" y="852623"/>
                  <a:pt x="2557035" y="852623"/>
                  <a:pt x="2560935" y="857424"/>
                </a:cubicBezTo>
                <a:lnTo>
                  <a:pt x="2565980" y="855729"/>
                </a:lnTo>
                <a:lnTo>
                  <a:pt x="2560935" y="852623"/>
                </a:lnTo>
                <a:cubicBezTo>
                  <a:pt x="2541440" y="852623"/>
                  <a:pt x="2518048" y="847821"/>
                  <a:pt x="2498553" y="847821"/>
                </a:cubicBezTo>
                <a:cubicBezTo>
                  <a:pt x="2498553" y="847821"/>
                  <a:pt x="2494654" y="847821"/>
                  <a:pt x="2494654" y="847821"/>
                </a:cubicBezTo>
                <a:cubicBezTo>
                  <a:pt x="2471261" y="847821"/>
                  <a:pt x="2443968" y="843019"/>
                  <a:pt x="2420575" y="843019"/>
                </a:cubicBezTo>
                <a:cubicBezTo>
                  <a:pt x="2420575" y="838219"/>
                  <a:pt x="2420575" y="838219"/>
                  <a:pt x="2420575" y="838219"/>
                </a:cubicBezTo>
                <a:cubicBezTo>
                  <a:pt x="2420575" y="838219"/>
                  <a:pt x="2416677" y="838219"/>
                  <a:pt x="2416677" y="838219"/>
                </a:cubicBezTo>
                <a:cubicBezTo>
                  <a:pt x="2414727" y="838219"/>
                  <a:pt x="2410829" y="837018"/>
                  <a:pt x="2406929" y="836418"/>
                </a:cubicBezTo>
                <a:close/>
                <a:moveTo>
                  <a:pt x="2626062" y="836418"/>
                </a:moveTo>
                <a:cubicBezTo>
                  <a:pt x="2622163" y="835818"/>
                  <a:pt x="2618264" y="835818"/>
                  <a:pt x="2616314" y="838219"/>
                </a:cubicBezTo>
                <a:lnTo>
                  <a:pt x="2600720" y="838219"/>
                </a:lnTo>
                <a:lnTo>
                  <a:pt x="2599924" y="838341"/>
                </a:lnTo>
                <a:lnTo>
                  <a:pt x="2599924" y="838219"/>
                </a:lnTo>
                <a:lnTo>
                  <a:pt x="2600720" y="838219"/>
                </a:lnTo>
                <a:lnTo>
                  <a:pt x="2587723" y="837419"/>
                </a:lnTo>
                <a:lnTo>
                  <a:pt x="2589022" y="838219"/>
                </a:lnTo>
                <a:lnTo>
                  <a:pt x="2584328" y="838219"/>
                </a:lnTo>
                <a:cubicBezTo>
                  <a:pt x="2580429" y="838219"/>
                  <a:pt x="2580429" y="838219"/>
                  <a:pt x="2580429" y="838219"/>
                </a:cubicBezTo>
                <a:lnTo>
                  <a:pt x="2577326" y="838219"/>
                </a:lnTo>
                <a:lnTo>
                  <a:pt x="2576530" y="838219"/>
                </a:lnTo>
                <a:lnTo>
                  <a:pt x="2576530" y="847153"/>
                </a:lnTo>
                <a:lnTo>
                  <a:pt x="2613916" y="850650"/>
                </a:lnTo>
                <a:lnTo>
                  <a:pt x="2611620" y="847821"/>
                </a:lnTo>
                <a:cubicBezTo>
                  <a:pt x="2611620" y="847821"/>
                  <a:pt x="2607721" y="847821"/>
                  <a:pt x="2607721" y="847821"/>
                </a:cubicBezTo>
                <a:cubicBezTo>
                  <a:pt x="2607721" y="845420"/>
                  <a:pt x="2604796" y="845420"/>
                  <a:pt x="2601872" y="845420"/>
                </a:cubicBezTo>
                <a:lnTo>
                  <a:pt x="2598138" y="843888"/>
                </a:lnTo>
                <a:lnTo>
                  <a:pt x="2674798" y="847821"/>
                </a:lnTo>
                <a:cubicBezTo>
                  <a:pt x="2682596" y="847821"/>
                  <a:pt x="2686494" y="847821"/>
                  <a:pt x="2694292" y="847821"/>
                </a:cubicBezTo>
                <a:cubicBezTo>
                  <a:pt x="2713787" y="852623"/>
                  <a:pt x="2737180" y="852623"/>
                  <a:pt x="2756674" y="852623"/>
                </a:cubicBezTo>
                <a:cubicBezTo>
                  <a:pt x="2760572" y="852623"/>
                  <a:pt x="2760572" y="857424"/>
                  <a:pt x="2760572" y="857424"/>
                </a:cubicBezTo>
                <a:cubicBezTo>
                  <a:pt x="2764471" y="852623"/>
                  <a:pt x="2776168" y="852623"/>
                  <a:pt x="2780067" y="857424"/>
                </a:cubicBezTo>
                <a:lnTo>
                  <a:pt x="2785113" y="855729"/>
                </a:lnTo>
                <a:lnTo>
                  <a:pt x="2780067" y="852623"/>
                </a:lnTo>
                <a:cubicBezTo>
                  <a:pt x="2760572" y="852623"/>
                  <a:pt x="2737180" y="847821"/>
                  <a:pt x="2717685" y="847821"/>
                </a:cubicBezTo>
                <a:cubicBezTo>
                  <a:pt x="2717685" y="847821"/>
                  <a:pt x="2713787" y="847821"/>
                  <a:pt x="2713787" y="847821"/>
                </a:cubicBezTo>
                <a:cubicBezTo>
                  <a:pt x="2690393" y="847821"/>
                  <a:pt x="2663101" y="843019"/>
                  <a:pt x="2639707" y="843019"/>
                </a:cubicBezTo>
                <a:cubicBezTo>
                  <a:pt x="2639707" y="838219"/>
                  <a:pt x="2639707" y="838219"/>
                  <a:pt x="2639707" y="838219"/>
                </a:cubicBezTo>
                <a:cubicBezTo>
                  <a:pt x="2639707" y="838219"/>
                  <a:pt x="2635809" y="838219"/>
                  <a:pt x="2635809" y="838219"/>
                </a:cubicBezTo>
                <a:cubicBezTo>
                  <a:pt x="2633859" y="838219"/>
                  <a:pt x="2629961" y="837018"/>
                  <a:pt x="2626062" y="836418"/>
                </a:cubicBezTo>
                <a:close/>
                <a:moveTo>
                  <a:pt x="2845194" y="836418"/>
                </a:moveTo>
                <a:cubicBezTo>
                  <a:pt x="2841295" y="835818"/>
                  <a:pt x="2837396" y="835818"/>
                  <a:pt x="2835446" y="838219"/>
                </a:cubicBezTo>
                <a:lnTo>
                  <a:pt x="2819852" y="838219"/>
                </a:lnTo>
                <a:lnTo>
                  <a:pt x="2819056" y="838341"/>
                </a:lnTo>
                <a:lnTo>
                  <a:pt x="2819056" y="838219"/>
                </a:lnTo>
                <a:lnTo>
                  <a:pt x="2819852" y="838219"/>
                </a:lnTo>
                <a:lnTo>
                  <a:pt x="2806855" y="837418"/>
                </a:lnTo>
                <a:lnTo>
                  <a:pt x="2808155" y="838219"/>
                </a:lnTo>
                <a:lnTo>
                  <a:pt x="2803460" y="838219"/>
                </a:lnTo>
                <a:cubicBezTo>
                  <a:pt x="2799561" y="838219"/>
                  <a:pt x="2799561" y="838219"/>
                  <a:pt x="2799561" y="838219"/>
                </a:cubicBezTo>
                <a:lnTo>
                  <a:pt x="2796458" y="838219"/>
                </a:lnTo>
                <a:lnTo>
                  <a:pt x="2795662" y="838219"/>
                </a:lnTo>
                <a:lnTo>
                  <a:pt x="2795662" y="847153"/>
                </a:lnTo>
                <a:lnTo>
                  <a:pt x="2833049" y="850650"/>
                </a:lnTo>
                <a:lnTo>
                  <a:pt x="2830752" y="847821"/>
                </a:lnTo>
                <a:cubicBezTo>
                  <a:pt x="2830752" y="847821"/>
                  <a:pt x="2826854" y="847821"/>
                  <a:pt x="2826854" y="847821"/>
                </a:cubicBezTo>
                <a:cubicBezTo>
                  <a:pt x="2826854" y="845420"/>
                  <a:pt x="2823929" y="845420"/>
                  <a:pt x="2821004" y="845420"/>
                </a:cubicBezTo>
                <a:lnTo>
                  <a:pt x="2817270" y="843888"/>
                </a:lnTo>
                <a:lnTo>
                  <a:pt x="2893930" y="847821"/>
                </a:lnTo>
                <a:cubicBezTo>
                  <a:pt x="2901728" y="847821"/>
                  <a:pt x="2905626" y="847821"/>
                  <a:pt x="2913424" y="847821"/>
                </a:cubicBezTo>
                <a:cubicBezTo>
                  <a:pt x="2932919" y="852623"/>
                  <a:pt x="2956312" y="852623"/>
                  <a:pt x="2975806" y="852623"/>
                </a:cubicBezTo>
                <a:cubicBezTo>
                  <a:pt x="2979704" y="852623"/>
                  <a:pt x="2979704" y="857424"/>
                  <a:pt x="2979704" y="857424"/>
                </a:cubicBezTo>
                <a:cubicBezTo>
                  <a:pt x="2983604" y="852623"/>
                  <a:pt x="2995300" y="852623"/>
                  <a:pt x="2999199" y="857424"/>
                </a:cubicBezTo>
                <a:lnTo>
                  <a:pt x="3004245" y="855729"/>
                </a:lnTo>
                <a:lnTo>
                  <a:pt x="2999199" y="852623"/>
                </a:lnTo>
                <a:cubicBezTo>
                  <a:pt x="2979704" y="852623"/>
                  <a:pt x="2956312" y="847821"/>
                  <a:pt x="2936817" y="847821"/>
                </a:cubicBezTo>
                <a:cubicBezTo>
                  <a:pt x="2936817" y="847821"/>
                  <a:pt x="2932919" y="847821"/>
                  <a:pt x="2932919" y="847821"/>
                </a:cubicBezTo>
                <a:cubicBezTo>
                  <a:pt x="2909525" y="847821"/>
                  <a:pt x="2882233" y="843019"/>
                  <a:pt x="2858839" y="843019"/>
                </a:cubicBezTo>
                <a:cubicBezTo>
                  <a:pt x="2858839" y="838219"/>
                  <a:pt x="2858839" y="838219"/>
                  <a:pt x="2858839" y="838219"/>
                </a:cubicBezTo>
                <a:cubicBezTo>
                  <a:pt x="2858839" y="838219"/>
                  <a:pt x="2854941" y="838219"/>
                  <a:pt x="2854941" y="838219"/>
                </a:cubicBezTo>
                <a:cubicBezTo>
                  <a:pt x="2852991" y="838219"/>
                  <a:pt x="2849093" y="837018"/>
                  <a:pt x="2845194" y="836418"/>
                </a:cubicBezTo>
                <a:close/>
                <a:moveTo>
                  <a:pt x="3416716" y="836418"/>
                </a:moveTo>
                <a:cubicBezTo>
                  <a:pt x="3412818" y="835818"/>
                  <a:pt x="3408918" y="835818"/>
                  <a:pt x="3406969" y="838219"/>
                </a:cubicBezTo>
                <a:lnTo>
                  <a:pt x="3391374" y="838219"/>
                </a:lnTo>
                <a:cubicBezTo>
                  <a:pt x="3383576" y="843019"/>
                  <a:pt x="3375779" y="838219"/>
                  <a:pt x="3367981" y="838219"/>
                </a:cubicBezTo>
                <a:cubicBezTo>
                  <a:pt x="3367981" y="843019"/>
                  <a:pt x="3371879" y="838219"/>
                  <a:pt x="3371879" y="843019"/>
                </a:cubicBezTo>
                <a:cubicBezTo>
                  <a:pt x="3403070" y="843019"/>
                  <a:pt x="3434261" y="847821"/>
                  <a:pt x="3465452" y="847821"/>
                </a:cubicBezTo>
                <a:cubicBezTo>
                  <a:pt x="3473250" y="847821"/>
                  <a:pt x="3477148" y="847821"/>
                  <a:pt x="3484946" y="847821"/>
                </a:cubicBezTo>
                <a:cubicBezTo>
                  <a:pt x="3504441" y="852623"/>
                  <a:pt x="3527834" y="852623"/>
                  <a:pt x="3547328" y="852623"/>
                </a:cubicBezTo>
                <a:cubicBezTo>
                  <a:pt x="3551227" y="852623"/>
                  <a:pt x="3551227" y="857424"/>
                  <a:pt x="3551227" y="857424"/>
                </a:cubicBezTo>
                <a:cubicBezTo>
                  <a:pt x="3555126" y="852623"/>
                  <a:pt x="3566822" y="852623"/>
                  <a:pt x="3570721" y="857424"/>
                </a:cubicBezTo>
                <a:lnTo>
                  <a:pt x="3575767" y="855729"/>
                </a:lnTo>
                <a:lnTo>
                  <a:pt x="3570721" y="852623"/>
                </a:lnTo>
                <a:cubicBezTo>
                  <a:pt x="3551227" y="852623"/>
                  <a:pt x="3527834" y="847821"/>
                  <a:pt x="3508339" y="847821"/>
                </a:cubicBezTo>
                <a:cubicBezTo>
                  <a:pt x="3508339" y="847821"/>
                  <a:pt x="3504441" y="847821"/>
                  <a:pt x="3504441" y="847821"/>
                </a:cubicBezTo>
                <a:cubicBezTo>
                  <a:pt x="3481048" y="847821"/>
                  <a:pt x="3453755" y="843019"/>
                  <a:pt x="3430362" y="843019"/>
                </a:cubicBezTo>
                <a:cubicBezTo>
                  <a:pt x="3430362" y="838219"/>
                  <a:pt x="3430362" y="838219"/>
                  <a:pt x="3430362" y="838219"/>
                </a:cubicBezTo>
                <a:cubicBezTo>
                  <a:pt x="3430362" y="838219"/>
                  <a:pt x="3426463" y="838219"/>
                  <a:pt x="3426463" y="838219"/>
                </a:cubicBezTo>
                <a:cubicBezTo>
                  <a:pt x="3424514" y="838219"/>
                  <a:pt x="3420615" y="837018"/>
                  <a:pt x="3416716" y="836418"/>
                </a:cubicBezTo>
                <a:close/>
                <a:moveTo>
                  <a:pt x="2564833" y="836009"/>
                </a:moveTo>
                <a:lnTo>
                  <a:pt x="2568733" y="836249"/>
                </a:lnTo>
                <a:lnTo>
                  <a:pt x="2568733" y="838219"/>
                </a:lnTo>
                <a:cubicBezTo>
                  <a:pt x="2564833" y="838219"/>
                  <a:pt x="2564833" y="838219"/>
                  <a:pt x="2564833" y="838219"/>
                </a:cubicBezTo>
                <a:close/>
                <a:moveTo>
                  <a:pt x="2783965" y="836009"/>
                </a:moveTo>
                <a:lnTo>
                  <a:pt x="2787865" y="836248"/>
                </a:lnTo>
                <a:lnTo>
                  <a:pt x="2787865" y="838219"/>
                </a:lnTo>
                <a:cubicBezTo>
                  <a:pt x="2783965" y="838219"/>
                  <a:pt x="2783965" y="838219"/>
                  <a:pt x="2783965" y="838219"/>
                </a:cubicBezTo>
                <a:close/>
                <a:moveTo>
                  <a:pt x="124764" y="835836"/>
                </a:moveTo>
                <a:cubicBezTo>
                  <a:pt x="124764" y="835836"/>
                  <a:pt x="120865" y="835836"/>
                  <a:pt x="116967" y="840638"/>
                </a:cubicBezTo>
                <a:cubicBezTo>
                  <a:pt x="116967" y="835836"/>
                  <a:pt x="120865" y="835836"/>
                  <a:pt x="120865" y="835836"/>
                </a:cubicBezTo>
                <a:cubicBezTo>
                  <a:pt x="120865" y="835836"/>
                  <a:pt x="120865" y="835836"/>
                  <a:pt x="124764" y="835836"/>
                </a:cubicBezTo>
                <a:close/>
                <a:moveTo>
                  <a:pt x="2979198" y="835506"/>
                </a:moveTo>
                <a:lnTo>
                  <a:pt x="2980673" y="835597"/>
                </a:lnTo>
                <a:lnTo>
                  <a:pt x="2981166" y="835818"/>
                </a:lnTo>
                <a:cubicBezTo>
                  <a:pt x="2982628" y="835818"/>
                  <a:pt x="2983604" y="835818"/>
                  <a:pt x="2983604" y="838219"/>
                </a:cubicBezTo>
                <a:cubicBezTo>
                  <a:pt x="2983604" y="835818"/>
                  <a:pt x="2981654" y="835818"/>
                  <a:pt x="2979704" y="835818"/>
                </a:cubicBezTo>
                <a:close/>
                <a:moveTo>
                  <a:pt x="2539186" y="834429"/>
                </a:moveTo>
                <a:lnTo>
                  <a:pt x="2539901" y="834474"/>
                </a:lnTo>
                <a:lnTo>
                  <a:pt x="2542902" y="835818"/>
                </a:lnTo>
                <a:cubicBezTo>
                  <a:pt x="2544364" y="835818"/>
                  <a:pt x="2545339" y="835818"/>
                  <a:pt x="2545339" y="838219"/>
                </a:cubicBezTo>
                <a:cubicBezTo>
                  <a:pt x="2545339" y="835818"/>
                  <a:pt x="2543390" y="835818"/>
                  <a:pt x="2541440" y="835818"/>
                </a:cubicBezTo>
                <a:close/>
                <a:moveTo>
                  <a:pt x="2758317" y="834429"/>
                </a:moveTo>
                <a:lnTo>
                  <a:pt x="2759033" y="834474"/>
                </a:lnTo>
                <a:lnTo>
                  <a:pt x="2762034" y="835818"/>
                </a:lnTo>
                <a:cubicBezTo>
                  <a:pt x="2763496" y="835818"/>
                  <a:pt x="2764471" y="835818"/>
                  <a:pt x="2764471" y="838219"/>
                </a:cubicBezTo>
                <a:cubicBezTo>
                  <a:pt x="2764471" y="835818"/>
                  <a:pt x="2762522" y="835818"/>
                  <a:pt x="2760572" y="835818"/>
                </a:cubicBezTo>
                <a:close/>
                <a:moveTo>
                  <a:pt x="2957048" y="834143"/>
                </a:moveTo>
                <a:lnTo>
                  <a:pt x="2957538" y="834172"/>
                </a:lnTo>
                <a:lnTo>
                  <a:pt x="2964110" y="838219"/>
                </a:lnTo>
                <a:lnTo>
                  <a:pt x="2964110" y="834577"/>
                </a:lnTo>
                <a:lnTo>
                  <a:pt x="2965100" y="834638"/>
                </a:lnTo>
                <a:lnTo>
                  <a:pt x="2968008" y="838219"/>
                </a:lnTo>
                <a:cubicBezTo>
                  <a:pt x="2968008" y="838219"/>
                  <a:pt x="2968008" y="838219"/>
                  <a:pt x="2964110" y="838219"/>
                </a:cubicBezTo>
                <a:cubicBezTo>
                  <a:pt x="2962160" y="835818"/>
                  <a:pt x="2960210" y="835818"/>
                  <a:pt x="2958748" y="835818"/>
                </a:cubicBezTo>
                <a:close/>
                <a:moveTo>
                  <a:pt x="2948874" y="833639"/>
                </a:moveTo>
                <a:lnTo>
                  <a:pt x="2952789" y="833880"/>
                </a:lnTo>
                <a:lnTo>
                  <a:pt x="2956312" y="838219"/>
                </a:lnTo>
                <a:close/>
                <a:moveTo>
                  <a:pt x="4068322" y="833418"/>
                </a:moveTo>
                <a:cubicBezTo>
                  <a:pt x="4068322" y="833418"/>
                  <a:pt x="4072222" y="833418"/>
                  <a:pt x="4072222" y="838220"/>
                </a:cubicBezTo>
                <a:cubicBezTo>
                  <a:pt x="4068322" y="833418"/>
                  <a:pt x="4064424" y="833418"/>
                  <a:pt x="4064424" y="833418"/>
                </a:cubicBezTo>
                <a:cubicBezTo>
                  <a:pt x="4068322" y="833418"/>
                  <a:pt x="4068322" y="833418"/>
                  <a:pt x="4068322" y="833418"/>
                </a:cubicBezTo>
                <a:close/>
                <a:moveTo>
                  <a:pt x="2514148" y="833417"/>
                </a:moveTo>
                <a:cubicBezTo>
                  <a:pt x="2514148" y="833417"/>
                  <a:pt x="2518048" y="833417"/>
                  <a:pt x="2518048" y="838219"/>
                </a:cubicBezTo>
                <a:cubicBezTo>
                  <a:pt x="2514148" y="833417"/>
                  <a:pt x="2510250" y="833417"/>
                  <a:pt x="2510250" y="833417"/>
                </a:cubicBezTo>
                <a:cubicBezTo>
                  <a:pt x="2514148" y="833417"/>
                  <a:pt x="2514148" y="833417"/>
                  <a:pt x="2514148" y="833417"/>
                </a:cubicBezTo>
                <a:close/>
                <a:moveTo>
                  <a:pt x="2518048" y="833417"/>
                </a:moveTo>
                <a:cubicBezTo>
                  <a:pt x="2521946" y="833417"/>
                  <a:pt x="2521946" y="833417"/>
                  <a:pt x="2525845" y="838219"/>
                </a:cubicBezTo>
                <a:lnTo>
                  <a:pt x="2525845" y="833608"/>
                </a:lnTo>
                <a:lnTo>
                  <a:pt x="2526009" y="833619"/>
                </a:lnTo>
                <a:lnTo>
                  <a:pt x="2529744" y="838219"/>
                </a:lnTo>
                <a:cubicBezTo>
                  <a:pt x="2529744" y="838219"/>
                  <a:pt x="2529744" y="838219"/>
                  <a:pt x="2525845" y="838219"/>
                </a:cubicBezTo>
                <a:cubicBezTo>
                  <a:pt x="2521946" y="833417"/>
                  <a:pt x="2518048" y="838219"/>
                  <a:pt x="2518048" y="833417"/>
                </a:cubicBezTo>
                <a:close/>
                <a:moveTo>
                  <a:pt x="2733280" y="833417"/>
                </a:moveTo>
                <a:cubicBezTo>
                  <a:pt x="2733280" y="833417"/>
                  <a:pt x="2737180" y="833417"/>
                  <a:pt x="2737180" y="838219"/>
                </a:cubicBezTo>
                <a:cubicBezTo>
                  <a:pt x="2733280" y="833417"/>
                  <a:pt x="2729382" y="833417"/>
                  <a:pt x="2729382" y="833417"/>
                </a:cubicBezTo>
                <a:cubicBezTo>
                  <a:pt x="2733280" y="833417"/>
                  <a:pt x="2733280" y="833417"/>
                  <a:pt x="2733280" y="833417"/>
                </a:cubicBezTo>
                <a:close/>
                <a:moveTo>
                  <a:pt x="2737180" y="833417"/>
                </a:moveTo>
                <a:cubicBezTo>
                  <a:pt x="2741078" y="833417"/>
                  <a:pt x="2741078" y="833417"/>
                  <a:pt x="2744978" y="838219"/>
                </a:cubicBezTo>
                <a:lnTo>
                  <a:pt x="2744978" y="833608"/>
                </a:lnTo>
                <a:lnTo>
                  <a:pt x="2745141" y="833619"/>
                </a:lnTo>
                <a:lnTo>
                  <a:pt x="2748876" y="838219"/>
                </a:lnTo>
                <a:cubicBezTo>
                  <a:pt x="2748876" y="838219"/>
                  <a:pt x="2748876" y="838219"/>
                  <a:pt x="2744978" y="838219"/>
                </a:cubicBezTo>
                <a:cubicBezTo>
                  <a:pt x="2741078" y="833417"/>
                  <a:pt x="2737180" y="838219"/>
                  <a:pt x="2737180" y="833417"/>
                </a:cubicBezTo>
                <a:close/>
                <a:moveTo>
                  <a:pt x="3155811" y="833417"/>
                </a:moveTo>
                <a:cubicBezTo>
                  <a:pt x="3155811" y="833417"/>
                  <a:pt x="3159710" y="833417"/>
                  <a:pt x="3159710" y="838219"/>
                </a:cubicBezTo>
                <a:cubicBezTo>
                  <a:pt x="3155811" y="833417"/>
                  <a:pt x="3151912" y="833417"/>
                  <a:pt x="3151912" y="833417"/>
                </a:cubicBezTo>
                <a:cubicBezTo>
                  <a:pt x="3155811" y="833417"/>
                  <a:pt x="3155811" y="833417"/>
                  <a:pt x="3155811" y="833417"/>
                </a:cubicBezTo>
                <a:close/>
                <a:moveTo>
                  <a:pt x="3523935" y="833417"/>
                </a:moveTo>
                <a:cubicBezTo>
                  <a:pt x="3523935" y="833417"/>
                  <a:pt x="3527834" y="833417"/>
                  <a:pt x="3527834" y="838219"/>
                </a:cubicBezTo>
                <a:cubicBezTo>
                  <a:pt x="3523935" y="833417"/>
                  <a:pt x="3520037" y="833417"/>
                  <a:pt x="3520037" y="833417"/>
                </a:cubicBezTo>
                <a:cubicBezTo>
                  <a:pt x="3523935" y="833417"/>
                  <a:pt x="3523935" y="833417"/>
                  <a:pt x="3523935" y="833417"/>
                </a:cubicBezTo>
                <a:close/>
                <a:moveTo>
                  <a:pt x="2913424" y="830802"/>
                </a:moveTo>
                <a:lnTo>
                  <a:pt x="2924957" y="831750"/>
                </a:lnTo>
                <a:lnTo>
                  <a:pt x="2929019" y="833417"/>
                </a:lnTo>
                <a:cubicBezTo>
                  <a:pt x="2925121" y="833417"/>
                  <a:pt x="2917323" y="833417"/>
                  <a:pt x="2913424" y="833417"/>
                </a:cubicBezTo>
                <a:close/>
                <a:moveTo>
                  <a:pt x="2906972" y="830273"/>
                </a:moveTo>
                <a:lnTo>
                  <a:pt x="2909525" y="830483"/>
                </a:lnTo>
                <a:lnTo>
                  <a:pt x="2909525" y="833417"/>
                </a:lnTo>
                <a:close/>
                <a:moveTo>
                  <a:pt x="2475159" y="829511"/>
                </a:moveTo>
                <a:lnTo>
                  <a:pt x="2482758" y="830134"/>
                </a:lnTo>
                <a:lnTo>
                  <a:pt x="2490755" y="833417"/>
                </a:lnTo>
                <a:cubicBezTo>
                  <a:pt x="2486857" y="833417"/>
                  <a:pt x="2479059" y="833417"/>
                  <a:pt x="2475159" y="833417"/>
                </a:cubicBezTo>
                <a:close/>
                <a:moveTo>
                  <a:pt x="2694292" y="829511"/>
                </a:moveTo>
                <a:lnTo>
                  <a:pt x="2701891" y="830134"/>
                </a:lnTo>
                <a:lnTo>
                  <a:pt x="2709887" y="833417"/>
                </a:lnTo>
                <a:cubicBezTo>
                  <a:pt x="2705989" y="833417"/>
                  <a:pt x="2698191" y="833417"/>
                  <a:pt x="2694292" y="833417"/>
                </a:cubicBezTo>
                <a:close/>
                <a:moveTo>
                  <a:pt x="2974068" y="829281"/>
                </a:moveTo>
                <a:lnTo>
                  <a:pt x="2994511" y="831799"/>
                </a:lnTo>
                <a:lnTo>
                  <a:pt x="2993249" y="832090"/>
                </a:lnTo>
                <a:lnTo>
                  <a:pt x="2984748" y="831016"/>
                </a:lnTo>
                <a:lnTo>
                  <a:pt x="2974958" y="829555"/>
                </a:lnTo>
                <a:close/>
                <a:moveTo>
                  <a:pt x="2471944" y="829247"/>
                </a:moveTo>
                <a:lnTo>
                  <a:pt x="2474270" y="829437"/>
                </a:lnTo>
                <a:lnTo>
                  <a:pt x="2473210" y="830417"/>
                </a:lnTo>
                <a:close/>
                <a:moveTo>
                  <a:pt x="2691075" y="829247"/>
                </a:moveTo>
                <a:lnTo>
                  <a:pt x="2693402" y="829437"/>
                </a:lnTo>
                <a:lnTo>
                  <a:pt x="2692342" y="830417"/>
                </a:lnTo>
                <a:close/>
                <a:moveTo>
                  <a:pt x="167165" y="829235"/>
                </a:moveTo>
                <a:cubicBezTo>
                  <a:pt x="167652" y="829835"/>
                  <a:pt x="167652" y="831036"/>
                  <a:pt x="167652" y="831036"/>
                </a:cubicBezTo>
                <a:cubicBezTo>
                  <a:pt x="163753" y="831036"/>
                  <a:pt x="163753" y="831036"/>
                  <a:pt x="163753" y="835836"/>
                </a:cubicBezTo>
                <a:cubicBezTo>
                  <a:pt x="159854" y="831036"/>
                  <a:pt x="163753" y="831036"/>
                  <a:pt x="163753" y="831036"/>
                </a:cubicBezTo>
                <a:cubicBezTo>
                  <a:pt x="163753" y="835836"/>
                  <a:pt x="159854" y="831036"/>
                  <a:pt x="159854" y="831036"/>
                </a:cubicBezTo>
                <a:cubicBezTo>
                  <a:pt x="159854" y="831036"/>
                  <a:pt x="159854" y="831036"/>
                  <a:pt x="159854" y="835836"/>
                </a:cubicBezTo>
                <a:cubicBezTo>
                  <a:pt x="155955" y="835836"/>
                  <a:pt x="148158" y="835836"/>
                  <a:pt x="144258" y="835836"/>
                </a:cubicBezTo>
                <a:cubicBezTo>
                  <a:pt x="148158" y="835836"/>
                  <a:pt x="148158" y="831036"/>
                  <a:pt x="155955" y="831036"/>
                </a:cubicBezTo>
                <a:cubicBezTo>
                  <a:pt x="159854" y="831036"/>
                  <a:pt x="159854" y="831036"/>
                  <a:pt x="159854" y="831036"/>
                </a:cubicBezTo>
                <a:cubicBezTo>
                  <a:pt x="159854" y="831036"/>
                  <a:pt x="159854" y="831036"/>
                  <a:pt x="163753" y="831036"/>
                </a:cubicBezTo>
                <a:cubicBezTo>
                  <a:pt x="165702" y="828635"/>
                  <a:pt x="166677" y="828635"/>
                  <a:pt x="167165" y="829235"/>
                </a:cubicBezTo>
                <a:close/>
                <a:moveTo>
                  <a:pt x="13430" y="828901"/>
                </a:moveTo>
                <a:lnTo>
                  <a:pt x="3900" y="831036"/>
                </a:lnTo>
                <a:cubicBezTo>
                  <a:pt x="3900" y="831036"/>
                  <a:pt x="7798" y="831036"/>
                  <a:pt x="11697" y="831036"/>
                </a:cubicBezTo>
                <a:close/>
                <a:moveTo>
                  <a:pt x="2467583" y="828889"/>
                </a:moveTo>
                <a:lnTo>
                  <a:pt x="2471261" y="829190"/>
                </a:lnTo>
                <a:lnTo>
                  <a:pt x="2471261" y="833417"/>
                </a:lnTo>
                <a:close/>
                <a:moveTo>
                  <a:pt x="2686715" y="828889"/>
                </a:moveTo>
                <a:lnTo>
                  <a:pt x="2690393" y="829190"/>
                </a:lnTo>
                <a:lnTo>
                  <a:pt x="2690393" y="833417"/>
                </a:lnTo>
                <a:close/>
                <a:moveTo>
                  <a:pt x="2968666" y="828616"/>
                </a:moveTo>
                <a:lnTo>
                  <a:pt x="2972267" y="829060"/>
                </a:lnTo>
                <a:lnTo>
                  <a:pt x="2972354" y="829167"/>
                </a:lnTo>
                <a:close/>
                <a:moveTo>
                  <a:pt x="3051199" y="827807"/>
                </a:moveTo>
                <a:lnTo>
                  <a:pt x="3050541" y="828616"/>
                </a:lnTo>
                <a:lnTo>
                  <a:pt x="3050468" y="828256"/>
                </a:lnTo>
                <a:close/>
                <a:moveTo>
                  <a:pt x="2613497" y="827460"/>
                </a:moveTo>
                <a:lnTo>
                  <a:pt x="2616314" y="828616"/>
                </a:lnTo>
                <a:lnTo>
                  <a:pt x="2612342" y="828171"/>
                </a:lnTo>
                <a:close/>
                <a:moveTo>
                  <a:pt x="2832630" y="827460"/>
                </a:moveTo>
                <a:lnTo>
                  <a:pt x="2835446" y="828616"/>
                </a:lnTo>
                <a:lnTo>
                  <a:pt x="2831474" y="828171"/>
                </a:lnTo>
                <a:close/>
                <a:moveTo>
                  <a:pt x="4022024" y="826817"/>
                </a:moveTo>
                <a:cubicBezTo>
                  <a:pt x="4022510" y="826217"/>
                  <a:pt x="4023486" y="826217"/>
                  <a:pt x="4025435" y="828618"/>
                </a:cubicBezTo>
                <a:cubicBezTo>
                  <a:pt x="4029334" y="828618"/>
                  <a:pt x="4029334" y="828618"/>
                  <a:pt x="4029334" y="828618"/>
                </a:cubicBezTo>
                <a:cubicBezTo>
                  <a:pt x="4029334" y="828618"/>
                  <a:pt x="4029334" y="828618"/>
                  <a:pt x="4033233" y="828618"/>
                </a:cubicBezTo>
                <a:cubicBezTo>
                  <a:pt x="4041031" y="828618"/>
                  <a:pt x="4041031" y="833418"/>
                  <a:pt x="4044929" y="833418"/>
                </a:cubicBezTo>
                <a:cubicBezTo>
                  <a:pt x="4041031" y="833418"/>
                  <a:pt x="4033233" y="833418"/>
                  <a:pt x="4029334" y="833418"/>
                </a:cubicBezTo>
                <a:cubicBezTo>
                  <a:pt x="4029334" y="828618"/>
                  <a:pt x="4029334" y="828618"/>
                  <a:pt x="4029334" y="828618"/>
                </a:cubicBezTo>
                <a:cubicBezTo>
                  <a:pt x="4029334" y="828618"/>
                  <a:pt x="4025435" y="833418"/>
                  <a:pt x="4025435" y="828618"/>
                </a:cubicBezTo>
                <a:cubicBezTo>
                  <a:pt x="4025435" y="828618"/>
                  <a:pt x="4029334" y="828618"/>
                  <a:pt x="4025435" y="833418"/>
                </a:cubicBezTo>
                <a:cubicBezTo>
                  <a:pt x="4025435" y="828618"/>
                  <a:pt x="4025435" y="828618"/>
                  <a:pt x="4021536" y="828618"/>
                </a:cubicBezTo>
                <a:cubicBezTo>
                  <a:pt x="4021536" y="828618"/>
                  <a:pt x="4021536" y="827416"/>
                  <a:pt x="4022024" y="826817"/>
                </a:cubicBezTo>
                <a:close/>
                <a:moveTo>
                  <a:pt x="3109512" y="826816"/>
                </a:moveTo>
                <a:cubicBezTo>
                  <a:pt x="3109998" y="826215"/>
                  <a:pt x="3110974" y="826215"/>
                  <a:pt x="3112924" y="828616"/>
                </a:cubicBezTo>
                <a:cubicBezTo>
                  <a:pt x="3116822" y="828616"/>
                  <a:pt x="3116822" y="828616"/>
                  <a:pt x="3116822" y="828616"/>
                </a:cubicBezTo>
                <a:cubicBezTo>
                  <a:pt x="3116822" y="828616"/>
                  <a:pt x="3116822" y="828616"/>
                  <a:pt x="3120721" y="828616"/>
                </a:cubicBezTo>
                <a:cubicBezTo>
                  <a:pt x="3128519" y="828616"/>
                  <a:pt x="3128519" y="833417"/>
                  <a:pt x="3132417" y="833417"/>
                </a:cubicBezTo>
                <a:cubicBezTo>
                  <a:pt x="3128519" y="833417"/>
                  <a:pt x="3120721" y="833417"/>
                  <a:pt x="3116822" y="833417"/>
                </a:cubicBezTo>
                <a:cubicBezTo>
                  <a:pt x="3116822" y="828616"/>
                  <a:pt x="3116822" y="828616"/>
                  <a:pt x="3116822" y="828616"/>
                </a:cubicBezTo>
                <a:cubicBezTo>
                  <a:pt x="3116822" y="828616"/>
                  <a:pt x="3112924" y="833417"/>
                  <a:pt x="3112924" y="828616"/>
                </a:cubicBezTo>
                <a:cubicBezTo>
                  <a:pt x="3112924" y="828616"/>
                  <a:pt x="3116822" y="828616"/>
                  <a:pt x="3112924" y="833417"/>
                </a:cubicBezTo>
                <a:cubicBezTo>
                  <a:pt x="3112924" y="828616"/>
                  <a:pt x="3112924" y="828616"/>
                  <a:pt x="3109024" y="828616"/>
                </a:cubicBezTo>
                <a:cubicBezTo>
                  <a:pt x="3109024" y="828616"/>
                  <a:pt x="3109024" y="827415"/>
                  <a:pt x="3109512" y="826816"/>
                </a:cubicBezTo>
                <a:close/>
                <a:moveTo>
                  <a:pt x="3477636" y="826816"/>
                </a:moveTo>
                <a:cubicBezTo>
                  <a:pt x="3478123" y="826215"/>
                  <a:pt x="3479098" y="826215"/>
                  <a:pt x="3481048" y="828616"/>
                </a:cubicBezTo>
                <a:cubicBezTo>
                  <a:pt x="3484946" y="828616"/>
                  <a:pt x="3484946" y="828616"/>
                  <a:pt x="3484946" y="828616"/>
                </a:cubicBezTo>
                <a:cubicBezTo>
                  <a:pt x="3484946" y="828616"/>
                  <a:pt x="3484946" y="828616"/>
                  <a:pt x="3488846" y="828616"/>
                </a:cubicBezTo>
                <a:cubicBezTo>
                  <a:pt x="3496643" y="828616"/>
                  <a:pt x="3496643" y="833417"/>
                  <a:pt x="3500542" y="833417"/>
                </a:cubicBezTo>
                <a:cubicBezTo>
                  <a:pt x="3496643" y="833417"/>
                  <a:pt x="3488846" y="833417"/>
                  <a:pt x="3484946" y="833417"/>
                </a:cubicBezTo>
                <a:cubicBezTo>
                  <a:pt x="3484946" y="828616"/>
                  <a:pt x="3484946" y="828616"/>
                  <a:pt x="3484946" y="828616"/>
                </a:cubicBezTo>
                <a:cubicBezTo>
                  <a:pt x="3484946" y="828616"/>
                  <a:pt x="3481048" y="833417"/>
                  <a:pt x="3481048" y="828616"/>
                </a:cubicBezTo>
                <a:cubicBezTo>
                  <a:pt x="3481048" y="828616"/>
                  <a:pt x="3484946" y="828616"/>
                  <a:pt x="3481048" y="833417"/>
                </a:cubicBezTo>
                <a:cubicBezTo>
                  <a:pt x="3481048" y="828616"/>
                  <a:pt x="3481048" y="828616"/>
                  <a:pt x="3477148" y="828616"/>
                </a:cubicBezTo>
                <a:cubicBezTo>
                  <a:pt x="3477148" y="828616"/>
                  <a:pt x="3477148" y="827415"/>
                  <a:pt x="3477636" y="826816"/>
                </a:cubicBezTo>
                <a:close/>
                <a:moveTo>
                  <a:pt x="4175757" y="826483"/>
                </a:moveTo>
                <a:lnTo>
                  <a:pt x="4177491" y="828618"/>
                </a:lnTo>
                <a:cubicBezTo>
                  <a:pt x="4181389" y="828618"/>
                  <a:pt x="4185289" y="828618"/>
                  <a:pt x="4185289" y="828618"/>
                </a:cubicBezTo>
                <a:close/>
                <a:moveTo>
                  <a:pt x="3631370" y="826482"/>
                </a:moveTo>
                <a:lnTo>
                  <a:pt x="3633104" y="828616"/>
                </a:lnTo>
                <a:cubicBezTo>
                  <a:pt x="3637002" y="828616"/>
                  <a:pt x="3640901" y="828616"/>
                  <a:pt x="3640901" y="828616"/>
                </a:cubicBezTo>
                <a:close/>
                <a:moveTo>
                  <a:pt x="15596" y="826234"/>
                </a:moveTo>
                <a:lnTo>
                  <a:pt x="13430" y="828901"/>
                </a:lnTo>
                <a:lnTo>
                  <a:pt x="18195" y="827835"/>
                </a:lnTo>
                <a:close/>
                <a:moveTo>
                  <a:pt x="230034" y="826234"/>
                </a:moveTo>
                <a:cubicBezTo>
                  <a:pt x="226134" y="831036"/>
                  <a:pt x="226134" y="826234"/>
                  <a:pt x="226134" y="831036"/>
                </a:cubicBezTo>
                <a:cubicBezTo>
                  <a:pt x="226134" y="831036"/>
                  <a:pt x="226134" y="826234"/>
                  <a:pt x="222236" y="826234"/>
                </a:cubicBezTo>
                <a:cubicBezTo>
                  <a:pt x="222236" y="831036"/>
                  <a:pt x="230034" y="831036"/>
                  <a:pt x="230034" y="826234"/>
                </a:cubicBezTo>
                <a:close/>
                <a:moveTo>
                  <a:pt x="2845217" y="825203"/>
                </a:moveTo>
                <a:lnTo>
                  <a:pt x="2849621" y="825565"/>
                </a:lnTo>
                <a:lnTo>
                  <a:pt x="2847620" y="828028"/>
                </a:lnTo>
                <a:lnTo>
                  <a:pt x="2846995" y="827888"/>
                </a:lnTo>
                <a:lnTo>
                  <a:pt x="2846656" y="826215"/>
                </a:lnTo>
                <a:close/>
                <a:moveTo>
                  <a:pt x="3966952" y="823816"/>
                </a:moveTo>
                <a:cubicBezTo>
                  <a:pt x="3963053" y="823816"/>
                  <a:pt x="3963053" y="828618"/>
                  <a:pt x="3963053" y="828618"/>
                </a:cubicBezTo>
                <a:cubicBezTo>
                  <a:pt x="3963053" y="823816"/>
                  <a:pt x="3963053" y="828618"/>
                  <a:pt x="3959154" y="823816"/>
                </a:cubicBezTo>
                <a:cubicBezTo>
                  <a:pt x="3959154" y="828618"/>
                  <a:pt x="3966952" y="828618"/>
                  <a:pt x="3966952" y="823816"/>
                </a:cubicBezTo>
                <a:close/>
                <a:moveTo>
                  <a:pt x="4173592" y="823816"/>
                </a:moveTo>
                <a:lnTo>
                  <a:pt x="4170992" y="825417"/>
                </a:lnTo>
                <a:lnTo>
                  <a:pt x="4175757" y="826483"/>
                </a:lnTo>
                <a:close/>
                <a:moveTo>
                  <a:pt x="2405776" y="823814"/>
                </a:moveTo>
                <a:lnTo>
                  <a:pt x="2412340" y="824354"/>
                </a:lnTo>
                <a:lnTo>
                  <a:pt x="2408879" y="828616"/>
                </a:lnTo>
                <a:cubicBezTo>
                  <a:pt x="2408879" y="823814"/>
                  <a:pt x="2408879" y="828616"/>
                  <a:pt x="2404980" y="823814"/>
                </a:cubicBezTo>
                <a:close/>
                <a:moveTo>
                  <a:pt x="2624908" y="823814"/>
                </a:moveTo>
                <a:lnTo>
                  <a:pt x="2631472" y="824354"/>
                </a:lnTo>
                <a:lnTo>
                  <a:pt x="2628488" y="828028"/>
                </a:lnTo>
                <a:lnTo>
                  <a:pt x="2627863" y="827888"/>
                </a:lnTo>
                <a:lnTo>
                  <a:pt x="2627524" y="826215"/>
                </a:lnTo>
                <a:cubicBezTo>
                  <a:pt x="2627036" y="826215"/>
                  <a:pt x="2626062" y="826215"/>
                  <a:pt x="2624112" y="823814"/>
                </a:cubicBezTo>
                <a:close/>
                <a:moveTo>
                  <a:pt x="3054440" y="823814"/>
                </a:moveTo>
                <a:lnTo>
                  <a:pt x="3053440" y="825047"/>
                </a:lnTo>
                <a:lnTo>
                  <a:pt x="3047934" y="823814"/>
                </a:lnTo>
                <a:close/>
                <a:moveTo>
                  <a:pt x="3258812" y="823814"/>
                </a:moveTo>
                <a:lnTo>
                  <a:pt x="3260778" y="824000"/>
                </a:lnTo>
                <a:lnTo>
                  <a:pt x="3260557" y="824136"/>
                </a:lnTo>
                <a:close/>
                <a:moveTo>
                  <a:pt x="3422564" y="823814"/>
                </a:moveTo>
                <a:cubicBezTo>
                  <a:pt x="3418666" y="823814"/>
                  <a:pt x="3418666" y="828616"/>
                  <a:pt x="3418666" y="828616"/>
                </a:cubicBezTo>
                <a:cubicBezTo>
                  <a:pt x="3418666" y="823814"/>
                  <a:pt x="3418666" y="828616"/>
                  <a:pt x="3414766" y="823814"/>
                </a:cubicBezTo>
                <a:cubicBezTo>
                  <a:pt x="3414766" y="828616"/>
                  <a:pt x="3422564" y="828616"/>
                  <a:pt x="3422564" y="823814"/>
                </a:cubicBezTo>
                <a:close/>
                <a:moveTo>
                  <a:pt x="3629204" y="823814"/>
                </a:moveTo>
                <a:lnTo>
                  <a:pt x="3626604" y="825415"/>
                </a:lnTo>
                <a:lnTo>
                  <a:pt x="3631370" y="826482"/>
                </a:lnTo>
                <a:close/>
                <a:moveTo>
                  <a:pt x="2485703" y="822014"/>
                </a:moveTo>
                <a:cubicBezTo>
                  <a:pt x="2488627" y="822614"/>
                  <a:pt x="2491551" y="823814"/>
                  <a:pt x="2491551" y="823814"/>
                </a:cubicBezTo>
                <a:lnTo>
                  <a:pt x="2490119" y="825578"/>
                </a:lnTo>
                <a:lnTo>
                  <a:pt x="2484969" y="824311"/>
                </a:lnTo>
                <a:lnTo>
                  <a:pt x="2487652" y="823814"/>
                </a:lnTo>
                <a:lnTo>
                  <a:pt x="2482957" y="823814"/>
                </a:lnTo>
                <a:lnTo>
                  <a:pt x="2481473" y="823317"/>
                </a:lnTo>
                <a:close/>
                <a:moveTo>
                  <a:pt x="2604130" y="822014"/>
                </a:moveTo>
                <a:lnTo>
                  <a:pt x="2604292" y="822611"/>
                </a:lnTo>
                <a:lnTo>
                  <a:pt x="2603386" y="822407"/>
                </a:lnTo>
                <a:close/>
                <a:moveTo>
                  <a:pt x="2704835" y="822014"/>
                </a:moveTo>
                <a:cubicBezTo>
                  <a:pt x="2707759" y="822614"/>
                  <a:pt x="2710683" y="823814"/>
                  <a:pt x="2710683" y="823814"/>
                </a:cubicBezTo>
                <a:lnTo>
                  <a:pt x="2709251" y="825578"/>
                </a:lnTo>
                <a:lnTo>
                  <a:pt x="2704101" y="824311"/>
                </a:lnTo>
                <a:lnTo>
                  <a:pt x="2706784" y="823814"/>
                </a:lnTo>
                <a:lnTo>
                  <a:pt x="2702089" y="823814"/>
                </a:lnTo>
                <a:lnTo>
                  <a:pt x="2700605" y="823317"/>
                </a:lnTo>
                <a:close/>
                <a:moveTo>
                  <a:pt x="2823262" y="822014"/>
                </a:moveTo>
                <a:lnTo>
                  <a:pt x="2823425" y="822611"/>
                </a:lnTo>
                <a:lnTo>
                  <a:pt x="2822518" y="822407"/>
                </a:lnTo>
                <a:close/>
                <a:moveTo>
                  <a:pt x="2908233" y="822014"/>
                </a:moveTo>
                <a:lnTo>
                  <a:pt x="2913617" y="823672"/>
                </a:lnTo>
                <a:lnTo>
                  <a:pt x="2913424" y="823814"/>
                </a:lnTo>
                <a:lnTo>
                  <a:pt x="2907657" y="822191"/>
                </a:lnTo>
                <a:close/>
                <a:moveTo>
                  <a:pt x="3202686" y="821916"/>
                </a:moveTo>
                <a:lnTo>
                  <a:pt x="3205256" y="822548"/>
                </a:lnTo>
                <a:lnTo>
                  <a:pt x="3204228" y="823814"/>
                </a:lnTo>
                <a:close/>
                <a:moveTo>
                  <a:pt x="263563" y="821433"/>
                </a:moveTo>
                <a:lnTo>
                  <a:pt x="261225" y="821433"/>
                </a:lnTo>
                <a:cubicBezTo>
                  <a:pt x="265123" y="821433"/>
                  <a:pt x="261225" y="826234"/>
                  <a:pt x="265123" y="826234"/>
                </a:cubicBezTo>
                <a:close/>
                <a:moveTo>
                  <a:pt x="276820" y="821433"/>
                </a:moveTo>
                <a:lnTo>
                  <a:pt x="272921" y="821433"/>
                </a:lnTo>
                <a:cubicBezTo>
                  <a:pt x="276820" y="821433"/>
                  <a:pt x="276820" y="826234"/>
                  <a:pt x="276820" y="821433"/>
                </a:cubicBezTo>
                <a:close/>
                <a:moveTo>
                  <a:pt x="280718" y="821433"/>
                </a:moveTo>
                <a:lnTo>
                  <a:pt x="276820" y="821433"/>
                </a:lnTo>
                <a:cubicBezTo>
                  <a:pt x="276820" y="821433"/>
                  <a:pt x="276820" y="826234"/>
                  <a:pt x="280718" y="826234"/>
                </a:cubicBezTo>
                <a:cubicBezTo>
                  <a:pt x="280718" y="826234"/>
                  <a:pt x="276820" y="821433"/>
                  <a:pt x="280718" y="821433"/>
                </a:cubicBezTo>
                <a:close/>
                <a:moveTo>
                  <a:pt x="428876" y="821433"/>
                </a:moveTo>
                <a:cubicBezTo>
                  <a:pt x="424976" y="821433"/>
                  <a:pt x="424976" y="821433"/>
                  <a:pt x="424976" y="826234"/>
                </a:cubicBezTo>
                <a:cubicBezTo>
                  <a:pt x="424976" y="821433"/>
                  <a:pt x="424976" y="821433"/>
                  <a:pt x="424976" y="821433"/>
                </a:cubicBezTo>
                <a:cubicBezTo>
                  <a:pt x="421078" y="821433"/>
                  <a:pt x="421078" y="826234"/>
                  <a:pt x="421078" y="826234"/>
                </a:cubicBezTo>
                <a:cubicBezTo>
                  <a:pt x="409381" y="826234"/>
                  <a:pt x="401583" y="826234"/>
                  <a:pt x="393785" y="826234"/>
                </a:cubicBezTo>
                <a:cubicBezTo>
                  <a:pt x="397685" y="821433"/>
                  <a:pt x="389887" y="826234"/>
                  <a:pt x="389887" y="821433"/>
                </a:cubicBezTo>
                <a:lnTo>
                  <a:pt x="424976" y="821433"/>
                </a:lnTo>
                <a:close/>
                <a:moveTo>
                  <a:pt x="2819852" y="819823"/>
                </a:moveTo>
                <a:lnTo>
                  <a:pt x="2819852" y="821811"/>
                </a:lnTo>
                <a:lnTo>
                  <a:pt x="2818485" y="821504"/>
                </a:lnTo>
                <a:close/>
                <a:moveTo>
                  <a:pt x="3193347" y="819616"/>
                </a:moveTo>
                <a:lnTo>
                  <a:pt x="3196340" y="820353"/>
                </a:lnTo>
                <a:lnTo>
                  <a:pt x="3194968" y="820814"/>
                </a:lnTo>
                <a:close/>
                <a:moveTo>
                  <a:pt x="3799301" y="819015"/>
                </a:moveTo>
                <a:cubicBezTo>
                  <a:pt x="3799301" y="823816"/>
                  <a:pt x="3791504" y="819015"/>
                  <a:pt x="3795402" y="823816"/>
                </a:cubicBezTo>
                <a:cubicBezTo>
                  <a:pt x="3787604" y="823816"/>
                  <a:pt x="3779806" y="823816"/>
                  <a:pt x="3768110" y="823816"/>
                </a:cubicBezTo>
                <a:cubicBezTo>
                  <a:pt x="3768110" y="823816"/>
                  <a:pt x="3768110" y="819015"/>
                  <a:pt x="3764211" y="819015"/>
                </a:cubicBezTo>
                <a:cubicBezTo>
                  <a:pt x="3764211" y="819015"/>
                  <a:pt x="3764211" y="819015"/>
                  <a:pt x="3764211" y="823816"/>
                </a:cubicBezTo>
                <a:cubicBezTo>
                  <a:pt x="3764211" y="819015"/>
                  <a:pt x="3764211" y="819015"/>
                  <a:pt x="3760313" y="819015"/>
                </a:cubicBezTo>
                <a:lnTo>
                  <a:pt x="3764211" y="819015"/>
                </a:lnTo>
                <a:close/>
                <a:moveTo>
                  <a:pt x="3912368" y="819015"/>
                </a:moveTo>
                <a:lnTo>
                  <a:pt x="3908469" y="819015"/>
                </a:lnTo>
                <a:cubicBezTo>
                  <a:pt x="3912368" y="819015"/>
                  <a:pt x="3908469" y="823816"/>
                  <a:pt x="3908469" y="823816"/>
                </a:cubicBezTo>
                <a:cubicBezTo>
                  <a:pt x="3912368" y="823816"/>
                  <a:pt x="3912368" y="819015"/>
                  <a:pt x="3912368" y="819015"/>
                </a:cubicBezTo>
                <a:close/>
                <a:moveTo>
                  <a:pt x="3916267" y="819015"/>
                </a:moveTo>
                <a:lnTo>
                  <a:pt x="3912368" y="819015"/>
                </a:lnTo>
                <a:cubicBezTo>
                  <a:pt x="3912368" y="823816"/>
                  <a:pt x="3912368" y="819015"/>
                  <a:pt x="3916267" y="819015"/>
                </a:cubicBezTo>
                <a:close/>
                <a:moveTo>
                  <a:pt x="3927964" y="819015"/>
                </a:moveTo>
                <a:lnTo>
                  <a:pt x="3925624" y="819015"/>
                </a:lnTo>
                <a:lnTo>
                  <a:pt x="3924064" y="823816"/>
                </a:lnTo>
                <a:cubicBezTo>
                  <a:pt x="3927964" y="823816"/>
                  <a:pt x="3924064" y="819015"/>
                  <a:pt x="3927964" y="819015"/>
                </a:cubicBezTo>
                <a:close/>
                <a:moveTo>
                  <a:pt x="2245127" y="819014"/>
                </a:moveTo>
                <a:cubicBezTo>
                  <a:pt x="2245127" y="823814"/>
                  <a:pt x="2237329" y="819014"/>
                  <a:pt x="2241228" y="823814"/>
                </a:cubicBezTo>
                <a:cubicBezTo>
                  <a:pt x="2233430" y="823814"/>
                  <a:pt x="2225632" y="823814"/>
                  <a:pt x="2213936" y="823814"/>
                </a:cubicBezTo>
                <a:cubicBezTo>
                  <a:pt x="2213936" y="823814"/>
                  <a:pt x="2213936" y="819014"/>
                  <a:pt x="2210037" y="819014"/>
                </a:cubicBezTo>
                <a:cubicBezTo>
                  <a:pt x="2210037" y="819014"/>
                  <a:pt x="2210037" y="819014"/>
                  <a:pt x="2210037" y="823814"/>
                </a:cubicBezTo>
                <a:cubicBezTo>
                  <a:pt x="2210037" y="819014"/>
                  <a:pt x="2210037" y="819014"/>
                  <a:pt x="2206138" y="819014"/>
                </a:cubicBezTo>
                <a:lnTo>
                  <a:pt x="2210037" y="819014"/>
                </a:lnTo>
                <a:close/>
                <a:moveTo>
                  <a:pt x="2358194" y="819014"/>
                </a:moveTo>
                <a:lnTo>
                  <a:pt x="2354295" y="819014"/>
                </a:lnTo>
                <a:cubicBezTo>
                  <a:pt x="2358194" y="819014"/>
                  <a:pt x="2354295" y="823814"/>
                  <a:pt x="2354295" y="823814"/>
                </a:cubicBezTo>
                <a:cubicBezTo>
                  <a:pt x="2358194" y="823814"/>
                  <a:pt x="2358194" y="819014"/>
                  <a:pt x="2358194" y="819014"/>
                </a:cubicBezTo>
                <a:close/>
                <a:moveTo>
                  <a:pt x="2362093" y="819014"/>
                </a:moveTo>
                <a:lnTo>
                  <a:pt x="2358194" y="819014"/>
                </a:lnTo>
                <a:cubicBezTo>
                  <a:pt x="2358194" y="823814"/>
                  <a:pt x="2358194" y="819014"/>
                  <a:pt x="2362093" y="819014"/>
                </a:cubicBezTo>
                <a:close/>
                <a:moveTo>
                  <a:pt x="2373790" y="819014"/>
                </a:moveTo>
                <a:lnTo>
                  <a:pt x="2371450" y="819014"/>
                </a:lnTo>
                <a:lnTo>
                  <a:pt x="2369890" y="823814"/>
                </a:lnTo>
                <a:cubicBezTo>
                  <a:pt x="2373790" y="823814"/>
                  <a:pt x="2369890" y="819014"/>
                  <a:pt x="2373790" y="819014"/>
                </a:cubicBezTo>
                <a:close/>
                <a:moveTo>
                  <a:pt x="2464259" y="819014"/>
                </a:moveTo>
                <a:lnTo>
                  <a:pt x="2462500" y="820252"/>
                </a:lnTo>
                <a:lnTo>
                  <a:pt x="2458102" y="819014"/>
                </a:lnTo>
                <a:close/>
                <a:moveTo>
                  <a:pt x="2590582" y="819014"/>
                </a:moveTo>
                <a:lnTo>
                  <a:pt x="2590422" y="819505"/>
                </a:lnTo>
                <a:lnTo>
                  <a:pt x="2588811" y="819144"/>
                </a:lnTo>
                <a:lnTo>
                  <a:pt x="2589022" y="819014"/>
                </a:lnTo>
                <a:close/>
                <a:moveTo>
                  <a:pt x="2592922" y="819014"/>
                </a:moveTo>
                <a:lnTo>
                  <a:pt x="2592922" y="820064"/>
                </a:lnTo>
                <a:lnTo>
                  <a:pt x="2592199" y="819903"/>
                </a:lnTo>
                <a:close/>
                <a:moveTo>
                  <a:pt x="2600720" y="819014"/>
                </a:moveTo>
                <a:lnTo>
                  <a:pt x="2600720" y="821811"/>
                </a:lnTo>
                <a:lnTo>
                  <a:pt x="2595498" y="820641"/>
                </a:lnTo>
                <a:lnTo>
                  <a:pt x="2596820" y="819014"/>
                </a:lnTo>
                <a:close/>
                <a:moveTo>
                  <a:pt x="2683392" y="819014"/>
                </a:moveTo>
                <a:lnTo>
                  <a:pt x="2681632" y="820252"/>
                </a:lnTo>
                <a:lnTo>
                  <a:pt x="2677234" y="819014"/>
                </a:lnTo>
                <a:close/>
                <a:moveTo>
                  <a:pt x="3254914" y="819014"/>
                </a:moveTo>
                <a:cubicBezTo>
                  <a:pt x="3254914" y="821415"/>
                  <a:pt x="3252964" y="821415"/>
                  <a:pt x="3251502" y="821415"/>
                </a:cubicBezTo>
                <a:lnTo>
                  <a:pt x="3251028" y="823747"/>
                </a:lnTo>
                <a:lnTo>
                  <a:pt x="3229889" y="819014"/>
                </a:lnTo>
                <a:lnTo>
                  <a:pt x="3237687" y="819014"/>
                </a:lnTo>
                <a:close/>
                <a:moveTo>
                  <a:pt x="3367981" y="819014"/>
                </a:moveTo>
                <a:lnTo>
                  <a:pt x="3364081" y="819014"/>
                </a:lnTo>
                <a:cubicBezTo>
                  <a:pt x="3367981" y="819014"/>
                  <a:pt x="3364081" y="823814"/>
                  <a:pt x="3364081" y="823814"/>
                </a:cubicBezTo>
                <a:cubicBezTo>
                  <a:pt x="3367981" y="823814"/>
                  <a:pt x="3367981" y="819014"/>
                  <a:pt x="3367981" y="819014"/>
                </a:cubicBezTo>
                <a:close/>
                <a:moveTo>
                  <a:pt x="3371879" y="819014"/>
                </a:moveTo>
                <a:lnTo>
                  <a:pt x="3367981" y="819014"/>
                </a:lnTo>
                <a:cubicBezTo>
                  <a:pt x="3367981" y="823814"/>
                  <a:pt x="3367981" y="819014"/>
                  <a:pt x="3371879" y="819014"/>
                </a:cubicBezTo>
                <a:close/>
                <a:moveTo>
                  <a:pt x="3383576" y="819014"/>
                </a:moveTo>
                <a:lnTo>
                  <a:pt x="3381237" y="819014"/>
                </a:lnTo>
                <a:lnTo>
                  <a:pt x="3379677" y="823814"/>
                </a:lnTo>
                <a:cubicBezTo>
                  <a:pt x="3383576" y="823814"/>
                  <a:pt x="3379677" y="819014"/>
                  <a:pt x="3383576" y="819014"/>
                </a:cubicBezTo>
                <a:close/>
                <a:moveTo>
                  <a:pt x="2988159" y="818444"/>
                </a:moveTo>
                <a:lnTo>
                  <a:pt x="2988564" y="818515"/>
                </a:lnTo>
                <a:lnTo>
                  <a:pt x="2988159" y="819014"/>
                </a:lnTo>
                <a:close/>
                <a:moveTo>
                  <a:pt x="2722850" y="818436"/>
                </a:moveTo>
                <a:lnTo>
                  <a:pt x="2726279" y="818684"/>
                </a:lnTo>
                <a:lnTo>
                  <a:pt x="2726279" y="819014"/>
                </a:lnTo>
                <a:lnTo>
                  <a:pt x="2726409" y="818693"/>
                </a:lnTo>
                <a:lnTo>
                  <a:pt x="2726758" y="818718"/>
                </a:lnTo>
                <a:lnTo>
                  <a:pt x="2726279" y="819014"/>
                </a:lnTo>
                <a:cubicBezTo>
                  <a:pt x="2726279" y="819014"/>
                  <a:pt x="2722379" y="819014"/>
                  <a:pt x="2722379" y="819014"/>
                </a:cubicBezTo>
                <a:close/>
                <a:moveTo>
                  <a:pt x="2579315" y="818230"/>
                </a:moveTo>
                <a:lnTo>
                  <a:pt x="2580994" y="818919"/>
                </a:lnTo>
                <a:lnTo>
                  <a:pt x="2580429" y="819014"/>
                </a:lnTo>
                <a:close/>
                <a:moveTo>
                  <a:pt x="2798447" y="818230"/>
                </a:moveTo>
                <a:lnTo>
                  <a:pt x="2800126" y="818919"/>
                </a:lnTo>
                <a:lnTo>
                  <a:pt x="2799561" y="819014"/>
                </a:lnTo>
                <a:close/>
                <a:moveTo>
                  <a:pt x="2292824" y="817892"/>
                </a:moveTo>
                <a:lnTo>
                  <a:pt x="2299173" y="818352"/>
                </a:lnTo>
                <a:lnTo>
                  <a:pt x="2299710" y="819014"/>
                </a:lnTo>
                <a:cubicBezTo>
                  <a:pt x="2299710" y="819014"/>
                  <a:pt x="2291913" y="819014"/>
                  <a:pt x="2291913" y="819014"/>
                </a:cubicBezTo>
                <a:close/>
                <a:moveTo>
                  <a:pt x="2511956" y="817892"/>
                </a:moveTo>
                <a:lnTo>
                  <a:pt x="2513318" y="817991"/>
                </a:lnTo>
                <a:lnTo>
                  <a:pt x="2514148" y="819014"/>
                </a:lnTo>
                <a:lnTo>
                  <a:pt x="2514148" y="818051"/>
                </a:lnTo>
                <a:lnTo>
                  <a:pt x="2518305" y="818352"/>
                </a:lnTo>
                <a:lnTo>
                  <a:pt x="2518843" y="819014"/>
                </a:lnTo>
                <a:lnTo>
                  <a:pt x="2514148" y="819014"/>
                </a:lnTo>
                <a:lnTo>
                  <a:pt x="2511045" y="819014"/>
                </a:lnTo>
                <a:close/>
                <a:moveTo>
                  <a:pt x="2982580" y="817461"/>
                </a:moveTo>
                <a:lnTo>
                  <a:pt x="2985153" y="817914"/>
                </a:lnTo>
                <a:lnTo>
                  <a:pt x="2984261" y="819014"/>
                </a:lnTo>
                <a:close/>
                <a:moveTo>
                  <a:pt x="2285460" y="817359"/>
                </a:moveTo>
                <a:lnTo>
                  <a:pt x="2288014" y="817543"/>
                </a:lnTo>
                <a:lnTo>
                  <a:pt x="2288014" y="819014"/>
                </a:lnTo>
                <a:lnTo>
                  <a:pt x="2288594" y="817586"/>
                </a:lnTo>
                <a:lnTo>
                  <a:pt x="2290150" y="817698"/>
                </a:lnTo>
                <a:lnTo>
                  <a:pt x="2288014" y="819014"/>
                </a:lnTo>
                <a:cubicBezTo>
                  <a:pt x="2288014" y="819014"/>
                  <a:pt x="2284116" y="819014"/>
                  <a:pt x="2284116" y="819014"/>
                </a:cubicBezTo>
                <a:close/>
                <a:moveTo>
                  <a:pt x="2504591" y="817359"/>
                </a:moveTo>
                <a:lnTo>
                  <a:pt x="2507147" y="817543"/>
                </a:lnTo>
                <a:lnTo>
                  <a:pt x="2507147" y="819014"/>
                </a:lnTo>
                <a:lnTo>
                  <a:pt x="2507726" y="817586"/>
                </a:lnTo>
                <a:lnTo>
                  <a:pt x="2509282" y="817698"/>
                </a:lnTo>
                <a:lnTo>
                  <a:pt x="2507147" y="819014"/>
                </a:lnTo>
                <a:cubicBezTo>
                  <a:pt x="2507147" y="819014"/>
                  <a:pt x="2503247" y="819014"/>
                  <a:pt x="2503247" y="819014"/>
                </a:cubicBezTo>
                <a:close/>
                <a:moveTo>
                  <a:pt x="3071181" y="817001"/>
                </a:moveTo>
                <a:lnTo>
                  <a:pt x="3079621" y="817612"/>
                </a:lnTo>
                <a:lnTo>
                  <a:pt x="3077833" y="819014"/>
                </a:lnTo>
                <a:close/>
                <a:moveTo>
                  <a:pt x="288516" y="816631"/>
                </a:moveTo>
                <a:cubicBezTo>
                  <a:pt x="288516" y="816631"/>
                  <a:pt x="288516" y="821433"/>
                  <a:pt x="288516" y="821433"/>
                </a:cubicBezTo>
                <a:cubicBezTo>
                  <a:pt x="288516" y="821433"/>
                  <a:pt x="284618" y="821433"/>
                  <a:pt x="284618" y="816631"/>
                </a:cubicBezTo>
                <a:cubicBezTo>
                  <a:pt x="284618" y="821433"/>
                  <a:pt x="284618" y="821433"/>
                  <a:pt x="284618" y="821433"/>
                </a:cubicBezTo>
                <a:cubicBezTo>
                  <a:pt x="292416" y="821433"/>
                  <a:pt x="296314" y="826234"/>
                  <a:pt x="300213" y="821433"/>
                </a:cubicBezTo>
                <a:cubicBezTo>
                  <a:pt x="296314" y="821433"/>
                  <a:pt x="296314" y="821433"/>
                  <a:pt x="296314" y="821433"/>
                </a:cubicBezTo>
                <a:cubicBezTo>
                  <a:pt x="292416" y="816631"/>
                  <a:pt x="296314" y="821433"/>
                  <a:pt x="292416" y="821433"/>
                </a:cubicBezTo>
                <a:cubicBezTo>
                  <a:pt x="292416" y="821433"/>
                  <a:pt x="292416" y="821433"/>
                  <a:pt x="288516" y="816631"/>
                </a:cubicBezTo>
                <a:close/>
                <a:moveTo>
                  <a:pt x="323607" y="816631"/>
                </a:moveTo>
                <a:cubicBezTo>
                  <a:pt x="319707" y="821433"/>
                  <a:pt x="319707" y="821433"/>
                  <a:pt x="319707" y="821433"/>
                </a:cubicBezTo>
                <a:cubicBezTo>
                  <a:pt x="319707" y="821433"/>
                  <a:pt x="319707" y="821433"/>
                  <a:pt x="323607" y="821433"/>
                </a:cubicBezTo>
                <a:cubicBezTo>
                  <a:pt x="323607" y="821433"/>
                  <a:pt x="323607" y="821433"/>
                  <a:pt x="323607" y="816631"/>
                </a:cubicBezTo>
                <a:close/>
                <a:moveTo>
                  <a:pt x="467865" y="816631"/>
                </a:moveTo>
                <a:cubicBezTo>
                  <a:pt x="467865" y="816631"/>
                  <a:pt x="463965" y="816631"/>
                  <a:pt x="463965" y="821433"/>
                </a:cubicBezTo>
                <a:cubicBezTo>
                  <a:pt x="463965" y="816631"/>
                  <a:pt x="460067" y="821433"/>
                  <a:pt x="460067" y="821433"/>
                </a:cubicBezTo>
                <a:lnTo>
                  <a:pt x="456167" y="821433"/>
                </a:lnTo>
                <a:cubicBezTo>
                  <a:pt x="460067" y="821433"/>
                  <a:pt x="456167" y="826234"/>
                  <a:pt x="460067" y="826234"/>
                </a:cubicBezTo>
                <a:cubicBezTo>
                  <a:pt x="460067" y="821433"/>
                  <a:pt x="467865" y="821433"/>
                  <a:pt x="471763" y="821433"/>
                </a:cubicBezTo>
                <a:cubicBezTo>
                  <a:pt x="471763" y="821433"/>
                  <a:pt x="471763" y="821433"/>
                  <a:pt x="467865" y="816631"/>
                </a:cubicBezTo>
                <a:close/>
                <a:moveTo>
                  <a:pt x="530246" y="816631"/>
                </a:moveTo>
                <a:cubicBezTo>
                  <a:pt x="530246" y="816631"/>
                  <a:pt x="522448" y="821433"/>
                  <a:pt x="522448" y="816631"/>
                </a:cubicBezTo>
                <a:cubicBezTo>
                  <a:pt x="522448" y="816631"/>
                  <a:pt x="518550" y="821433"/>
                  <a:pt x="522448" y="821433"/>
                </a:cubicBezTo>
                <a:cubicBezTo>
                  <a:pt x="522448" y="816631"/>
                  <a:pt x="530246" y="821433"/>
                  <a:pt x="530246" y="816631"/>
                </a:cubicBezTo>
                <a:close/>
                <a:moveTo>
                  <a:pt x="2735595" y="816082"/>
                </a:moveTo>
                <a:lnTo>
                  <a:pt x="2737975" y="819014"/>
                </a:lnTo>
                <a:lnTo>
                  <a:pt x="2733280" y="819014"/>
                </a:lnTo>
                <a:lnTo>
                  <a:pt x="2730834" y="819014"/>
                </a:lnTo>
                <a:lnTo>
                  <a:pt x="2730177" y="819014"/>
                </a:lnTo>
                <a:lnTo>
                  <a:pt x="2730214" y="818969"/>
                </a:lnTo>
                <a:lnTo>
                  <a:pt x="2730834" y="819014"/>
                </a:lnTo>
                <a:lnTo>
                  <a:pt x="2732465" y="818009"/>
                </a:lnTo>
                <a:lnTo>
                  <a:pt x="2733280" y="819014"/>
                </a:lnTo>
                <a:lnTo>
                  <a:pt x="2733280" y="817508"/>
                </a:lnTo>
                <a:close/>
                <a:moveTo>
                  <a:pt x="523228" y="815672"/>
                </a:moveTo>
                <a:lnTo>
                  <a:pt x="522448" y="816631"/>
                </a:lnTo>
                <a:cubicBezTo>
                  <a:pt x="522448" y="816631"/>
                  <a:pt x="526347" y="816631"/>
                  <a:pt x="526347" y="816631"/>
                </a:cubicBezTo>
                <a:close/>
                <a:moveTo>
                  <a:pt x="2533148" y="815497"/>
                </a:moveTo>
                <a:lnTo>
                  <a:pt x="2549907" y="818445"/>
                </a:lnTo>
                <a:lnTo>
                  <a:pt x="2550830" y="819014"/>
                </a:lnTo>
                <a:lnTo>
                  <a:pt x="2550830" y="818607"/>
                </a:lnTo>
                <a:lnTo>
                  <a:pt x="2553137" y="819014"/>
                </a:lnTo>
                <a:lnTo>
                  <a:pt x="2550830" y="819014"/>
                </a:lnTo>
                <a:lnTo>
                  <a:pt x="2549238" y="819014"/>
                </a:lnTo>
                <a:cubicBezTo>
                  <a:pt x="2557035" y="819014"/>
                  <a:pt x="2560935" y="823814"/>
                  <a:pt x="2568733" y="823814"/>
                </a:cubicBezTo>
                <a:cubicBezTo>
                  <a:pt x="2572631" y="823814"/>
                  <a:pt x="2572631" y="819014"/>
                  <a:pt x="2572631" y="819014"/>
                </a:cubicBezTo>
                <a:lnTo>
                  <a:pt x="2573427" y="819993"/>
                </a:lnTo>
                <a:lnTo>
                  <a:pt x="2573427" y="823814"/>
                </a:lnTo>
                <a:lnTo>
                  <a:pt x="2574978" y="821904"/>
                </a:lnTo>
                <a:lnTo>
                  <a:pt x="2576530" y="823814"/>
                </a:lnTo>
                <a:lnTo>
                  <a:pt x="2581225" y="823814"/>
                </a:lnTo>
                <a:lnTo>
                  <a:pt x="2589022" y="823814"/>
                </a:lnTo>
                <a:lnTo>
                  <a:pt x="2592922" y="823814"/>
                </a:lnTo>
                <a:lnTo>
                  <a:pt x="2596024" y="823814"/>
                </a:lnTo>
                <a:lnTo>
                  <a:pt x="2608937" y="827790"/>
                </a:lnTo>
                <a:lnTo>
                  <a:pt x="2578788" y="824415"/>
                </a:lnTo>
                <a:cubicBezTo>
                  <a:pt x="2564655" y="822614"/>
                  <a:pt x="2550034" y="821415"/>
                  <a:pt x="2538338" y="823814"/>
                </a:cubicBezTo>
                <a:lnTo>
                  <a:pt x="2538338" y="830062"/>
                </a:lnTo>
                <a:lnTo>
                  <a:pt x="2533642" y="828616"/>
                </a:lnTo>
                <a:lnTo>
                  <a:pt x="2536746" y="832437"/>
                </a:lnTo>
                <a:lnTo>
                  <a:pt x="2530540" y="828616"/>
                </a:lnTo>
                <a:lnTo>
                  <a:pt x="2530141" y="829106"/>
                </a:lnTo>
                <a:lnTo>
                  <a:pt x="2529744" y="828616"/>
                </a:lnTo>
                <a:lnTo>
                  <a:pt x="2526243" y="832927"/>
                </a:lnTo>
                <a:lnTo>
                  <a:pt x="2526186" y="832857"/>
                </a:lnTo>
                <a:lnTo>
                  <a:pt x="2527307" y="831016"/>
                </a:lnTo>
                <a:cubicBezTo>
                  <a:pt x="2527794" y="831016"/>
                  <a:pt x="2527794" y="831016"/>
                  <a:pt x="2525845" y="828616"/>
                </a:cubicBezTo>
                <a:lnTo>
                  <a:pt x="2522742" y="828616"/>
                </a:lnTo>
                <a:lnTo>
                  <a:pt x="2521136" y="827769"/>
                </a:lnTo>
                <a:lnTo>
                  <a:pt x="2519155" y="827464"/>
                </a:lnTo>
                <a:lnTo>
                  <a:pt x="2518843" y="828616"/>
                </a:lnTo>
                <a:lnTo>
                  <a:pt x="2502405" y="827059"/>
                </a:lnTo>
                <a:lnTo>
                  <a:pt x="2498012" y="827522"/>
                </a:lnTo>
                <a:lnTo>
                  <a:pt x="2492208" y="826093"/>
                </a:lnTo>
                <a:lnTo>
                  <a:pt x="2502405" y="827059"/>
                </a:lnTo>
                <a:lnTo>
                  <a:pt x="2504709" y="826816"/>
                </a:lnTo>
                <a:cubicBezTo>
                  <a:pt x="2510071" y="827415"/>
                  <a:pt x="2514944" y="828616"/>
                  <a:pt x="2518843" y="828616"/>
                </a:cubicBezTo>
                <a:cubicBezTo>
                  <a:pt x="2507147" y="823814"/>
                  <a:pt x="2503247" y="828616"/>
                  <a:pt x="2495449" y="823814"/>
                </a:cubicBezTo>
                <a:lnTo>
                  <a:pt x="2519155" y="827464"/>
                </a:lnTo>
                <a:lnTo>
                  <a:pt x="2519330" y="826816"/>
                </a:lnTo>
                <a:lnTo>
                  <a:pt x="2521136" y="827769"/>
                </a:lnTo>
                <a:lnTo>
                  <a:pt x="2526640" y="828616"/>
                </a:lnTo>
                <a:cubicBezTo>
                  <a:pt x="2526640" y="823814"/>
                  <a:pt x="2526640" y="823814"/>
                  <a:pt x="2526640" y="823814"/>
                </a:cubicBezTo>
                <a:cubicBezTo>
                  <a:pt x="2530540" y="823814"/>
                  <a:pt x="2526640" y="823814"/>
                  <a:pt x="2530540" y="823814"/>
                </a:cubicBezTo>
                <a:cubicBezTo>
                  <a:pt x="2534438" y="823814"/>
                  <a:pt x="2538338" y="823814"/>
                  <a:pt x="2538338" y="823814"/>
                </a:cubicBezTo>
                <a:cubicBezTo>
                  <a:pt x="2538338" y="819014"/>
                  <a:pt x="2534438" y="823814"/>
                  <a:pt x="2530540" y="819014"/>
                </a:cubicBezTo>
                <a:cubicBezTo>
                  <a:pt x="2530540" y="819014"/>
                  <a:pt x="2522742" y="823814"/>
                  <a:pt x="2522742" y="819014"/>
                </a:cubicBezTo>
                <a:lnTo>
                  <a:pt x="2523084" y="818698"/>
                </a:lnTo>
                <a:lnTo>
                  <a:pt x="2526573" y="818950"/>
                </a:lnTo>
                <a:lnTo>
                  <a:pt x="2526640" y="819014"/>
                </a:lnTo>
                <a:lnTo>
                  <a:pt x="2526640" y="818956"/>
                </a:lnTo>
                <a:lnTo>
                  <a:pt x="2527436" y="819014"/>
                </a:lnTo>
                <a:lnTo>
                  <a:pt x="2530540" y="817102"/>
                </a:lnTo>
                <a:lnTo>
                  <a:pt x="2530540" y="819014"/>
                </a:lnTo>
                <a:cubicBezTo>
                  <a:pt x="2534438" y="819014"/>
                  <a:pt x="2534438" y="819014"/>
                  <a:pt x="2534438" y="819014"/>
                </a:cubicBezTo>
                <a:lnTo>
                  <a:pt x="2532105" y="816139"/>
                </a:lnTo>
                <a:close/>
                <a:moveTo>
                  <a:pt x="2750454" y="815175"/>
                </a:moveTo>
                <a:lnTo>
                  <a:pt x="2751676" y="815391"/>
                </a:lnTo>
                <a:lnTo>
                  <a:pt x="2750915" y="815743"/>
                </a:lnTo>
                <a:close/>
                <a:moveTo>
                  <a:pt x="557538" y="814831"/>
                </a:moveTo>
                <a:cubicBezTo>
                  <a:pt x="560462" y="815431"/>
                  <a:pt x="563386" y="816631"/>
                  <a:pt x="565336" y="816631"/>
                </a:cubicBezTo>
                <a:cubicBezTo>
                  <a:pt x="565336" y="816631"/>
                  <a:pt x="553639" y="816631"/>
                  <a:pt x="549741" y="816631"/>
                </a:cubicBezTo>
                <a:cubicBezTo>
                  <a:pt x="551689" y="814230"/>
                  <a:pt x="554614" y="814230"/>
                  <a:pt x="557538" y="814831"/>
                </a:cubicBezTo>
                <a:close/>
                <a:moveTo>
                  <a:pt x="2747325" y="814625"/>
                </a:moveTo>
                <a:lnTo>
                  <a:pt x="2749672" y="815038"/>
                </a:lnTo>
                <a:lnTo>
                  <a:pt x="2749672" y="815709"/>
                </a:lnTo>
                <a:close/>
                <a:moveTo>
                  <a:pt x="2745773" y="814352"/>
                </a:moveTo>
                <a:lnTo>
                  <a:pt x="2747011" y="814570"/>
                </a:lnTo>
                <a:lnTo>
                  <a:pt x="2749672" y="816208"/>
                </a:lnTo>
                <a:lnTo>
                  <a:pt x="2749672" y="819014"/>
                </a:lnTo>
                <a:cubicBezTo>
                  <a:pt x="2753570" y="819014"/>
                  <a:pt x="2753570" y="819014"/>
                  <a:pt x="2753570" y="819014"/>
                </a:cubicBezTo>
                <a:lnTo>
                  <a:pt x="2752914" y="818205"/>
                </a:lnTo>
                <a:lnTo>
                  <a:pt x="2754228" y="819014"/>
                </a:lnTo>
                <a:lnTo>
                  <a:pt x="2754228" y="815839"/>
                </a:lnTo>
                <a:lnTo>
                  <a:pt x="2772269" y="819014"/>
                </a:lnTo>
                <a:cubicBezTo>
                  <a:pt x="2772269" y="819014"/>
                  <a:pt x="2772269" y="819014"/>
                  <a:pt x="2768370" y="819014"/>
                </a:cubicBezTo>
                <a:cubicBezTo>
                  <a:pt x="2776168" y="819014"/>
                  <a:pt x="2780067" y="823814"/>
                  <a:pt x="2787865" y="823814"/>
                </a:cubicBezTo>
                <a:cubicBezTo>
                  <a:pt x="2791763" y="823814"/>
                  <a:pt x="2791763" y="819014"/>
                  <a:pt x="2791763" y="819014"/>
                </a:cubicBezTo>
                <a:lnTo>
                  <a:pt x="2792559" y="819993"/>
                </a:lnTo>
                <a:lnTo>
                  <a:pt x="2792559" y="823814"/>
                </a:lnTo>
                <a:lnTo>
                  <a:pt x="2794110" y="821904"/>
                </a:lnTo>
                <a:lnTo>
                  <a:pt x="2795662" y="823814"/>
                </a:lnTo>
                <a:lnTo>
                  <a:pt x="2800357" y="823814"/>
                </a:lnTo>
                <a:lnTo>
                  <a:pt x="2808155" y="823814"/>
                </a:lnTo>
                <a:lnTo>
                  <a:pt x="2812054" y="823814"/>
                </a:lnTo>
                <a:lnTo>
                  <a:pt x="2815156" y="823814"/>
                </a:lnTo>
                <a:lnTo>
                  <a:pt x="2828070" y="827790"/>
                </a:lnTo>
                <a:lnTo>
                  <a:pt x="2797920" y="824415"/>
                </a:lnTo>
                <a:cubicBezTo>
                  <a:pt x="2783787" y="822614"/>
                  <a:pt x="2769166" y="821415"/>
                  <a:pt x="2757470" y="823814"/>
                </a:cubicBezTo>
                <a:lnTo>
                  <a:pt x="2757470" y="830062"/>
                </a:lnTo>
                <a:lnTo>
                  <a:pt x="2752774" y="828616"/>
                </a:lnTo>
                <a:lnTo>
                  <a:pt x="2755878" y="832437"/>
                </a:lnTo>
                <a:lnTo>
                  <a:pt x="2749672" y="828616"/>
                </a:lnTo>
                <a:lnTo>
                  <a:pt x="2749273" y="829106"/>
                </a:lnTo>
                <a:lnTo>
                  <a:pt x="2748876" y="828616"/>
                </a:lnTo>
                <a:lnTo>
                  <a:pt x="2745375" y="832927"/>
                </a:lnTo>
                <a:lnTo>
                  <a:pt x="2745318" y="832857"/>
                </a:lnTo>
                <a:lnTo>
                  <a:pt x="2746440" y="831016"/>
                </a:lnTo>
                <a:cubicBezTo>
                  <a:pt x="2746926" y="831016"/>
                  <a:pt x="2746926" y="831016"/>
                  <a:pt x="2744978" y="828616"/>
                </a:cubicBezTo>
                <a:lnTo>
                  <a:pt x="2741874" y="828616"/>
                </a:lnTo>
                <a:lnTo>
                  <a:pt x="2740268" y="827769"/>
                </a:lnTo>
                <a:lnTo>
                  <a:pt x="2738287" y="827464"/>
                </a:lnTo>
                <a:lnTo>
                  <a:pt x="2737975" y="828616"/>
                </a:lnTo>
                <a:lnTo>
                  <a:pt x="2721537" y="827059"/>
                </a:lnTo>
                <a:lnTo>
                  <a:pt x="2717145" y="827522"/>
                </a:lnTo>
                <a:lnTo>
                  <a:pt x="2711341" y="826093"/>
                </a:lnTo>
                <a:lnTo>
                  <a:pt x="2721537" y="827059"/>
                </a:lnTo>
                <a:lnTo>
                  <a:pt x="2723841" y="826816"/>
                </a:lnTo>
                <a:cubicBezTo>
                  <a:pt x="2729203" y="827415"/>
                  <a:pt x="2734076" y="828616"/>
                  <a:pt x="2737975" y="828616"/>
                </a:cubicBezTo>
                <a:cubicBezTo>
                  <a:pt x="2726279" y="823814"/>
                  <a:pt x="2722379" y="828616"/>
                  <a:pt x="2714581" y="823814"/>
                </a:cubicBezTo>
                <a:lnTo>
                  <a:pt x="2738287" y="827464"/>
                </a:lnTo>
                <a:lnTo>
                  <a:pt x="2738462" y="826816"/>
                </a:lnTo>
                <a:lnTo>
                  <a:pt x="2740268" y="827769"/>
                </a:lnTo>
                <a:lnTo>
                  <a:pt x="2745773" y="828616"/>
                </a:lnTo>
                <a:cubicBezTo>
                  <a:pt x="2745773" y="823814"/>
                  <a:pt x="2745773" y="823814"/>
                  <a:pt x="2745773" y="823814"/>
                </a:cubicBezTo>
                <a:cubicBezTo>
                  <a:pt x="2749672" y="823814"/>
                  <a:pt x="2745773" y="823814"/>
                  <a:pt x="2749672" y="823814"/>
                </a:cubicBezTo>
                <a:cubicBezTo>
                  <a:pt x="2753570" y="823814"/>
                  <a:pt x="2757470" y="823814"/>
                  <a:pt x="2757470" y="823814"/>
                </a:cubicBezTo>
                <a:cubicBezTo>
                  <a:pt x="2757470" y="819014"/>
                  <a:pt x="2753570" y="823814"/>
                  <a:pt x="2749672" y="819014"/>
                </a:cubicBezTo>
                <a:cubicBezTo>
                  <a:pt x="2749672" y="819014"/>
                  <a:pt x="2741874" y="823814"/>
                  <a:pt x="2741874" y="819014"/>
                </a:cubicBezTo>
                <a:cubicBezTo>
                  <a:pt x="2741874" y="814212"/>
                  <a:pt x="2745773" y="819014"/>
                  <a:pt x="2745773" y="819014"/>
                </a:cubicBezTo>
                <a:close/>
                <a:moveTo>
                  <a:pt x="3666739" y="814213"/>
                </a:moveTo>
                <a:cubicBezTo>
                  <a:pt x="3666739" y="819015"/>
                  <a:pt x="3658942" y="814213"/>
                  <a:pt x="3658942" y="814213"/>
                </a:cubicBezTo>
                <a:cubicBezTo>
                  <a:pt x="3658942" y="819015"/>
                  <a:pt x="3666739" y="814213"/>
                  <a:pt x="3666739" y="819015"/>
                </a:cubicBezTo>
                <a:cubicBezTo>
                  <a:pt x="3670639" y="819015"/>
                  <a:pt x="3666739" y="814213"/>
                  <a:pt x="3666739" y="814213"/>
                </a:cubicBezTo>
                <a:close/>
                <a:moveTo>
                  <a:pt x="3721324" y="814213"/>
                </a:moveTo>
                <a:cubicBezTo>
                  <a:pt x="3717424" y="819015"/>
                  <a:pt x="3717424" y="819015"/>
                  <a:pt x="3717424" y="819015"/>
                </a:cubicBezTo>
                <a:cubicBezTo>
                  <a:pt x="3721324" y="819015"/>
                  <a:pt x="3729122" y="819015"/>
                  <a:pt x="3729122" y="823816"/>
                </a:cubicBezTo>
                <a:cubicBezTo>
                  <a:pt x="3733020" y="823816"/>
                  <a:pt x="3729122" y="819015"/>
                  <a:pt x="3733020" y="819015"/>
                </a:cubicBezTo>
                <a:lnTo>
                  <a:pt x="3729122" y="819015"/>
                </a:lnTo>
                <a:cubicBezTo>
                  <a:pt x="3729122" y="819015"/>
                  <a:pt x="3725222" y="814213"/>
                  <a:pt x="3725222" y="819015"/>
                </a:cubicBezTo>
                <a:cubicBezTo>
                  <a:pt x="3725222" y="814213"/>
                  <a:pt x="3721324" y="814213"/>
                  <a:pt x="3721324" y="814213"/>
                </a:cubicBezTo>
                <a:close/>
                <a:moveTo>
                  <a:pt x="3865582" y="814213"/>
                </a:moveTo>
                <a:cubicBezTo>
                  <a:pt x="3865582" y="819015"/>
                  <a:pt x="3865582" y="819015"/>
                  <a:pt x="3865582" y="819015"/>
                </a:cubicBezTo>
                <a:cubicBezTo>
                  <a:pt x="3869480" y="819015"/>
                  <a:pt x="3869480" y="819015"/>
                  <a:pt x="3869480" y="819015"/>
                </a:cubicBezTo>
                <a:cubicBezTo>
                  <a:pt x="3869480" y="819015"/>
                  <a:pt x="3869480" y="819015"/>
                  <a:pt x="3865582" y="814213"/>
                </a:cubicBezTo>
                <a:close/>
                <a:moveTo>
                  <a:pt x="3904571" y="814213"/>
                </a:moveTo>
                <a:cubicBezTo>
                  <a:pt x="3904571" y="819015"/>
                  <a:pt x="3900671" y="819015"/>
                  <a:pt x="3900671" y="819015"/>
                </a:cubicBezTo>
                <a:cubicBezTo>
                  <a:pt x="3900671" y="819015"/>
                  <a:pt x="3900671" y="814213"/>
                  <a:pt x="3900671" y="814213"/>
                </a:cubicBezTo>
                <a:cubicBezTo>
                  <a:pt x="3896773" y="819015"/>
                  <a:pt x="3896773" y="819015"/>
                  <a:pt x="3896773" y="819015"/>
                </a:cubicBezTo>
                <a:cubicBezTo>
                  <a:pt x="3892873" y="819015"/>
                  <a:pt x="3896773" y="814213"/>
                  <a:pt x="3892873" y="819015"/>
                </a:cubicBezTo>
                <a:cubicBezTo>
                  <a:pt x="3892873" y="819015"/>
                  <a:pt x="3892873" y="819015"/>
                  <a:pt x="3888975" y="819015"/>
                </a:cubicBezTo>
                <a:cubicBezTo>
                  <a:pt x="3892873" y="823816"/>
                  <a:pt x="3896773" y="819015"/>
                  <a:pt x="3904571" y="819015"/>
                </a:cubicBezTo>
                <a:cubicBezTo>
                  <a:pt x="3904571" y="819015"/>
                  <a:pt x="3904571" y="819015"/>
                  <a:pt x="3904571" y="814213"/>
                </a:cubicBezTo>
                <a:close/>
                <a:moveTo>
                  <a:pt x="2112565" y="814212"/>
                </a:moveTo>
                <a:cubicBezTo>
                  <a:pt x="2112565" y="819014"/>
                  <a:pt x="2104768" y="814212"/>
                  <a:pt x="2104768" y="814212"/>
                </a:cubicBezTo>
                <a:cubicBezTo>
                  <a:pt x="2104768" y="819014"/>
                  <a:pt x="2112565" y="814212"/>
                  <a:pt x="2112565" y="819014"/>
                </a:cubicBezTo>
                <a:cubicBezTo>
                  <a:pt x="2116465" y="819014"/>
                  <a:pt x="2112565" y="814212"/>
                  <a:pt x="2112565" y="814212"/>
                </a:cubicBezTo>
                <a:close/>
                <a:moveTo>
                  <a:pt x="2167150" y="814212"/>
                </a:moveTo>
                <a:cubicBezTo>
                  <a:pt x="2163250" y="819014"/>
                  <a:pt x="2163250" y="819014"/>
                  <a:pt x="2163250" y="819014"/>
                </a:cubicBezTo>
                <a:cubicBezTo>
                  <a:pt x="2167150" y="819014"/>
                  <a:pt x="2174947" y="819014"/>
                  <a:pt x="2174947" y="823814"/>
                </a:cubicBezTo>
                <a:cubicBezTo>
                  <a:pt x="2178846" y="823814"/>
                  <a:pt x="2174947" y="819014"/>
                  <a:pt x="2178846" y="819014"/>
                </a:cubicBezTo>
                <a:lnTo>
                  <a:pt x="2174947" y="819014"/>
                </a:lnTo>
                <a:cubicBezTo>
                  <a:pt x="2174947" y="819014"/>
                  <a:pt x="2171048" y="814212"/>
                  <a:pt x="2171048" y="819014"/>
                </a:cubicBezTo>
                <a:cubicBezTo>
                  <a:pt x="2171048" y="814212"/>
                  <a:pt x="2167150" y="814212"/>
                  <a:pt x="2167150" y="814212"/>
                </a:cubicBezTo>
                <a:close/>
                <a:moveTo>
                  <a:pt x="2331697" y="814212"/>
                </a:moveTo>
                <a:cubicBezTo>
                  <a:pt x="2331697" y="819014"/>
                  <a:pt x="2323900" y="814212"/>
                  <a:pt x="2323900" y="814212"/>
                </a:cubicBezTo>
                <a:cubicBezTo>
                  <a:pt x="2323900" y="819014"/>
                  <a:pt x="2331697" y="814212"/>
                  <a:pt x="2331697" y="819014"/>
                </a:cubicBezTo>
                <a:cubicBezTo>
                  <a:pt x="2335597" y="819014"/>
                  <a:pt x="2331697" y="814212"/>
                  <a:pt x="2331697" y="814212"/>
                </a:cubicBezTo>
                <a:close/>
                <a:moveTo>
                  <a:pt x="2350396" y="814212"/>
                </a:moveTo>
                <a:cubicBezTo>
                  <a:pt x="2350396" y="819014"/>
                  <a:pt x="2346497" y="819014"/>
                  <a:pt x="2346497" y="819014"/>
                </a:cubicBezTo>
                <a:cubicBezTo>
                  <a:pt x="2346497" y="819014"/>
                  <a:pt x="2346497" y="814212"/>
                  <a:pt x="2346497" y="814212"/>
                </a:cubicBezTo>
                <a:cubicBezTo>
                  <a:pt x="2342599" y="819014"/>
                  <a:pt x="2342599" y="819014"/>
                  <a:pt x="2342599" y="819014"/>
                </a:cubicBezTo>
                <a:cubicBezTo>
                  <a:pt x="2338699" y="819014"/>
                  <a:pt x="2342599" y="814212"/>
                  <a:pt x="2338699" y="819014"/>
                </a:cubicBezTo>
                <a:cubicBezTo>
                  <a:pt x="2338699" y="819014"/>
                  <a:pt x="2338699" y="819014"/>
                  <a:pt x="2334801" y="819014"/>
                </a:cubicBezTo>
                <a:cubicBezTo>
                  <a:pt x="2338699" y="823814"/>
                  <a:pt x="2342599" y="819014"/>
                  <a:pt x="2350396" y="819014"/>
                </a:cubicBezTo>
                <a:cubicBezTo>
                  <a:pt x="2350396" y="819014"/>
                  <a:pt x="2350396" y="819014"/>
                  <a:pt x="2350396" y="814212"/>
                </a:cubicBezTo>
                <a:close/>
                <a:moveTo>
                  <a:pt x="2788661" y="814212"/>
                </a:moveTo>
                <a:lnTo>
                  <a:pt x="2791084" y="815207"/>
                </a:lnTo>
                <a:lnTo>
                  <a:pt x="2788661" y="815734"/>
                </a:lnTo>
                <a:lnTo>
                  <a:pt x="2788661" y="814212"/>
                </a:lnTo>
                <a:lnTo>
                  <a:pt x="2787219" y="815987"/>
                </a:lnTo>
                <a:lnTo>
                  <a:pt x="2784761" y="815592"/>
                </a:lnTo>
                <a:lnTo>
                  <a:pt x="2784761" y="814212"/>
                </a:lnTo>
                <a:lnTo>
                  <a:pt x="2783770" y="815433"/>
                </a:lnTo>
                <a:lnTo>
                  <a:pt x="2776168" y="814212"/>
                </a:lnTo>
                <a:lnTo>
                  <a:pt x="2780067" y="814212"/>
                </a:lnTo>
                <a:lnTo>
                  <a:pt x="2784761" y="814212"/>
                </a:lnTo>
                <a:close/>
                <a:moveTo>
                  <a:pt x="2953070" y="814212"/>
                </a:moveTo>
                <a:cubicBezTo>
                  <a:pt x="2953070" y="819014"/>
                  <a:pt x="2953070" y="819014"/>
                  <a:pt x="2953070" y="819014"/>
                </a:cubicBezTo>
                <a:cubicBezTo>
                  <a:pt x="2956968" y="819014"/>
                  <a:pt x="2956968" y="819014"/>
                  <a:pt x="2956968" y="819014"/>
                </a:cubicBezTo>
                <a:cubicBezTo>
                  <a:pt x="2956968" y="819014"/>
                  <a:pt x="2956968" y="819014"/>
                  <a:pt x="2953070" y="814212"/>
                </a:cubicBezTo>
                <a:close/>
                <a:moveTo>
                  <a:pt x="3122352" y="814212"/>
                </a:moveTo>
                <a:cubicBezTo>
                  <a:pt x="3122352" y="819014"/>
                  <a:pt x="3114554" y="814212"/>
                  <a:pt x="3114554" y="814212"/>
                </a:cubicBezTo>
                <a:cubicBezTo>
                  <a:pt x="3114554" y="819014"/>
                  <a:pt x="3122352" y="814212"/>
                  <a:pt x="3122352" y="819014"/>
                </a:cubicBezTo>
                <a:cubicBezTo>
                  <a:pt x="3126251" y="819014"/>
                  <a:pt x="3122352" y="814212"/>
                  <a:pt x="3122352" y="814212"/>
                </a:cubicBezTo>
                <a:close/>
                <a:moveTo>
                  <a:pt x="3321194" y="814212"/>
                </a:moveTo>
                <a:cubicBezTo>
                  <a:pt x="3321194" y="819014"/>
                  <a:pt x="3321194" y="819014"/>
                  <a:pt x="3321194" y="819014"/>
                </a:cubicBezTo>
                <a:cubicBezTo>
                  <a:pt x="3325093" y="819014"/>
                  <a:pt x="3325093" y="819014"/>
                  <a:pt x="3325093" y="819014"/>
                </a:cubicBezTo>
                <a:cubicBezTo>
                  <a:pt x="3325093" y="819014"/>
                  <a:pt x="3325093" y="819014"/>
                  <a:pt x="3321194" y="814212"/>
                </a:cubicBezTo>
                <a:close/>
                <a:moveTo>
                  <a:pt x="3360183" y="814212"/>
                </a:moveTo>
                <a:cubicBezTo>
                  <a:pt x="3360183" y="819014"/>
                  <a:pt x="3356284" y="819014"/>
                  <a:pt x="3356284" y="819014"/>
                </a:cubicBezTo>
                <a:cubicBezTo>
                  <a:pt x="3356284" y="819014"/>
                  <a:pt x="3356284" y="814212"/>
                  <a:pt x="3356284" y="814212"/>
                </a:cubicBezTo>
                <a:cubicBezTo>
                  <a:pt x="3352385" y="819014"/>
                  <a:pt x="3352385" y="819014"/>
                  <a:pt x="3352385" y="819014"/>
                </a:cubicBezTo>
                <a:cubicBezTo>
                  <a:pt x="3348486" y="819014"/>
                  <a:pt x="3352385" y="814212"/>
                  <a:pt x="3348486" y="819014"/>
                </a:cubicBezTo>
                <a:cubicBezTo>
                  <a:pt x="3348486" y="819014"/>
                  <a:pt x="3348486" y="819014"/>
                  <a:pt x="3344588" y="819014"/>
                </a:cubicBezTo>
                <a:cubicBezTo>
                  <a:pt x="3348486" y="823814"/>
                  <a:pt x="3352385" y="819014"/>
                  <a:pt x="3360183" y="819014"/>
                </a:cubicBezTo>
                <a:cubicBezTo>
                  <a:pt x="3360183" y="819014"/>
                  <a:pt x="3360183" y="819014"/>
                  <a:pt x="3360183" y="814212"/>
                </a:cubicBezTo>
                <a:close/>
                <a:moveTo>
                  <a:pt x="2663849" y="814154"/>
                </a:moveTo>
                <a:lnTo>
                  <a:pt x="2663897" y="814158"/>
                </a:lnTo>
                <a:lnTo>
                  <a:pt x="2663897" y="814212"/>
                </a:lnTo>
                <a:close/>
                <a:moveTo>
                  <a:pt x="2303610" y="814028"/>
                </a:moveTo>
                <a:lnTo>
                  <a:pt x="2304406" y="814212"/>
                </a:lnTo>
                <a:lnTo>
                  <a:pt x="2303610" y="814212"/>
                </a:lnTo>
                <a:close/>
                <a:moveTo>
                  <a:pt x="2522742" y="814028"/>
                </a:moveTo>
                <a:lnTo>
                  <a:pt x="2523538" y="814212"/>
                </a:lnTo>
                <a:lnTo>
                  <a:pt x="2522742" y="814212"/>
                </a:lnTo>
                <a:close/>
                <a:moveTo>
                  <a:pt x="2515474" y="813886"/>
                </a:moveTo>
                <a:lnTo>
                  <a:pt x="2514944" y="814212"/>
                </a:lnTo>
                <a:lnTo>
                  <a:pt x="2514148" y="814212"/>
                </a:lnTo>
                <a:close/>
                <a:moveTo>
                  <a:pt x="2509886" y="813763"/>
                </a:moveTo>
                <a:lnTo>
                  <a:pt x="2510250" y="814212"/>
                </a:lnTo>
                <a:lnTo>
                  <a:pt x="2509095" y="814212"/>
                </a:lnTo>
                <a:lnTo>
                  <a:pt x="2509215" y="813919"/>
                </a:lnTo>
                <a:close/>
                <a:moveTo>
                  <a:pt x="2233134" y="813482"/>
                </a:moveTo>
                <a:lnTo>
                  <a:pt x="2233430" y="813507"/>
                </a:lnTo>
                <a:lnTo>
                  <a:pt x="2233430" y="814212"/>
                </a:lnTo>
                <a:close/>
                <a:moveTo>
                  <a:pt x="2452266" y="813482"/>
                </a:moveTo>
                <a:lnTo>
                  <a:pt x="2452562" y="813507"/>
                </a:lnTo>
                <a:lnTo>
                  <a:pt x="2452562" y="814212"/>
                </a:lnTo>
                <a:close/>
                <a:moveTo>
                  <a:pt x="3665960" y="813254"/>
                </a:moveTo>
                <a:lnTo>
                  <a:pt x="3662841" y="814213"/>
                </a:lnTo>
                <a:cubicBezTo>
                  <a:pt x="3662841" y="814213"/>
                  <a:pt x="3666739" y="814213"/>
                  <a:pt x="3666739" y="814213"/>
                </a:cubicBezTo>
                <a:close/>
                <a:moveTo>
                  <a:pt x="2111785" y="813252"/>
                </a:moveTo>
                <a:lnTo>
                  <a:pt x="2108667" y="814212"/>
                </a:lnTo>
                <a:cubicBezTo>
                  <a:pt x="2108667" y="814212"/>
                  <a:pt x="2112565" y="814212"/>
                  <a:pt x="2112565" y="814212"/>
                </a:cubicBezTo>
                <a:close/>
                <a:moveTo>
                  <a:pt x="2330918" y="813252"/>
                </a:moveTo>
                <a:lnTo>
                  <a:pt x="2327799" y="814212"/>
                </a:lnTo>
                <a:cubicBezTo>
                  <a:pt x="2327799" y="814212"/>
                  <a:pt x="2331697" y="814212"/>
                  <a:pt x="2331697" y="814212"/>
                </a:cubicBezTo>
                <a:close/>
                <a:moveTo>
                  <a:pt x="3121572" y="813252"/>
                </a:moveTo>
                <a:lnTo>
                  <a:pt x="3118454" y="814212"/>
                </a:lnTo>
                <a:cubicBezTo>
                  <a:pt x="3118454" y="814212"/>
                  <a:pt x="3122352" y="814212"/>
                  <a:pt x="3122352" y="814212"/>
                </a:cubicBezTo>
                <a:close/>
                <a:moveTo>
                  <a:pt x="2742532" y="813207"/>
                </a:moveTo>
                <a:lnTo>
                  <a:pt x="2744978" y="814212"/>
                </a:lnTo>
                <a:lnTo>
                  <a:pt x="2742532" y="814212"/>
                </a:lnTo>
                <a:close/>
                <a:moveTo>
                  <a:pt x="2224461" y="812770"/>
                </a:moveTo>
                <a:lnTo>
                  <a:pt x="2225632" y="812867"/>
                </a:lnTo>
                <a:lnTo>
                  <a:pt x="2225632" y="814212"/>
                </a:lnTo>
                <a:close/>
                <a:moveTo>
                  <a:pt x="2443594" y="812770"/>
                </a:moveTo>
                <a:lnTo>
                  <a:pt x="2444764" y="812867"/>
                </a:lnTo>
                <a:lnTo>
                  <a:pt x="2444764" y="814212"/>
                </a:lnTo>
                <a:close/>
                <a:moveTo>
                  <a:pt x="3559392" y="812763"/>
                </a:moveTo>
                <a:lnTo>
                  <a:pt x="3577066" y="814213"/>
                </a:lnTo>
                <a:lnTo>
                  <a:pt x="3584000" y="814716"/>
                </a:lnTo>
                <a:lnTo>
                  <a:pt x="3578031" y="816012"/>
                </a:lnTo>
                <a:cubicBezTo>
                  <a:pt x="3574620" y="815413"/>
                  <a:pt x="3570721" y="814212"/>
                  <a:pt x="3566822" y="814212"/>
                </a:cubicBezTo>
                <a:lnTo>
                  <a:pt x="3562924" y="814212"/>
                </a:lnTo>
                <a:close/>
                <a:moveTo>
                  <a:pt x="2959458" y="812476"/>
                </a:moveTo>
                <a:lnTo>
                  <a:pt x="2960868" y="814212"/>
                </a:lnTo>
                <a:lnTo>
                  <a:pt x="2961678" y="813214"/>
                </a:lnTo>
                <a:lnTo>
                  <a:pt x="2964110" y="814212"/>
                </a:lnTo>
                <a:lnTo>
                  <a:pt x="2982128" y="817382"/>
                </a:lnTo>
                <a:lnTo>
                  <a:pt x="2980362" y="819014"/>
                </a:lnTo>
                <a:cubicBezTo>
                  <a:pt x="2980362" y="819014"/>
                  <a:pt x="2980362" y="819014"/>
                  <a:pt x="2976463" y="819014"/>
                </a:cubicBezTo>
                <a:cubicBezTo>
                  <a:pt x="2978412" y="821415"/>
                  <a:pt x="2980362" y="821415"/>
                  <a:pt x="2982798" y="820814"/>
                </a:cubicBezTo>
                <a:lnTo>
                  <a:pt x="2989512" y="819509"/>
                </a:lnTo>
                <a:lnTo>
                  <a:pt x="2995957" y="821095"/>
                </a:lnTo>
                <a:lnTo>
                  <a:pt x="2995957" y="823814"/>
                </a:lnTo>
                <a:lnTo>
                  <a:pt x="2997797" y="821549"/>
                </a:lnTo>
                <a:lnTo>
                  <a:pt x="3003755" y="823016"/>
                </a:lnTo>
                <a:lnTo>
                  <a:pt x="3003755" y="823814"/>
                </a:lnTo>
                <a:lnTo>
                  <a:pt x="3004681" y="823244"/>
                </a:lnTo>
                <a:lnTo>
                  <a:pt x="3006997" y="823814"/>
                </a:lnTo>
                <a:lnTo>
                  <a:pt x="3010239" y="819823"/>
                </a:lnTo>
                <a:lnTo>
                  <a:pt x="3011114" y="819283"/>
                </a:lnTo>
                <a:lnTo>
                  <a:pt x="3012479" y="820963"/>
                </a:lnTo>
                <a:lnTo>
                  <a:pt x="3011553" y="823814"/>
                </a:lnTo>
                <a:lnTo>
                  <a:pt x="3013174" y="821819"/>
                </a:lnTo>
                <a:lnTo>
                  <a:pt x="3014795" y="823814"/>
                </a:lnTo>
                <a:lnTo>
                  <a:pt x="3015452" y="823814"/>
                </a:lnTo>
                <a:lnTo>
                  <a:pt x="3023250" y="823814"/>
                </a:lnTo>
                <a:lnTo>
                  <a:pt x="3027148" y="823814"/>
                </a:lnTo>
                <a:cubicBezTo>
                  <a:pt x="3031048" y="823814"/>
                  <a:pt x="3038844" y="823814"/>
                  <a:pt x="3038844" y="828616"/>
                </a:cubicBezTo>
                <a:cubicBezTo>
                  <a:pt x="3019350" y="828616"/>
                  <a:pt x="2984261" y="819014"/>
                  <a:pt x="2960868" y="823814"/>
                </a:cubicBezTo>
                <a:lnTo>
                  <a:pt x="2960868" y="828616"/>
                </a:lnTo>
                <a:lnTo>
                  <a:pt x="2953070" y="828616"/>
                </a:lnTo>
                <a:lnTo>
                  <a:pt x="2949171" y="828616"/>
                </a:lnTo>
                <a:lnTo>
                  <a:pt x="2945272" y="828616"/>
                </a:lnTo>
                <a:lnTo>
                  <a:pt x="2943666" y="827769"/>
                </a:lnTo>
                <a:lnTo>
                  <a:pt x="2941685" y="827464"/>
                </a:lnTo>
                <a:lnTo>
                  <a:pt x="2941373" y="828616"/>
                </a:lnTo>
                <a:lnTo>
                  <a:pt x="2940305" y="828515"/>
                </a:lnTo>
                <a:lnTo>
                  <a:pt x="2940012" y="828442"/>
                </a:lnTo>
                <a:lnTo>
                  <a:pt x="2941373" y="828616"/>
                </a:lnTo>
                <a:lnTo>
                  <a:pt x="2938839" y="828153"/>
                </a:lnTo>
                <a:lnTo>
                  <a:pt x="2926625" y="825145"/>
                </a:lnTo>
                <a:lnTo>
                  <a:pt x="2941685" y="827464"/>
                </a:lnTo>
                <a:lnTo>
                  <a:pt x="2941861" y="826816"/>
                </a:lnTo>
                <a:lnTo>
                  <a:pt x="2943666" y="827769"/>
                </a:lnTo>
                <a:lnTo>
                  <a:pt x="2949171" y="828616"/>
                </a:lnTo>
                <a:cubicBezTo>
                  <a:pt x="2949171" y="823814"/>
                  <a:pt x="2949171" y="823814"/>
                  <a:pt x="2949171" y="823814"/>
                </a:cubicBezTo>
                <a:cubicBezTo>
                  <a:pt x="2953070" y="823814"/>
                  <a:pt x="2949171" y="823814"/>
                  <a:pt x="2953070" y="823814"/>
                </a:cubicBezTo>
                <a:cubicBezTo>
                  <a:pt x="2956968" y="823814"/>
                  <a:pt x="2960868" y="823814"/>
                  <a:pt x="2960868" y="823814"/>
                </a:cubicBezTo>
                <a:cubicBezTo>
                  <a:pt x="2960868" y="819014"/>
                  <a:pt x="2956968" y="823814"/>
                  <a:pt x="2953070" y="819014"/>
                </a:cubicBezTo>
                <a:cubicBezTo>
                  <a:pt x="2953070" y="819014"/>
                  <a:pt x="2945272" y="823814"/>
                  <a:pt x="2945272" y="819014"/>
                </a:cubicBezTo>
                <a:cubicBezTo>
                  <a:pt x="2945272" y="814212"/>
                  <a:pt x="2949171" y="819014"/>
                  <a:pt x="2949171" y="819014"/>
                </a:cubicBezTo>
                <a:lnTo>
                  <a:pt x="2949171" y="815021"/>
                </a:lnTo>
                <a:lnTo>
                  <a:pt x="2952413" y="819014"/>
                </a:lnTo>
                <a:cubicBezTo>
                  <a:pt x="2952413" y="814212"/>
                  <a:pt x="2952413" y="814212"/>
                  <a:pt x="2952413" y="814212"/>
                </a:cubicBezTo>
                <a:close/>
                <a:moveTo>
                  <a:pt x="2756041" y="812454"/>
                </a:moveTo>
                <a:lnTo>
                  <a:pt x="2756107" y="812534"/>
                </a:lnTo>
                <a:lnTo>
                  <a:pt x="2755880" y="812502"/>
                </a:lnTo>
                <a:close/>
                <a:moveTo>
                  <a:pt x="3631650" y="812413"/>
                </a:moveTo>
                <a:cubicBezTo>
                  <a:pt x="3634574" y="811812"/>
                  <a:pt x="3637498" y="811812"/>
                  <a:pt x="3639448" y="814213"/>
                </a:cubicBezTo>
                <a:cubicBezTo>
                  <a:pt x="3635548" y="814213"/>
                  <a:pt x="3623852" y="814213"/>
                  <a:pt x="3623852" y="814213"/>
                </a:cubicBezTo>
                <a:cubicBezTo>
                  <a:pt x="3625801" y="814213"/>
                  <a:pt x="3628725" y="813013"/>
                  <a:pt x="3631650" y="812413"/>
                </a:cubicBezTo>
                <a:close/>
                <a:moveTo>
                  <a:pt x="2077476" y="812411"/>
                </a:moveTo>
                <a:cubicBezTo>
                  <a:pt x="2080400" y="811811"/>
                  <a:pt x="2083324" y="811811"/>
                  <a:pt x="2085274" y="814212"/>
                </a:cubicBezTo>
                <a:cubicBezTo>
                  <a:pt x="2081374" y="814212"/>
                  <a:pt x="2069678" y="814212"/>
                  <a:pt x="2069678" y="814212"/>
                </a:cubicBezTo>
                <a:cubicBezTo>
                  <a:pt x="2071627" y="814212"/>
                  <a:pt x="2074552" y="813012"/>
                  <a:pt x="2077476" y="812411"/>
                </a:cubicBezTo>
                <a:close/>
                <a:moveTo>
                  <a:pt x="2296608" y="812411"/>
                </a:moveTo>
                <a:lnTo>
                  <a:pt x="2298155" y="812769"/>
                </a:lnTo>
                <a:lnTo>
                  <a:pt x="2295812" y="814212"/>
                </a:lnTo>
                <a:lnTo>
                  <a:pt x="2289964" y="814212"/>
                </a:lnTo>
                <a:lnTo>
                  <a:pt x="2290083" y="813919"/>
                </a:lnTo>
                <a:close/>
                <a:moveTo>
                  <a:pt x="2719138" y="812411"/>
                </a:moveTo>
                <a:lnTo>
                  <a:pt x="2719815" y="812568"/>
                </a:lnTo>
                <a:lnTo>
                  <a:pt x="2718481" y="814212"/>
                </a:lnTo>
                <a:lnTo>
                  <a:pt x="2718481" y="812563"/>
                </a:lnTo>
                <a:close/>
                <a:moveTo>
                  <a:pt x="3087263" y="812411"/>
                </a:moveTo>
                <a:cubicBezTo>
                  <a:pt x="3090187" y="811811"/>
                  <a:pt x="3093111" y="811811"/>
                  <a:pt x="3095060" y="814212"/>
                </a:cubicBezTo>
                <a:lnTo>
                  <a:pt x="3085631" y="814212"/>
                </a:lnTo>
                <a:lnTo>
                  <a:pt x="3079465" y="814212"/>
                </a:lnTo>
                <a:cubicBezTo>
                  <a:pt x="3081413" y="814212"/>
                  <a:pt x="3084337" y="813012"/>
                  <a:pt x="3087263" y="812411"/>
                </a:cubicBezTo>
                <a:close/>
                <a:moveTo>
                  <a:pt x="2553888" y="812070"/>
                </a:moveTo>
                <a:lnTo>
                  <a:pt x="2562526" y="813646"/>
                </a:lnTo>
                <a:lnTo>
                  <a:pt x="2562526" y="814212"/>
                </a:lnTo>
                <a:lnTo>
                  <a:pt x="2565629" y="814212"/>
                </a:lnTo>
                <a:lnTo>
                  <a:pt x="2569529" y="814212"/>
                </a:lnTo>
                <a:lnTo>
                  <a:pt x="2571952" y="815207"/>
                </a:lnTo>
                <a:lnTo>
                  <a:pt x="2569529" y="815734"/>
                </a:lnTo>
                <a:lnTo>
                  <a:pt x="2569529" y="814212"/>
                </a:lnTo>
                <a:lnTo>
                  <a:pt x="2568087" y="815987"/>
                </a:lnTo>
                <a:lnTo>
                  <a:pt x="2565629" y="815592"/>
                </a:lnTo>
                <a:lnTo>
                  <a:pt x="2565629" y="814212"/>
                </a:lnTo>
                <a:lnTo>
                  <a:pt x="2564638" y="815433"/>
                </a:lnTo>
                <a:lnTo>
                  <a:pt x="2557035" y="814212"/>
                </a:lnTo>
                <a:lnTo>
                  <a:pt x="2553137" y="814212"/>
                </a:lnTo>
                <a:lnTo>
                  <a:pt x="2550477" y="813120"/>
                </a:lnTo>
                <a:close/>
                <a:moveTo>
                  <a:pt x="319707" y="811829"/>
                </a:moveTo>
                <a:lnTo>
                  <a:pt x="315809" y="811829"/>
                </a:lnTo>
                <a:lnTo>
                  <a:pt x="311909" y="811829"/>
                </a:lnTo>
                <a:cubicBezTo>
                  <a:pt x="315809" y="811829"/>
                  <a:pt x="315809" y="811829"/>
                  <a:pt x="315809" y="816631"/>
                </a:cubicBezTo>
                <a:cubicBezTo>
                  <a:pt x="315809" y="816631"/>
                  <a:pt x="319707" y="811829"/>
                  <a:pt x="319707" y="811829"/>
                </a:cubicBezTo>
                <a:close/>
                <a:moveTo>
                  <a:pt x="354797" y="811829"/>
                </a:moveTo>
                <a:cubicBezTo>
                  <a:pt x="354797" y="816631"/>
                  <a:pt x="354797" y="816631"/>
                  <a:pt x="354797" y="816631"/>
                </a:cubicBezTo>
                <a:cubicBezTo>
                  <a:pt x="350898" y="816631"/>
                  <a:pt x="350898" y="816631"/>
                  <a:pt x="350898" y="811829"/>
                </a:cubicBezTo>
                <a:cubicBezTo>
                  <a:pt x="354797" y="811829"/>
                  <a:pt x="354797" y="811829"/>
                  <a:pt x="354797" y="811829"/>
                </a:cubicBezTo>
                <a:close/>
                <a:moveTo>
                  <a:pt x="569234" y="811829"/>
                </a:moveTo>
                <a:cubicBezTo>
                  <a:pt x="569234" y="816631"/>
                  <a:pt x="573134" y="811829"/>
                  <a:pt x="573134" y="816631"/>
                </a:cubicBezTo>
                <a:cubicBezTo>
                  <a:pt x="569234" y="816631"/>
                  <a:pt x="569234" y="811829"/>
                  <a:pt x="569234" y="816631"/>
                </a:cubicBezTo>
                <a:cubicBezTo>
                  <a:pt x="565336" y="816631"/>
                  <a:pt x="569234" y="811829"/>
                  <a:pt x="569234" y="811829"/>
                </a:cubicBezTo>
                <a:close/>
                <a:moveTo>
                  <a:pt x="749076" y="811769"/>
                </a:moveTo>
                <a:lnTo>
                  <a:pt x="748583" y="811829"/>
                </a:lnTo>
                <a:cubicBezTo>
                  <a:pt x="748583" y="811829"/>
                  <a:pt x="748583" y="811829"/>
                  <a:pt x="752481" y="811829"/>
                </a:cubicBezTo>
                <a:close/>
                <a:moveTo>
                  <a:pt x="2545101" y="811664"/>
                </a:moveTo>
                <a:lnTo>
                  <a:pt x="2548468" y="813738"/>
                </a:lnTo>
                <a:lnTo>
                  <a:pt x="2547640" y="813994"/>
                </a:lnTo>
                <a:lnTo>
                  <a:pt x="2543653" y="813448"/>
                </a:lnTo>
                <a:close/>
                <a:moveTo>
                  <a:pt x="2540685" y="811321"/>
                </a:moveTo>
                <a:lnTo>
                  <a:pt x="2542256" y="813256"/>
                </a:lnTo>
                <a:lnTo>
                  <a:pt x="2539428" y="812869"/>
                </a:lnTo>
                <a:close/>
                <a:moveTo>
                  <a:pt x="2749353" y="810612"/>
                </a:moveTo>
                <a:lnTo>
                  <a:pt x="2751134" y="811210"/>
                </a:lnTo>
                <a:lnTo>
                  <a:pt x="2751544" y="810908"/>
                </a:lnTo>
                <a:lnTo>
                  <a:pt x="2752460" y="812035"/>
                </a:lnTo>
                <a:lnTo>
                  <a:pt x="2748623" y="811510"/>
                </a:lnTo>
                <a:close/>
                <a:moveTo>
                  <a:pt x="3531990" y="810512"/>
                </a:moveTo>
                <a:lnTo>
                  <a:pt x="3556252" y="812505"/>
                </a:lnTo>
                <a:lnTo>
                  <a:pt x="3559024" y="814212"/>
                </a:lnTo>
                <a:close/>
                <a:moveTo>
                  <a:pt x="2762356" y="810508"/>
                </a:moveTo>
                <a:lnTo>
                  <a:pt x="2765924" y="812706"/>
                </a:lnTo>
                <a:lnTo>
                  <a:pt x="2765924" y="813878"/>
                </a:lnTo>
                <a:lnTo>
                  <a:pt x="2758559" y="812869"/>
                </a:lnTo>
                <a:lnTo>
                  <a:pt x="2759849" y="811280"/>
                </a:lnTo>
                <a:close/>
                <a:moveTo>
                  <a:pt x="2327047" y="810335"/>
                </a:moveTo>
                <a:lnTo>
                  <a:pt x="2328903" y="810771"/>
                </a:lnTo>
                <a:lnTo>
                  <a:pt x="2330918" y="813252"/>
                </a:lnTo>
                <a:lnTo>
                  <a:pt x="2334757" y="812070"/>
                </a:lnTo>
                <a:lnTo>
                  <a:pt x="2343395" y="813646"/>
                </a:lnTo>
                <a:lnTo>
                  <a:pt x="2343395" y="814212"/>
                </a:lnTo>
                <a:lnTo>
                  <a:pt x="2346497" y="814212"/>
                </a:lnTo>
                <a:lnTo>
                  <a:pt x="2350396" y="814212"/>
                </a:lnTo>
                <a:cubicBezTo>
                  <a:pt x="2354295" y="819014"/>
                  <a:pt x="2362093" y="819014"/>
                  <a:pt x="2362093" y="819014"/>
                </a:cubicBezTo>
                <a:cubicBezTo>
                  <a:pt x="2362093" y="819014"/>
                  <a:pt x="2362093" y="823814"/>
                  <a:pt x="2362093" y="823814"/>
                </a:cubicBezTo>
                <a:cubicBezTo>
                  <a:pt x="2365992" y="823814"/>
                  <a:pt x="2365992" y="823814"/>
                  <a:pt x="2369890" y="819014"/>
                </a:cubicBezTo>
                <a:lnTo>
                  <a:pt x="2371450" y="819014"/>
                </a:lnTo>
                <a:lnTo>
                  <a:pt x="2371840" y="817813"/>
                </a:lnTo>
                <a:cubicBezTo>
                  <a:pt x="2372814" y="816613"/>
                  <a:pt x="2373790" y="816613"/>
                  <a:pt x="2373790" y="819014"/>
                </a:cubicBezTo>
                <a:cubicBezTo>
                  <a:pt x="2373790" y="823814"/>
                  <a:pt x="2373790" y="819014"/>
                  <a:pt x="2373790" y="823814"/>
                </a:cubicBezTo>
                <a:cubicBezTo>
                  <a:pt x="2377688" y="823814"/>
                  <a:pt x="2377688" y="819014"/>
                  <a:pt x="2377688" y="819014"/>
                </a:cubicBezTo>
                <a:lnTo>
                  <a:pt x="2381587" y="819014"/>
                </a:lnTo>
                <a:cubicBezTo>
                  <a:pt x="2381587" y="819014"/>
                  <a:pt x="2381587" y="823814"/>
                  <a:pt x="2381587" y="823814"/>
                </a:cubicBezTo>
                <a:cubicBezTo>
                  <a:pt x="2385486" y="819014"/>
                  <a:pt x="2385486" y="823814"/>
                  <a:pt x="2385486" y="823814"/>
                </a:cubicBezTo>
                <a:cubicBezTo>
                  <a:pt x="2389385" y="823814"/>
                  <a:pt x="2397182" y="823814"/>
                  <a:pt x="2397182" y="828616"/>
                </a:cubicBezTo>
                <a:cubicBezTo>
                  <a:pt x="2377688" y="828616"/>
                  <a:pt x="2342599" y="819014"/>
                  <a:pt x="2319205" y="823814"/>
                </a:cubicBezTo>
                <a:cubicBezTo>
                  <a:pt x="2323104" y="828616"/>
                  <a:pt x="2319205" y="828616"/>
                  <a:pt x="2319205" y="833417"/>
                </a:cubicBezTo>
                <a:cubicBezTo>
                  <a:pt x="2319205" y="828616"/>
                  <a:pt x="2315306" y="828616"/>
                  <a:pt x="2311408" y="828616"/>
                </a:cubicBezTo>
                <a:cubicBezTo>
                  <a:pt x="2311408" y="828616"/>
                  <a:pt x="2307508" y="828616"/>
                  <a:pt x="2307508" y="833417"/>
                </a:cubicBezTo>
                <a:cubicBezTo>
                  <a:pt x="2307508" y="828616"/>
                  <a:pt x="2307508" y="828616"/>
                  <a:pt x="2303610" y="828616"/>
                </a:cubicBezTo>
                <a:lnTo>
                  <a:pt x="2302004" y="827769"/>
                </a:lnTo>
                <a:lnTo>
                  <a:pt x="2300023" y="827464"/>
                </a:lnTo>
                <a:lnTo>
                  <a:pt x="2299710" y="828616"/>
                </a:lnTo>
                <a:lnTo>
                  <a:pt x="2283273" y="827059"/>
                </a:lnTo>
                <a:lnTo>
                  <a:pt x="2268520" y="828616"/>
                </a:lnTo>
                <a:lnTo>
                  <a:pt x="2270748" y="825872"/>
                </a:lnTo>
                <a:lnTo>
                  <a:pt x="2261912" y="825035"/>
                </a:lnTo>
                <a:lnTo>
                  <a:pt x="2258773" y="825615"/>
                </a:lnTo>
                <a:cubicBezTo>
                  <a:pt x="2255849" y="825015"/>
                  <a:pt x="2252925" y="823814"/>
                  <a:pt x="2249026" y="823814"/>
                </a:cubicBezTo>
                <a:lnTo>
                  <a:pt x="2261912" y="825035"/>
                </a:lnTo>
                <a:lnTo>
                  <a:pt x="2268520" y="823814"/>
                </a:lnTo>
                <a:cubicBezTo>
                  <a:pt x="2264621" y="823814"/>
                  <a:pt x="2264621" y="823814"/>
                  <a:pt x="2260723" y="823814"/>
                </a:cubicBezTo>
                <a:cubicBezTo>
                  <a:pt x="2260723" y="819014"/>
                  <a:pt x="2272419" y="823814"/>
                  <a:pt x="2272419" y="823814"/>
                </a:cubicBezTo>
                <a:lnTo>
                  <a:pt x="2270748" y="825872"/>
                </a:lnTo>
                <a:lnTo>
                  <a:pt x="2283273" y="827059"/>
                </a:lnTo>
                <a:lnTo>
                  <a:pt x="2285578" y="826816"/>
                </a:lnTo>
                <a:cubicBezTo>
                  <a:pt x="2290938" y="827415"/>
                  <a:pt x="2295812" y="828616"/>
                  <a:pt x="2299710" y="828616"/>
                </a:cubicBezTo>
                <a:cubicBezTo>
                  <a:pt x="2288014" y="823814"/>
                  <a:pt x="2284116" y="828616"/>
                  <a:pt x="2276318" y="823814"/>
                </a:cubicBezTo>
                <a:lnTo>
                  <a:pt x="2300023" y="827464"/>
                </a:lnTo>
                <a:lnTo>
                  <a:pt x="2300198" y="826816"/>
                </a:lnTo>
                <a:lnTo>
                  <a:pt x="2302004" y="827769"/>
                </a:lnTo>
                <a:lnTo>
                  <a:pt x="2307508" y="828616"/>
                </a:lnTo>
                <a:cubicBezTo>
                  <a:pt x="2307508" y="823814"/>
                  <a:pt x="2307508" y="823814"/>
                  <a:pt x="2307508" y="823814"/>
                </a:cubicBezTo>
                <a:cubicBezTo>
                  <a:pt x="2311408" y="823814"/>
                  <a:pt x="2307508" y="823814"/>
                  <a:pt x="2311408" y="823814"/>
                </a:cubicBezTo>
                <a:cubicBezTo>
                  <a:pt x="2315306" y="823814"/>
                  <a:pt x="2319205" y="823814"/>
                  <a:pt x="2319205" y="823814"/>
                </a:cubicBezTo>
                <a:cubicBezTo>
                  <a:pt x="2319205" y="819014"/>
                  <a:pt x="2315306" y="823814"/>
                  <a:pt x="2311408" y="819014"/>
                </a:cubicBezTo>
                <a:cubicBezTo>
                  <a:pt x="2311408" y="819014"/>
                  <a:pt x="2303610" y="823814"/>
                  <a:pt x="2303610" y="819014"/>
                </a:cubicBezTo>
                <a:lnTo>
                  <a:pt x="2303951" y="818698"/>
                </a:lnTo>
                <a:lnTo>
                  <a:pt x="2307441" y="818950"/>
                </a:lnTo>
                <a:lnTo>
                  <a:pt x="2307508" y="819014"/>
                </a:lnTo>
                <a:lnTo>
                  <a:pt x="2307508" y="818956"/>
                </a:lnTo>
                <a:lnTo>
                  <a:pt x="2308304" y="819014"/>
                </a:lnTo>
                <a:lnTo>
                  <a:pt x="2311408" y="817102"/>
                </a:lnTo>
                <a:lnTo>
                  <a:pt x="2311408" y="819014"/>
                </a:lnTo>
                <a:cubicBezTo>
                  <a:pt x="2315306" y="819014"/>
                  <a:pt x="2315306" y="819014"/>
                  <a:pt x="2315306" y="819014"/>
                </a:cubicBezTo>
                <a:lnTo>
                  <a:pt x="2312973" y="816139"/>
                </a:lnTo>
                <a:lnTo>
                  <a:pt x="2316102" y="814212"/>
                </a:lnTo>
                <a:lnTo>
                  <a:pt x="2319205" y="814212"/>
                </a:lnTo>
                <a:lnTo>
                  <a:pt x="2320001" y="814212"/>
                </a:lnTo>
                <a:lnTo>
                  <a:pt x="2320001" y="813232"/>
                </a:lnTo>
                <a:lnTo>
                  <a:pt x="2321553" y="811321"/>
                </a:lnTo>
                <a:lnTo>
                  <a:pt x="2323900" y="814212"/>
                </a:lnTo>
                <a:close/>
                <a:moveTo>
                  <a:pt x="2546179" y="810335"/>
                </a:moveTo>
                <a:lnTo>
                  <a:pt x="2548036" y="810771"/>
                </a:lnTo>
                <a:lnTo>
                  <a:pt x="2549676" y="812792"/>
                </a:lnTo>
                <a:lnTo>
                  <a:pt x="2545558" y="811101"/>
                </a:lnTo>
                <a:close/>
                <a:moveTo>
                  <a:pt x="2945272" y="810219"/>
                </a:moveTo>
                <a:lnTo>
                  <a:pt x="2948514" y="814212"/>
                </a:lnTo>
                <a:lnTo>
                  <a:pt x="2945272" y="814212"/>
                </a:lnTo>
                <a:close/>
                <a:moveTo>
                  <a:pt x="2763954" y="810017"/>
                </a:moveTo>
                <a:lnTo>
                  <a:pt x="2765924" y="810479"/>
                </a:lnTo>
                <a:lnTo>
                  <a:pt x="2765924" y="811608"/>
                </a:lnTo>
                <a:lnTo>
                  <a:pt x="2762865" y="810352"/>
                </a:lnTo>
                <a:close/>
                <a:moveTo>
                  <a:pt x="2937099" y="809757"/>
                </a:moveTo>
                <a:lnTo>
                  <a:pt x="2939636" y="812881"/>
                </a:lnTo>
                <a:lnTo>
                  <a:pt x="2937474" y="814212"/>
                </a:lnTo>
                <a:cubicBezTo>
                  <a:pt x="2937474" y="814212"/>
                  <a:pt x="2941373" y="819014"/>
                  <a:pt x="2941373" y="819014"/>
                </a:cubicBezTo>
                <a:cubicBezTo>
                  <a:pt x="2941373" y="819014"/>
                  <a:pt x="2933575" y="819014"/>
                  <a:pt x="2933575" y="819014"/>
                </a:cubicBezTo>
                <a:cubicBezTo>
                  <a:pt x="2933575" y="814212"/>
                  <a:pt x="2937474" y="819014"/>
                  <a:pt x="2937474" y="814212"/>
                </a:cubicBezTo>
                <a:cubicBezTo>
                  <a:pt x="2933575" y="814212"/>
                  <a:pt x="2933575" y="819014"/>
                  <a:pt x="2929677" y="819014"/>
                </a:cubicBezTo>
                <a:cubicBezTo>
                  <a:pt x="2929677" y="819014"/>
                  <a:pt x="2925777" y="819014"/>
                  <a:pt x="2925777" y="819014"/>
                </a:cubicBezTo>
                <a:cubicBezTo>
                  <a:pt x="2925777" y="814212"/>
                  <a:pt x="2925777" y="814212"/>
                  <a:pt x="2929677" y="814212"/>
                </a:cubicBezTo>
                <a:cubicBezTo>
                  <a:pt x="2929677" y="814212"/>
                  <a:pt x="2929677" y="814212"/>
                  <a:pt x="2929677" y="819014"/>
                </a:cubicBezTo>
                <a:lnTo>
                  <a:pt x="2933356" y="809950"/>
                </a:lnTo>
                <a:lnTo>
                  <a:pt x="2936817" y="814212"/>
                </a:lnTo>
                <a:cubicBezTo>
                  <a:pt x="2936817" y="811811"/>
                  <a:pt x="2936817" y="811811"/>
                  <a:pt x="2936817" y="812411"/>
                </a:cubicBezTo>
                <a:lnTo>
                  <a:pt x="2936817" y="810017"/>
                </a:lnTo>
                <a:close/>
                <a:moveTo>
                  <a:pt x="3619953" y="809411"/>
                </a:moveTo>
                <a:cubicBezTo>
                  <a:pt x="3619953" y="809411"/>
                  <a:pt x="3623852" y="814213"/>
                  <a:pt x="3619953" y="814213"/>
                </a:cubicBezTo>
                <a:cubicBezTo>
                  <a:pt x="3619953" y="809411"/>
                  <a:pt x="3619953" y="814213"/>
                  <a:pt x="3616055" y="814213"/>
                </a:cubicBezTo>
                <a:cubicBezTo>
                  <a:pt x="3616055" y="809411"/>
                  <a:pt x="3619953" y="814213"/>
                  <a:pt x="3619953" y="809411"/>
                </a:cubicBezTo>
                <a:close/>
                <a:moveTo>
                  <a:pt x="3838289" y="809411"/>
                </a:moveTo>
                <a:cubicBezTo>
                  <a:pt x="3838289" y="814213"/>
                  <a:pt x="3838289" y="814213"/>
                  <a:pt x="3834391" y="814213"/>
                </a:cubicBezTo>
                <a:cubicBezTo>
                  <a:pt x="3834391" y="814213"/>
                  <a:pt x="3834391" y="814213"/>
                  <a:pt x="3834391" y="809411"/>
                </a:cubicBezTo>
                <a:cubicBezTo>
                  <a:pt x="3834391" y="809411"/>
                  <a:pt x="3834391" y="809411"/>
                  <a:pt x="3838289" y="809411"/>
                </a:cubicBezTo>
                <a:close/>
                <a:moveTo>
                  <a:pt x="3877278" y="809411"/>
                </a:moveTo>
                <a:lnTo>
                  <a:pt x="3873380" y="809411"/>
                </a:lnTo>
                <a:lnTo>
                  <a:pt x="3869480" y="809411"/>
                </a:lnTo>
                <a:cubicBezTo>
                  <a:pt x="3869480" y="809411"/>
                  <a:pt x="3873380" y="814213"/>
                  <a:pt x="3873380" y="814213"/>
                </a:cubicBezTo>
                <a:cubicBezTo>
                  <a:pt x="3873380" y="809411"/>
                  <a:pt x="3873380" y="809411"/>
                  <a:pt x="3877278" y="809411"/>
                </a:cubicBezTo>
                <a:close/>
                <a:moveTo>
                  <a:pt x="2065779" y="809410"/>
                </a:moveTo>
                <a:cubicBezTo>
                  <a:pt x="2065779" y="809410"/>
                  <a:pt x="2069678" y="814212"/>
                  <a:pt x="2065779" y="814212"/>
                </a:cubicBezTo>
                <a:cubicBezTo>
                  <a:pt x="2065779" y="809410"/>
                  <a:pt x="2065779" y="814212"/>
                  <a:pt x="2061880" y="814212"/>
                </a:cubicBezTo>
                <a:cubicBezTo>
                  <a:pt x="2061880" y="809410"/>
                  <a:pt x="2065779" y="814212"/>
                  <a:pt x="2065779" y="809410"/>
                </a:cubicBezTo>
                <a:close/>
                <a:moveTo>
                  <a:pt x="2742532" y="809410"/>
                </a:moveTo>
                <a:lnTo>
                  <a:pt x="2743687" y="810834"/>
                </a:lnTo>
                <a:lnTo>
                  <a:pt x="2742532" y="810676"/>
                </a:lnTo>
                <a:close/>
                <a:moveTo>
                  <a:pt x="2925121" y="809410"/>
                </a:moveTo>
                <a:lnTo>
                  <a:pt x="2925449" y="809815"/>
                </a:lnTo>
                <a:lnTo>
                  <a:pt x="2921879" y="814212"/>
                </a:lnTo>
                <a:lnTo>
                  <a:pt x="2921879" y="813403"/>
                </a:lnTo>
                <a:close/>
                <a:moveTo>
                  <a:pt x="2944615" y="809410"/>
                </a:moveTo>
                <a:lnTo>
                  <a:pt x="2944834" y="809680"/>
                </a:lnTo>
                <a:lnTo>
                  <a:pt x="2944615" y="809815"/>
                </a:lnTo>
                <a:close/>
                <a:moveTo>
                  <a:pt x="3075565" y="809410"/>
                </a:moveTo>
                <a:cubicBezTo>
                  <a:pt x="3075565" y="809410"/>
                  <a:pt x="3079465" y="814212"/>
                  <a:pt x="3075565" y="814212"/>
                </a:cubicBezTo>
                <a:cubicBezTo>
                  <a:pt x="3075565" y="809410"/>
                  <a:pt x="3075565" y="814212"/>
                  <a:pt x="3071667" y="814212"/>
                </a:cubicBezTo>
                <a:cubicBezTo>
                  <a:pt x="3071667" y="809410"/>
                  <a:pt x="3075565" y="814212"/>
                  <a:pt x="3075565" y="809410"/>
                </a:cubicBezTo>
                <a:close/>
                <a:moveTo>
                  <a:pt x="3293902" y="809410"/>
                </a:moveTo>
                <a:cubicBezTo>
                  <a:pt x="3293902" y="814212"/>
                  <a:pt x="3293902" y="814212"/>
                  <a:pt x="3290003" y="814212"/>
                </a:cubicBezTo>
                <a:cubicBezTo>
                  <a:pt x="3290003" y="814212"/>
                  <a:pt x="3290003" y="814212"/>
                  <a:pt x="3290003" y="809410"/>
                </a:cubicBezTo>
                <a:cubicBezTo>
                  <a:pt x="3290003" y="809410"/>
                  <a:pt x="3290003" y="809410"/>
                  <a:pt x="3293902" y="809410"/>
                </a:cubicBezTo>
                <a:close/>
                <a:moveTo>
                  <a:pt x="3332890" y="809410"/>
                </a:moveTo>
                <a:lnTo>
                  <a:pt x="3328992" y="809410"/>
                </a:lnTo>
                <a:lnTo>
                  <a:pt x="3325093" y="809410"/>
                </a:lnTo>
                <a:cubicBezTo>
                  <a:pt x="3325093" y="809410"/>
                  <a:pt x="3328992" y="814212"/>
                  <a:pt x="3328992" y="814212"/>
                </a:cubicBezTo>
                <a:cubicBezTo>
                  <a:pt x="3328992" y="809410"/>
                  <a:pt x="3328992" y="809410"/>
                  <a:pt x="3332890" y="809410"/>
                </a:cubicBezTo>
                <a:close/>
                <a:moveTo>
                  <a:pt x="3440111" y="809350"/>
                </a:moveTo>
                <a:lnTo>
                  <a:pt x="3436706" y="809411"/>
                </a:lnTo>
                <a:cubicBezTo>
                  <a:pt x="3440606" y="809411"/>
                  <a:pt x="3440606" y="809411"/>
                  <a:pt x="3440606" y="809411"/>
                </a:cubicBezTo>
                <a:close/>
                <a:moveTo>
                  <a:pt x="1885937" y="809349"/>
                </a:moveTo>
                <a:lnTo>
                  <a:pt x="1882532" y="809410"/>
                </a:lnTo>
                <a:cubicBezTo>
                  <a:pt x="1886431" y="809410"/>
                  <a:pt x="1886431" y="809410"/>
                  <a:pt x="1886431" y="809410"/>
                </a:cubicBezTo>
                <a:close/>
                <a:moveTo>
                  <a:pt x="2601190" y="809010"/>
                </a:moveTo>
                <a:lnTo>
                  <a:pt x="2604441" y="809277"/>
                </a:lnTo>
                <a:lnTo>
                  <a:pt x="2601515" y="809410"/>
                </a:lnTo>
                <a:close/>
                <a:moveTo>
                  <a:pt x="2872829" y="808638"/>
                </a:moveTo>
                <a:lnTo>
                  <a:pt x="2874582" y="808782"/>
                </a:lnTo>
                <a:lnTo>
                  <a:pt x="2875092" y="809410"/>
                </a:lnTo>
                <a:cubicBezTo>
                  <a:pt x="2875092" y="809410"/>
                  <a:pt x="2875092" y="814212"/>
                  <a:pt x="2875092" y="814212"/>
                </a:cubicBezTo>
                <a:close/>
                <a:moveTo>
                  <a:pt x="2957708" y="808243"/>
                </a:moveTo>
                <a:lnTo>
                  <a:pt x="2960868" y="809410"/>
                </a:lnTo>
                <a:lnTo>
                  <a:pt x="2961700" y="808384"/>
                </a:lnTo>
                <a:lnTo>
                  <a:pt x="2974195" y="809410"/>
                </a:lnTo>
                <a:lnTo>
                  <a:pt x="2964766" y="809410"/>
                </a:lnTo>
                <a:cubicBezTo>
                  <a:pt x="2968666" y="811811"/>
                  <a:pt x="2971590" y="811811"/>
                  <a:pt x="2975001" y="811811"/>
                </a:cubicBezTo>
                <a:lnTo>
                  <a:pt x="2987226" y="814042"/>
                </a:lnTo>
                <a:lnTo>
                  <a:pt x="2987502" y="814212"/>
                </a:lnTo>
                <a:lnTo>
                  <a:pt x="2963531" y="810932"/>
                </a:lnTo>
                <a:lnTo>
                  <a:pt x="2964766" y="809410"/>
                </a:lnTo>
                <a:lnTo>
                  <a:pt x="2960868" y="809410"/>
                </a:lnTo>
                <a:lnTo>
                  <a:pt x="2956968" y="809410"/>
                </a:lnTo>
                <a:lnTo>
                  <a:pt x="2957539" y="810112"/>
                </a:lnTo>
                <a:lnTo>
                  <a:pt x="2956257" y="809937"/>
                </a:lnTo>
                <a:lnTo>
                  <a:pt x="2956968" y="809410"/>
                </a:lnTo>
                <a:lnTo>
                  <a:pt x="2953070" y="809410"/>
                </a:lnTo>
                <a:lnTo>
                  <a:pt x="2954267" y="808305"/>
                </a:lnTo>
                <a:lnTo>
                  <a:pt x="2955743" y="808279"/>
                </a:lnTo>
                <a:lnTo>
                  <a:pt x="2956968" y="809410"/>
                </a:lnTo>
                <a:lnTo>
                  <a:pt x="2956350" y="808267"/>
                </a:lnTo>
                <a:close/>
                <a:moveTo>
                  <a:pt x="2168920" y="808210"/>
                </a:moveTo>
                <a:lnTo>
                  <a:pt x="2176297" y="808816"/>
                </a:lnTo>
                <a:lnTo>
                  <a:pt x="2163250" y="809410"/>
                </a:lnTo>
                <a:lnTo>
                  <a:pt x="2162370" y="808326"/>
                </a:lnTo>
                <a:close/>
                <a:moveTo>
                  <a:pt x="2388052" y="808210"/>
                </a:moveTo>
                <a:lnTo>
                  <a:pt x="2395429" y="808816"/>
                </a:lnTo>
                <a:lnTo>
                  <a:pt x="2382382" y="809410"/>
                </a:lnTo>
                <a:lnTo>
                  <a:pt x="2381503" y="808326"/>
                </a:lnTo>
                <a:close/>
                <a:moveTo>
                  <a:pt x="2863396" y="807864"/>
                </a:moveTo>
                <a:lnTo>
                  <a:pt x="2867295" y="808184"/>
                </a:lnTo>
                <a:lnTo>
                  <a:pt x="2867295" y="809410"/>
                </a:lnTo>
                <a:cubicBezTo>
                  <a:pt x="2871194" y="809410"/>
                  <a:pt x="2867295" y="809410"/>
                  <a:pt x="2867295" y="814212"/>
                </a:cubicBezTo>
                <a:cubicBezTo>
                  <a:pt x="2867295" y="809410"/>
                  <a:pt x="2863396" y="809410"/>
                  <a:pt x="2863396" y="809410"/>
                </a:cubicBezTo>
                <a:close/>
                <a:moveTo>
                  <a:pt x="124764" y="807029"/>
                </a:moveTo>
                <a:cubicBezTo>
                  <a:pt x="124764" y="811829"/>
                  <a:pt x="120865" y="811829"/>
                  <a:pt x="120865" y="811829"/>
                </a:cubicBezTo>
                <a:cubicBezTo>
                  <a:pt x="113067" y="811829"/>
                  <a:pt x="97472" y="816631"/>
                  <a:pt x="85776" y="816631"/>
                </a:cubicBezTo>
                <a:cubicBezTo>
                  <a:pt x="89674" y="816631"/>
                  <a:pt x="97472" y="811829"/>
                  <a:pt x="93573" y="811829"/>
                </a:cubicBezTo>
                <a:cubicBezTo>
                  <a:pt x="89674" y="811829"/>
                  <a:pt x="85776" y="811829"/>
                  <a:pt x="81876" y="816631"/>
                </a:cubicBezTo>
                <a:lnTo>
                  <a:pt x="77978" y="816631"/>
                </a:lnTo>
                <a:cubicBezTo>
                  <a:pt x="70180" y="816631"/>
                  <a:pt x="62382" y="821433"/>
                  <a:pt x="58484" y="816631"/>
                </a:cubicBezTo>
                <a:cubicBezTo>
                  <a:pt x="58484" y="821433"/>
                  <a:pt x="58484" y="816631"/>
                  <a:pt x="54585" y="821433"/>
                </a:cubicBezTo>
                <a:cubicBezTo>
                  <a:pt x="50686" y="816631"/>
                  <a:pt x="35091" y="821433"/>
                  <a:pt x="38989" y="821433"/>
                </a:cubicBezTo>
                <a:cubicBezTo>
                  <a:pt x="42888" y="821433"/>
                  <a:pt x="42888" y="821433"/>
                  <a:pt x="46787" y="821433"/>
                </a:cubicBezTo>
                <a:lnTo>
                  <a:pt x="18195" y="827835"/>
                </a:lnTo>
                <a:lnTo>
                  <a:pt x="23394" y="831036"/>
                </a:lnTo>
                <a:cubicBezTo>
                  <a:pt x="27293" y="826234"/>
                  <a:pt x="35091" y="826234"/>
                  <a:pt x="38989" y="826234"/>
                </a:cubicBezTo>
                <a:cubicBezTo>
                  <a:pt x="46787" y="826234"/>
                  <a:pt x="54585" y="826234"/>
                  <a:pt x="58484" y="826234"/>
                </a:cubicBezTo>
                <a:cubicBezTo>
                  <a:pt x="62382" y="826234"/>
                  <a:pt x="62382" y="821433"/>
                  <a:pt x="62382" y="821433"/>
                </a:cubicBezTo>
                <a:cubicBezTo>
                  <a:pt x="62382" y="821433"/>
                  <a:pt x="62382" y="826234"/>
                  <a:pt x="66282" y="826234"/>
                </a:cubicBezTo>
                <a:cubicBezTo>
                  <a:pt x="74078" y="826234"/>
                  <a:pt x="77978" y="821433"/>
                  <a:pt x="85776" y="821433"/>
                </a:cubicBezTo>
                <a:cubicBezTo>
                  <a:pt x="81876" y="821433"/>
                  <a:pt x="81876" y="821433"/>
                  <a:pt x="81876" y="821433"/>
                </a:cubicBezTo>
                <a:cubicBezTo>
                  <a:pt x="89674" y="821433"/>
                  <a:pt x="101371" y="816631"/>
                  <a:pt x="109169" y="816631"/>
                </a:cubicBezTo>
                <a:cubicBezTo>
                  <a:pt x="113067" y="811829"/>
                  <a:pt x="113067" y="816631"/>
                  <a:pt x="120865" y="816631"/>
                </a:cubicBezTo>
                <a:cubicBezTo>
                  <a:pt x="120865" y="816631"/>
                  <a:pt x="120865" y="816631"/>
                  <a:pt x="120865" y="821433"/>
                </a:cubicBezTo>
                <a:cubicBezTo>
                  <a:pt x="120865" y="821433"/>
                  <a:pt x="128663" y="816631"/>
                  <a:pt x="124764" y="816631"/>
                </a:cubicBezTo>
                <a:cubicBezTo>
                  <a:pt x="124764" y="816631"/>
                  <a:pt x="124764" y="816631"/>
                  <a:pt x="128663" y="811829"/>
                </a:cubicBezTo>
                <a:cubicBezTo>
                  <a:pt x="128663" y="807029"/>
                  <a:pt x="124764" y="811829"/>
                  <a:pt x="124764" y="807029"/>
                </a:cubicBezTo>
                <a:close/>
                <a:moveTo>
                  <a:pt x="144258" y="807029"/>
                </a:moveTo>
                <a:cubicBezTo>
                  <a:pt x="140360" y="811829"/>
                  <a:pt x="136460" y="811829"/>
                  <a:pt x="132562" y="811829"/>
                </a:cubicBezTo>
                <a:cubicBezTo>
                  <a:pt x="136460" y="807029"/>
                  <a:pt x="140360" y="811829"/>
                  <a:pt x="144258" y="807029"/>
                </a:cubicBezTo>
                <a:close/>
                <a:moveTo>
                  <a:pt x="311909" y="807029"/>
                </a:moveTo>
                <a:cubicBezTo>
                  <a:pt x="311909" y="811829"/>
                  <a:pt x="315809" y="807029"/>
                  <a:pt x="315809" y="811829"/>
                </a:cubicBezTo>
                <a:cubicBezTo>
                  <a:pt x="319707" y="811829"/>
                  <a:pt x="323607" y="807029"/>
                  <a:pt x="319707" y="811829"/>
                </a:cubicBezTo>
                <a:cubicBezTo>
                  <a:pt x="323607" y="811829"/>
                  <a:pt x="319707" y="807029"/>
                  <a:pt x="323607" y="811829"/>
                </a:cubicBezTo>
                <a:lnTo>
                  <a:pt x="319707" y="811829"/>
                </a:lnTo>
                <a:cubicBezTo>
                  <a:pt x="319707" y="816631"/>
                  <a:pt x="323607" y="811829"/>
                  <a:pt x="327505" y="811829"/>
                </a:cubicBezTo>
                <a:lnTo>
                  <a:pt x="331404" y="811829"/>
                </a:lnTo>
                <a:lnTo>
                  <a:pt x="336765" y="811829"/>
                </a:lnTo>
                <a:lnTo>
                  <a:pt x="339202" y="811829"/>
                </a:lnTo>
                <a:lnTo>
                  <a:pt x="341152" y="813630"/>
                </a:lnTo>
                <a:cubicBezTo>
                  <a:pt x="342126" y="814230"/>
                  <a:pt x="343101" y="814230"/>
                  <a:pt x="343101" y="811829"/>
                </a:cubicBezTo>
                <a:cubicBezTo>
                  <a:pt x="343101" y="816631"/>
                  <a:pt x="343101" y="816631"/>
                  <a:pt x="346999" y="821433"/>
                </a:cubicBezTo>
                <a:cubicBezTo>
                  <a:pt x="346999" y="816631"/>
                  <a:pt x="346999" y="816631"/>
                  <a:pt x="346999" y="816631"/>
                </a:cubicBezTo>
                <a:cubicBezTo>
                  <a:pt x="350898" y="816631"/>
                  <a:pt x="350898" y="816631"/>
                  <a:pt x="350898" y="821433"/>
                </a:cubicBezTo>
                <a:cubicBezTo>
                  <a:pt x="350898" y="821433"/>
                  <a:pt x="346999" y="821433"/>
                  <a:pt x="346999" y="821433"/>
                </a:cubicBezTo>
                <a:cubicBezTo>
                  <a:pt x="343101" y="821433"/>
                  <a:pt x="343101" y="816631"/>
                  <a:pt x="339202" y="816631"/>
                </a:cubicBezTo>
                <a:cubicBezTo>
                  <a:pt x="339202" y="821433"/>
                  <a:pt x="343101" y="816631"/>
                  <a:pt x="343101" y="821433"/>
                </a:cubicBezTo>
                <a:cubicBezTo>
                  <a:pt x="343101" y="821433"/>
                  <a:pt x="335303" y="821433"/>
                  <a:pt x="335303" y="821433"/>
                </a:cubicBezTo>
                <a:cubicBezTo>
                  <a:pt x="335303" y="821433"/>
                  <a:pt x="339202" y="816631"/>
                  <a:pt x="339202" y="816631"/>
                </a:cubicBezTo>
                <a:cubicBezTo>
                  <a:pt x="337252" y="814230"/>
                  <a:pt x="336278" y="814230"/>
                  <a:pt x="335303" y="814230"/>
                </a:cubicBezTo>
                <a:lnTo>
                  <a:pt x="331404" y="811829"/>
                </a:lnTo>
                <a:lnTo>
                  <a:pt x="331404" y="816631"/>
                </a:lnTo>
                <a:cubicBezTo>
                  <a:pt x="331404" y="816631"/>
                  <a:pt x="327505" y="816631"/>
                  <a:pt x="327505" y="816631"/>
                </a:cubicBezTo>
                <a:cubicBezTo>
                  <a:pt x="323607" y="816631"/>
                  <a:pt x="327505" y="816631"/>
                  <a:pt x="327505" y="821433"/>
                </a:cubicBezTo>
                <a:cubicBezTo>
                  <a:pt x="327505" y="821433"/>
                  <a:pt x="331404" y="816631"/>
                  <a:pt x="331404" y="821433"/>
                </a:cubicBezTo>
                <a:cubicBezTo>
                  <a:pt x="331404" y="826234"/>
                  <a:pt x="323607" y="821433"/>
                  <a:pt x="323607" y="821433"/>
                </a:cubicBezTo>
                <a:cubicBezTo>
                  <a:pt x="319707" y="826234"/>
                  <a:pt x="315809" y="821433"/>
                  <a:pt x="315809" y="826234"/>
                </a:cubicBezTo>
                <a:cubicBezTo>
                  <a:pt x="315809" y="826234"/>
                  <a:pt x="319707" y="826234"/>
                  <a:pt x="323607" y="826234"/>
                </a:cubicBezTo>
                <a:cubicBezTo>
                  <a:pt x="327505" y="826234"/>
                  <a:pt x="323607" y="826234"/>
                  <a:pt x="327505" y="826234"/>
                </a:cubicBezTo>
                <a:cubicBezTo>
                  <a:pt x="327505" y="826234"/>
                  <a:pt x="327505" y="826234"/>
                  <a:pt x="327505" y="831036"/>
                </a:cubicBezTo>
                <a:lnTo>
                  <a:pt x="333009" y="830188"/>
                </a:lnTo>
                <a:lnTo>
                  <a:pt x="334816" y="829235"/>
                </a:lnTo>
                <a:lnTo>
                  <a:pt x="334991" y="829883"/>
                </a:lnTo>
                <a:lnTo>
                  <a:pt x="358696" y="826234"/>
                </a:lnTo>
                <a:cubicBezTo>
                  <a:pt x="350898" y="831036"/>
                  <a:pt x="346999" y="826234"/>
                  <a:pt x="335303" y="831036"/>
                </a:cubicBezTo>
                <a:cubicBezTo>
                  <a:pt x="339202" y="831036"/>
                  <a:pt x="344075" y="829835"/>
                  <a:pt x="349436" y="829235"/>
                </a:cubicBezTo>
                <a:lnTo>
                  <a:pt x="351742" y="829478"/>
                </a:lnTo>
                <a:lnTo>
                  <a:pt x="364266" y="828292"/>
                </a:lnTo>
                <a:lnTo>
                  <a:pt x="362594" y="826234"/>
                </a:lnTo>
                <a:cubicBezTo>
                  <a:pt x="362594" y="826234"/>
                  <a:pt x="374292" y="821433"/>
                  <a:pt x="374292" y="826234"/>
                </a:cubicBezTo>
                <a:cubicBezTo>
                  <a:pt x="370392" y="826234"/>
                  <a:pt x="370392" y="826234"/>
                  <a:pt x="366494" y="826234"/>
                </a:cubicBezTo>
                <a:lnTo>
                  <a:pt x="373101" y="827455"/>
                </a:lnTo>
                <a:lnTo>
                  <a:pt x="385988" y="826234"/>
                </a:lnTo>
                <a:cubicBezTo>
                  <a:pt x="382089" y="826234"/>
                  <a:pt x="379165" y="827435"/>
                  <a:pt x="376241" y="828034"/>
                </a:cubicBezTo>
                <a:lnTo>
                  <a:pt x="373101" y="827455"/>
                </a:lnTo>
                <a:lnTo>
                  <a:pt x="364266" y="828292"/>
                </a:lnTo>
                <a:lnTo>
                  <a:pt x="366494" y="831036"/>
                </a:lnTo>
                <a:lnTo>
                  <a:pt x="351742" y="829478"/>
                </a:lnTo>
                <a:lnTo>
                  <a:pt x="335303" y="831036"/>
                </a:lnTo>
                <a:lnTo>
                  <a:pt x="334991" y="829883"/>
                </a:lnTo>
                <a:lnTo>
                  <a:pt x="333009" y="830188"/>
                </a:lnTo>
                <a:lnTo>
                  <a:pt x="331404" y="831036"/>
                </a:lnTo>
                <a:cubicBezTo>
                  <a:pt x="327505" y="831036"/>
                  <a:pt x="327505" y="831036"/>
                  <a:pt x="327505" y="835836"/>
                </a:cubicBezTo>
                <a:cubicBezTo>
                  <a:pt x="327505" y="831036"/>
                  <a:pt x="323607" y="831036"/>
                  <a:pt x="323607" y="831036"/>
                </a:cubicBezTo>
                <a:cubicBezTo>
                  <a:pt x="319707" y="831036"/>
                  <a:pt x="315809" y="831036"/>
                  <a:pt x="315809" y="835836"/>
                </a:cubicBezTo>
                <a:cubicBezTo>
                  <a:pt x="315809" y="831036"/>
                  <a:pt x="311909" y="831036"/>
                  <a:pt x="315809" y="826234"/>
                </a:cubicBezTo>
                <a:cubicBezTo>
                  <a:pt x="292416" y="821433"/>
                  <a:pt x="257325" y="831036"/>
                  <a:pt x="237831" y="831036"/>
                </a:cubicBezTo>
                <a:cubicBezTo>
                  <a:pt x="237831" y="826234"/>
                  <a:pt x="245629" y="826234"/>
                  <a:pt x="249527" y="826234"/>
                </a:cubicBezTo>
                <a:cubicBezTo>
                  <a:pt x="249527" y="826234"/>
                  <a:pt x="249527" y="821433"/>
                  <a:pt x="253427" y="826234"/>
                </a:cubicBezTo>
                <a:cubicBezTo>
                  <a:pt x="253427" y="826234"/>
                  <a:pt x="253427" y="821433"/>
                  <a:pt x="253427" y="821433"/>
                </a:cubicBezTo>
                <a:lnTo>
                  <a:pt x="257325" y="821433"/>
                </a:lnTo>
                <a:cubicBezTo>
                  <a:pt x="257325" y="821433"/>
                  <a:pt x="257325" y="826234"/>
                  <a:pt x="261225" y="826234"/>
                </a:cubicBezTo>
                <a:cubicBezTo>
                  <a:pt x="261225" y="821433"/>
                  <a:pt x="261225" y="826234"/>
                  <a:pt x="261225" y="821433"/>
                </a:cubicBezTo>
                <a:cubicBezTo>
                  <a:pt x="261225" y="819032"/>
                  <a:pt x="262199" y="819032"/>
                  <a:pt x="263173" y="820232"/>
                </a:cubicBezTo>
                <a:lnTo>
                  <a:pt x="263563" y="821433"/>
                </a:lnTo>
                <a:lnTo>
                  <a:pt x="265123" y="821433"/>
                </a:lnTo>
                <a:cubicBezTo>
                  <a:pt x="269022" y="826234"/>
                  <a:pt x="269022" y="826234"/>
                  <a:pt x="272921" y="826234"/>
                </a:cubicBezTo>
                <a:cubicBezTo>
                  <a:pt x="272921" y="826234"/>
                  <a:pt x="272921" y="821433"/>
                  <a:pt x="272921" y="821433"/>
                </a:cubicBezTo>
                <a:cubicBezTo>
                  <a:pt x="272921" y="821433"/>
                  <a:pt x="280718" y="821433"/>
                  <a:pt x="284618" y="816631"/>
                </a:cubicBezTo>
                <a:cubicBezTo>
                  <a:pt x="288516" y="816631"/>
                  <a:pt x="288516" y="816631"/>
                  <a:pt x="288516" y="816631"/>
                </a:cubicBezTo>
                <a:cubicBezTo>
                  <a:pt x="300213" y="811829"/>
                  <a:pt x="304112" y="816631"/>
                  <a:pt x="311909" y="811829"/>
                </a:cubicBezTo>
                <a:lnTo>
                  <a:pt x="300213" y="811829"/>
                </a:lnTo>
                <a:cubicBezTo>
                  <a:pt x="304112" y="807029"/>
                  <a:pt x="308011" y="811829"/>
                  <a:pt x="308011" y="807029"/>
                </a:cubicBezTo>
                <a:cubicBezTo>
                  <a:pt x="308011" y="807029"/>
                  <a:pt x="311909" y="807029"/>
                  <a:pt x="311909" y="807029"/>
                </a:cubicBezTo>
                <a:close/>
                <a:moveTo>
                  <a:pt x="366494" y="807029"/>
                </a:moveTo>
                <a:lnTo>
                  <a:pt x="368612" y="808170"/>
                </a:lnTo>
                <a:lnTo>
                  <a:pt x="371217" y="807859"/>
                </a:lnTo>
                <a:close/>
                <a:moveTo>
                  <a:pt x="416692" y="805228"/>
                </a:moveTo>
                <a:cubicBezTo>
                  <a:pt x="421078" y="804628"/>
                  <a:pt x="424976" y="804628"/>
                  <a:pt x="424976" y="807029"/>
                </a:cubicBezTo>
                <a:cubicBezTo>
                  <a:pt x="421078" y="807029"/>
                  <a:pt x="413280" y="807029"/>
                  <a:pt x="413280" y="807029"/>
                </a:cubicBezTo>
                <a:cubicBezTo>
                  <a:pt x="417179" y="807029"/>
                  <a:pt x="409381" y="811829"/>
                  <a:pt x="413280" y="811829"/>
                </a:cubicBezTo>
                <a:cubicBezTo>
                  <a:pt x="413280" y="811829"/>
                  <a:pt x="409381" y="811829"/>
                  <a:pt x="409381" y="816631"/>
                </a:cubicBezTo>
                <a:cubicBezTo>
                  <a:pt x="409381" y="811829"/>
                  <a:pt x="405483" y="811829"/>
                  <a:pt x="409381" y="811829"/>
                </a:cubicBezTo>
                <a:cubicBezTo>
                  <a:pt x="409381" y="807029"/>
                  <a:pt x="409381" y="807029"/>
                  <a:pt x="409381" y="807029"/>
                </a:cubicBezTo>
                <a:cubicBezTo>
                  <a:pt x="409381" y="807029"/>
                  <a:pt x="405483" y="807029"/>
                  <a:pt x="405483" y="807029"/>
                </a:cubicBezTo>
                <a:cubicBezTo>
                  <a:pt x="405483" y="811829"/>
                  <a:pt x="401583" y="811829"/>
                  <a:pt x="401583" y="816631"/>
                </a:cubicBezTo>
                <a:cubicBezTo>
                  <a:pt x="401583" y="816631"/>
                  <a:pt x="401583" y="811829"/>
                  <a:pt x="401583" y="811829"/>
                </a:cubicBezTo>
                <a:cubicBezTo>
                  <a:pt x="401583" y="807029"/>
                  <a:pt x="401583" y="807029"/>
                  <a:pt x="405483" y="807029"/>
                </a:cubicBezTo>
                <a:cubicBezTo>
                  <a:pt x="407432" y="807029"/>
                  <a:pt x="412305" y="805828"/>
                  <a:pt x="416692" y="805228"/>
                </a:cubicBezTo>
                <a:close/>
                <a:moveTo>
                  <a:pt x="462991" y="805228"/>
                </a:moveTo>
                <a:cubicBezTo>
                  <a:pt x="466889" y="805828"/>
                  <a:pt x="469813" y="807029"/>
                  <a:pt x="471763" y="807029"/>
                </a:cubicBezTo>
                <a:cubicBezTo>
                  <a:pt x="471763" y="807029"/>
                  <a:pt x="471763" y="807029"/>
                  <a:pt x="475662" y="807029"/>
                </a:cubicBezTo>
                <a:cubicBezTo>
                  <a:pt x="475662" y="807029"/>
                  <a:pt x="471763" y="807029"/>
                  <a:pt x="471763" y="811829"/>
                </a:cubicBezTo>
                <a:cubicBezTo>
                  <a:pt x="463965" y="807029"/>
                  <a:pt x="452269" y="816631"/>
                  <a:pt x="448370" y="807029"/>
                </a:cubicBezTo>
                <a:cubicBezTo>
                  <a:pt x="454218" y="804628"/>
                  <a:pt x="459092" y="804628"/>
                  <a:pt x="462991" y="805228"/>
                </a:cubicBezTo>
                <a:close/>
                <a:moveTo>
                  <a:pt x="3822694" y="804611"/>
                </a:moveTo>
                <a:lnTo>
                  <a:pt x="3817970" y="805441"/>
                </a:lnTo>
                <a:lnTo>
                  <a:pt x="3820575" y="805752"/>
                </a:lnTo>
                <a:close/>
                <a:moveTo>
                  <a:pt x="3881177" y="804611"/>
                </a:moveTo>
                <a:cubicBezTo>
                  <a:pt x="3881177" y="809411"/>
                  <a:pt x="3885076" y="804611"/>
                  <a:pt x="3888975" y="809411"/>
                </a:cubicBezTo>
                <a:lnTo>
                  <a:pt x="3877278" y="809411"/>
                </a:lnTo>
                <a:cubicBezTo>
                  <a:pt x="3885076" y="814213"/>
                  <a:pt x="3888975" y="809411"/>
                  <a:pt x="3900671" y="814213"/>
                </a:cubicBezTo>
                <a:cubicBezTo>
                  <a:pt x="3900671" y="814213"/>
                  <a:pt x="3900671" y="814213"/>
                  <a:pt x="3904571" y="814213"/>
                </a:cubicBezTo>
                <a:cubicBezTo>
                  <a:pt x="3908469" y="819015"/>
                  <a:pt x="3916267" y="819015"/>
                  <a:pt x="3916267" y="819015"/>
                </a:cubicBezTo>
                <a:cubicBezTo>
                  <a:pt x="3916267" y="819015"/>
                  <a:pt x="3916267" y="823816"/>
                  <a:pt x="3916267" y="823816"/>
                </a:cubicBezTo>
                <a:cubicBezTo>
                  <a:pt x="3920166" y="823816"/>
                  <a:pt x="3920166" y="823816"/>
                  <a:pt x="3924064" y="819015"/>
                </a:cubicBezTo>
                <a:lnTo>
                  <a:pt x="3925624" y="819015"/>
                </a:lnTo>
                <a:lnTo>
                  <a:pt x="3926014" y="817814"/>
                </a:lnTo>
                <a:cubicBezTo>
                  <a:pt x="3926988" y="816614"/>
                  <a:pt x="3927964" y="816614"/>
                  <a:pt x="3927964" y="819015"/>
                </a:cubicBezTo>
                <a:cubicBezTo>
                  <a:pt x="3927964" y="823816"/>
                  <a:pt x="3927964" y="819015"/>
                  <a:pt x="3927964" y="823816"/>
                </a:cubicBezTo>
                <a:cubicBezTo>
                  <a:pt x="3931862" y="823816"/>
                  <a:pt x="3931862" y="819015"/>
                  <a:pt x="3931862" y="819015"/>
                </a:cubicBezTo>
                <a:lnTo>
                  <a:pt x="3935762" y="819015"/>
                </a:lnTo>
                <a:cubicBezTo>
                  <a:pt x="3935762" y="819015"/>
                  <a:pt x="3935762" y="823816"/>
                  <a:pt x="3935762" y="823816"/>
                </a:cubicBezTo>
                <a:cubicBezTo>
                  <a:pt x="3939660" y="819015"/>
                  <a:pt x="3939660" y="823816"/>
                  <a:pt x="3939660" y="823816"/>
                </a:cubicBezTo>
                <a:cubicBezTo>
                  <a:pt x="3943559" y="823816"/>
                  <a:pt x="3951356" y="823816"/>
                  <a:pt x="3951356" y="828618"/>
                </a:cubicBezTo>
                <a:cubicBezTo>
                  <a:pt x="3931862" y="828618"/>
                  <a:pt x="3896773" y="819015"/>
                  <a:pt x="3873380" y="823816"/>
                </a:cubicBezTo>
                <a:cubicBezTo>
                  <a:pt x="3877278" y="828618"/>
                  <a:pt x="3873380" y="828618"/>
                  <a:pt x="3873380" y="833418"/>
                </a:cubicBezTo>
                <a:cubicBezTo>
                  <a:pt x="3873380" y="828618"/>
                  <a:pt x="3869480" y="828618"/>
                  <a:pt x="3865582" y="828618"/>
                </a:cubicBezTo>
                <a:cubicBezTo>
                  <a:pt x="3865582" y="828618"/>
                  <a:pt x="3861682" y="828618"/>
                  <a:pt x="3861682" y="833418"/>
                </a:cubicBezTo>
                <a:cubicBezTo>
                  <a:pt x="3861682" y="828618"/>
                  <a:pt x="3861682" y="828618"/>
                  <a:pt x="3857784" y="828618"/>
                </a:cubicBezTo>
                <a:lnTo>
                  <a:pt x="3856178" y="827770"/>
                </a:lnTo>
                <a:lnTo>
                  <a:pt x="3854197" y="827465"/>
                </a:lnTo>
                <a:lnTo>
                  <a:pt x="3853885" y="828618"/>
                </a:lnTo>
                <a:lnTo>
                  <a:pt x="3837447" y="827060"/>
                </a:lnTo>
                <a:lnTo>
                  <a:pt x="3822694" y="828618"/>
                </a:lnTo>
                <a:lnTo>
                  <a:pt x="3824921" y="825873"/>
                </a:lnTo>
                <a:lnTo>
                  <a:pt x="3816086" y="825037"/>
                </a:lnTo>
                <a:lnTo>
                  <a:pt x="3812947" y="825616"/>
                </a:lnTo>
                <a:cubicBezTo>
                  <a:pt x="3810023" y="825017"/>
                  <a:pt x="3807099" y="823816"/>
                  <a:pt x="3803200" y="823816"/>
                </a:cubicBezTo>
                <a:lnTo>
                  <a:pt x="3816086" y="825037"/>
                </a:lnTo>
                <a:lnTo>
                  <a:pt x="3822694" y="823816"/>
                </a:lnTo>
                <a:cubicBezTo>
                  <a:pt x="3818795" y="823816"/>
                  <a:pt x="3818795" y="823816"/>
                  <a:pt x="3814896" y="823816"/>
                </a:cubicBezTo>
                <a:cubicBezTo>
                  <a:pt x="3814896" y="819015"/>
                  <a:pt x="3826593" y="823816"/>
                  <a:pt x="3826593" y="823816"/>
                </a:cubicBezTo>
                <a:lnTo>
                  <a:pt x="3824921" y="825873"/>
                </a:lnTo>
                <a:lnTo>
                  <a:pt x="3837447" y="827060"/>
                </a:lnTo>
                <a:lnTo>
                  <a:pt x="3839751" y="826817"/>
                </a:lnTo>
                <a:cubicBezTo>
                  <a:pt x="3845113" y="827416"/>
                  <a:pt x="3849986" y="828618"/>
                  <a:pt x="3853885" y="828618"/>
                </a:cubicBezTo>
                <a:cubicBezTo>
                  <a:pt x="3842188" y="823816"/>
                  <a:pt x="3838289" y="828618"/>
                  <a:pt x="3830491" y="823816"/>
                </a:cubicBezTo>
                <a:lnTo>
                  <a:pt x="3854197" y="827465"/>
                </a:lnTo>
                <a:lnTo>
                  <a:pt x="3854372" y="826817"/>
                </a:lnTo>
                <a:lnTo>
                  <a:pt x="3856178" y="827770"/>
                </a:lnTo>
                <a:lnTo>
                  <a:pt x="3861682" y="828618"/>
                </a:lnTo>
                <a:cubicBezTo>
                  <a:pt x="3861682" y="823816"/>
                  <a:pt x="3861682" y="823816"/>
                  <a:pt x="3861682" y="823816"/>
                </a:cubicBezTo>
                <a:cubicBezTo>
                  <a:pt x="3865582" y="823816"/>
                  <a:pt x="3861682" y="823816"/>
                  <a:pt x="3865582" y="823816"/>
                </a:cubicBezTo>
                <a:cubicBezTo>
                  <a:pt x="3869480" y="823816"/>
                  <a:pt x="3873380" y="823816"/>
                  <a:pt x="3873380" y="823816"/>
                </a:cubicBezTo>
                <a:cubicBezTo>
                  <a:pt x="3873380" y="819015"/>
                  <a:pt x="3869480" y="823816"/>
                  <a:pt x="3865582" y="819015"/>
                </a:cubicBezTo>
                <a:cubicBezTo>
                  <a:pt x="3865582" y="819015"/>
                  <a:pt x="3857784" y="823816"/>
                  <a:pt x="3857784" y="819015"/>
                </a:cubicBezTo>
                <a:cubicBezTo>
                  <a:pt x="3857784" y="814213"/>
                  <a:pt x="3861682" y="819015"/>
                  <a:pt x="3861682" y="819015"/>
                </a:cubicBezTo>
                <a:cubicBezTo>
                  <a:pt x="3861682" y="814213"/>
                  <a:pt x="3865582" y="814213"/>
                  <a:pt x="3861682" y="814213"/>
                </a:cubicBezTo>
                <a:cubicBezTo>
                  <a:pt x="3861682" y="814213"/>
                  <a:pt x="3857784" y="814213"/>
                  <a:pt x="3857784" y="814213"/>
                </a:cubicBezTo>
                <a:lnTo>
                  <a:pt x="3857784" y="809411"/>
                </a:lnTo>
                <a:lnTo>
                  <a:pt x="3853885" y="811812"/>
                </a:lnTo>
                <a:cubicBezTo>
                  <a:pt x="3852910" y="811812"/>
                  <a:pt x="3851936" y="811812"/>
                  <a:pt x="3849986" y="814213"/>
                </a:cubicBezTo>
                <a:cubicBezTo>
                  <a:pt x="3849986" y="814213"/>
                  <a:pt x="3853885" y="819015"/>
                  <a:pt x="3853885" y="819015"/>
                </a:cubicBezTo>
                <a:cubicBezTo>
                  <a:pt x="3853885" y="819015"/>
                  <a:pt x="3846087" y="819015"/>
                  <a:pt x="3846087" y="819015"/>
                </a:cubicBezTo>
                <a:cubicBezTo>
                  <a:pt x="3846087" y="814213"/>
                  <a:pt x="3849986" y="819015"/>
                  <a:pt x="3849986" y="814213"/>
                </a:cubicBezTo>
                <a:cubicBezTo>
                  <a:pt x="3846087" y="814213"/>
                  <a:pt x="3846087" y="819015"/>
                  <a:pt x="3842188" y="819015"/>
                </a:cubicBezTo>
                <a:cubicBezTo>
                  <a:pt x="3842188" y="819015"/>
                  <a:pt x="3838289" y="819015"/>
                  <a:pt x="3838289" y="819015"/>
                </a:cubicBezTo>
                <a:cubicBezTo>
                  <a:pt x="3838289" y="814213"/>
                  <a:pt x="3838289" y="814213"/>
                  <a:pt x="3842188" y="814213"/>
                </a:cubicBezTo>
                <a:cubicBezTo>
                  <a:pt x="3842188" y="814213"/>
                  <a:pt x="3842188" y="814213"/>
                  <a:pt x="3842188" y="819015"/>
                </a:cubicBezTo>
                <a:cubicBezTo>
                  <a:pt x="3846087" y="814213"/>
                  <a:pt x="3846087" y="814213"/>
                  <a:pt x="3846087" y="809411"/>
                </a:cubicBezTo>
                <a:cubicBezTo>
                  <a:pt x="3846087" y="811812"/>
                  <a:pt x="3847062" y="811812"/>
                  <a:pt x="3848037" y="811213"/>
                </a:cubicBezTo>
                <a:lnTo>
                  <a:pt x="3849986" y="809411"/>
                </a:lnTo>
                <a:lnTo>
                  <a:pt x="3852423" y="809411"/>
                </a:lnTo>
                <a:lnTo>
                  <a:pt x="3857784" y="809411"/>
                </a:lnTo>
                <a:lnTo>
                  <a:pt x="3861682" y="809411"/>
                </a:lnTo>
                <a:cubicBezTo>
                  <a:pt x="3865582" y="809411"/>
                  <a:pt x="3869480" y="814213"/>
                  <a:pt x="3869480" y="809411"/>
                </a:cubicBezTo>
                <a:lnTo>
                  <a:pt x="3865582" y="809411"/>
                </a:lnTo>
                <a:cubicBezTo>
                  <a:pt x="3869480" y="804611"/>
                  <a:pt x="3865582" y="809411"/>
                  <a:pt x="3869480" y="809411"/>
                </a:cubicBezTo>
                <a:cubicBezTo>
                  <a:pt x="3865582" y="804611"/>
                  <a:pt x="3869480" y="809411"/>
                  <a:pt x="3873380" y="809411"/>
                </a:cubicBezTo>
                <a:cubicBezTo>
                  <a:pt x="3873380" y="804611"/>
                  <a:pt x="3877278" y="809411"/>
                  <a:pt x="3877278" y="804611"/>
                </a:cubicBezTo>
                <a:cubicBezTo>
                  <a:pt x="3877278" y="804611"/>
                  <a:pt x="3881177" y="804611"/>
                  <a:pt x="3881177" y="804611"/>
                </a:cubicBezTo>
                <a:close/>
                <a:moveTo>
                  <a:pt x="4064424" y="804611"/>
                </a:moveTo>
                <a:cubicBezTo>
                  <a:pt x="4064424" y="809411"/>
                  <a:pt x="4060525" y="804611"/>
                  <a:pt x="4060525" y="809411"/>
                </a:cubicBezTo>
                <a:cubicBezTo>
                  <a:pt x="4064424" y="814213"/>
                  <a:pt x="4064424" y="814213"/>
                  <a:pt x="4064424" y="814213"/>
                </a:cubicBezTo>
                <a:cubicBezTo>
                  <a:pt x="4060525" y="814213"/>
                  <a:pt x="4068322" y="819015"/>
                  <a:pt x="4068322" y="819015"/>
                </a:cubicBezTo>
                <a:cubicBezTo>
                  <a:pt x="4068322" y="814213"/>
                  <a:pt x="4068322" y="814213"/>
                  <a:pt x="4068322" y="814213"/>
                </a:cubicBezTo>
                <a:cubicBezTo>
                  <a:pt x="4076120" y="814213"/>
                  <a:pt x="4076120" y="809411"/>
                  <a:pt x="4080020" y="814213"/>
                </a:cubicBezTo>
                <a:cubicBezTo>
                  <a:pt x="4087816" y="814213"/>
                  <a:pt x="4099513" y="819015"/>
                  <a:pt x="4107311" y="819015"/>
                </a:cubicBezTo>
                <a:cubicBezTo>
                  <a:pt x="4107311" y="819015"/>
                  <a:pt x="4107311" y="819015"/>
                  <a:pt x="4103412" y="819015"/>
                </a:cubicBezTo>
                <a:cubicBezTo>
                  <a:pt x="4111210" y="819015"/>
                  <a:pt x="4115109" y="823816"/>
                  <a:pt x="4122907" y="823816"/>
                </a:cubicBezTo>
                <a:cubicBezTo>
                  <a:pt x="4126805" y="823816"/>
                  <a:pt x="4126805" y="819015"/>
                  <a:pt x="4126805" y="819015"/>
                </a:cubicBezTo>
                <a:cubicBezTo>
                  <a:pt x="4126805" y="819015"/>
                  <a:pt x="4126805" y="823816"/>
                  <a:pt x="4130704" y="823816"/>
                </a:cubicBezTo>
                <a:cubicBezTo>
                  <a:pt x="4134603" y="823816"/>
                  <a:pt x="4142401" y="823816"/>
                  <a:pt x="4150198" y="823816"/>
                </a:cubicBezTo>
                <a:cubicBezTo>
                  <a:pt x="4154098" y="823816"/>
                  <a:pt x="4161896" y="823816"/>
                  <a:pt x="4165794" y="828618"/>
                </a:cubicBezTo>
                <a:lnTo>
                  <a:pt x="4170992" y="825417"/>
                </a:lnTo>
                <a:lnTo>
                  <a:pt x="4142401" y="819015"/>
                </a:lnTo>
                <a:cubicBezTo>
                  <a:pt x="4146300" y="819015"/>
                  <a:pt x="4146300" y="819015"/>
                  <a:pt x="4150198" y="819015"/>
                </a:cubicBezTo>
                <a:cubicBezTo>
                  <a:pt x="4154098" y="819015"/>
                  <a:pt x="4138502" y="814213"/>
                  <a:pt x="4134603" y="819015"/>
                </a:cubicBezTo>
                <a:cubicBezTo>
                  <a:pt x="4130704" y="814213"/>
                  <a:pt x="4130704" y="819015"/>
                  <a:pt x="4130704" y="814213"/>
                </a:cubicBezTo>
                <a:cubicBezTo>
                  <a:pt x="4126805" y="819015"/>
                  <a:pt x="4119007" y="814213"/>
                  <a:pt x="4111210" y="814213"/>
                </a:cubicBezTo>
                <a:lnTo>
                  <a:pt x="4107311" y="814213"/>
                </a:lnTo>
                <a:cubicBezTo>
                  <a:pt x="4103412" y="809411"/>
                  <a:pt x="4099513" y="809411"/>
                  <a:pt x="4095614" y="809411"/>
                </a:cubicBezTo>
                <a:cubicBezTo>
                  <a:pt x="4091716" y="809411"/>
                  <a:pt x="4099513" y="814213"/>
                  <a:pt x="4103412" y="814213"/>
                </a:cubicBezTo>
                <a:cubicBezTo>
                  <a:pt x="4091716" y="814213"/>
                  <a:pt x="4076120" y="809411"/>
                  <a:pt x="4068322" y="809411"/>
                </a:cubicBezTo>
                <a:cubicBezTo>
                  <a:pt x="4068322" y="809411"/>
                  <a:pt x="4064424" y="809411"/>
                  <a:pt x="4064424" y="804611"/>
                </a:cubicBezTo>
                <a:close/>
                <a:moveTo>
                  <a:pt x="3278306" y="804609"/>
                </a:moveTo>
                <a:lnTo>
                  <a:pt x="3273583" y="805440"/>
                </a:lnTo>
                <a:lnTo>
                  <a:pt x="3276188" y="805751"/>
                </a:lnTo>
                <a:close/>
                <a:moveTo>
                  <a:pt x="3336790" y="804609"/>
                </a:moveTo>
                <a:cubicBezTo>
                  <a:pt x="3336790" y="809410"/>
                  <a:pt x="3340688" y="804609"/>
                  <a:pt x="3344588" y="809410"/>
                </a:cubicBezTo>
                <a:lnTo>
                  <a:pt x="3332890" y="809410"/>
                </a:lnTo>
                <a:cubicBezTo>
                  <a:pt x="3340688" y="814212"/>
                  <a:pt x="3344588" y="809410"/>
                  <a:pt x="3356284" y="814212"/>
                </a:cubicBezTo>
                <a:cubicBezTo>
                  <a:pt x="3356284" y="814212"/>
                  <a:pt x="3356284" y="814212"/>
                  <a:pt x="3360183" y="814212"/>
                </a:cubicBezTo>
                <a:cubicBezTo>
                  <a:pt x="3364081" y="819014"/>
                  <a:pt x="3371879" y="819014"/>
                  <a:pt x="3371879" y="819014"/>
                </a:cubicBezTo>
                <a:cubicBezTo>
                  <a:pt x="3371879" y="819014"/>
                  <a:pt x="3371879" y="823814"/>
                  <a:pt x="3371879" y="823814"/>
                </a:cubicBezTo>
                <a:cubicBezTo>
                  <a:pt x="3375779" y="823814"/>
                  <a:pt x="3375779" y="823814"/>
                  <a:pt x="3379677" y="819014"/>
                </a:cubicBezTo>
                <a:lnTo>
                  <a:pt x="3381237" y="819014"/>
                </a:lnTo>
                <a:lnTo>
                  <a:pt x="3381627" y="817813"/>
                </a:lnTo>
                <a:cubicBezTo>
                  <a:pt x="3382601" y="816613"/>
                  <a:pt x="3383576" y="816613"/>
                  <a:pt x="3383576" y="819014"/>
                </a:cubicBezTo>
                <a:cubicBezTo>
                  <a:pt x="3383576" y="823814"/>
                  <a:pt x="3383576" y="819014"/>
                  <a:pt x="3383576" y="823814"/>
                </a:cubicBezTo>
                <a:cubicBezTo>
                  <a:pt x="3387475" y="823814"/>
                  <a:pt x="3387475" y="819014"/>
                  <a:pt x="3387475" y="819014"/>
                </a:cubicBezTo>
                <a:lnTo>
                  <a:pt x="3391374" y="819014"/>
                </a:lnTo>
                <a:cubicBezTo>
                  <a:pt x="3391374" y="819014"/>
                  <a:pt x="3391374" y="823814"/>
                  <a:pt x="3391374" y="823814"/>
                </a:cubicBezTo>
                <a:cubicBezTo>
                  <a:pt x="3395272" y="819014"/>
                  <a:pt x="3395272" y="823814"/>
                  <a:pt x="3395272" y="823814"/>
                </a:cubicBezTo>
                <a:cubicBezTo>
                  <a:pt x="3399172" y="823814"/>
                  <a:pt x="3406969" y="823814"/>
                  <a:pt x="3406969" y="828616"/>
                </a:cubicBezTo>
                <a:cubicBezTo>
                  <a:pt x="3387475" y="828616"/>
                  <a:pt x="3352385" y="819014"/>
                  <a:pt x="3328992" y="823814"/>
                </a:cubicBezTo>
                <a:cubicBezTo>
                  <a:pt x="3332890" y="828616"/>
                  <a:pt x="3328992" y="828616"/>
                  <a:pt x="3328992" y="833417"/>
                </a:cubicBezTo>
                <a:cubicBezTo>
                  <a:pt x="3328992" y="828616"/>
                  <a:pt x="3325093" y="828616"/>
                  <a:pt x="3321194" y="828616"/>
                </a:cubicBezTo>
                <a:cubicBezTo>
                  <a:pt x="3321194" y="828616"/>
                  <a:pt x="3317295" y="828616"/>
                  <a:pt x="3317295" y="833417"/>
                </a:cubicBezTo>
                <a:cubicBezTo>
                  <a:pt x="3317295" y="828616"/>
                  <a:pt x="3317295" y="828616"/>
                  <a:pt x="3313396" y="828616"/>
                </a:cubicBezTo>
                <a:lnTo>
                  <a:pt x="3311791" y="827769"/>
                </a:lnTo>
                <a:lnTo>
                  <a:pt x="3309810" y="827464"/>
                </a:lnTo>
                <a:lnTo>
                  <a:pt x="3309497" y="828616"/>
                </a:lnTo>
                <a:lnTo>
                  <a:pt x="3293059" y="827059"/>
                </a:lnTo>
                <a:lnTo>
                  <a:pt x="3278306" y="828616"/>
                </a:lnTo>
                <a:lnTo>
                  <a:pt x="3280534" y="825872"/>
                </a:lnTo>
                <a:lnTo>
                  <a:pt x="3271699" y="825035"/>
                </a:lnTo>
                <a:lnTo>
                  <a:pt x="3268560" y="825615"/>
                </a:lnTo>
                <a:lnTo>
                  <a:pt x="3261481" y="824308"/>
                </a:lnTo>
                <a:lnTo>
                  <a:pt x="3261269" y="824048"/>
                </a:lnTo>
                <a:lnTo>
                  <a:pt x="3271699" y="825035"/>
                </a:lnTo>
                <a:lnTo>
                  <a:pt x="3278306" y="823814"/>
                </a:lnTo>
                <a:cubicBezTo>
                  <a:pt x="3274408" y="823814"/>
                  <a:pt x="3274408" y="823814"/>
                  <a:pt x="3270508" y="823814"/>
                </a:cubicBezTo>
                <a:cubicBezTo>
                  <a:pt x="3270508" y="819014"/>
                  <a:pt x="3282205" y="823814"/>
                  <a:pt x="3282205" y="823814"/>
                </a:cubicBezTo>
                <a:lnTo>
                  <a:pt x="3280534" y="825872"/>
                </a:lnTo>
                <a:lnTo>
                  <a:pt x="3293059" y="827059"/>
                </a:lnTo>
                <a:lnTo>
                  <a:pt x="3295364" y="826816"/>
                </a:lnTo>
                <a:cubicBezTo>
                  <a:pt x="3300725" y="827415"/>
                  <a:pt x="3305599" y="828616"/>
                  <a:pt x="3309497" y="828616"/>
                </a:cubicBezTo>
                <a:cubicBezTo>
                  <a:pt x="3297801" y="823814"/>
                  <a:pt x="3293902" y="828616"/>
                  <a:pt x="3286104" y="823814"/>
                </a:cubicBezTo>
                <a:lnTo>
                  <a:pt x="3309810" y="827464"/>
                </a:lnTo>
                <a:lnTo>
                  <a:pt x="3309985" y="826816"/>
                </a:lnTo>
                <a:lnTo>
                  <a:pt x="3311791" y="827769"/>
                </a:lnTo>
                <a:lnTo>
                  <a:pt x="3317295" y="828616"/>
                </a:lnTo>
                <a:cubicBezTo>
                  <a:pt x="3317295" y="823814"/>
                  <a:pt x="3317295" y="823814"/>
                  <a:pt x="3317295" y="823814"/>
                </a:cubicBezTo>
                <a:cubicBezTo>
                  <a:pt x="3321194" y="823814"/>
                  <a:pt x="3317295" y="823814"/>
                  <a:pt x="3321194" y="823814"/>
                </a:cubicBezTo>
                <a:cubicBezTo>
                  <a:pt x="3325093" y="823814"/>
                  <a:pt x="3328992" y="823814"/>
                  <a:pt x="3328992" y="823814"/>
                </a:cubicBezTo>
                <a:cubicBezTo>
                  <a:pt x="3328992" y="819014"/>
                  <a:pt x="3325093" y="823814"/>
                  <a:pt x="3321194" y="819014"/>
                </a:cubicBezTo>
                <a:cubicBezTo>
                  <a:pt x="3321194" y="819014"/>
                  <a:pt x="3313396" y="823814"/>
                  <a:pt x="3313396" y="819014"/>
                </a:cubicBezTo>
                <a:cubicBezTo>
                  <a:pt x="3313396" y="814212"/>
                  <a:pt x="3317295" y="819014"/>
                  <a:pt x="3317295" y="819014"/>
                </a:cubicBezTo>
                <a:cubicBezTo>
                  <a:pt x="3317295" y="814212"/>
                  <a:pt x="3321194" y="814212"/>
                  <a:pt x="3317295" y="814212"/>
                </a:cubicBezTo>
                <a:cubicBezTo>
                  <a:pt x="3317295" y="814212"/>
                  <a:pt x="3313396" y="814212"/>
                  <a:pt x="3313396" y="814212"/>
                </a:cubicBezTo>
                <a:lnTo>
                  <a:pt x="3313396" y="809410"/>
                </a:lnTo>
                <a:lnTo>
                  <a:pt x="3309497" y="811811"/>
                </a:lnTo>
                <a:cubicBezTo>
                  <a:pt x="3308523" y="811811"/>
                  <a:pt x="3307548" y="811811"/>
                  <a:pt x="3305599" y="814212"/>
                </a:cubicBezTo>
                <a:cubicBezTo>
                  <a:pt x="3305599" y="814212"/>
                  <a:pt x="3309497" y="819014"/>
                  <a:pt x="3309497" y="819014"/>
                </a:cubicBezTo>
                <a:cubicBezTo>
                  <a:pt x="3309497" y="819014"/>
                  <a:pt x="3301699" y="819014"/>
                  <a:pt x="3301699" y="819014"/>
                </a:cubicBezTo>
                <a:cubicBezTo>
                  <a:pt x="3301699" y="814212"/>
                  <a:pt x="3305599" y="819014"/>
                  <a:pt x="3305599" y="814212"/>
                </a:cubicBezTo>
                <a:cubicBezTo>
                  <a:pt x="3301699" y="814212"/>
                  <a:pt x="3301699" y="819014"/>
                  <a:pt x="3297801" y="819014"/>
                </a:cubicBezTo>
                <a:cubicBezTo>
                  <a:pt x="3297801" y="819014"/>
                  <a:pt x="3293902" y="819014"/>
                  <a:pt x="3293902" y="819014"/>
                </a:cubicBezTo>
                <a:cubicBezTo>
                  <a:pt x="3293902" y="814212"/>
                  <a:pt x="3293902" y="814212"/>
                  <a:pt x="3297801" y="814212"/>
                </a:cubicBezTo>
                <a:cubicBezTo>
                  <a:pt x="3297801" y="814212"/>
                  <a:pt x="3297801" y="814212"/>
                  <a:pt x="3297801" y="819014"/>
                </a:cubicBezTo>
                <a:cubicBezTo>
                  <a:pt x="3301699" y="814212"/>
                  <a:pt x="3301699" y="814212"/>
                  <a:pt x="3301699" y="809410"/>
                </a:cubicBezTo>
                <a:cubicBezTo>
                  <a:pt x="3301699" y="811811"/>
                  <a:pt x="3302675" y="811811"/>
                  <a:pt x="3303649" y="811210"/>
                </a:cubicBezTo>
                <a:lnTo>
                  <a:pt x="3305599" y="809410"/>
                </a:lnTo>
                <a:lnTo>
                  <a:pt x="3308035" y="809410"/>
                </a:lnTo>
                <a:lnTo>
                  <a:pt x="3313396" y="809410"/>
                </a:lnTo>
                <a:lnTo>
                  <a:pt x="3317295" y="809410"/>
                </a:lnTo>
                <a:cubicBezTo>
                  <a:pt x="3321194" y="809410"/>
                  <a:pt x="3325093" y="814212"/>
                  <a:pt x="3325093" y="809410"/>
                </a:cubicBezTo>
                <a:lnTo>
                  <a:pt x="3321194" y="809410"/>
                </a:lnTo>
                <a:cubicBezTo>
                  <a:pt x="3325093" y="804609"/>
                  <a:pt x="3321194" y="809410"/>
                  <a:pt x="3325093" y="809410"/>
                </a:cubicBezTo>
                <a:cubicBezTo>
                  <a:pt x="3321194" y="804609"/>
                  <a:pt x="3325093" y="809410"/>
                  <a:pt x="3328992" y="809410"/>
                </a:cubicBezTo>
                <a:cubicBezTo>
                  <a:pt x="3328992" y="804609"/>
                  <a:pt x="3332890" y="809410"/>
                  <a:pt x="3332890" y="804609"/>
                </a:cubicBezTo>
                <a:cubicBezTo>
                  <a:pt x="3332890" y="804609"/>
                  <a:pt x="3336790" y="804609"/>
                  <a:pt x="3336790" y="804609"/>
                </a:cubicBezTo>
                <a:close/>
                <a:moveTo>
                  <a:pt x="1578593" y="803330"/>
                </a:moveTo>
                <a:lnTo>
                  <a:pt x="1579324" y="803780"/>
                </a:lnTo>
                <a:lnTo>
                  <a:pt x="1577961" y="803404"/>
                </a:lnTo>
                <a:close/>
                <a:moveTo>
                  <a:pt x="3726198" y="802810"/>
                </a:moveTo>
                <a:cubicBezTo>
                  <a:pt x="3730096" y="802210"/>
                  <a:pt x="3734970" y="802210"/>
                  <a:pt x="3740818" y="804611"/>
                </a:cubicBezTo>
                <a:cubicBezTo>
                  <a:pt x="3736919" y="814213"/>
                  <a:pt x="3725222" y="804611"/>
                  <a:pt x="3717424" y="809411"/>
                </a:cubicBezTo>
                <a:cubicBezTo>
                  <a:pt x="3717424" y="804611"/>
                  <a:pt x="3713526" y="804611"/>
                  <a:pt x="3713526" y="804611"/>
                </a:cubicBezTo>
                <a:cubicBezTo>
                  <a:pt x="3717424" y="804611"/>
                  <a:pt x="3717424" y="804611"/>
                  <a:pt x="3717424" y="804611"/>
                </a:cubicBezTo>
                <a:cubicBezTo>
                  <a:pt x="3719374" y="804611"/>
                  <a:pt x="3722298" y="803409"/>
                  <a:pt x="3726198" y="802810"/>
                </a:cubicBezTo>
                <a:close/>
                <a:moveTo>
                  <a:pt x="3772496" y="802810"/>
                </a:moveTo>
                <a:cubicBezTo>
                  <a:pt x="3776882" y="803409"/>
                  <a:pt x="3781756" y="804611"/>
                  <a:pt x="3783706" y="804611"/>
                </a:cubicBezTo>
                <a:cubicBezTo>
                  <a:pt x="3787604" y="804611"/>
                  <a:pt x="3787604" y="804611"/>
                  <a:pt x="3787604" y="809411"/>
                </a:cubicBezTo>
                <a:cubicBezTo>
                  <a:pt x="3787604" y="809411"/>
                  <a:pt x="3787604" y="814213"/>
                  <a:pt x="3787604" y="814213"/>
                </a:cubicBezTo>
                <a:cubicBezTo>
                  <a:pt x="3787604" y="809411"/>
                  <a:pt x="3783706" y="809411"/>
                  <a:pt x="3783706" y="804611"/>
                </a:cubicBezTo>
                <a:cubicBezTo>
                  <a:pt x="3783706" y="804611"/>
                  <a:pt x="3779806" y="804611"/>
                  <a:pt x="3779806" y="804611"/>
                </a:cubicBezTo>
                <a:cubicBezTo>
                  <a:pt x="3779806" y="804611"/>
                  <a:pt x="3779806" y="804611"/>
                  <a:pt x="3779806" y="809411"/>
                </a:cubicBezTo>
                <a:cubicBezTo>
                  <a:pt x="3783706" y="809411"/>
                  <a:pt x="3779806" y="809411"/>
                  <a:pt x="3779806" y="814213"/>
                </a:cubicBezTo>
                <a:cubicBezTo>
                  <a:pt x="3779806" y="809411"/>
                  <a:pt x="3775908" y="809411"/>
                  <a:pt x="3775908" y="809411"/>
                </a:cubicBezTo>
                <a:cubicBezTo>
                  <a:pt x="3779806" y="809411"/>
                  <a:pt x="3772009" y="804611"/>
                  <a:pt x="3775908" y="804611"/>
                </a:cubicBezTo>
                <a:cubicBezTo>
                  <a:pt x="3775908" y="804611"/>
                  <a:pt x="3768110" y="804611"/>
                  <a:pt x="3764211" y="804611"/>
                </a:cubicBezTo>
                <a:cubicBezTo>
                  <a:pt x="3764211" y="802210"/>
                  <a:pt x="3768110" y="802210"/>
                  <a:pt x="3772496" y="802810"/>
                </a:cubicBezTo>
                <a:close/>
                <a:moveTo>
                  <a:pt x="2813686" y="802809"/>
                </a:moveTo>
                <a:lnTo>
                  <a:pt x="2822611" y="803907"/>
                </a:lnTo>
                <a:lnTo>
                  <a:pt x="2823750" y="804609"/>
                </a:lnTo>
                <a:lnTo>
                  <a:pt x="2827546" y="804921"/>
                </a:lnTo>
                <a:lnTo>
                  <a:pt x="2818072" y="808811"/>
                </a:lnTo>
                <a:lnTo>
                  <a:pt x="2810985" y="809133"/>
                </a:lnTo>
                <a:lnTo>
                  <a:pt x="2803009" y="807066"/>
                </a:lnTo>
                <a:lnTo>
                  <a:pt x="2801014" y="804609"/>
                </a:lnTo>
                <a:cubicBezTo>
                  <a:pt x="2804913" y="804609"/>
                  <a:pt x="2804913" y="804609"/>
                  <a:pt x="2804913" y="804609"/>
                </a:cubicBezTo>
                <a:cubicBezTo>
                  <a:pt x="2806862" y="804609"/>
                  <a:pt x="2809786" y="803408"/>
                  <a:pt x="2813686" y="802809"/>
                </a:cubicBezTo>
                <a:close/>
                <a:moveTo>
                  <a:pt x="3181810" y="802809"/>
                </a:moveTo>
                <a:cubicBezTo>
                  <a:pt x="3185708" y="802208"/>
                  <a:pt x="3190582" y="802208"/>
                  <a:pt x="3196430" y="804609"/>
                </a:cubicBezTo>
                <a:cubicBezTo>
                  <a:pt x="3192532" y="814212"/>
                  <a:pt x="3180835" y="804609"/>
                  <a:pt x="3173037" y="809410"/>
                </a:cubicBezTo>
                <a:lnTo>
                  <a:pt x="3169373" y="804897"/>
                </a:lnTo>
                <a:lnTo>
                  <a:pt x="3171583" y="804611"/>
                </a:lnTo>
                <a:lnTo>
                  <a:pt x="3171578" y="804609"/>
                </a:lnTo>
                <a:lnTo>
                  <a:pt x="3173037" y="804609"/>
                </a:lnTo>
                <a:cubicBezTo>
                  <a:pt x="3174987" y="804609"/>
                  <a:pt x="3177911" y="803408"/>
                  <a:pt x="3181810" y="802809"/>
                </a:cubicBezTo>
                <a:close/>
                <a:moveTo>
                  <a:pt x="3228109" y="802809"/>
                </a:moveTo>
                <a:cubicBezTo>
                  <a:pt x="3232495" y="803408"/>
                  <a:pt x="3237369" y="804609"/>
                  <a:pt x="3239318" y="804609"/>
                </a:cubicBezTo>
                <a:cubicBezTo>
                  <a:pt x="3243217" y="804609"/>
                  <a:pt x="3243217" y="804609"/>
                  <a:pt x="3243217" y="809410"/>
                </a:cubicBezTo>
                <a:cubicBezTo>
                  <a:pt x="3243217" y="809410"/>
                  <a:pt x="3243217" y="814212"/>
                  <a:pt x="3243217" y="814212"/>
                </a:cubicBezTo>
                <a:cubicBezTo>
                  <a:pt x="3243217" y="809410"/>
                  <a:pt x="3239318" y="809410"/>
                  <a:pt x="3239318" y="804609"/>
                </a:cubicBezTo>
                <a:cubicBezTo>
                  <a:pt x="3239318" y="804609"/>
                  <a:pt x="3235419" y="804609"/>
                  <a:pt x="3235419" y="804609"/>
                </a:cubicBezTo>
                <a:cubicBezTo>
                  <a:pt x="3235419" y="804609"/>
                  <a:pt x="3235419" y="804609"/>
                  <a:pt x="3235419" y="809410"/>
                </a:cubicBezTo>
                <a:cubicBezTo>
                  <a:pt x="3239318" y="809410"/>
                  <a:pt x="3235419" y="809410"/>
                  <a:pt x="3235419" y="814212"/>
                </a:cubicBezTo>
                <a:cubicBezTo>
                  <a:pt x="3235419" y="809410"/>
                  <a:pt x="3231521" y="809410"/>
                  <a:pt x="3231521" y="809410"/>
                </a:cubicBezTo>
                <a:cubicBezTo>
                  <a:pt x="3235419" y="809410"/>
                  <a:pt x="3227621" y="804609"/>
                  <a:pt x="3231521" y="804609"/>
                </a:cubicBezTo>
                <a:cubicBezTo>
                  <a:pt x="3231521" y="804609"/>
                  <a:pt x="3223723" y="804609"/>
                  <a:pt x="3219823" y="804609"/>
                </a:cubicBezTo>
                <a:cubicBezTo>
                  <a:pt x="3219823" y="802208"/>
                  <a:pt x="3223723" y="802208"/>
                  <a:pt x="3228109" y="802809"/>
                </a:cubicBezTo>
                <a:close/>
                <a:moveTo>
                  <a:pt x="1386100" y="802097"/>
                </a:moveTo>
                <a:lnTo>
                  <a:pt x="1385070" y="803085"/>
                </a:lnTo>
                <a:lnTo>
                  <a:pt x="1385070" y="802165"/>
                </a:lnTo>
                <a:close/>
                <a:moveTo>
                  <a:pt x="3319092" y="800610"/>
                </a:moveTo>
                <a:lnTo>
                  <a:pt x="3393819" y="804611"/>
                </a:lnTo>
                <a:cubicBezTo>
                  <a:pt x="3391869" y="807012"/>
                  <a:pt x="3388945" y="805810"/>
                  <a:pt x="3386509" y="805210"/>
                </a:cubicBezTo>
                <a:lnTo>
                  <a:pt x="3382433" y="809114"/>
                </a:lnTo>
                <a:lnTo>
                  <a:pt x="3374315" y="807009"/>
                </a:lnTo>
                <a:cubicBezTo>
                  <a:pt x="3370905" y="807009"/>
                  <a:pt x="3367981" y="807009"/>
                  <a:pt x="3367981" y="804609"/>
                </a:cubicBezTo>
                <a:cubicBezTo>
                  <a:pt x="3364081" y="804609"/>
                  <a:pt x="3364081" y="804609"/>
                  <a:pt x="3364081" y="804609"/>
                </a:cubicBezTo>
                <a:lnTo>
                  <a:pt x="3354822" y="804609"/>
                </a:lnTo>
                <a:cubicBezTo>
                  <a:pt x="3350436" y="803408"/>
                  <a:pt x="3346536" y="802208"/>
                  <a:pt x="3344588" y="804609"/>
                </a:cubicBezTo>
                <a:cubicBezTo>
                  <a:pt x="3340688" y="802208"/>
                  <a:pt x="3335814" y="802208"/>
                  <a:pt x="3330454" y="802208"/>
                </a:cubicBezTo>
                <a:close/>
                <a:moveTo>
                  <a:pt x="1215946" y="800433"/>
                </a:moveTo>
                <a:lnTo>
                  <a:pt x="1216871" y="800589"/>
                </a:lnTo>
                <a:lnTo>
                  <a:pt x="1215016" y="801291"/>
                </a:lnTo>
                <a:close/>
                <a:moveTo>
                  <a:pt x="1572872" y="799807"/>
                </a:moveTo>
                <a:lnTo>
                  <a:pt x="1573619" y="800267"/>
                </a:lnTo>
                <a:lnTo>
                  <a:pt x="1572872" y="800329"/>
                </a:lnTo>
                <a:close/>
                <a:moveTo>
                  <a:pt x="1614161" y="799807"/>
                </a:moveTo>
                <a:lnTo>
                  <a:pt x="1614138" y="799822"/>
                </a:lnTo>
                <a:lnTo>
                  <a:pt x="1611312" y="800054"/>
                </a:lnTo>
                <a:lnTo>
                  <a:pt x="1611861" y="799807"/>
                </a:lnTo>
                <a:close/>
                <a:moveTo>
                  <a:pt x="1627338" y="799807"/>
                </a:moveTo>
                <a:lnTo>
                  <a:pt x="1627289" y="799827"/>
                </a:lnTo>
                <a:cubicBezTo>
                  <a:pt x="1624852" y="799827"/>
                  <a:pt x="1621927" y="799827"/>
                  <a:pt x="1618029" y="802227"/>
                </a:cubicBezTo>
                <a:lnTo>
                  <a:pt x="1618029" y="799807"/>
                </a:lnTo>
                <a:close/>
                <a:moveTo>
                  <a:pt x="1598341" y="799041"/>
                </a:moveTo>
                <a:lnTo>
                  <a:pt x="1596265" y="799807"/>
                </a:lnTo>
                <a:lnTo>
                  <a:pt x="1595677" y="799620"/>
                </a:lnTo>
                <a:close/>
                <a:moveTo>
                  <a:pt x="3254621" y="798775"/>
                </a:moveTo>
                <a:lnTo>
                  <a:pt x="3272641" y="799151"/>
                </a:lnTo>
                <a:lnTo>
                  <a:pt x="3270508" y="799807"/>
                </a:lnTo>
                <a:cubicBezTo>
                  <a:pt x="3266610" y="799807"/>
                  <a:pt x="3266610" y="799807"/>
                  <a:pt x="3266610" y="799807"/>
                </a:cubicBezTo>
                <a:cubicBezTo>
                  <a:pt x="3274408" y="799807"/>
                  <a:pt x="3278306" y="804609"/>
                  <a:pt x="3282205" y="799807"/>
                </a:cubicBezTo>
                <a:cubicBezTo>
                  <a:pt x="3282205" y="799807"/>
                  <a:pt x="3286104" y="799807"/>
                  <a:pt x="3286104" y="799807"/>
                </a:cubicBezTo>
                <a:lnTo>
                  <a:pt x="3286104" y="799433"/>
                </a:lnTo>
                <a:lnTo>
                  <a:pt x="3304082" y="799807"/>
                </a:lnTo>
                <a:lnTo>
                  <a:pt x="3302675" y="799807"/>
                </a:lnTo>
                <a:cubicBezTo>
                  <a:pt x="3297801" y="798608"/>
                  <a:pt x="3291953" y="797406"/>
                  <a:pt x="3286104" y="799807"/>
                </a:cubicBezTo>
                <a:cubicBezTo>
                  <a:pt x="3286104" y="799807"/>
                  <a:pt x="3286104" y="799807"/>
                  <a:pt x="3286104" y="804609"/>
                </a:cubicBezTo>
                <a:cubicBezTo>
                  <a:pt x="3293902" y="804609"/>
                  <a:pt x="3301699" y="799807"/>
                  <a:pt x="3305599" y="804609"/>
                </a:cubicBezTo>
                <a:cubicBezTo>
                  <a:pt x="3305599" y="799807"/>
                  <a:pt x="3309497" y="809410"/>
                  <a:pt x="3309497" y="804609"/>
                </a:cubicBezTo>
                <a:cubicBezTo>
                  <a:pt x="3309497" y="804609"/>
                  <a:pt x="3313396" y="804609"/>
                  <a:pt x="3313396" y="804609"/>
                </a:cubicBezTo>
                <a:cubicBezTo>
                  <a:pt x="3309497" y="809410"/>
                  <a:pt x="3301699" y="804609"/>
                  <a:pt x="3297801" y="809410"/>
                </a:cubicBezTo>
                <a:cubicBezTo>
                  <a:pt x="3293902" y="809410"/>
                  <a:pt x="3293902" y="804609"/>
                  <a:pt x="3293902" y="804609"/>
                </a:cubicBezTo>
                <a:cubicBezTo>
                  <a:pt x="3290003" y="807009"/>
                  <a:pt x="3286104" y="807009"/>
                  <a:pt x="3281718" y="806410"/>
                </a:cubicBezTo>
                <a:lnTo>
                  <a:pt x="3276188" y="805751"/>
                </a:lnTo>
                <a:lnTo>
                  <a:pt x="3270508" y="808811"/>
                </a:lnTo>
                <a:cubicBezTo>
                  <a:pt x="3267584" y="808210"/>
                  <a:pt x="3264660" y="807009"/>
                  <a:pt x="3262712" y="809410"/>
                </a:cubicBezTo>
                <a:cubicBezTo>
                  <a:pt x="3262712" y="804609"/>
                  <a:pt x="3258812" y="809410"/>
                  <a:pt x="3258812" y="809410"/>
                </a:cubicBezTo>
                <a:cubicBezTo>
                  <a:pt x="3254914" y="809410"/>
                  <a:pt x="3254914" y="809410"/>
                  <a:pt x="3254914" y="804609"/>
                </a:cubicBezTo>
                <a:cubicBezTo>
                  <a:pt x="3258812" y="804609"/>
                  <a:pt x="3263686" y="805809"/>
                  <a:pt x="3268072" y="806410"/>
                </a:cubicBezTo>
                <a:lnTo>
                  <a:pt x="3273583" y="805440"/>
                </a:lnTo>
                <a:lnTo>
                  <a:pt x="3266610" y="804609"/>
                </a:lnTo>
                <a:lnTo>
                  <a:pt x="3266610" y="799807"/>
                </a:lnTo>
                <a:cubicBezTo>
                  <a:pt x="3262712" y="804609"/>
                  <a:pt x="3254914" y="799807"/>
                  <a:pt x="3251014" y="799807"/>
                </a:cubicBezTo>
                <a:cubicBezTo>
                  <a:pt x="3251014" y="799807"/>
                  <a:pt x="3254914" y="799807"/>
                  <a:pt x="3258812" y="799807"/>
                </a:cubicBezTo>
                <a:close/>
                <a:moveTo>
                  <a:pt x="3228895" y="798238"/>
                </a:moveTo>
                <a:lnTo>
                  <a:pt x="3239318" y="798456"/>
                </a:lnTo>
                <a:lnTo>
                  <a:pt x="3239318" y="799807"/>
                </a:lnTo>
                <a:cubicBezTo>
                  <a:pt x="3235419" y="799807"/>
                  <a:pt x="3231521" y="799807"/>
                  <a:pt x="3227621" y="799807"/>
                </a:cubicBezTo>
                <a:close/>
                <a:moveTo>
                  <a:pt x="2681266" y="798169"/>
                </a:moveTo>
                <a:lnTo>
                  <a:pt x="2682557" y="798197"/>
                </a:lnTo>
                <a:lnTo>
                  <a:pt x="2695088" y="798898"/>
                </a:lnTo>
                <a:lnTo>
                  <a:pt x="2698398" y="799083"/>
                </a:lnTo>
                <a:lnTo>
                  <a:pt x="2700886" y="799223"/>
                </a:lnTo>
                <a:lnTo>
                  <a:pt x="2698986" y="799807"/>
                </a:lnTo>
                <a:cubicBezTo>
                  <a:pt x="2695088" y="799807"/>
                  <a:pt x="2695088" y="799807"/>
                  <a:pt x="2695088" y="799807"/>
                </a:cubicBezTo>
                <a:cubicBezTo>
                  <a:pt x="2698986" y="799807"/>
                  <a:pt x="2701911" y="801009"/>
                  <a:pt x="2704347" y="801608"/>
                </a:cubicBezTo>
                <a:lnTo>
                  <a:pt x="2708465" y="800438"/>
                </a:lnTo>
                <a:lnTo>
                  <a:pt x="2713376" y="803462"/>
                </a:lnTo>
                <a:lnTo>
                  <a:pt x="2695088" y="801729"/>
                </a:lnTo>
                <a:lnTo>
                  <a:pt x="2695088" y="799807"/>
                </a:lnTo>
                <a:lnTo>
                  <a:pt x="2689185" y="801171"/>
                </a:lnTo>
                <a:lnTo>
                  <a:pt x="2682758" y="800562"/>
                </a:lnTo>
                <a:lnTo>
                  <a:pt x="2679492" y="799807"/>
                </a:lnTo>
                <a:lnTo>
                  <a:pt x="2682596" y="799807"/>
                </a:lnTo>
                <a:lnTo>
                  <a:pt x="2687290" y="799807"/>
                </a:lnTo>
                <a:lnTo>
                  <a:pt x="2681421" y="798363"/>
                </a:lnTo>
                <a:close/>
                <a:moveTo>
                  <a:pt x="2665400" y="797838"/>
                </a:moveTo>
                <a:lnTo>
                  <a:pt x="2667779" y="797888"/>
                </a:lnTo>
                <a:lnTo>
                  <a:pt x="2667000" y="799807"/>
                </a:lnTo>
                <a:lnTo>
                  <a:pt x="2667796" y="799541"/>
                </a:lnTo>
                <a:lnTo>
                  <a:pt x="2667796" y="799807"/>
                </a:lnTo>
                <a:lnTo>
                  <a:pt x="2667000" y="799807"/>
                </a:lnTo>
                <a:close/>
                <a:moveTo>
                  <a:pt x="1650652" y="797735"/>
                </a:moveTo>
                <a:lnTo>
                  <a:pt x="1657305" y="797874"/>
                </a:lnTo>
                <a:lnTo>
                  <a:pt x="1653157" y="798385"/>
                </a:lnTo>
                <a:close/>
                <a:moveTo>
                  <a:pt x="2657826" y="797681"/>
                </a:moveTo>
                <a:lnTo>
                  <a:pt x="2659202" y="797709"/>
                </a:lnTo>
                <a:lnTo>
                  <a:pt x="2659202" y="799807"/>
                </a:lnTo>
                <a:lnTo>
                  <a:pt x="2656617" y="799171"/>
                </a:lnTo>
                <a:close/>
                <a:moveTo>
                  <a:pt x="175449" y="797426"/>
                </a:moveTo>
                <a:lnTo>
                  <a:pt x="171551" y="802227"/>
                </a:lnTo>
                <a:cubicBezTo>
                  <a:pt x="175449" y="802227"/>
                  <a:pt x="175449" y="802227"/>
                  <a:pt x="175449" y="802227"/>
                </a:cubicBezTo>
                <a:close/>
                <a:moveTo>
                  <a:pt x="191045" y="797426"/>
                </a:moveTo>
                <a:lnTo>
                  <a:pt x="187146" y="797426"/>
                </a:lnTo>
                <a:cubicBezTo>
                  <a:pt x="187146" y="802227"/>
                  <a:pt x="191045" y="797426"/>
                  <a:pt x="191045" y="797426"/>
                </a:cubicBezTo>
                <a:close/>
                <a:moveTo>
                  <a:pt x="308011" y="797426"/>
                </a:moveTo>
                <a:cubicBezTo>
                  <a:pt x="308011" y="797426"/>
                  <a:pt x="304112" y="797426"/>
                  <a:pt x="304112" y="802227"/>
                </a:cubicBezTo>
                <a:cubicBezTo>
                  <a:pt x="308011" y="802227"/>
                  <a:pt x="308011" y="797426"/>
                  <a:pt x="311909" y="802227"/>
                </a:cubicBezTo>
                <a:cubicBezTo>
                  <a:pt x="311909" y="797426"/>
                  <a:pt x="308011" y="797426"/>
                  <a:pt x="308011" y="797426"/>
                </a:cubicBezTo>
                <a:close/>
                <a:moveTo>
                  <a:pt x="358696" y="797426"/>
                </a:moveTo>
                <a:cubicBezTo>
                  <a:pt x="358696" y="797426"/>
                  <a:pt x="358696" y="802227"/>
                  <a:pt x="358696" y="802227"/>
                </a:cubicBezTo>
                <a:cubicBezTo>
                  <a:pt x="358696" y="802227"/>
                  <a:pt x="362594" y="802227"/>
                  <a:pt x="362594" y="802227"/>
                </a:cubicBezTo>
                <a:cubicBezTo>
                  <a:pt x="366494" y="807029"/>
                  <a:pt x="370392" y="802227"/>
                  <a:pt x="378190" y="802227"/>
                </a:cubicBezTo>
                <a:cubicBezTo>
                  <a:pt x="378190" y="802227"/>
                  <a:pt x="378190" y="802227"/>
                  <a:pt x="374292" y="802227"/>
                </a:cubicBezTo>
                <a:cubicBezTo>
                  <a:pt x="370392" y="802227"/>
                  <a:pt x="362594" y="797426"/>
                  <a:pt x="358696" y="797426"/>
                </a:cubicBezTo>
                <a:close/>
                <a:moveTo>
                  <a:pt x="467865" y="797426"/>
                </a:moveTo>
                <a:lnTo>
                  <a:pt x="465482" y="798226"/>
                </a:lnTo>
                <a:lnTo>
                  <a:pt x="467377" y="799227"/>
                </a:lnTo>
                <a:cubicBezTo>
                  <a:pt x="467865" y="798626"/>
                  <a:pt x="467865" y="797426"/>
                  <a:pt x="467865" y="797426"/>
                </a:cubicBezTo>
                <a:close/>
                <a:moveTo>
                  <a:pt x="3172452" y="797061"/>
                </a:moveTo>
                <a:lnTo>
                  <a:pt x="3190608" y="797439"/>
                </a:lnTo>
                <a:lnTo>
                  <a:pt x="3192532" y="799807"/>
                </a:lnTo>
                <a:lnTo>
                  <a:pt x="3192532" y="797479"/>
                </a:lnTo>
                <a:lnTo>
                  <a:pt x="3201148" y="797660"/>
                </a:lnTo>
                <a:lnTo>
                  <a:pt x="3208127" y="799807"/>
                </a:lnTo>
                <a:cubicBezTo>
                  <a:pt x="3200330" y="799807"/>
                  <a:pt x="3196430" y="795007"/>
                  <a:pt x="3192532" y="799807"/>
                </a:cubicBezTo>
                <a:lnTo>
                  <a:pt x="3196430" y="799807"/>
                </a:lnTo>
                <a:lnTo>
                  <a:pt x="3204228" y="799807"/>
                </a:lnTo>
                <a:cubicBezTo>
                  <a:pt x="3200330" y="804609"/>
                  <a:pt x="3196430" y="799807"/>
                  <a:pt x="3196430" y="799807"/>
                </a:cubicBezTo>
                <a:cubicBezTo>
                  <a:pt x="3196430" y="804609"/>
                  <a:pt x="3188632" y="799807"/>
                  <a:pt x="3192532" y="799807"/>
                </a:cubicBezTo>
                <a:close/>
                <a:moveTo>
                  <a:pt x="185011" y="796968"/>
                </a:moveTo>
                <a:lnTo>
                  <a:pt x="183247" y="797426"/>
                </a:lnTo>
                <a:cubicBezTo>
                  <a:pt x="183247" y="797426"/>
                  <a:pt x="183247" y="802227"/>
                  <a:pt x="179349" y="802227"/>
                </a:cubicBezTo>
                <a:cubicBezTo>
                  <a:pt x="179349" y="802227"/>
                  <a:pt x="183247" y="797426"/>
                  <a:pt x="187146" y="802227"/>
                </a:cubicBezTo>
                <a:close/>
                <a:moveTo>
                  <a:pt x="3141370" y="796411"/>
                </a:moveTo>
                <a:lnTo>
                  <a:pt x="3149644" y="796584"/>
                </a:lnTo>
                <a:lnTo>
                  <a:pt x="3149644" y="799807"/>
                </a:lnTo>
                <a:close/>
                <a:moveTo>
                  <a:pt x="1120923" y="795626"/>
                </a:moveTo>
                <a:lnTo>
                  <a:pt x="1123457" y="796406"/>
                </a:lnTo>
                <a:lnTo>
                  <a:pt x="1117360" y="796723"/>
                </a:lnTo>
                <a:close/>
                <a:moveTo>
                  <a:pt x="1131159" y="795626"/>
                </a:moveTo>
                <a:lnTo>
                  <a:pt x="1132429" y="795939"/>
                </a:lnTo>
                <a:lnTo>
                  <a:pt x="1130100" y="796060"/>
                </a:lnTo>
                <a:close/>
                <a:moveTo>
                  <a:pt x="2996962" y="795189"/>
                </a:moveTo>
                <a:lnTo>
                  <a:pt x="3008780" y="795852"/>
                </a:lnTo>
                <a:lnTo>
                  <a:pt x="3003889" y="796453"/>
                </a:lnTo>
                <a:close/>
                <a:moveTo>
                  <a:pt x="1532197" y="795069"/>
                </a:moveTo>
                <a:lnTo>
                  <a:pt x="1532509" y="795104"/>
                </a:lnTo>
                <a:lnTo>
                  <a:pt x="1532646" y="795272"/>
                </a:lnTo>
                <a:lnTo>
                  <a:pt x="1531532" y="795248"/>
                </a:lnTo>
                <a:close/>
                <a:moveTo>
                  <a:pt x="3721324" y="795008"/>
                </a:moveTo>
                <a:cubicBezTo>
                  <a:pt x="3721324" y="795008"/>
                  <a:pt x="3721324" y="796208"/>
                  <a:pt x="3721810" y="796809"/>
                </a:cubicBezTo>
                <a:lnTo>
                  <a:pt x="3723706" y="795808"/>
                </a:lnTo>
                <a:close/>
                <a:moveTo>
                  <a:pt x="3830491" y="795008"/>
                </a:moveTo>
                <a:cubicBezTo>
                  <a:pt x="3826593" y="795008"/>
                  <a:pt x="3818795" y="799809"/>
                  <a:pt x="3814896" y="799809"/>
                </a:cubicBezTo>
                <a:cubicBezTo>
                  <a:pt x="3810997" y="799809"/>
                  <a:pt x="3810997" y="799809"/>
                  <a:pt x="3810997" y="799809"/>
                </a:cubicBezTo>
                <a:cubicBezTo>
                  <a:pt x="3818795" y="799809"/>
                  <a:pt x="3822694" y="804611"/>
                  <a:pt x="3826593" y="799809"/>
                </a:cubicBezTo>
                <a:cubicBezTo>
                  <a:pt x="3826593" y="799809"/>
                  <a:pt x="3830491" y="799809"/>
                  <a:pt x="3830491" y="799809"/>
                </a:cubicBezTo>
                <a:cubicBezTo>
                  <a:pt x="3830491" y="799809"/>
                  <a:pt x="3830491" y="795008"/>
                  <a:pt x="3830491" y="795008"/>
                </a:cubicBezTo>
                <a:close/>
                <a:moveTo>
                  <a:pt x="3881177" y="795008"/>
                </a:moveTo>
                <a:cubicBezTo>
                  <a:pt x="3881177" y="795008"/>
                  <a:pt x="3877278" y="795008"/>
                  <a:pt x="3877278" y="799809"/>
                </a:cubicBezTo>
                <a:cubicBezTo>
                  <a:pt x="3881177" y="795008"/>
                  <a:pt x="3881177" y="799809"/>
                  <a:pt x="3885076" y="799809"/>
                </a:cubicBezTo>
                <a:cubicBezTo>
                  <a:pt x="3885076" y="795008"/>
                  <a:pt x="3881177" y="795008"/>
                  <a:pt x="3881177" y="795008"/>
                </a:cubicBezTo>
                <a:close/>
                <a:moveTo>
                  <a:pt x="4002042" y="795008"/>
                </a:moveTo>
                <a:lnTo>
                  <a:pt x="3998143" y="795008"/>
                </a:lnTo>
                <a:cubicBezTo>
                  <a:pt x="3998143" y="795008"/>
                  <a:pt x="4002042" y="799809"/>
                  <a:pt x="4002042" y="795008"/>
                </a:cubicBezTo>
                <a:close/>
                <a:moveTo>
                  <a:pt x="4013738" y="795008"/>
                </a:moveTo>
                <a:lnTo>
                  <a:pt x="4013738" y="799809"/>
                </a:lnTo>
                <a:cubicBezTo>
                  <a:pt x="4013738" y="799809"/>
                  <a:pt x="4013738" y="799809"/>
                  <a:pt x="4017638" y="799809"/>
                </a:cubicBezTo>
                <a:close/>
                <a:moveTo>
                  <a:pt x="1313298" y="795007"/>
                </a:moveTo>
                <a:lnTo>
                  <a:pt x="1313787" y="795609"/>
                </a:lnTo>
                <a:lnTo>
                  <a:pt x="1311537" y="795481"/>
                </a:lnTo>
                <a:close/>
                <a:moveTo>
                  <a:pt x="2968666" y="795007"/>
                </a:moveTo>
                <a:lnTo>
                  <a:pt x="2971046" y="796473"/>
                </a:lnTo>
                <a:lnTo>
                  <a:pt x="2969782" y="796381"/>
                </a:lnTo>
                <a:lnTo>
                  <a:pt x="2968666" y="795007"/>
                </a:lnTo>
                <a:lnTo>
                  <a:pt x="2967673" y="796228"/>
                </a:lnTo>
                <a:lnTo>
                  <a:pt x="2965010" y="796035"/>
                </a:lnTo>
                <a:lnTo>
                  <a:pt x="2963957" y="795763"/>
                </a:lnTo>
                <a:close/>
                <a:moveTo>
                  <a:pt x="2976463" y="795007"/>
                </a:moveTo>
                <a:lnTo>
                  <a:pt x="2978067" y="796981"/>
                </a:lnTo>
                <a:lnTo>
                  <a:pt x="2976463" y="796865"/>
                </a:lnTo>
                <a:close/>
                <a:moveTo>
                  <a:pt x="3317295" y="795007"/>
                </a:moveTo>
                <a:lnTo>
                  <a:pt x="3317301" y="795008"/>
                </a:lnTo>
                <a:lnTo>
                  <a:pt x="3317294" y="795008"/>
                </a:lnTo>
                <a:close/>
                <a:moveTo>
                  <a:pt x="4004176" y="794550"/>
                </a:moveTo>
                <a:lnTo>
                  <a:pt x="4002042" y="799809"/>
                </a:lnTo>
                <a:cubicBezTo>
                  <a:pt x="4005940" y="795008"/>
                  <a:pt x="4009840" y="799809"/>
                  <a:pt x="4009840" y="799809"/>
                </a:cubicBezTo>
                <a:cubicBezTo>
                  <a:pt x="4005940" y="799809"/>
                  <a:pt x="4005940" y="795008"/>
                  <a:pt x="4005940" y="795008"/>
                </a:cubicBezTo>
                <a:close/>
                <a:moveTo>
                  <a:pt x="1142099" y="794491"/>
                </a:moveTo>
                <a:lnTo>
                  <a:pt x="1151720" y="794900"/>
                </a:lnTo>
                <a:lnTo>
                  <a:pt x="1151904" y="795098"/>
                </a:lnTo>
                <a:lnTo>
                  <a:pt x="1150342" y="795007"/>
                </a:lnTo>
                <a:lnTo>
                  <a:pt x="1140400" y="795524"/>
                </a:lnTo>
                <a:lnTo>
                  <a:pt x="1140906" y="795025"/>
                </a:lnTo>
                <a:close/>
                <a:moveTo>
                  <a:pt x="3313396" y="793771"/>
                </a:moveTo>
                <a:lnTo>
                  <a:pt x="3313396" y="795007"/>
                </a:lnTo>
                <a:lnTo>
                  <a:pt x="3313398" y="795008"/>
                </a:lnTo>
                <a:lnTo>
                  <a:pt x="3308044" y="795008"/>
                </a:lnTo>
                <a:lnTo>
                  <a:pt x="3309497" y="794672"/>
                </a:lnTo>
                <a:lnTo>
                  <a:pt x="3309497" y="795007"/>
                </a:lnTo>
                <a:cubicBezTo>
                  <a:pt x="3309497" y="795007"/>
                  <a:pt x="3313396" y="795007"/>
                  <a:pt x="3313396" y="795007"/>
                </a:cubicBezTo>
                <a:lnTo>
                  <a:pt x="3312737" y="793924"/>
                </a:lnTo>
                <a:close/>
                <a:moveTo>
                  <a:pt x="903767" y="793675"/>
                </a:moveTo>
                <a:lnTo>
                  <a:pt x="906837" y="793806"/>
                </a:lnTo>
                <a:lnTo>
                  <a:pt x="905999" y="794425"/>
                </a:lnTo>
                <a:close/>
                <a:moveTo>
                  <a:pt x="2881209" y="792719"/>
                </a:moveTo>
                <a:lnTo>
                  <a:pt x="2884799" y="793650"/>
                </a:lnTo>
                <a:lnTo>
                  <a:pt x="2884765" y="793678"/>
                </a:lnTo>
                <a:lnTo>
                  <a:pt x="2881525" y="793107"/>
                </a:lnTo>
                <a:close/>
                <a:moveTo>
                  <a:pt x="2943874" y="792710"/>
                </a:moveTo>
                <a:lnTo>
                  <a:pt x="2945272" y="792780"/>
                </a:lnTo>
                <a:lnTo>
                  <a:pt x="2945272" y="793667"/>
                </a:lnTo>
                <a:lnTo>
                  <a:pt x="2944535" y="793796"/>
                </a:lnTo>
                <a:close/>
                <a:moveTo>
                  <a:pt x="183247" y="792624"/>
                </a:moveTo>
                <a:lnTo>
                  <a:pt x="179349" y="792624"/>
                </a:lnTo>
                <a:cubicBezTo>
                  <a:pt x="179349" y="792624"/>
                  <a:pt x="179349" y="797426"/>
                  <a:pt x="179349" y="797426"/>
                </a:cubicBezTo>
                <a:cubicBezTo>
                  <a:pt x="183247" y="797426"/>
                  <a:pt x="179349" y="797426"/>
                  <a:pt x="183247" y="797426"/>
                </a:cubicBezTo>
                <a:cubicBezTo>
                  <a:pt x="183247" y="797426"/>
                  <a:pt x="183247" y="797426"/>
                  <a:pt x="183247" y="792624"/>
                </a:cubicBezTo>
                <a:close/>
                <a:moveTo>
                  <a:pt x="487359" y="792624"/>
                </a:moveTo>
                <a:cubicBezTo>
                  <a:pt x="487359" y="792624"/>
                  <a:pt x="487359" y="802227"/>
                  <a:pt x="483459" y="797426"/>
                </a:cubicBezTo>
                <a:lnTo>
                  <a:pt x="487359" y="797426"/>
                </a:lnTo>
                <a:cubicBezTo>
                  <a:pt x="475662" y="802227"/>
                  <a:pt x="460067" y="802227"/>
                  <a:pt x="452269" y="802227"/>
                </a:cubicBezTo>
                <a:cubicBezTo>
                  <a:pt x="456167" y="802227"/>
                  <a:pt x="448370" y="807029"/>
                  <a:pt x="448370" y="802227"/>
                </a:cubicBezTo>
                <a:cubicBezTo>
                  <a:pt x="448370" y="802227"/>
                  <a:pt x="444471" y="807029"/>
                  <a:pt x="440572" y="802227"/>
                </a:cubicBezTo>
                <a:lnTo>
                  <a:pt x="448370" y="802227"/>
                </a:lnTo>
                <a:lnTo>
                  <a:pt x="452269" y="802227"/>
                </a:lnTo>
                <a:cubicBezTo>
                  <a:pt x="448370" y="797426"/>
                  <a:pt x="444471" y="802227"/>
                  <a:pt x="436674" y="802227"/>
                </a:cubicBezTo>
                <a:cubicBezTo>
                  <a:pt x="440572" y="797426"/>
                  <a:pt x="448370" y="797426"/>
                  <a:pt x="452269" y="797426"/>
                </a:cubicBezTo>
                <a:cubicBezTo>
                  <a:pt x="456167" y="797426"/>
                  <a:pt x="456167" y="797426"/>
                  <a:pt x="452269" y="802227"/>
                </a:cubicBezTo>
                <a:cubicBezTo>
                  <a:pt x="456167" y="802227"/>
                  <a:pt x="456167" y="797426"/>
                  <a:pt x="456167" y="797426"/>
                </a:cubicBezTo>
                <a:cubicBezTo>
                  <a:pt x="456167" y="797426"/>
                  <a:pt x="460067" y="797426"/>
                  <a:pt x="460067" y="797426"/>
                </a:cubicBezTo>
                <a:cubicBezTo>
                  <a:pt x="460067" y="797426"/>
                  <a:pt x="461041" y="798626"/>
                  <a:pt x="462503" y="799227"/>
                </a:cubicBezTo>
                <a:lnTo>
                  <a:pt x="465482" y="798226"/>
                </a:lnTo>
                <a:lnTo>
                  <a:pt x="463965" y="797426"/>
                </a:lnTo>
                <a:cubicBezTo>
                  <a:pt x="467865" y="792624"/>
                  <a:pt x="471763" y="797426"/>
                  <a:pt x="475662" y="792624"/>
                </a:cubicBezTo>
                <a:cubicBezTo>
                  <a:pt x="475662" y="797426"/>
                  <a:pt x="475662" y="797426"/>
                  <a:pt x="475662" y="797426"/>
                </a:cubicBezTo>
                <a:cubicBezTo>
                  <a:pt x="479561" y="792624"/>
                  <a:pt x="483459" y="792624"/>
                  <a:pt x="483459" y="792624"/>
                </a:cubicBezTo>
                <a:cubicBezTo>
                  <a:pt x="483459" y="797426"/>
                  <a:pt x="475662" y="797426"/>
                  <a:pt x="483459" y="797426"/>
                </a:cubicBezTo>
                <a:cubicBezTo>
                  <a:pt x="483459" y="797426"/>
                  <a:pt x="487359" y="797426"/>
                  <a:pt x="487359" y="792624"/>
                </a:cubicBezTo>
                <a:close/>
                <a:moveTo>
                  <a:pt x="499055" y="792624"/>
                </a:moveTo>
                <a:cubicBezTo>
                  <a:pt x="502954" y="792624"/>
                  <a:pt x="502954" y="797426"/>
                  <a:pt x="506852" y="797426"/>
                </a:cubicBezTo>
                <a:cubicBezTo>
                  <a:pt x="506852" y="802227"/>
                  <a:pt x="499055" y="802227"/>
                  <a:pt x="495156" y="802227"/>
                </a:cubicBezTo>
                <a:cubicBezTo>
                  <a:pt x="495156" y="797426"/>
                  <a:pt x="495156" y="797426"/>
                  <a:pt x="495156" y="792624"/>
                </a:cubicBezTo>
                <a:cubicBezTo>
                  <a:pt x="499055" y="797426"/>
                  <a:pt x="495156" y="792624"/>
                  <a:pt x="499055" y="792624"/>
                </a:cubicBezTo>
                <a:close/>
                <a:moveTo>
                  <a:pt x="1317255" y="792623"/>
                </a:moveTo>
                <a:lnTo>
                  <a:pt x="1324604" y="792936"/>
                </a:lnTo>
                <a:lnTo>
                  <a:pt x="1321436" y="793911"/>
                </a:lnTo>
                <a:close/>
                <a:moveTo>
                  <a:pt x="751122" y="792619"/>
                </a:moveTo>
                <a:lnTo>
                  <a:pt x="760862" y="795952"/>
                </a:lnTo>
                <a:lnTo>
                  <a:pt x="752481" y="797426"/>
                </a:lnTo>
                <a:lnTo>
                  <a:pt x="748677" y="792742"/>
                </a:lnTo>
                <a:lnTo>
                  <a:pt x="745381" y="792907"/>
                </a:lnTo>
                <a:lnTo>
                  <a:pt x="693999" y="797426"/>
                </a:lnTo>
                <a:cubicBezTo>
                  <a:pt x="651110" y="797426"/>
                  <a:pt x="604325" y="807029"/>
                  <a:pt x="561437" y="807029"/>
                </a:cubicBezTo>
                <a:cubicBezTo>
                  <a:pt x="561437" y="802227"/>
                  <a:pt x="565336" y="802227"/>
                  <a:pt x="569234" y="802227"/>
                </a:cubicBezTo>
                <a:cubicBezTo>
                  <a:pt x="569234" y="802227"/>
                  <a:pt x="565336" y="802227"/>
                  <a:pt x="565336" y="802227"/>
                </a:cubicBezTo>
                <a:cubicBezTo>
                  <a:pt x="592628" y="802227"/>
                  <a:pt x="627717" y="797426"/>
                  <a:pt x="651110" y="797426"/>
                </a:cubicBezTo>
                <a:cubicBezTo>
                  <a:pt x="651110" y="792624"/>
                  <a:pt x="655010" y="792624"/>
                  <a:pt x="655010" y="797426"/>
                </a:cubicBezTo>
                <a:lnTo>
                  <a:pt x="745381" y="792907"/>
                </a:lnTo>
                <a:lnTo>
                  <a:pt x="748583" y="792624"/>
                </a:lnTo>
                <a:lnTo>
                  <a:pt x="748677" y="792742"/>
                </a:lnTo>
                <a:lnTo>
                  <a:pt x="751019" y="792624"/>
                </a:lnTo>
                <a:close/>
                <a:moveTo>
                  <a:pt x="245629" y="792091"/>
                </a:moveTo>
                <a:lnTo>
                  <a:pt x="245424" y="792372"/>
                </a:lnTo>
                <a:lnTo>
                  <a:pt x="245629" y="792624"/>
                </a:lnTo>
                <a:close/>
                <a:moveTo>
                  <a:pt x="2927535" y="791893"/>
                </a:moveTo>
                <a:lnTo>
                  <a:pt x="2941373" y="792585"/>
                </a:lnTo>
                <a:lnTo>
                  <a:pt x="2941373" y="792606"/>
                </a:lnTo>
                <a:lnTo>
                  <a:pt x="2941373" y="794177"/>
                </a:lnTo>
                <a:lnTo>
                  <a:pt x="2932386" y="793387"/>
                </a:lnTo>
                <a:lnTo>
                  <a:pt x="2929854" y="792607"/>
                </a:lnTo>
                <a:close/>
                <a:moveTo>
                  <a:pt x="3465452" y="791571"/>
                </a:moveTo>
                <a:lnTo>
                  <a:pt x="3466608" y="791629"/>
                </a:lnTo>
                <a:lnTo>
                  <a:pt x="3534179" y="795008"/>
                </a:lnTo>
                <a:cubicBezTo>
                  <a:pt x="3534179" y="790206"/>
                  <a:pt x="3538077" y="790206"/>
                  <a:pt x="3538077" y="795008"/>
                </a:cubicBezTo>
                <a:cubicBezTo>
                  <a:pt x="3561470" y="795008"/>
                  <a:pt x="3596560" y="799809"/>
                  <a:pt x="3623852" y="799809"/>
                </a:cubicBezTo>
                <a:cubicBezTo>
                  <a:pt x="3623852" y="799809"/>
                  <a:pt x="3619953" y="799809"/>
                  <a:pt x="3619953" y="799809"/>
                </a:cubicBezTo>
                <a:cubicBezTo>
                  <a:pt x="3623852" y="799809"/>
                  <a:pt x="3627751" y="799809"/>
                  <a:pt x="3627751" y="804611"/>
                </a:cubicBezTo>
                <a:cubicBezTo>
                  <a:pt x="3584864" y="804611"/>
                  <a:pt x="3538077" y="795008"/>
                  <a:pt x="3495190" y="795008"/>
                </a:cubicBezTo>
                <a:lnTo>
                  <a:pt x="3467364" y="792560"/>
                </a:lnTo>
                <a:lnTo>
                  <a:pt x="3465452" y="792392"/>
                </a:lnTo>
                <a:close/>
                <a:moveTo>
                  <a:pt x="850922" y="791431"/>
                </a:moveTo>
                <a:lnTo>
                  <a:pt x="865106" y="792034"/>
                </a:lnTo>
                <a:lnTo>
                  <a:pt x="865548" y="792624"/>
                </a:lnTo>
                <a:cubicBezTo>
                  <a:pt x="857750" y="792624"/>
                  <a:pt x="853852" y="792624"/>
                  <a:pt x="849953" y="792624"/>
                </a:cubicBezTo>
                <a:close/>
                <a:moveTo>
                  <a:pt x="3461088" y="791352"/>
                </a:moveTo>
                <a:lnTo>
                  <a:pt x="3461553" y="791376"/>
                </a:lnTo>
                <a:lnTo>
                  <a:pt x="3461553" y="792049"/>
                </a:lnTo>
                <a:lnTo>
                  <a:pt x="3460830" y="791985"/>
                </a:lnTo>
                <a:close/>
                <a:moveTo>
                  <a:pt x="844877" y="791175"/>
                </a:moveTo>
                <a:lnTo>
                  <a:pt x="847930" y="791304"/>
                </a:lnTo>
                <a:lnTo>
                  <a:pt x="846054" y="792624"/>
                </a:lnTo>
                <a:close/>
                <a:moveTo>
                  <a:pt x="195431" y="790824"/>
                </a:moveTo>
                <a:cubicBezTo>
                  <a:pt x="194944" y="791425"/>
                  <a:pt x="194944" y="792624"/>
                  <a:pt x="194944" y="792624"/>
                </a:cubicBezTo>
                <a:cubicBezTo>
                  <a:pt x="191046" y="790223"/>
                  <a:pt x="188122" y="791425"/>
                  <a:pt x="185684" y="792624"/>
                </a:cubicBezTo>
                <a:lnTo>
                  <a:pt x="183247" y="792624"/>
                </a:lnTo>
                <a:lnTo>
                  <a:pt x="185011" y="796968"/>
                </a:lnTo>
                <a:lnTo>
                  <a:pt x="192507" y="795025"/>
                </a:lnTo>
                <a:cubicBezTo>
                  <a:pt x="195919" y="795025"/>
                  <a:pt x="198843" y="795025"/>
                  <a:pt x="198843" y="792624"/>
                </a:cubicBezTo>
                <a:cubicBezTo>
                  <a:pt x="196894" y="790223"/>
                  <a:pt x="195919" y="790223"/>
                  <a:pt x="195431" y="790824"/>
                </a:cubicBezTo>
                <a:close/>
                <a:moveTo>
                  <a:pt x="2902562" y="790644"/>
                </a:moveTo>
                <a:lnTo>
                  <a:pt x="2918110" y="791422"/>
                </a:lnTo>
                <a:lnTo>
                  <a:pt x="2916318" y="791974"/>
                </a:lnTo>
                <a:lnTo>
                  <a:pt x="2902562" y="790763"/>
                </a:lnTo>
                <a:close/>
                <a:moveTo>
                  <a:pt x="3444866" y="790541"/>
                </a:moveTo>
                <a:lnTo>
                  <a:pt x="3447145" y="790655"/>
                </a:lnTo>
                <a:lnTo>
                  <a:pt x="3447580" y="790820"/>
                </a:lnTo>
                <a:lnTo>
                  <a:pt x="3444765" y="790572"/>
                </a:lnTo>
                <a:close/>
                <a:moveTo>
                  <a:pt x="826638" y="790400"/>
                </a:moveTo>
                <a:lnTo>
                  <a:pt x="839614" y="790952"/>
                </a:lnTo>
                <a:lnTo>
                  <a:pt x="838706" y="792071"/>
                </a:lnTo>
                <a:lnTo>
                  <a:pt x="827233" y="790787"/>
                </a:lnTo>
                <a:close/>
                <a:moveTo>
                  <a:pt x="3288550" y="790206"/>
                </a:moveTo>
                <a:cubicBezTo>
                  <a:pt x="3284650" y="790206"/>
                  <a:pt x="3280752" y="795008"/>
                  <a:pt x="3280752" y="790206"/>
                </a:cubicBezTo>
                <a:cubicBezTo>
                  <a:pt x="3284650" y="790206"/>
                  <a:pt x="3288550" y="790206"/>
                  <a:pt x="3288550" y="790206"/>
                </a:cubicBezTo>
                <a:close/>
                <a:moveTo>
                  <a:pt x="3694031" y="790206"/>
                </a:moveTo>
                <a:cubicBezTo>
                  <a:pt x="3694031" y="795008"/>
                  <a:pt x="3694031" y="795008"/>
                  <a:pt x="3694031" y="799809"/>
                </a:cubicBezTo>
                <a:cubicBezTo>
                  <a:pt x="3690133" y="799809"/>
                  <a:pt x="3682335" y="799809"/>
                  <a:pt x="3682335" y="795008"/>
                </a:cubicBezTo>
                <a:cubicBezTo>
                  <a:pt x="3686233" y="795008"/>
                  <a:pt x="3686233" y="790206"/>
                  <a:pt x="3690133" y="790206"/>
                </a:cubicBezTo>
                <a:cubicBezTo>
                  <a:pt x="3694031" y="790206"/>
                  <a:pt x="3690133" y="795008"/>
                  <a:pt x="3694031" y="790206"/>
                </a:cubicBezTo>
                <a:close/>
                <a:moveTo>
                  <a:pt x="4009840" y="790206"/>
                </a:moveTo>
                <a:lnTo>
                  <a:pt x="4005940" y="790206"/>
                </a:lnTo>
                <a:cubicBezTo>
                  <a:pt x="4005940" y="795008"/>
                  <a:pt x="4005940" y="795008"/>
                  <a:pt x="4005940" y="795008"/>
                </a:cubicBezTo>
                <a:cubicBezTo>
                  <a:pt x="4009840" y="795008"/>
                  <a:pt x="4005940" y="795008"/>
                  <a:pt x="4009840" y="795008"/>
                </a:cubicBezTo>
                <a:cubicBezTo>
                  <a:pt x="4009840" y="795008"/>
                  <a:pt x="4009840" y="790206"/>
                  <a:pt x="4009840" y="790206"/>
                </a:cubicBezTo>
                <a:close/>
                <a:moveTo>
                  <a:pt x="822041" y="790205"/>
                </a:moveTo>
                <a:lnTo>
                  <a:pt x="823054" y="790248"/>
                </a:lnTo>
                <a:lnTo>
                  <a:pt x="823066" y="790320"/>
                </a:lnTo>
                <a:close/>
                <a:moveTo>
                  <a:pt x="2896218" y="790205"/>
                </a:moveTo>
                <a:lnTo>
                  <a:pt x="2898663" y="790420"/>
                </a:lnTo>
                <a:lnTo>
                  <a:pt x="2899420" y="790487"/>
                </a:lnTo>
                <a:lnTo>
                  <a:pt x="2902221" y="790627"/>
                </a:lnTo>
                <a:lnTo>
                  <a:pt x="2902140" y="790726"/>
                </a:lnTo>
                <a:lnTo>
                  <a:pt x="2899420" y="790487"/>
                </a:lnTo>
                <a:lnTo>
                  <a:pt x="2898663" y="790449"/>
                </a:lnTo>
                <a:lnTo>
                  <a:pt x="2896123" y="790322"/>
                </a:lnTo>
                <a:lnTo>
                  <a:pt x="2895074" y="791615"/>
                </a:lnTo>
                <a:lnTo>
                  <a:pt x="2893930" y="793023"/>
                </a:lnTo>
                <a:lnTo>
                  <a:pt x="2893930" y="790213"/>
                </a:lnTo>
                <a:lnTo>
                  <a:pt x="2893936" y="790213"/>
                </a:lnTo>
                <a:lnTo>
                  <a:pt x="2896123" y="790322"/>
                </a:lnTo>
                <a:close/>
                <a:moveTo>
                  <a:pt x="3434261" y="790205"/>
                </a:moveTo>
                <a:lnTo>
                  <a:pt x="3439337" y="791768"/>
                </a:lnTo>
                <a:lnTo>
                  <a:pt x="3436706" y="795008"/>
                </a:lnTo>
                <a:lnTo>
                  <a:pt x="3431155" y="794031"/>
                </a:lnTo>
                <a:close/>
                <a:moveTo>
                  <a:pt x="3429448" y="789783"/>
                </a:moveTo>
                <a:lnTo>
                  <a:pt x="3429959" y="789808"/>
                </a:lnTo>
                <a:lnTo>
                  <a:pt x="3430362" y="790205"/>
                </a:lnTo>
                <a:close/>
                <a:moveTo>
                  <a:pt x="3943559" y="789673"/>
                </a:moveTo>
                <a:lnTo>
                  <a:pt x="3943559" y="790206"/>
                </a:lnTo>
                <a:lnTo>
                  <a:pt x="3943765" y="789954"/>
                </a:lnTo>
                <a:close/>
                <a:moveTo>
                  <a:pt x="3399172" y="789672"/>
                </a:moveTo>
                <a:lnTo>
                  <a:pt x="3399172" y="790205"/>
                </a:lnTo>
                <a:lnTo>
                  <a:pt x="3399377" y="789953"/>
                </a:lnTo>
                <a:close/>
                <a:moveTo>
                  <a:pt x="2878128" y="789446"/>
                </a:moveTo>
                <a:lnTo>
                  <a:pt x="2882671" y="789666"/>
                </a:lnTo>
                <a:lnTo>
                  <a:pt x="2882890" y="790205"/>
                </a:lnTo>
                <a:lnTo>
                  <a:pt x="2883303" y="789697"/>
                </a:lnTo>
                <a:lnTo>
                  <a:pt x="2893781" y="790205"/>
                </a:lnTo>
                <a:lnTo>
                  <a:pt x="2890031" y="790205"/>
                </a:lnTo>
                <a:lnTo>
                  <a:pt x="2890031" y="790412"/>
                </a:lnTo>
                <a:lnTo>
                  <a:pt x="2889937" y="790435"/>
                </a:lnTo>
                <a:lnTo>
                  <a:pt x="2890031" y="790205"/>
                </a:lnTo>
                <a:lnTo>
                  <a:pt x="2887594" y="790205"/>
                </a:lnTo>
                <a:lnTo>
                  <a:pt x="2882890" y="790205"/>
                </a:lnTo>
                <a:lnTo>
                  <a:pt x="2878334" y="790205"/>
                </a:lnTo>
                <a:close/>
                <a:moveTo>
                  <a:pt x="2874435" y="789266"/>
                </a:moveTo>
                <a:lnTo>
                  <a:pt x="2876065" y="789346"/>
                </a:lnTo>
                <a:lnTo>
                  <a:pt x="2874435" y="790205"/>
                </a:lnTo>
                <a:lnTo>
                  <a:pt x="2879169" y="791999"/>
                </a:lnTo>
                <a:lnTo>
                  <a:pt x="2879169" y="792693"/>
                </a:lnTo>
                <a:lnTo>
                  <a:pt x="2878673" y="792606"/>
                </a:lnTo>
                <a:lnTo>
                  <a:pt x="2871015" y="791258"/>
                </a:lnTo>
                <a:lnTo>
                  <a:pt x="2874435" y="790205"/>
                </a:lnTo>
                <a:close/>
                <a:moveTo>
                  <a:pt x="3413807" y="789024"/>
                </a:moveTo>
                <a:lnTo>
                  <a:pt x="3415654" y="789113"/>
                </a:lnTo>
                <a:lnTo>
                  <a:pt x="3414766" y="790205"/>
                </a:lnTo>
                <a:cubicBezTo>
                  <a:pt x="3418666" y="790205"/>
                  <a:pt x="3422564" y="790205"/>
                  <a:pt x="3422564" y="790205"/>
                </a:cubicBezTo>
                <a:lnTo>
                  <a:pt x="3421410" y="789393"/>
                </a:lnTo>
                <a:lnTo>
                  <a:pt x="3424046" y="789521"/>
                </a:lnTo>
                <a:lnTo>
                  <a:pt x="3422564" y="790205"/>
                </a:lnTo>
                <a:lnTo>
                  <a:pt x="3424758" y="792905"/>
                </a:lnTo>
                <a:lnTo>
                  <a:pt x="3423060" y="792607"/>
                </a:lnTo>
                <a:lnTo>
                  <a:pt x="3418786" y="791855"/>
                </a:lnTo>
                <a:lnTo>
                  <a:pt x="3414766" y="790205"/>
                </a:lnTo>
                <a:close/>
                <a:moveTo>
                  <a:pt x="3249561" y="788406"/>
                </a:moveTo>
                <a:lnTo>
                  <a:pt x="3250450" y="788816"/>
                </a:lnTo>
                <a:lnTo>
                  <a:pt x="3251014" y="790205"/>
                </a:lnTo>
                <a:lnTo>
                  <a:pt x="3251680" y="789385"/>
                </a:lnTo>
                <a:lnTo>
                  <a:pt x="3253460" y="790206"/>
                </a:lnTo>
                <a:cubicBezTo>
                  <a:pt x="3249561" y="790206"/>
                  <a:pt x="3241763" y="790206"/>
                  <a:pt x="3245663" y="790206"/>
                </a:cubicBezTo>
                <a:cubicBezTo>
                  <a:pt x="3245663" y="790206"/>
                  <a:pt x="3247611" y="789006"/>
                  <a:pt x="3249561" y="788406"/>
                </a:cubicBezTo>
                <a:close/>
                <a:moveTo>
                  <a:pt x="3993757" y="788406"/>
                </a:moveTo>
                <a:cubicBezTo>
                  <a:pt x="3993269" y="787805"/>
                  <a:pt x="3992295" y="787805"/>
                  <a:pt x="3990345" y="790206"/>
                </a:cubicBezTo>
                <a:cubicBezTo>
                  <a:pt x="3990345" y="792607"/>
                  <a:pt x="3993269" y="792607"/>
                  <a:pt x="3996681" y="792607"/>
                </a:cubicBezTo>
                <a:lnTo>
                  <a:pt x="4004176" y="794550"/>
                </a:lnTo>
                <a:lnTo>
                  <a:pt x="4005940" y="790206"/>
                </a:lnTo>
                <a:lnTo>
                  <a:pt x="4003504" y="790206"/>
                </a:lnTo>
                <a:cubicBezTo>
                  <a:pt x="4001068" y="789006"/>
                  <a:pt x="3998144" y="787805"/>
                  <a:pt x="3994244" y="790206"/>
                </a:cubicBezTo>
                <a:cubicBezTo>
                  <a:pt x="3994244" y="790206"/>
                  <a:pt x="3994244" y="789006"/>
                  <a:pt x="3993757" y="788406"/>
                </a:cubicBezTo>
                <a:close/>
                <a:moveTo>
                  <a:pt x="3399172" y="788313"/>
                </a:moveTo>
                <a:lnTo>
                  <a:pt x="3400649" y="788385"/>
                </a:lnTo>
                <a:lnTo>
                  <a:pt x="3399377" y="789953"/>
                </a:lnTo>
                <a:lnTo>
                  <a:pt x="3399463" y="790070"/>
                </a:lnTo>
                <a:lnTo>
                  <a:pt x="3402877" y="788493"/>
                </a:lnTo>
                <a:lnTo>
                  <a:pt x="3403309" y="788514"/>
                </a:lnTo>
                <a:lnTo>
                  <a:pt x="3406969" y="790205"/>
                </a:lnTo>
                <a:lnTo>
                  <a:pt x="3406969" y="788692"/>
                </a:lnTo>
                <a:lnTo>
                  <a:pt x="3410868" y="788881"/>
                </a:lnTo>
                <a:lnTo>
                  <a:pt x="3410868" y="790205"/>
                </a:lnTo>
                <a:lnTo>
                  <a:pt x="3410685" y="790431"/>
                </a:lnTo>
                <a:lnTo>
                  <a:pt x="3409415" y="790206"/>
                </a:lnTo>
                <a:lnTo>
                  <a:pt x="3404072" y="791440"/>
                </a:lnTo>
                <a:lnTo>
                  <a:pt x="3403070" y="790205"/>
                </a:lnTo>
                <a:lnTo>
                  <a:pt x="3403070" y="791671"/>
                </a:lnTo>
                <a:lnTo>
                  <a:pt x="3401617" y="792007"/>
                </a:lnTo>
                <a:lnTo>
                  <a:pt x="3400728" y="791802"/>
                </a:lnTo>
                <a:lnTo>
                  <a:pt x="3399463" y="790070"/>
                </a:lnTo>
                <a:lnTo>
                  <a:pt x="3399172" y="790205"/>
                </a:lnTo>
                <a:cubicBezTo>
                  <a:pt x="3395272" y="790205"/>
                  <a:pt x="3391374" y="790205"/>
                  <a:pt x="3391374" y="790205"/>
                </a:cubicBezTo>
                <a:lnTo>
                  <a:pt x="3391374" y="791145"/>
                </a:lnTo>
                <a:lnTo>
                  <a:pt x="3387475" y="791720"/>
                </a:lnTo>
                <a:lnTo>
                  <a:pt x="3387475" y="790205"/>
                </a:lnTo>
                <a:cubicBezTo>
                  <a:pt x="3387475" y="790205"/>
                  <a:pt x="3387475" y="790205"/>
                  <a:pt x="3391374" y="790205"/>
                </a:cubicBezTo>
                <a:cubicBezTo>
                  <a:pt x="3393323" y="790205"/>
                  <a:pt x="3396247" y="789005"/>
                  <a:pt x="3398684" y="789005"/>
                </a:cubicBezTo>
                <a:lnTo>
                  <a:pt x="3399172" y="789672"/>
                </a:lnTo>
                <a:close/>
                <a:moveTo>
                  <a:pt x="3325093" y="788267"/>
                </a:moveTo>
                <a:lnTo>
                  <a:pt x="3325093" y="790205"/>
                </a:lnTo>
                <a:lnTo>
                  <a:pt x="3323961" y="789776"/>
                </a:lnTo>
                <a:close/>
                <a:moveTo>
                  <a:pt x="2847876" y="787977"/>
                </a:moveTo>
                <a:lnTo>
                  <a:pt x="2857029" y="788422"/>
                </a:lnTo>
                <a:lnTo>
                  <a:pt x="2857744" y="789125"/>
                </a:lnTo>
                <a:lnTo>
                  <a:pt x="2856647" y="789193"/>
                </a:lnTo>
                <a:lnTo>
                  <a:pt x="2854941" y="788405"/>
                </a:lnTo>
                <a:lnTo>
                  <a:pt x="2852710" y="789435"/>
                </a:lnTo>
                <a:lnTo>
                  <a:pt x="2850169" y="789591"/>
                </a:lnTo>
                <a:close/>
                <a:moveTo>
                  <a:pt x="226134" y="787822"/>
                </a:moveTo>
                <a:cubicBezTo>
                  <a:pt x="230034" y="792624"/>
                  <a:pt x="222236" y="787822"/>
                  <a:pt x="222236" y="792624"/>
                </a:cubicBezTo>
                <a:cubicBezTo>
                  <a:pt x="222236" y="792624"/>
                  <a:pt x="226134" y="792624"/>
                  <a:pt x="230034" y="792624"/>
                </a:cubicBezTo>
                <a:cubicBezTo>
                  <a:pt x="230034" y="787822"/>
                  <a:pt x="226134" y="792624"/>
                  <a:pt x="226134" y="787822"/>
                </a:cubicBezTo>
                <a:close/>
                <a:moveTo>
                  <a:pt x="2841171" y="787652"/>
                </a:moveTo>
                <a:lnTo>
                  <a:pt x="2845160" y="787845"/>
                </a:lnTo>
                <a:lnTo>
                  <a:pt x="2843404" y="790008"/>
                </a:lnTo>
                <a:lnTo>
                  <a:pt x="2843099" y="790027"/>
                </a:lnTo>
                <a:close/>
                <a:moveTo>
                  <a:pt x="2837980" y="787496"/>
                </a:moveTo>
                <a:lnTo>
                  <a:pt x="2839346" y="787562"/>
                </a:lnTo>
                <a:lnTo>
                  <a:pt x="2839346" y="789178"/>
                </a:lnTo>
                <a:close/>
                <a:moveTo>
                  <a:pt x="3365580" y="786018"/>
                </a:moveTo>
                <a:lnTo>
                  <a:pt x="3366374" y="786344"/>
                </a:lnTo>
                <a:lnTo>
                  <a:pt x="3366314" y="786719"/>
                </a:lnTo>
                <a:lnTo>
                  <a:pt x="3367416" y="786772"/>
                </a:lnTo>
                <a:lnTo>
                  <a:pt x="3375779" y="790205"/>
                </a:lnTo>
                <a:cubicBezTo>
                  <a:pt x="3375779" y="785403"/>
                  <a:pt x="3367981" y="785403"/>
                  <a:pt x="3367981" y="790205"/>
                </a:cubicBezTo>
                <a:lnTo>
                  <a:pt x="3369070" y="790540"/>
                </a:lnTo>
                <a:lnTo>
                  <a:pt x="3365552" y="791407"/>
                </a:lnTo>
                <a:lnTo>
                  <a:pt x="3366314" y="786719"/>
                </a:lnTo>
                <a:lnTo>
                  <a:pt x="3364626" y="786637"/>
                </a:lnTo>
                <a:lnTo>
                  <a:pt x="3357268" y="791407"/>
                </a:lnTo>
                <a:cubicBezTo>
                  <a:pt x="3354830" y="791407"/>
                  <a:pt x="3352880" y="790206"/>
                  <a:pt x="3350932" y="790206"/>
                </a:cubicBezTo>
                <a:lnTo>
                  <a:pt x="3347643" y="786155"/>
                </a:lnTo>
                <a:lnTo>
                  <a:pt x="3351898" y="787205"/>
                </a:lnTo>
                <a:lnTo>
                  <a:pt x="3354479" y="786145"/>
                </a:lnTo>
                <a:lnTo>
                  <a:pt x="3364626" y="786637"/>
                </a:lnTo>
                <a:close/>
                <a:moveTo>
                  <a:pt x="3323639" y="785404"/>
                </a:moveTo>
                <a:cubicBezTo>
                  <a:pt x="3319741" y="785404"/>
                  <a:pt x="3315841" y="790206"/>
                  <a:pt x="3315841" y="785404"/>
                </a:cubicBezTo>
                <a:cubicBezTo>
                  <a:pt x="3319741" y="785404"/>
                  <a:pt x="3323639" y="785404"/>
                  <a:pt x="3323639" y="785404"/>
                </a:cubicBezTo>
                <a:close/>
                <a:moveTo>
                  <a:pt x="3339235" y="785404"/>
                </a:moveTo>
                <a:lnTo>
                  <a:pt x="3345907" y="785729"/>
                </a:lnTo>
                <a:lnTo>
                  <a:pt x="3346625" y="785906"/>
                </a:lnTo>
                <a:lnTo>
                  <a:pt x="3343377" y="789907"/>
                </a:lnTo>
                <a:lnTo>
                  <a:pt x="3342348" y="789653"/>
                </a:lnTo>
                <a:lnTo>
                  <a:pt x="3339722" y="787805"/>
                </a:lnTo>
                <a:cubicBezTo>
                  <a:pt x="3339235" y="787805"/>
                  <a:pt x="3339235" y="787805"/>
                  <a:pt x="3339235" y="785404"/>
                </a:cubicBezTo>
                <a:close/>
                <a:moveTo>
                  <a:pt x="3963053" y="785404"/>
                </a:moveTo>
                <a:cubicBezTo>
                  <a:pt x="3963053" y="790206"/>
                  <a:pt x="3959154" y="785404"/>
                  <a:pt x="3959154" y="790206"/>
                </a:cubicBezTo>
                <a:cubicBezTo>
                  <a:pt x="3963053" y="790206"/>
                  <a:pt x="3966952" y="790206"/>
                  <a:pt x="3966952" y="790206"/>
                </a:cubicBezTo>
                <a:cubicBezTo>
                  <a:pt x="3966952" y="785404"/>
                  <a:pt x="3959154" y="790206"/>
                  <a:pt x="3963053" y="785404"/>
                </a:cubicBezTo>
                <a:close/>
                <a:moveTo>
                  <a:pt x="3254914" y="785403"/>
                </a:moveTo>
                <a:lnTo>
                  <a:pt x="3255036" y="785516"/>
                </a:lnTo>
                <a:lnTo>
                  <a:pt x="3254833" y="785502"/>
                </a:lnTo>
                <a:close/>
                <a:moveTo>
                  <a:pt x="3258812" y="785403"/>
                </a:moveTo>
                <a:lnTo>
                  <a:pt x="3261199" y="785955"/>
                </a:lnTo>
                <a:lnTo>
                  <a:pt x="3258429" y="785758"/>
                </a:lnTo>
                <a:close/>
                <a:moveTo>
                  <a:pt x="3274408" y="785403"/>
                </a:moveTo>
                <a:lnTo>
                  <a:pt x="3276762" y="787061"/>
                </a:lnTo>
                <a:lnTo>
                  <a:pt x="3269474" y="786542"/>
                </a:lnTo>
                <a:close/>
                <a:moveTo>
                  <a:pt x="3282205" y="785403"/>
                </a:moveTo>
                <a:lnTo>
                  <a:pt x="3285259" y="786747"/>
                </a:lnTo>
                <a:lnTo>
                  <a:pt x="3280861" y="787059"/>
                </a:lnTo>
                <a:close/>
                <a:moveTo>
                  <a:pt x="245629" y="783022"/>
                </a:moveTo>
                <a:lnTo>
                  <a:pt x="245141" y="783621"/>
                </a:lnTo>
                <a:lnTo>
                  <a:pt x="245629" y="783555"/>
                </a:lnTo>
                <a:close/>
                <a:moveTo>
                  <a:pt x="3329487" y="782404"/>
                </a:moveTo>
                <a:cubicBezTo>
                  <a:pt x="3331437" y="781804"/>
                  <a:pt x="3333387" y="783003"/>
                  <a:pt x="3335336" y="785404"/>
                </a:cubicBezTo>
                <a:lnTo>
                  <a:pt x="3337895" y="788556"/>
                </a:lnTo>
                <a:lnTo>
                  <a:pt x="3334840" y="787804"/>
                </a:lnTo>
                <a:lnTo>
                  <a:pt x="3326905" y="785849"/>
                </a:lnTo>
                <a:lnTo>
                  <a:pt x="3328081" y="784281"/>
                </a:lnTo>
                <a:lnTo>
                  <a:pt x="3328992" y="785403"/>
                </a:lnTo>
                <a:lnTo>
                  <a:pt x="3328992" y="783065"/>
                </a:lnTo>
                <a:close/>
                <a:moveTo>
                  <a:pt x="509972" y="781582"/>
                </a:moveTo>
                <a:lnTo>
                  <a:pt x="502954" y="783022"/>
                </a:lnTo>
                <a:cubicBezTo>
                  <a:pt x="506852" y="783022"/>
                  <a:pt x="510752" y="787822"/>
                  <a:pt x="514650" y="783022"/>
                </a:cubicBezTo>
                <a:close/>
                <a:moveTo>
                  <a:pt x="358208" y="781221"/>
                </a:moveTo>
                <a:cubicBezTo>
                  <a:pt x="360645" y="780621"/>
                  <a:pt x="362594" y="780621"/>
                  <a:pt x="362594" y="783022"/>
                </a:cubicBezTo>
                <a:cubicBezTo>
                  <a:pt x="358696" y="787822"/>
                  <a:pt x="346999" y="783022"/>
                  <a:pt x="343101" y="787822"/>
                </a:cubicBezTo>
                <a:cubicBezTo>
                  <a:pt x="343101" y="787822"/>
                  <a:pt x="339202" y="787822"/>
                  <a:pt x="339202" y="787822"/>
                </a:cubicBezTo>
                <a:cubicBezTo>
                  <a:pt x="335303" y="787822"/>
                  <a:pt x="335303" y="787822"/>
                  <a:pt x="335303" y="787822"/>
                </a:cubicBezTo>
                <a:cubicBezTo>
                  <a:pt x="327505" y="792624"/>
                  <a:pt x="323607" y="787822"/>
                  <a:pt x="319707" y="792624"/>
                </a:cubicBezTo>
                <a:cubicBezTo>
                  <a:pt x="319707" y="792624"/>
                  <a:pt x="319707" y="787822"/>
                  <a:pt x="319707" y="787822"/>
                </a:cubicBezTo>
                <a:cubicBezTo>
                  <a:pt x="315809" y="792624"/>
                  <a:pt x="304112" y="787822"/>
                  <a:pt x="300213" y="792624"/>
                </a:cubicBezTo>
                <a:cubicBezTo>
                  <a:pt x="284618" y="792624"/>
                  <a:pt x="276820" y="792624"/>
                  <a:pt x="261225" y="797426"/>
                </a:cubicBezTo>
                <a:cubicBezTo>
                  <a:pt x="265123" y="792624"/>
                  <a:pt x="272921" y="792624"/>
                  <a:pt x="276820" y="792624"/>
                </a:cubicBezTo>
                <a:cubicBezTo>
                  <a:pt x="276820" y="787822"/>
                  <a:pt x="269022" y="787822"/>
                  <a:pt x="269022" y="792624"/>
                </a:cubicBezTo>
                <a:cubicBezTo>
                  <a:pt x="269022" y="787822"/>
                  <a:pt x="272921" y="787822"/>
                  <a:pt x="280718" y="787822"/>
                </a:cubicBezTo>
                <a:lnTo>
                  <a:pt x="288516" y="787822"/>
                </a:lnTo>
                <a:cubicBezTo>
                  <a:pt x="288516" y="792624"/>
                  <a:pt x="296314" y="787822"/>
                  <a:pt x="300213" y="787822"/>
                </a:cubicBezTo>
                <a:cubicBezTo>
                  <a:pt x="300213" y="787822"/>
                  <a:pt x="296314" y="787822"/>
                  <a:pt x="296314" y="787822"/>
                </a:cubicBezTo>
                <a:cubicBezTo>
                  <a:pt x="296314" y="783022"/>
                  <a:pt x="300213" y="787822"/>
                  <a:pt x="300213" y="783022"/>
                </a:cubicBezTo>
                <a:cubicBezTo>
                  <a:pt x="304112" y="787822"/>
                  <a:pt x="311909" y="783022"/>
                  <a:pt x="315809" y="783022"/>
                </a:cubicBezTo>
                <a:cubicBezTo>
                  <a:pt x="315809" y="783022"/>
                  <a:pt x="315809" y="783022"/>
                  <a:pt x="315809" y="787822"/>
                </a:cubicBezTo>
                <a:cubicBezTo>
                  <a:pt x="319707" y="787822"/>
                  <a:pt x="315809" y="783022"/>
                  <a:pt x="319707" y="783022"/>
                </a:cubicBezTo>
                <a:cubicBezTo>
                  <a:pt x="323607" y="783022"/>
                  <a:pt x="323607" y="783022"/>
                  <a:pt x="323607" y="787822"/>
                </a:cubicBezTo>
                <a:cubicBezTo>
                  <a:pt x="327505" y="783022"/>
                  <a:pt x="335303" y="783022"/>
                  <a:pt x="339202" y="783022"/>
                </a:cubicBezTo>
                <a:cubicBezTo>
                  <a:pt x="339202" y="780621"/>
                  <a:pt x="341151" y="780621"/>
                  <a:pt x="343588" y="781221"/>
                </a:cubicBezTo>
                <a:cubicBezTo>
                  <a:pt x="346025" y="781821"/>
                  <a:pt x="348949" y="783022"/>
                  <a:pt x="350898" y="783022"/>
                </a:cubicBezTo>
                <a:cubicBezTo>
                  <a:pt x="352847" y="783022"/>
                  <a:pt x="355772" y="781821"/>
                  <a:pt x="358208" y="781221"/>
                </a:cubicBezTo>
                <a:close/>
                <a:moveTo>
                  <a:pt x="2731012" y="780604"/>
                </a:moveTo>
                <a:lnTo>
                  <a:pt x="2726123" y="782246"/>
                </a:lnTo>
                <a:lnTo>
                  <a:pt x="2725344" y="782177"/>
                </a:lnTo>
                <a:lnTo>
                  <a:pt x="2723214" y="780604"/>
                </a:lnTo>
                <a:cubicBezTo>
                  <a:pt x="2727113" y="780604"/>
                  <a:pt x="2731012" y="780604"/>
                  <a:pt x="2731012" y="780604"/>
                </a:cubicBezTo>
                <a:close/>
                <a:moveTo>
                  <a:pt x="3159887" y="780604"/>
                </a:moveTo>
                <a:cubicBezTo>
                  <a:pt x="3159887" y="785404"/>
                  <a:pt x="3155988" y="780604"/>
                  <a:pt x="3155988" y="785404"/>
                </a:cubicBezTo>
                <a:cubicBezTo>
                  <a:pt x="3155988" y="785404"/>
                  <a:pt x="3155988" y="785404"/>
                  <a:pt x="3159887" y="785404"/>
                </a:cubicBezTo>
                <a:cubicBezTo>
                  <a:pt x="3159887" y="780604"/>
                  <a:pt x="3159887" y="780604"/>
                  <a:pt x="3159887" y="780604"/>
                </a:cubicBezTo>
                <a:close/>
                <a:moveTo>
                  <a:pt x="3943559" y="780604"/>
                </a:moveTo>
                <a:lnTo>
                  <a:pt x="3943559" y="781137"/>
                </a:lnTo>
                <a:lnTo>
                  <a:pt x="3944046" y="781203"/>
                </a:lnTo>
                <a:close/>
                <a:moveTo>
                  <a:pt x="2715359" y="780547"/>
                </a:moveTo>
                <a:lnTo>
                  <a:pt x="2715415" y="780602"/>
                </a:lnTo>
                <a:lnTo>
                  <a:pt x="2715339" y="780556"/>
                </a:lnTo>
                <a:close/>
                <a:moveTo>
                  <a:pt x="3679215" y="779162"/>
                </a:moveTo>
                <a:lnTo>
                  <a:pt x="3674537" y="780604"/>
                </a:lnTo>
                <a:cubicBezTo>
                  <a:pt x="3678436" y="785404"/>
                  <a:pt x="3682335" y="780604"/>
                  <a:pt x="3686233" y="780604"/>
                </a:cubicBezTo>
                <a:close/>
                <a:moveTo>
                  <a:pt x="3249432" y="779158"/>
                </a:moveTo>
                <a:lnTo>
                  <a:pt x="3258812" y="780602"/>
                </a:lnTo>
                <a:lnTo>
                  <a:pt x="3246525" y="779521"/>
                </a:lnTo>
                <a:close/>
                <a:moveTo>
                  <a:pt x="3845600" y="778803"/>
                </a:moveTo>
                <a:cubicBezTo>
                  <a:pt x="3848037" y="778203"/>
                  <a:pt x="3849986" y="778203"/>
                  <a:pt x="3849986" y="780604"/>
                </a:cubicBezTo>
                <a:cubicBezTo>
                  <a:pt x="3853885" y="780604"/>
                  <a:pt x="3861682" y="780604"/>
                  <a:pt x="3865582" y="785404"/>
                </a:cubicBezTo>
                <a:cubicBezTo>
                  <a:pt x="3865582" y="780604"/>
                  <a:pt x="3865582" y="780604"/>
                  <a:pt x="3869480" y="780604"/>
                </a:cubicBezTo>
                <a:cubicBezTo>
                  <a:pt x="3873380" y="780604"/>
                  <a:pt x="3869480" y="785404"/>
                  <a:pt x="3873380" y="785404"/>
                </a:cubicBezTo>
                <a:cubicBezTo>
                  <a:pt x="3873380" y="780604"/>
                  <a:pt x="3873380" y="780604"/>
                  <a:pt x="3873380" y="780604"/>
                </a:cubicBezTo>
                <a:cubicBezTo>
                  <a:pt x="3877278" y="780604"/>
                  <a:pt x="3885076" y="785404"/>
                  <a:pt x="3888975" y="780604"/>
                </a:cubicBezTo>
                <a:cubicBezTo>
                  <a:pt x="3888975" y="785404"/>
                  <a:pt x="3892873" y="780604"/>
                  <a:pt x="3892873" y="785404"/>
                </a:cubicBezTo>
                <a:cubicBezTo>
                  <a:pt x="3892873" y="785404"/>
                  <a:pt x="3888975" y="785404"/>
                  <a:pt x="3888975" y="785404"/>
                </a:cubicBezTo>
                <a:cubicBezTo>
                  <a:pt x="3892873" y="785404"/>
                  <a:pt x="3900671" y="790206"/>
                  <a:pt x="3900671" y="785404"/>
                </a:cubicBezTo>
                <a:lnTo>
                  <a:pt x="3908469" y="785404"/>
                </a:lnTo>
                <a:cubicBezTo>
                  <a:pt x="3916267" y="785404"/>
                  <a:pt x="3920166" y="785404"/>
                  <a:pt x="3920166" y="790206"/>
                </a:cubicBezTo>
                <a:cubicBezTo>
                  <a:pt x="3920166" y="785404"/>
                  <a:pt x="3912368" y="785404"/>
                  <a:pt x="3912368" y="790206"/>
                </a:cubicBezTo>
                <a:cubicBezTo>
                  <a:pt x="3916267" y="790206"/>
                  <a:pt x="3924064" y="790206"/>
                  <a:pt x="3927964" y="795008"/>
                </a:cubicBezTo>
                <a:cubicBezTo>
                  <a:pt x="3912368" y="790206"/>
                  <a:pt x="3904571" y="790206"/>
                  <a:pt x="3888975" y="790206"/>
                </a:cubicBezTo>
                <a:cubicBezTo>
                  <a:pt x="3885076" y="785404"/>
                  <a:pt x="3873380" y="790206"/>
                  <a:pt x="3869480" y="785404"/>
                </a:cubicBezTo>
                <a:cubicBezTo>
                  <a:pt x="3869480" y="785404"/>
                  <a:pt x="3869480" y="790206"/>
                  <a:pt x="3869480" y="790206"/>
                </a:cubicBezTo>
                <a:cubicBezTo>
                  <a:pt x="3865582" y="785404"/>
                  <a:pt x="3861682" y="790206"/>
                  <a:pt x="3853885" y="785404"/>
                </a:cubicBezTo>
                <a:cubicBezTo>
                  <a:pt x="3853885" y="785404"/>
                  <a:pt x="3853885" y="785404"/>
                  <a:pt x="3849986" y="785404"/>
                </a:cubicBezTo>
                <a:cubicBezTo>
                  <a:pt x="3849986" y="785404"/>
                  <a:pt x="3846087" y="785404"/>
                  <a:pt x="3846087" y="785404"/>
                </a:cubicBezTo>
                <a:cubicBezTo>
                  <a:pt x="3842188" y="780604"/>
                  <a:pt x="3830491" y="785404"/>
                  <a:pt x="3826593" y="780604"/>
                </a:cubicBezTo>
                <a:cubicBezTo>
                  <a:pt x="3826593" y="778203"/>
                  <a:pt x="3828543" y="778203"/>
                  <a:pt x="3830979" y="778803"/>
                </a:cubicBezTo>
                <a:cubicBezTo>
                  <a:pt x="3833415" y="779403"/>
                  <a:pt x="3836340" y="780604"/>
                  <a:pt x="3838289" y="780604"/>
                </a:cubicBezTo>
                <a:cubicBezTo>
                  <a:pt x="3840239" y="780604"/>
                  <a:pt x="3843163" y="779403"/>
                  <a:pt x="3845600" y="778803"/>
                </a:cubicBezTo>
                <a:close/>
                <a:moveTo>
                  <a:pt x="3301213" y="778802"/>
                </a:moveTo>
                <a:lnTo>
                  <a:pt x="3301636" y="778975"/>
                </a:lnTo>
                <a:lnTo>
                  <a:pt x="3296348" y="780604"/>
                </a:lnTo>
                <a:cubicBezTo>
                  <a:pt x="3296348" y="780604"/>
                  <a:pt x="3300246" y="785404"/>
                  <a:pt x="3304145" y="780604"/>
                </a:cubicBezTo>
                <a:cubicBezTo>
                  <a:pt x="3304145" y="783003"/>
                  <a:pt x="3302196" y="783003"/>
                  <a:pt x="3300246" y="783003"/>
                </a:cubicBezTo>
                <a:lnTo>
                  <a:pt x="3297878" y="784462"/>
                </a:lnTo>
                <a:lnTo>
                  <a:pt x="3291953" y="783003"/>
                </a:lnTo>
                <a:cubicBezTo>
                  <a:pt x="3288053" y="783003"/>
                  <a:pt x="3284155" y="783003"/>
                  <a:pt x="3282205" y="780602"/>
                </a:cubicBezTo>
                <a:cubicBezTo>
                  <a:pt x="3282205" y="778201"/>
                  <a:pt x="3284155" y="778201"/>
                  <a:pt x="3286591" y="778802"/>
                </a:cubicBezTo>
                <a:cubicBezTo>
                  <a:pt x="3289028" y="779401"/>
                  <a:pt x="3291953" y="780602"/>
                  <a:pt x="3293902" y="780602"/>
                </a:cubicBezTo>
                <a:cubicBezTo>
                  <a:pt x="3295851" y="780602"/>
                  <a:pt x="3298775" y="779401"/>
                  <a:pt x="3301213" y="778802"/>
                </a:cubicBezTo>
                <a:close/>
                <a:moveTo>
                  <a:pt x="171551" y="778220"/>
                </a:moveTo>
                <a:cubicBezTo>
                  <a:pt x="163753" y="778220"/>
                  <a:pt x="152056" y="778220"/>
                  <a:pt x="148158" y="783022"/>
                </a:cubicBezTo>
                <a:cubicBezTo>
                  <a:pt x="152056" y="783022"/>
                  <a:pt x="163753" y="778220"/>
                  <a:pt x="171551" y="783022"/>
                </a:cubicBezTo>
                <a:cubicBezTo>
                  <a:pt x="171551" y="778220"/>
                  <a:pt x="175449" y="778220"/>
                  <a:pt x="171551" y="778220"/>
                </a:cubicBezTo>
                <a:close/>
                <a:moveTo>
                  <a:pt x="292416" y="778220"/>
                </a:moveTo>
                <a:cubicBezTo>
                  <a:pt x="292416" y="783022"/>
                  <a:pt x="288516" y="778220"/>
                  <a:pt x="284618" y="778220"/>
                </a:cubicBezTo>
                <a:cubicBezTo>
                  <a:pt x="284618" y="778220"/>
                  <a:pt x="288516" y="778220"/>
                  <a:pt x="292416" y="778220"/>
                </a:cubicBezTo>
                <a:close/>
                <a:moveTo>
                  <a:pt x="366494" y="778220"/>
                </a:moveTo>
                <a:cubicBezTo>
                  <a:pt x="370392" y="778220"/>
                  <a:pt x="366494" y="783022"/>
                  <a:pt x="370392" y="783022"/>
                </a:cubicBezTo>
                <a:cubicBezTo>
                  <a:pt x="370392" y="783022"/>
                  <a:pt x="366494" y="783022"/>
                  <a:pt x="366494" y="783022"/>
                </a:cubicBezTo>
                <a:cubicBezTo>
                  <a:pt x="366494" y="783022"/>
                  <a:pt x="366494" y="783022"/>
                  <a:pt x="366494" y="778220"/>
                </a:cubicBezTo>
                <a:close/>
                <a:moveTo>
                  <a:pt x="3129474" y="778063"/>
                </a:moveTo>
                <a:lnTo>
                  <a:pt x="3134828" y="779162"/>
                </a:lnTo>
                <a:lnTo>
                  <a:pt x="3135998" y="778802"/>
                </a:lnTo>
                <a:lnTo>
                  <a:pt x="3137565" y="779284"/>
                </a:lnTo>
                <a:lnTo>
                  <a:pt x="3137259" y="779661"/>
                </a:lnTo>
                <a:lnTo>
                  <a:pt x="3134828" y="779162"/>
                </a:lnTo>
                <a:lnTo>
                  <a:pt x="3130150" y="780602"/>
                </a:lnTo>
                <a:cubicBezTo>
                  <a:pt x="3132099" y="783003"/>
                  <a:pt x="3134048" y="783003"/>
                  <a:pt x="3135998" y="782403"/>
                </a:cubicBezTo>
                <a:lnTo>
                  <a:pt x="3141841" y="780604"/>
                </a:lnTo>
                <a:lnTo>
                  <a:pt x="3159887" y="780604"/>
                </a:lnTo>
                <a:cubicBezTo>
                  <a:pt x="3163786" y="780604"/>
                  <a:pt x="3159887" y="785404"/>
                  <a:pt x="3163786" y="785404"/>
                </a:cubicBezTo>
                <a:cubicBezTo>
                  <a:pt x="3163786" y="780604"/>
                  <a:pt x="3163786" y="780604"/>
                  <a:pt x="3163786" y="780604"/>
                </a:cubicBezTo>
                <a:cubicBezTo>
                  <a:pt x="3167685" y="780604"/>
                  <a:pt x="3163786" y="785404"/>
                  <a:pt x="3167685" y="785404"/>
                </a:cubicBezTo>
                <a:cubicBezTo>
                  <a:pt x="3167685" y="785404"/>
                  <a:pt x="3171583" y="780604"/>
                  <a:pt x="3171583" y="780604"/>
                </a:cubicBezTo>
                <a:cubicBezTo>
                  <a:pt x="3171583" y="785404"/>
                  <a:pt x="3175483" y="785404"/>
                  <a:pt x="3175483" y="785404"/>
                </a:cubicBezTo>
                <a:cubicBezTo>
                  <a:pt x="3175483" y="780604"/>
                  <a:pt x="3175483" y="780604"/>
                  <a:pt x="3175483" y="780604"/>
                </a:cubicBezTo>
                <a:cubicBezTo>
                  <a:pt x="3177431" y="780604"/>
                  <a:pt x="3180355" y="781804"/>
                  <a:pt x="3183281" y="782404"/>
                </a:cubicBezTo>
                <a:lnTo>
                  <a:pt x="3188632" y="781167"/>
                </a:lnTo>
                <a:lnTo>
                  <a:pt x="3188632" y="785403"/>
                </a:lnTo>
                <a:lnTo>
                  <a:pt x="3191078" y="783898"/>
                </a:lnTo>
                <a:lnTo>
                  <a:pt x="3191078" y="785404"/>
                </a:lnTo>
                <a:cubicBezTo>
                  <a:pt x="3191078" y="785404"/>
                  <a:pt x="3194977" y="785404"/>
                  <a:pt x="3194977" y="785404"/>
                </a:cubicBezTo>
                <a:lnTo>
                  <a:pt x="3192862" y="782800"/>
                </a:lnTo>
                <a:lnTo>
                  <a:pt x="3196428" y="780604"/>
                </a:lnTo>
                <a:lnTo>
                  <a:pt x="3196430" y="780604"/>
                </a:lnTo>
                <a:lnTo>
                  <a:pt x="3196430" y="785403"/>
                </a:lnTo>
                <a:lnTo>
                  <a:pt x="3202774" y="785403"/>
                </a:lnTo>
                <a:lnTo>
                  <a:pt x="3202774" y="785404"/>
                </a:lnTo>
                <a:lnTo>
                  <a:pt x="3202779" y="785403"/>
                </a:lnTo>
                <a:lnTo>
                  <a:pt x="3210574" y="785403"/>
                </a:lnTo>
                <a:lnTo>
                  <a:pt x="3210572" y="785404"/>
                </a:lnTo>
                <a:cubicBezTo>
                  <a:pt x="3210572" y="785404"/>
                  <a:pt x="3214472" y="785404"/>
                  <a:pt x="3214472" y="785404"/>
                </a:cubicBezTo>
                <a:lnTo>
                  <a:pt x="3212026" y="784652"/>
                </a:lnTo>
                <a:lnTo>
                  <a:pt x="3212026" y="784509"/>
                </a:lnTo>
                <a:lnTo>
                  <a:pt x="3216257" y="781905"/>
                </a:lnTo>
                <a:lnTo>
                  <a:pt x="3217874" y="782403"/>
                </a:lnTo>
                <a:lnTo>
                  <a:pt x="3218370" y="782250"/>
                </a:lnTo>
                <a:lnTo>
                  <a:pt x="3218370" y="785404"/>
                </a:lnTo>
                <a:lnTo>
                  <a:pt x="3223723" y="782110"/>
                </a:lnTo>
                <a:lnTo>
                  <a:pt x="3223723" y="785403"/>
                </a:lnTo>
                <a:lnTo>
                  <a:pt x="3226168" y="785403"/>
                </a:lnTo>
                <a:lnTo>
                  <a:pt x="3226168" y="785404"/>
                </a:lnTo>
                <a:lnTo>
                  <a:pt x="3226169" y="785403"/>
                </a:lnTo>
                <a:lnTo>
                  <a:pt x="3226170" y="785403"/>
                </a:lnTo>
                <a:lnTo>
                  <a:pt x="3226168" y="785404"/>
                </a:lnTo>
                <a:cubicBezTo>
                  <a:pt x="3233965" y="785404"/>
                  <a:pt x="3226168" y="785404"/>
                  <a:pt x="3230067" y="785404"/>
                </a:cubicBezTo>
                <a:cubicBezTo>
                  <a:pt x="3233965" y="785404"/>
                  <a:pt x="3237865" y="785404"/>
                  <a:pt x="3233965" y="785404"/>
                </a:cubicBezTo>
                <a:lnTo>
                  <a:pt x="3233965" y="785403"/>
                </a:lnTo>
                <a:lnTo>
                  <a:pt x="3235419" y="785403"/>
                </a:lnTo>
                <a:lnTo>
                  <a:pt x="3235419" y="780604"/>
                </a:lnTo>
                <a:lnTo>
                  <a:pt x="3235420" y="780604"/>
                </a:lnTo>
                <a:lnTo>
                  <a:pt x="3237865" y="783613"/>
                </a:lnTo>
                <a:lnTo>
                  <a:pt x="3239318" y="785403"/>
                </a:lnTo>
                <a:cubicBezTo>
                  <a:pt x="3243217" y="780602"/>
                  <a:pt x="3247116" y="785403"/>
                  <a:pt x="3247116" y="785403"/>
                </a:cubicBezTo>
                <a:cubicBezTo>
                  <a:pt x="3251014" y="785403"/>
                  <a:pt x="3251014" y="780602"/>
                  <a:pt x="3247116" y="780602"/>
                </a:cubicBezTo>
                <a:lnTo>
                  <a:pt x="3249066" y="785404"/>
                </a:lnTo>
                <a:lnTo>
                  <a:pt x="3237865" y="785404"/>
                </a:lnTo>
                <a:lnTo>
                  <a:pt x="3233965" y="785404"/>
                </a:lnTo>
                <a:cubicBezTo>
                  <a:pt x="3233965" y="785404"/>
                  <a:pt x="3230067" y="790206"/>
                  <a:pt x="3226168" y="785404"/>
                </a:cubicBezTo>
                <a:cubicBezTo>
                  <a:pt x="3222269" y="785404"/>
                  <a:pt x="3218370" y="785404"/>
                  <a:pt x="3218370" y="785404"/>
                </a:cubicBezTo>
                <a:cubicBezTo>
                  <a:pt x="3194977" y="785404"/>
                  <a:pt x="3167685" y="790206"/>
                  <a:pt x="3148190" y="785404"/>
                </a:cubicBezTo>
                <a:lnTo>
                  <a:pt x="3139891" y="784919"/>
                </a:lnTo>
                <a:lnTo>
                  <a:pt x="3138265" y="784203"/>
                </a:lnTo>
                <a:lnTo>
                  <a:pt x="3134038" y="784575"/>
                </a:lnTo>
                <a:lnTo>
                  <a:pt x="3123442" y="783954"/>
                </a:lnTo>
                <a:lnTo>
                  <a:pt x="3123078" y="783505"/>
                </a:lnTo>
                <a:lnTo>
                  <a:pt x="3130150" y="780602"/>
                </a:lnTo>
                <a:lnTo>
                  <a:pt x="3127273" y="779657"/>
                </a:lnTo>
                <a:close/>
                <a:moveTo>
                  <a:pt x="266396" y="776739"/>
                </a:moveTo>
                <a:lnTo>
                  <a:pt x="261225" y="778220"/>
                </a:lnTo>
                <a:lnTo>
                  <a:pt x="258442" y="776974"/>
                </a:lnTo>
                <a:lnTo>
                  <a:pt x="245629" y="778220"/>
                </a:lnTo>
                <a:cubicBezTo>
                  <a:pt x="241730" y="778220"/>
                  <a:pt x="237831" y="778220"/>
                  <a:pt x="237831" y="783022"/>
                </a:cubicBezTo>
                <a:lnTo>
                  <a:pt x="245629" y="783022"/>
                </a:lnTo>
                <a:lnTo>
                  <a:pt x="249527" y="783022"/>
                </a:lnTo>
                <a:cubicBezTo>
                  <a:pt x="255375" y="783022"/>
                  <a:pt x="258301" y="781821"/>
                  <a:pt x="260249" y="781221"/>
                </a:cubicBezTo>
                <a:lnTo>
                  <a:pt x="262339" y="781992"/>
                </a:lnTo>
                <a:lnTo>
                  <a:pt x="263173" y="781221"/>
                </a:lnTo>
                <a:cubicBezTo>
                  <a:pt x="264149" y="781821"/>
                  <a:pt x="265123" y="783022"/>
                  <a:pt x="265123" y="783022"/>
                </a:cubicBezTo>
                <a:cubicBezTo>
                  <a:pt x="269022" y="778220"/>
                  <a:pt x="276820" y="783022"/>
                  <a:pt x="276820" y="778220"/>
                </a:cubicBezTo>
                <a:close/>
                <a:moveTo>
                  <a:pt x="3278306" y="776290"/>
                </a:moveTo>
                <a:lnTo>
                  <a:pt x="3278306" y="780602"/>
                </a:lnTo>
                <a:cubicBezTo>
                  <a:pt x="3278306" y="780602"/>
                  <a:pt x="3274408" y="780602"/>
                  <a:pt x="3274408" y="780602"/>
                </a:cubicBezTo>
                <a:lnTo>
                  <a:pt x="3277903" y="776297"/>
                </a:lnTo>
                <a:close/>
                <a:moveTo>
                  <a:pt x="3118460" y="775802"/>
                </a:moveTo>
                <a:lnTo>
                  <a:pt x="3123679" y="776874"/>
                </a:lnTo>
                <a:lnTo>
                  <a:pt x="3122492" y="778011"/>
                </a:lnTo>
                <a:lnTo>
                  <a:pt x="3118456" y="775802"/>
                </a:lnTo>
                <a:close/>
                <a:moveTo>
                  <a:pt x="3822694" y="775802"/>
                </a:moveTo>
                <a:cubicBezTo>
                  <a:pt x="3822694" y="780604"/>
                  <a:pt x="3822694" y="780604"/>
                  <a:pt x="3822694" y="780604"/>
                </a:cubicBezTo>
                <a:cubicBezTo>
                  <a:pt x="3822694" y="780604"/>
                  <a:pt x="3818795" y="780604"/>
                  <a:pt x="3818795" y="780604"/>
                </a:cubicBezTo>
                <a:cubicBezTo>
                  <a:pt x="3822694" y="780604"/>
                  <a:pt x="3818795" y="775802"/>
                  <a:pt x="3822694" y="775802"/>
                </a:cubicBezTo>
                <a:close/>
                <a:moveTo>
                  <a:pt x="3904571" y="775802"/>
                </a:moveTo>
                <a:cubicBezTo>
                  <a:pt x="3900671" y="775802"/>
                  <a:pt x="3896773" y="780604"/>
                  <a:pt x="3896773" y="775802"/>
                </a:cubicBezTo>
                <a:cubicBezTo>
                  <a:pt x="3900671" y="775802"/>
                  <a:pt x="3904571" y="775802"/>
                  <a:pt x="3904571" y="775802"/>
                </a:cubicBezTo>
                <a:close/>
                <a:moveTo>
                  <a:pt x="4017638" y="775802"/>
                </a:moveTo>
                <a:cubicBezTo>
                  <a:pt x="4013738" y="775802"/>
                  <a:pt x="4017638" y="775802"/>
                  <a:pt x="4017638" y="780604"/>
                </a:cubicBezTo>
                <a:cubicBezTo>
                  <a:pt x="4025435" y="775802"/>
                  <a:pt x="4037131" y="780604"/>
                  <a:pt x="4041031" y="780604"/>
                </a:cubicBezTo>
                <a:cubicBezTo>
                  <a:pt x="4037131" y="775802"/>
                  <a:pt x="4025435" y="775802"/>
                  <a:pt x="4017638" y="775802"/>
                </a:cubicBezTo>
                <a:close/>
                <a:moveTo>
                  <a:pt x="3922791" y="774321"/>
                </a:moveTo>
                <a:lnTo>
                  <a:pt x="3912368" y="775802"/>
                </a:lnTo>
                <a:cubicBezTo>
                  <a:pt x="3912368" y="780604"/>
                  <a:pt x="3920166" y="775802"/>
                  <a:pt x="3924064" y="780604"/>
                </a:cubicBezTo>
                <a:cubicBezTo>
                  <a:pt x="3924064" y="780604"/>
                  <a:pt x="3925039" y="779403"/>
                  <a:pt x="3926014" y="778803"/>
                </a:cubicBezTo>
                <a:lnTo>
                  <a:pt x="3926850" y="779574"/>
                </a:lnTo>
                <a:lnTo>
                  <a:pt x="3928938" y="778803"/>
                </a:lnTo>
                <a:cubicBezTo>
                  <a:pt x="3930888" y="779403"/>
                  <a:pt x="3933812" y="780604"/>
                  <a:pt x="3939660" y="780604"/>
                </a:cubicBezTo>
                <a:lnTo>
                  <a:pt x="3943559" y="780604"/>
                </a:lnTo>
                <a:lnTo>
                  <a:pt x="3951356" y="780604"/>
                </a:lnTo>
                <a:cubicBezTo>
                  <a:pt x="3951356" y="775802"/>
                  <a:pt x="3947458" y="775802"/>
                  <a:pt x="3943559" y="775802"/>
                </a:cubicBezTo>
                <a:lnTo>
                  <a:pt x="3930745" y="774556"/>
                </a:lnTo>
                <a:lnTo>
                  <a:pt x="3927964" y="775802"/>
                </a:lnTo>
                <a:close/>
                <a:moveTo>
                  <a:pt x="315809" y="773419"/>
                </a:moveTo>
                <a:cubicBezTo>
                  <a:pt x="315809" y="773419"/>
                  <a:pt x="308011" y="773419"/>
                  <a:pt x="308011" y="773419"/>
                </a:cubicBezTo>
                <a:cubicBezTo>
                  <a:pt x="308011" y="778220"/>
                  <a:pt x="315809" y="773419"/>
                  <a:pt x="315809" y="773419"/>
                </a:cubicBezTo>
                <a:close/>
                <a:moveTo>
                  <a:pt x="323607" y="773419"/>
                </a:moveTo>
                <a:cubicBezTo>
                  <a:pt x="323607" y="778220"/>
                  <a:pt x="319707" y="773419"/>
                  <a:pt x="319707" y="778220"/>
                </a:cubicBezTo>
                <a:cubicBezTo>
                  <a:pt x="315809" y="773419"/>
                  <a:pt x="323607" y="778220"/>
                  <a:pt x="323607" y="773419"/>
                </a:cubicBezTo>
                <a:close/>
                <a:moveTo>
                  <a:pt x="343101" y="773419"/>
                </a:moveTo>
                <a:cubicBezTo>
                  <a:pt x="343101" y="778220"/>
                  <a:pt x="339202" y="773419"/>
                  <a:pt x="339202" y="773419"/>
                </a:cubicBezTo>
                <a:close/>
                <a:moveTo>
                  <a:pt x="3166731" y="772392"/>
                </a:moveTo>
                <a:lnTo>
                  <a:pt x="3188641" y="773401"/>
                </a:lnTo>
                <a:lnTo>
                  <a:pt x="3202335" y="774069"/>
                </a:lnTo>
                <a:lnTo>
                  <a:pt x="3202774" y="774001"/>
                </a:lnTo>
                <a:lnTo>
                  <a:pt x="3203622" y="774132"/>
                </a:lnTo>
                <a:lnTo>
                  <a:pt x="3225223" y="775185"/>
                </a:lnTo>
                <a:lnTo>
                  <a:pt x="3227621" y="775800"/>
                </a:lnTo>
                <a:lnTo>
                  <a:pt x="3233478" y="776702"/>
                </a:lnTo>
                <a:lnTo>
                  <a:pt x="3227778" y="777873"/>
                </a:lnTo>
                <a:lnTo>
                  <a:pt x="3214472" y="776702"/>
                </a:lnTo>
                <a:lnTo>
                  <a:pt x="3214472" y="775802"/>
                </a:lnTo>
                <a:lnTo>
                  <a:pt x="3203622" y="774132"/>
                </a:lnTo>
                <a:lnTo>
                  <a:pt x="3202335" y="774069"/>
                </a:lnTo>
                <a:lnTo>
                  <a:pt x="3195658" y="775097"/>
                </a:lnTo>
                <a:lnTo>
                  <a:pt x="3168298" y="772852"/>
                </a:lnTo>
                <a:close/>
                <a:moveTo>
                  <a:pt x="3391376" y="771001"/>
                </a:moveTo>
                <a:lnTo>
                  <a:pt x="3391820" y="771274"/>
                </a:lnTo>
                <a:lnTo>
                  <a:pt x="3390978" y="771389"/>
                </a:lnTo>
                <a:lnTo>
                  <a:pt x="3391372" y="771001"/>
                </a:lnTo>
                <a:close/>
                <a:moveTo>
                  <a:pt x="3849986" y="771001"/>
                </a:moveTo>
                <a:cubicBezTo>
                  <a:pt x="3849986" y="771001"/>
                  <a:pt x="3846087" y="775802"/>
                  <a:pt x="3846087" y="771001"/>
                </a:cubicBezTo>
                <a:close/>
                <a:moveTo>
                  <a:pt x="3865582" y="771001"/>
                </a:moveTo>
                <a:cubicBezTo>
                  <a:pt x="3865582" y="775802"/>
                  <a:pt x="3873380" y="771001"/>
                  <a:pt x="3869480" y="775802"/>
                </a:cubicBezTo>
                <a:cubicBezTo>
                  <a:pt x="3869480" y="771001"/>
                  <a:pt x="3865582" y="775802"/>
                  <a:pt x="3865582" y="771001"/>
                </a:cubicBezTo>
                <a:close/>
                <a:moveTo>
                  <a:pt x="3881177" y="771001"/>
                </a:moveTo>
                <a:cubicBezTo>
                  <a:pt x="3881177" y="771001"/>
                  <a:pt x="3873380" y="771001"/>
                  <a:pt x="3873380" y="771001"/>
                </a:cubicBezTo>
                <a:cubicBezTo>
                  <a:pt x="3873380" y="771001"/>
                  <a:pt x="3881177" y="775802"/>
                  <a:pt x="3881177" y="771001"/>
                </a:cubicBezTo>
                <a:close/>
                <a:moveTo>
                  <a:pt x="3304145" y="771000"/>
                </a:moveTo>
                <a:lnTo>
                  <a:pt x="3304145" y="771001"/>
                </a:lnTo>
                <a:lnTo>
                  <a:pt x="3301701" y="771001"/>
                </a:lnTo>
                <a:lnTo>
                  <a:pt x="3301699" y="771000"/>
                </a:lnTo>
                <a:close/>
                <a:moveTo>
                  <a:pt x="3362619" y="769799"/>
                </a:moveTo>
                <a:lnTo>
                  <a:pt x="3366815" y="771001"/>
                </a:lnTo>
                <a:lnTo>
                  <a:pt x="3364578" y="771001"/>
                </a:lnTo>
                <a:cubicBezTo>
                  <a:pt x="3362628" y="769800"/>
                  <a:pt x="3360678" y="768600"/>
                  <a:pt x="3358730" y="771001"/>
                </a:cubicBezTo>
                <a:cubicBezTo>
                  <a:pt x="3354830" y="771001"/>
                  <a:pt x="3358730" y="771001"/>
                  <a:pt x="3354830" y="771001"/>
                </a:cubicBezTo>
                <a:cubicBezTo>
                  <a:pt x="3354830" y="771001"/>
                  <a:pt x="3350932" y="771001"/>
                  <a:pt x="3350932" y="771001"/>
                </a:cubicBezTo>
                <a:lnTo>
                  <a:pt x="3350932" y="770578"/>
                </a:lnTo>
                <a:close/>
                <a:moveTo>
                  <a:pt x="612123" y="768617"/>
                </a:moveTo>
                <a:cubicBezTo>
                  <a:pt x="612123" y="773419"/>
                  <a:pt x="612123" y="773419"/>
                  <a:pt x="612123" y="773419"/>
                </a:cubicBezTo>
                <a:cubicBezTo>
                  <a:pt x="608223" y="773419"/>
                  <a:pt x="600425" y="778220"/>
                  <a:pt x="596527" y="773419"/>
                </a:cubicBezTo>
                <a:cubicBezTo>
                  <a:pt x="592628" y="778220"/>
                  <a:pt x="577032" y="773419"/>
                  <a:pt x="569234" y="773419"/>
                </a:cubicBezTo>
                <a:cubicBezTo>
                  <a:pt x="577032" y="773419"/>
                  <a:pt x="588729" y="773419"/>
                  <a:pt x="596527" y="773419"/>
                </a:cubicBezTo>
                <a:cubicBezTo>
                  <a:pt x="600425" y="768617"/>
                  <a:pt x="608223" y="773419"/>
                  <a:pt x="612123" y="768617"/>
                </a:cubicBezTo>
                <a:close/>
                <a:moveTo>
                  <a:pt x="3336790" y="767399"/>
                </a:moveTo>
                <a:lnTo>
                  <a:pt x="3339235" y="768528"/>
                </a:lnTo>
                <a:lnTo>
                  <a:pt x="3339235" y="768600"/>
                </a:lnTo>
                <a:lnTo>
                  <a:pt x="3339235" y="771000"/>
                </a:lnTo>
                <a:lnTo>
                  <a:pt x="3339229" y="771000"/>
                </a:lnTo>
                <a:lnTo>
                  <a:pt x="3332553" y="769355"/>
                </a:lnTo>
                <a:close/>
                <a:moveTo>
                  <a:pt x="702283" y="766817"/>
                </a:moveTo>
                <a:cubicBezTo>
                  <a:pt x="702771" y="767418"/>
                  <a:pt x="703746" y="768617"/>
                  <a:pt x="705695" y="768617"/>
                </a:cubicBezTo>
                <a:cubicBezTo>
                  <a:pt x="705695" y="768617"/>
                  <a:pt x="705695" y="768617"/>
                  <a:pt x="705695" y="773419"/>
                </a:cubicBezTo>
                <a:cubicBezTo>
                  <a:pt x="701796" y="773419"/>
                  <a:pt x="705695" y="763817"/>
                  <a:pt x="701796" y="768617"/>
                </a:cubicBezTo>
                <a:cubicBezTo>
                  <a:pt x="701796" y="768617"/>
                  <a:pt x="697897" y="768617"/>
                  <a:pt x="697897" y="768617"/>
                </a:cubicBezTo>
                <a:cubicBezTo>
                  <a:pt x="697897" y="766216"/>
                  <a:pt x="696923" y="767418"/>
                  <a:pt x="695461" y="768617"/>
                </a:cubicBezTo>
                <a:lnTo>
                  <a:pt x="693999" y="768617"/>
                </a:lnTo>
                <a:lnTo>
                  <a:pt x="690099" y="768617"/>
                </a:lnTo>
                <a:cubicBezTo>
                  <a:pt x="690099" y="766216"/>
                  <a:pt x="692049" y="766216"/>
                  <a:pt x="693511" y="766817"/>
                </a:cubicBezTo>
                <a:cubicBezTo>
                  <a:pt x="694973" y="767418"/>
                  <a:pt x="695947" y="768617"/>
                  <a:pt x="693999" y="768617"/>
                </a:cubicBezTo>
                <a:cubicBezTo>
                  <a:pt x="693999" y="766216"/>
                  <a:pt x="694973" y="766216"/>
                  <a:pt x="696435" y="766817"/>
                </a:cubicBezTo>
                <a:cubicBezTo>
                  <a:pt x="697897" y="767418"/>
                  <a:pt x="699847" y="768617"/>
                  <a:pt x="701796" y="768617"/>
                </a:cubicBezTo>
                <a:cubicBezTo>
                  <a:pt x="701796" y="766216"/>
                  <a:pt x="701796" y="766216"/>
                  <a:pt x="702283" y="766817"/>
                </a:cubicBezTo>
                <a:close/>
                <a:moveTo>
                  <a:pt x="3315841" y="766199"/>
                </a:moveTo>
                <a:lnTo>
                  <a:pt x="3315841" y="767988"/>
                </a:lnTo>
                <a:lnTo>
                  <a:pt x="3313396" y="771000"/>
                </a:lnTo>
                <a:lnTo>
                  <a:pt x="3312234" y="770642"/>
                </a:lnTo>
                <a:close/>
                <a:moveTo>
                  <a:pt x="3577066" y="766199"/>
                </a:moveTo>
                <a:cubicBezTo>
                  <a:pt x="3580964" y="771001"/>
                  <a:pt x="3588762" y="766199"/>
                  <a:pt x="3592661" y="771001"/>
                </a:cubicBezTo>
                <a:cubicBezTo>
                  <a:pt x="3600459" y="771001"/>
                  <a:pt x="3612155" y="771001"/>
                  <a:pt x="3619953" y="771001"/>
                </a:cubicBezTo>
                <a:cubicBezTo>
                  <a:pt x="3612155" y="771001"/>
                  <a:pt x="3596560" y="775802"/>
                  <a:pt x="3592661" y="771001"/>
                </a:cubicBezTo>
                <a:cubicBezTo>
                  <a:pt x="3588762" y="775802"/>
                  <a:pt x="3580964" y="771001"/>
                  <a:pt x="3577066" y="771001"/>
                </a:cubicBezTo>
                <a:cubicBezTo>
                  <a:pt x="3577066" y="771001"/>
                  <a:pt x="3577066" y="771001"/>
                  <a:pt x="3577066" y="766199"/>
                </a:cubicBezTo>
                <a:close/>
                <a:moveTo>
                  <a:pt x="3488534" y="765815"/>
                </a:moveTo>
                <a:lnTo>
                  <a:pt x="3488846" y="766198"/>
                </a:lnTo>
                <a:lnTo>
                  <a:pt x="3487395" y="766198"/>
                </a:lnTo>
                <a:close/>
                <a:moveTo>
                  <a:pt x="3302196" y="764999"/>
                </a:moveTo>
                <a:cubicBezTo>
                  <a:pt x="3303170" y="763800"/>
                  <a:pt x="3304145" y="763800"/>
                  <a:pt x="3304145" y="766199"/>
                </a:cubicBezTo>
                <a:lnTo>
                  <a:pt x="3304145" y="768151"/>
                </a:lnTo>
                <a:lnTo>
                  <a:pt x="3301443" y="767320"/>
                </a:lnTo>
                <a:close/>
                <a:moveTo>
                  <a:pt x="3486904" y="764399"/>
                </a:moveTo>
                <a:lnTo>
                  <a:pt x="3487391" y="766198"/>
                </a:lnTo>
                <a:lnTo>
                  <a:pt x="3483495" y="766198"/>
                </a:lnTo>
                <a:close/>
                <a:moveTo>
                  <a:pt x="366494" y="763817"/>
                </a:moveTo>
                <a:cubicBezTo>
                  <a:pt x="370392" y="763817"/>
                  <a:pt x="366494" y="763817"/>
                  <a:pt x="370392" y="768617"/>
                </a:cubicBezTo>
                <a:cubicBezTo>
                  <a:pt x="370392" y="768617"/>
                  <a:pt x="362594" y="768617"/>
                  <a:pt x="362594" y="768617"/>
                </a:cubicBezTo>
                <a:cubicBezTo>
                  <a:pt x="358696" y="768617"/>
                  <a:pt x="354797" y="763817"/>
                  <a:pt x="354797" y="768617"/>
                </a:cubicBezTo>
                <a:cubicBezTo>
                  <a:pt x="354797" y="773419"/>
                  <a:pt x="354797" y="773419"/>
                  <a:pt x="354797" y="773419"/>
                </a:cubicBezTo>
                <a:cubicBezTo>
                  <a:pt x="354797" y="773419"/>
                  <a:pt x="350898" y="773419"/>
                  <a:pt x="350898" y="773419"/>
                </a:cubicBezTo>
                <a:cubicBezTo>
                  <a:pt x="354797" y="773419"/>
                  <a:pt x="354797" y="768617"/>
                  <a:pt x="354797" y="768617"/>
                </a:cubicBezTo>
                <a:cubicBezTo>
                  <a:pt x="354797" y="763817"/>
                  <a:pt x="354797" y="773419"/>
                  <a:pt x="350898" y="768617"/>
                </a:cubicBezTo>
                <a:cubicBezTo>
                  <a:pt x="346999" y="768617"/>
                  <a:pt x="346999" y="773419"/>
                  <a:pt x="346999" y="773419"/>
                </a:cubicBezTo>
                <a:cubicBezTo>
                  <a:pt x="346999" y="768617"/>
                  <a:pt x="346999" y="768617"/>
                  <a:pt x="346999" y="768617"/>
                </a:cubicBezTo>
                <a:cubicBezTo>
                  <a:pt x="339202" y="768617"/>
                  <a:pt x="331404" y="768617"/>
                  <a:pt x="331404" y="773419"/>
                </a:cubicBezTo>
                <a:cubicBezTo>
                  <a:pt x="327505" y="773419"/>
                  <a:pt x="331404" y="768617"/>
                  <a:pt x="327505" y="768617"/>
                </a:cubicBezTo>
                <a:cubicBezTo>
                  <a:pt x="343101" y="763817"/>
                  <a:pt x="350898" y="763817"/>
                  <a:pt x="366494" y="763817"/>
                </a:cubicBezTo>
                <a:close/>
                <a:moveTo>
                  <a:pt x="3539579" y="763248"/>
                </a:moveTo>
                <a:lnTo>
                  <a:pt x="3543803" y="763648"/>
                </a:lnTo>
                <a:lnTo>
                  <a:pt x="3545875" y="766199"/>
                </a:lnTo>
                <a:cubicBezTo>
                  <a:pt x="3545875" y="766199"/>
                  <a:pt x="3549773" y="771001"/>
                  <a:pt x="3549773" y="766199"/>
                </a:cubicBezTo>
                <a:cubicBezTo>
                  <a:pt x="3553672" y="771001"/>
                  <a:pt x="3565369" y="766199"/>
                  <a:pt x="3569268" y="771001"/>
                </a:cubicBezTo>
                <a:cubicBezTo>
                  <a:pt x="3557571" y="771001"/>
                  <a:pt x="3553672" y="771001"/>
                  <a:pt x="3541975" y="771001"/>
                </a:cubicBezTo>
                <a:cubicBezTo>
                  <a:pt x="3541975" y="771001"/>
                  <a:pt x="3541975" y="766199"/>
                  <a:pt x="3541975" y="766199"/>
                </a:cubicBezTo>
                <a:lnTo>
                  <a:pt x="3538077" y="766199"/>
                </a:lnTo>
                <a:cubicBezTo>
                  <a:pt x="3538077" y="761399"/>
                  <a:pt x="3541975" y="766199"/>
                  <a:pt x="3541975" y="766199"/>
                </a:cubicBezTo>
                <a:cubicBezTo>
                  <a:pt x="3541975" y="763800"/>
                  <a:pt x="3541001" y="763800"/>
                  <a:pt x="3540027" y="763800"/>
                </a:cubicBezTo>
                <a:close/>
                <a:moveTo>
                  <a:pt x="723240" y="763216"/>
                </a:moveTo>
                <a:lnTo>
                  <a:pt x="731744" y="766582"/>
                </a:lnTo>
                <a:lnTo>
                  <a:pt x="728438" y="768617"/>
                </a:lnTo>
                <a:lnTo>
                  <a:pt x="721290" y="768617"/>
                </a:lnTo>
                <a:cubicBezTo>
                  <a:pt x="721290" y="768617"/>
                  <a:pt x="721290" y="773419"/>
                  <a:pt x="713492" y="768617"/>
                </a:cubicBezTo>
                <a:lnTo>
                  <a:pt x="709594" y="768617"/>
                </a:lnTo>
                <a:cubicBezTo>
                  <a:pt x="713492" y="766216"/>
                  <a:pt x="718366" y="763817"/>
                  <a:pt x="723240" y="763216"/>
                </a:cubicBezTo>
                <a:close/>
                <a:moveTo>
                  <a:pt x="3292023" y="763086"/>
                </a:moveTo>
                <a:lnTo>
                  <a:pt x="3300246" y="764099"/>
                </a:lnTo>
                <a:lnTo>
                  <a:pt x="3300246" y="766199"/>
                </a:lnTo>
                <a:lnTo>
                  <a:pt x="3300246" y="766952"/>
                </a:lnTo>
                <a:lnTo>
                  <a:pt x="3297801" y="766198"/>
                </a:lnTo>
                <a:lnTo>
                  <a:pt x="3297801" y="770666"/>
                </a:lnTo>
                <a:lnTo>
                  <a:pt x="3297496" y="770625"/>
                </a:lnTo>
                <a:lnTo>
                  <a:pt x="3293902" y="766198"/>
                </a:lnTo>
                <a:cubicBezTo>
                  <a:pt x="3290003" y="771000"/>
                  <a:pt x="3290003" y="761397"/>
                  <a:pt x="3290003" y="766198"/>
                </a:cubicBezTo>
                <a:lnTo>
                  <a:pt x="3293110" y="770024"/>
                </a:lnTo>
                <a:lnTo>
                  <a:pt x="3290003" y="769599"/>
                </a:lnTo>
                <a:lnTo>
                  <a:pt x="3290003" y="766198"/>
                </a:lnTo>
                <a:cubicBezTo>
                  <a:pt x="3290003" y="761397"/>
                  <a:pt x="3286104" y="766198"/>
                  <a:pt x="3282205" y="766198"/>
                </a:cubicBezTo>
                <a:lnTo>
                  <a:pt x="3276859" y="766198"/>
                </a:lnTo>
                <a:lnTo>
                  <a:pt x="3281442" y="765258"/>
                </a:lnTo>
                <a:lnTo>
                  <a:pt x="3288550" y="763800"/>
                </a:lnTo>
                <a:close/>
                <a:moveTo>
                  <a:pt x="115505" y="762016"/>
                </a:moveTo>
                <a:cubicBezTo>
                  <a:pt x="113067" y="762616"/>
                  <a:pt x="111119" y="763817"/>
                  <a:pt x="109169" y="763817"/>
                </a:cubicBezTo>
                <a:cubicBezTo>
                  <a:pt x="97472" y="763817"/>
                  <a:pt x="81876" y="768617"/>
                  <a:pt x="74078" y="768617"/>
                </a:cubicBezTo>
                <a:cubicBezTo>
                  <a:pt x="93573" y="768617"/>
                  <a:pt x="109169" y="768617"/>
                  <a:pt x="124764" y="763817"/>
                </a:cubicBezTo>
                <a:cubicBezTo>
                  <a:pt x="120865" y="761416"/>
                  <a:pt x="117941" y="761416"/>
                  <a:pt x="115505" y="762016"/>
                </a:cubicBezTo>
                <a:close/>
                <a:moveTo>
                  <a:pt x="3526381" y="761998"/>
                </a:moveTo>
                <a:lnTo>
                  <a:pt x="3532294" y="762558"/>
                </a:lnTo>
                <a:lnTo>
                  <a:pt x="3526381" y="766199"/>
                </a:lnTo>
                <a:close/>
                <a:moveTo>
                  <a:pt x="3822694" y="761399"/>
                </a:moveTo>
                <a:cubicBezTo>
                  <a:pt x="3822694" y="766199"/>
                  <a:pt x="3826593" y="761399"/>
                  <a:pt x="3826593" y="766199"/>
                </a:cubicBezTo>
                <a:cubicBezTo>
                  <a:pt x="3830491" y="761399"/>
                  <a:pt x="3822694" y="761399"/>
                  <a:pt x="3822694" y="761399"/>
                </a:cubicBezTo>
                <a:close/>
                <a:moveTo>
                  <a:pt x="3822694" y="761399"/>
                </a:moveTo>
                <a:cubicBezTo>
                  <a:pt x="3838289" y="761399"/>
                  <a:pt x="3846087" y="761399"/>
                  <a:pt x="3861682" y="766199"/>
                </a:cubicBezTo>
                <a:cubicBezTo>
                  <a:pt x="3857784" y="766199"/>
                  <a:pt x="3861682" y="771001"/>
                  <a:pt x="3857784" y="771001"/>
                </a:cubicBezTo>
                <a:cubicBezTo>
                  <a:pt x="3857784" y="766199"/>
                  <a:pt x="3849986" y="766199"/>
                  <a:pt x="3842188" y="766199"/>
                </a:cubicBezTo>
                <a:cubicBezTo>
                  <a:pt x="3842188" y="766199"/>
                  <a:pt x="3842188" y="766199"/>
                  <a:pt x="3842188" y="771001"/>
                </a:cubicBezTo>
                <a:cubicBezTo>
                  <a:pt x="3842188" y="771001"/>
                  <a:pt x="3842188" y="766199"/>
                  <a:pt x="3838289" y="766199"/>
                </a:cubicBezTo>
                <a:cubicBezTo>
                  <a:pt x="3834391" y="771001"/>
                  <a:pt x="3834391" y="761399"/>
                  <a:pt x="3834391" y="766199"/>
                </a:cubicBezTo>
                <a:cubicBezTo>
                  <a:pt x="3834391" y="766199"/>
                  <a:pt x="3834391" y="771001"/>
                  <a:pt x="3838289" y="771001"/>
                </a:cubicBezTo>
                <a:cubicBezTo>
                  <a:pt x="3838289" y="771001"/>
                  <a:pt x="3834391" y="771001"/>
                  <a:pt x="3834391" y="771001"/>
                </a:cubicBezTo>
                <a:cubicBezTo>
                  <a:pt x="3834391" y="771001"/>
                  <a:pt x="3834391" y="771001"/>
                  <a:pt x="3834391" y="766199"/>
                </a:cubicBezTo>
                <a:cubicBezTo>
                  <a:pt x="3834391" y="761399"/>
                  <a:pt x="3830491" y="766199"/>
                  <a:pt x="3826593" y="766199"/>
                </a:cubicBezTo>
                <a:cubicBezTo>
                  <a:pt x="3826593" y="766199"/>
                  <a:pt x="3818795" y="766199"/>
                  <a:pt x="3818795" y="766199"/>
                </a:cubicBezTo>
                <a:cubicBezTo>
                  <a:pt x="3822694" y="761399"/>
                  <a:pt x="3818795" y="761399"/>
                  <a:pt x="3822694" y="761399"/>
                </a:cubicBezTo>
                <a:close/>
                <a:moveTo>
                  <a:pt x="3523943" y="759598"/>
                </a:moveTo>
                <a:lnTo>
                  <a:pt x="3525057" y="760421"/>
                </a:lnTo>
                <a:lnTo>
                  <a:pt x="3522032" y="761009"/>
                </a:lnTo>
                <a:lnTo>
                  <a:pt x="3520577" y="760879"/>
                </a:lnTo>
                <a:lnTo>
                  <a:pt x="3520819" y="760648"/>
                </a:lnTo>
                <a:close/>
                <a:moveTo>
                  <a:pt x="4073684" y="759598"/>
                </a:moveTo>
                <a:cubicBezTo>
                  <a:pt x="4071246" y="758998"/>
                  <a:pt x="4068322" y="758998"/>
                  <a:pt x="4064424" y="761399"/>
                </a:cubicBezTo>
                <a:cubicBezTo>
                  <a:pt x="4080020" y="766199"/>
                  <a:pt x="4095614" y="766199"/>
                  <a:pt x="4115109" y="766199"/>
                </a:cubicBezTo>
                <a:cubicBezTo>
                  <a:pt x="4107311" y="766199"/>
                  <a:pt x="4091716" y="761399"/>
                  <a:pt x="4080020" y="761399"/>
                </a:cubicBezTo>
                <a:cubicBezTo>
                  <a:pt x="4078070" y="761399"/>
                  <a:pt x="4076120" y="760198"/>
                  <a:pt x="4073684" y="759598"/>
                </a:cubicBezTo>
                <a:close/>
                <a:moveTo>
                  <a:pt x="97472" y="759015"/>
                </a:moveTo>
                <a:cubicBezTo>
                  <a:pt x="93573" y="763817"/>
                  <a:pt x="85776" y="759015"/>
                  <a:pt x="85776" y="763817"/>
                </a:cubicBezTo>
                <a:cubicBezTo>
                  <a:pt x="87725" y="766216"/>
                  <a:pt x="91624" y="765017"/>
                  <a:pt x="96010" y="763817"/>
                </a:cubicBezTo>
                <a:lnTo>
                  <a:pt x="97472" y="763817"/>
                </a:lnTo>
                <a:cubicBezTo>
                  <a:pt x="97472" y="759015"/>
                  <a:pt x="97472" y="759015"/>
                  <a:pt x="97472" y="759015"/>
                </a:cubicBezTo>
                <a:close/>
                <a:moveTo>
                  <a:pt x="113067" y="759015"/>
                </a:moveTo>
                <a:cubicBezTo>
                  <a:pt x="105269" y="759015"/>
                  <a:pt x="101371" y="759015"/>
                  <a:pt x="97472" y="763817"/>
                </a:cubicBezTo>
                <a:lnTo>
                  <a:pt x="109169" y="763817"/>
                </a:lnTo>
                <a:cubicBezTo>
                  <a:pt x="109169" y="763817"/>
                  <a:pt x="113067" y="763817"/>
                  <a:pt x="113067" y="759015"/>
                </a:cubicBezTo>
                <a:close/>
                <a:moveTo>
                  <a:pt x="526347" y="759015"/>
                </a:moveTo>
                <a:cubicBezTo>
                  <a:pt x="524398" y="759015"/>
                  <a:pt x="521474" y="760216"/>
                  <a:pt x="518550" y="760815"/>
                </a:cubicBezTo>
                <a:lnTo>
                  <a:pt x="517496" y="760572"/>
                </a:lnTo>
                <a:lnTo>
                  <a:pt x="508152" y="762216"/>
                </a:lnTo>
                <a:lnTo>
                  <a:pt x="506852" y="763817"/>
                </a:lnTo>
                <a:cubicBezTo>
                  <a:pt x="502954" y="763817"/>
                  <a:pt x="502954" y="763817"/>
                  <a:pt x="499055" y="763817"/>
                </a:cubicBezTo>
                <a:lnTo>
                  <a:pt x="508152" y="762216"/>
                </a:lnTo>
                <a:lnTo>
                  <a:pt x="510752" y="759015"/>
                </a:lnTo>
                <a:lnTo>
                  <a:pt x="517496" y="760572"/>
                </a:lnTo>
                <a:close/>
                <a:moveTo>
                  <a:pt x="569234" y="759015"/>
                </a:moveTo>
                <a:lnTo>
                  <a:pt x="546361" y="762536"/>
                </a:lnTo>
                <a:lnTo>
                  <a:pt x="553639" y="763817"/>
                </a:lnTo>
                <a:cubicBezTo>
                  <a:pt x="557538" y="759015"/>
                  <a:pt x="561437" y="759015"/>
                  <a:pt x="569234" y="759015"/>
                </a:cubicBezTo>
                <a:close/>
                <a:moveTo>
                  <a:pt x="666706" y="759015"/>
                </a:moveTo>
                <a:cubicBezTo>
                  <a:pt x="666706" y="759015"/>
                  <a:pt x="662808" y="759015"/>
                  <a:pt x="662808" y="759015"/>
                </a:cubicBezTo>
                <a:lnTo>
                  <a:pt x="663707" y="759569"/>
                </a:lnTo>
                <a:close/>
                <a:moveTo>
                  <a:pt x="584180" y="758215"/>
                </a:moveTo>
                <a:lnTo>
                  <a:pt x="573134" y="759015"/>
                </a:lnTo>
                <a:cubicBezTo>
                  <a:pt x="577032" y="763817"/>
                  <a:pt x="584830" y="759015"/>
                  <a:pt x="584830" y="759015"/>
                </a:cubicBezTo>
                <a:close/>
                <a:moveTo>
                  <a:pt x="142309" y="757815"/>
                </a:moveTo>
                <a:cubicBezTo>
                  <a:pt x="147182" y="757815"/>
                  <a:pt x="152056" y="759015"/>
                  <a:pt x="155955" y="759015"/>
                </a:cubicBezTo>
                <a:cubicBezTo>
                  <a:pt x="148158" y="759015"/>
                  <a:pt x="132562" y="759015"/>
                  <a:pt x="128663" y="763817"/>
                </a:cubicBezTo>
                <a:cubicBezTo>
                  <a:pt x="132562" y="759015"/>
                  <a:pt x="137436" y="757815"/>
                  <a:pt x="142309" y="757815"/>
                </a:cubicBezTo>
                <a:close/>
                <a:moveTo>
                  <a:pt x="3619953" y="756597"/>
                </a:moveTo>
                <a:cubicBezTo>
                  <a:pt x="3627751" y="756597"/>
                  <a:pt x="3631650" y="756597"/>
                  <a:pt x="3635548" y="761399"/>
                </a:cubicBezTo>
                <a:lnTo>
                  <a:pt x="3642826" y="760118"/>
                </a:lnTo>
                <a:close/>
                <a:moveTo>
                  <a:pt x="3678436" y="756597"/>
                </a:moveTo>
                <a:lnTo>
                  <a:pt x="3681035" y="759798"/>
                </a:lnTo>
                <a:lnTo>
                  <a:pt x="3690133" y="761399"/>
                </a:lnTo>
                <a:cubicBezTo>
                  <a:pt x="3686233" y="761399"/>
                  <a:pt x="3686233" y="761399"/>
                  <a:pt x="3682335" y="761399"/>
                </a:cubicBezTo>
                <a:lnTo>
                  <a:pt x="3681035" y="759798"/>
                </a:lnTo>
                <a:lnTo>
                  <a:pt x="3671692" y="758154"/>
                </a:lnTo>
                <a:lnTo>
                  <a:pt x="3670639" y="758397"/>
                </a:lnTo>
                <a:cubicBezTo>
                  <a:pt x="3667714" y="757798"/>
                  <a:pt x="3664790" y="756597"/>
                  <a:pt x="3662841" y="756597"/>
                </a:cubicBezTo>
                <a:lnTo>
                  <a:pt x="3671692" y="758154"/>
                </a:lnTo>
                <a:close/>
                <a:moveTo>
                  <a:pt x="4076120" y="756597"/>
                </a:moveTo>
                <a:cubicBezTo>
                  <a:pt x="4076120" y="761399"/>
                  <a:pt x="4080020" y="761399"/>
                  <a:pt x="4080020" y="761399"/>
                </a:cubicBezTo>
                <a:lnTo>
                  <a:pt x="4091716" y="761399"/>
                </a:lnTo>
                <a:cubicBezTo>
                  <a:pt x="4087816" y="756597"/>
                  <a:pt x="4083918" y="756597"/>
                  <a:pt x="4076120" y="756597"/>
                </a:cubicBezTo>
                <a:close/>
                <a:moveTo>
                  <a:pt x="4091716" y="756597"/>
                </a:moveTo>
                <a:cubicBezTo>
                  <a:pt x="4091716" y="756597"/>
                  <a:pt x="4091716" y="756597"/>
                  <a:pt x="4091716" y="761399"/>
                </a:cubicBezTo>
                <a:lnTo>
                  <a:pt x="4093178" y="761399"/>
                </a:lnTo>
                <a:cubicBezTo>
                  <a:pt x="4097564" y="762599"/>
                  <a:pt x="4101463" y="763800"/>
                  <a:pt x="4103412" y="761399"/>
                </a:cubicBezTo>
                <a:cubicBezTo>
                  <a:pt x="4103412" y="756597"/>
                  <a:pt x="4095614" y="761399"/>
                  <a:pt x="4091716" y="756597"/>
                </a:cubicBezTo>
                <a:close/>
                <a:moveTo>
                  <a:pt x="3547328" y="756595"/>
                </a:moveTo>
                <a:cubicBezTo>
                  <a:pt x="3547328" y="756595"/>
                  <a:pt x="3547328" y="756595"/>
                  <a:pt x="3547328" y="761397"/>
                </a:cubicBezTo>
                <a:lnTo>
                  <a:pt x="3548790" y="761397"/>
                </a:lnTo>
                <a:cubicBezTo>
                  <a:pt x="3553176" y="762597"/>
                  <a:pt x="3557076" y="763797"/>
                  <a:pt x="3559024" y="761397"/>
                </a:cubicBezTo>
                <a:cubicBezTo>
                  <a:pt x="3559024" y="756595"/>
                  <a:pt x="3551227" y="761397"/>
                  <a:pt x="3547328" y="756595"/>
                </a:cubicBezTo>
                <a:close/>
                <a:moveTo>
                  <a:pt x="3605007" y="755797"/>
                </a:moveTo>
                <a:lnTo>
                  <a:pt x="3604357" y="756597"/>
                </a:lnTo>
                <a:cubicBezTo>
                  <a:pt x="3604357" y="756597"/>
                  <a:pt x="3612155" y="761399"/>
                  <a:pt x="3616055" y="756597"/>
                </a:cubicBezTo>
                <a:close/>
                <a:moveTo>
                  <a:pt x="4046879" y="755397"/>
                </a:moveTo>
                <a:cubicBezTo>
                  <a:pt x="4051753" y="755397"/>
                  <a:pt x="4056626" y="756597"/>
                  <a:pt x="4060525" y="761399"/>
                </a:cubicBezTo>
                <a:cubicBezTo>
                  <a:pt x="4056626" y="756597"/>
                  <a:pt x="4041031" y="756597"/>
                  <a:pt x="4033233" y="756597"/>
                </a:cubicBezTo>
                <a:cubicBezTo>
                  <a:pt x="4037131" y="756597"/>
                  <a:pt x="4042005" y="755397"/>
                  <a:pt x="4046879" y="755397"/>
                </a:cubicBezTo>
                <a:close/>
                <a:moveTo>
                  <a:pt x="3502491" y="755396"/>
                </a:moveTo>
                <a:lnTo>
                  <a:pt x="3513521" y="760246"/>
                </a:lnTo>
                <a:lnTo>
                  <a:pt x="3505528" y="759531"/>
                </a:lnTo>
                <a:lnTo>
                  <a:pt x="3488846" y="756595"/>
                </a:lnTo>
                <a:cubicBezTo>
                  <a:pt x="3492744" y="756595"/>
                  <a:pt x="3497618" y="755396"/>
                  <a:pt x="3502491" y="755396"/>
                </a:cubicBezTo>
                <a:close/>
                <a:moveTo>
                  <a:pt x="183247" y="754213"/>
                </a:moveTo>
                <a:cubicBezTo>
                  <a:pt x="183247" y="754213"/>
                  <a:pt x="179349" y="754213"/>
                  <a:pt x="179349" y="754213"/>
                </a:cubicBezTo>
                <a:lnTo>
                  <a:pt x="180027" y="754840"/>
                </a:lnTo>
                <a:close/>
                <a:moveTo>
                  <a:pt x="3483493" y="751795"/>
                </a:moveTo>
                <a:lnTo>
                  <a:pt x="3483218" y="751998"/>
                </a:lnTo>
                <a:lnTo>
                  <a:pt x="3484946" y="752095"/>
                </a:lnTo>
                <a:lnTo>
                  <a:pt x="3484946" y="756595"/>
                </a:lnTo>
                <a:cubicBezTo>
                  <a:pt x="3481048" y="756595"/>
                  <a:pt x="3477148" y="756595"/>
                  <a:pt x="3477148" y="756595"/>
                </a:cubicBezTo>
                <a:lnTo>
                  <a:pt x="3477148" y="752283"/>
                </a:lnTo>
                <a:lnTo>
                  <a:pt x="3481056" y="753597"/>
                </a:lnTo>
                <a:lnTo>
                  <a:pt x="3483218" y="751998"/>
                </a:lnTo>
                <a:lnTo>
                  <a:pt x="3479594" y="751795"/>
                </a:lnTo>
                <a:cubicBezTo>
                  <a:pt x="3479594" y="751795"/>
                  <a:pt x="3483493" y="751795"/>
                  <a:pt x="3483493" y="751795"/>
                </a:cubicBezTo>
                <a:close/>
                <a:moveTo>
                  <a:pt x="4009840" y="751795"/>
                </a:moveTo>
                <a:cubicBezTo>
                  <a:pt x="4009840" y="751795"/>
                  <a:pt x="4005940" y="751795"/>
                  <a:pt x="4005940" y="751795"/>
                </a:cubicBezTo>
                <a:lnTo>
                  <a:pt x="4009162" y="752422"/>
                </a:lnTo>
                <a:close/>
                <a:moveTo>
                  <a:pt x="3465452" y="751794"/>
                </a:moveTo>
                <a:cubicBezTo>
                  <a:pt x="3465452" y="751794"/>
                  <a:pt x="3461553" y="751794"/>
                  <a:pt x="3461553" y="751794"/>
                </a:cubicBezTo>
                <a:lnTo>
                  <a:pt x="3464774" y="752421"/>
                </a:lnTo>
                <a:close/>
                <a:moveTo>
                  <a:pt x="3459193" y="750501"/>
                </a:moveTo>
                <a:lnTo>
                  <a:pt x="3471797" y="751795"/>
                </a:lnTo>
                <a:cubicBezTo>
                  <a:pt x="3471797" y="751795"/>
                  <a:pt x="3475695" y="751795"/>
                  <a:pt x="3475695" y="751795"/>
                </a:cubicBezTo>
                <a:lnTo>
                  <a:pt x="3476359" y="752018"/>
                </a:lnTo>
                <a:lnTo>
                  <a:pt x="3475695" y="752207"/>
                </a:lnTo>
                <a:lnTo>
                  <a:pt x="3470813" y="753595"/>
                </a:lnTo>
                <a:lnTo>
                  <a:pt x="3464774" y="752421"/>
                </a:lnTo>
                <a:lnTo>
                  <a:pt x="3463503" y="753595"/>
                </a:lnTo>
                <a:cubicBezTo>
                  <a:pt x="3462528" y="754195"/>
                  <a:pt x="3461553" y="754195"/>
                  <a:pt x="3461553" y="751794"/>
                </a:cubicBezTo>
                <a:close/>
                <a:moveTo>
                  <a:pt x="3270517" y="749994"/>
                </a:moveTo>
                <a:lnTo>
                  <a:pt x="3273103" y="750730"/>
                </a:lnTo>
                <a:lnTo>
                  <a:pt x="3270508" y="751794"/>
                </a:lnTo>
                <a:lnTo>
                  <a:pt x="3268985" y="750293"/>
                </a:lnTo>
                <a:close/>
                <a:moveTo>
                  <a:pt x="194944" y="749412"/>
                </a:moveTo>
                <a:cubicBezTo>
                  <a:pt x="191045" y="754213"/>
                  <a:pt x="183247" y="749412"/>
                  <a:pt x="183247" y="754213"/>
                </a:cubicBezTo>
                <a:cubicBezTo>
                  <a:pt x="183247" y="756614"/>
                  <a:pt x="182273" y="756614"/>
                  <a:pt x="181297" y="756015"/>
                </a:cubicBezTo>
                <a:lnTo>
                  <a:pt x="180027" y="754840"/>
                </a:lnTo>
                <a:lnTo>
                  <a:pt x="173987" y="756015"/>
                </a:lnTo>
                <a:cubicBezTo>
                  <a:pt x="170576" y="756614"/>
                  <a:pt x="167652" y="756614"/>
                  <a:pt x="167652" y="754213"/>
                </a:cubicBezTo>
                <a:cubicBezTo>
                  <a:pt x="167652" y="754213"/>
                  <a:pt x="163753" y="759015"/>
                  <a:pt x="167652" y="759015"/>
                </a:cubicBezTo>
                <a:cubicBezTo>
                  <a:pt x="167652" y="759015"/>
                  <a:pt x="163753" y="759015"/>
                  <a:pt x="159854" y="759015"/>
                </a:cubicBezTo>
                <a:cubicBezTo>
                  <a:pt x="159854" y="759015"/>
                  <a:pt x="159854" y="759015"/>
                  <a:pt x="159854" y="754213"/>
                </a:cubicBezTo>
                <a:cubicBezTo>
                  <a:pt x="163753" y="759015"/>
                  <a:pt x="163753" y="759015"/>
                  <a:pt x="167652" y="754213"/>
                </a:cubicBezTo>
                <a:cubicBezTo>
                  <a:pt x="175449" y="754213"/>
                  <a:pt x="183247" y="749412"/>
                  <a:pt x="194944" y="749412"/>
                </a:cubicBezTo>
                <a:close/>
                <a:moveTo>
                  <a:pt x="382089" y="749412"/>
                </a:moveTo>
                <a:cubicBezTo>
                  <a:pt x="378190" y="754213"/>
                  <a:pt x="374292" y="749412"/>
                  <a:pt x="374292" y="754213"/>
                </a:cubicBezTo>
                <a:cubicBezTo>
                  <a:pt x="370392" y="749412"/>
                  <a:pt x="366494" y="749412"/>
                  <a:pt x="362594" y="749412"/>
                </a:cubicBezTo>
                <a:cubicBezTo>
                  <a:pt x="366494" y="749412"/>
                  <a:pt x="374292" y="749412"/>
                  <a:pt x="382089" y="749412"/>
                </a:cubicBezTo>
                <a:close/>
                <a:moveTo>
                  <a:pt x="386963" y="747612"/>
                </a:moveTo>
                <a:cubicBezTo>
                  <a:pt x="388912" y="748211"/>
                  <a:pt x="391837" y="749412"/>
                  <a:pt x="393785" y="749412"/>
                </a:cubicBezTo>
                <a:cubicBezTo>
                  <a:pt x="393785" y="749412"/>
                  <a:pt x="385988" y="749412"/>
                  <a:pt x="385988" y="749412"/>
                </a:cubicBezTo>
                <a:cubicBezTo>
                  <a:pt x="384039" y="747011"/>
                  <a:pt x="385013" y="747011"/>
                  <a:pt x="386963" y="747612"/>
                </a:cubicBezTo>
                <a:close/>
                <a:moveTo>
                  <a:pt x="3411880" y="747407"/>
                </a:moveTo>
                <a:lnTo>
                  <a:pt x="3422564" y="751794"/>
                </a:lnTo>
                <a:cubicBezTo>
                  <a:pt x="3420615" y="749394"/>
                  <a:pt x="3418666" y="749394"/>
                  <a:pt x="3416716" y="749394"/>
                </a:cubicBezTo>
                <a:close/>
                <a:moveTo>
                  <a:pt x="3815599" y="746994"/>
                </a:moveTo>
                <a:lnTo>
                  <a:pt x="3816333" y="747936"/>
                </a:lnTo>
                <a:lnTo>
                  <a:pt x="3824299" y="747936"/>
                </a:lnTo>
                <a:lnTo>
                  <a:pt x="3814896" y="751795"/>
                </a:lnTo>
                <a:cubicBezTo>
                  <a:pt x="3814896" y="746994"/>
                  <a:pt x="3810997" y="751795"/>
                  <a:pt x="3807099" y="746994"/>
                </a:cubicBezTo>
                <a:close/>
                <a:moveTo>
                  <a:pt x="3994244" y="746994"/>
                </a:moveTo>
                <a:cubicBezTo>
                  <a:pt x="4005940" y="746994"/>
                  <a:pt x="4013738" y="751795"/>
                  <a:pt x="4021536" y="751795"/>
                </a:cubicBezTo>
                <a:cubicBezTo>
                  <a:pt x="4025435" y="756597"/>
                  <a:pt x="4025435" y="756597"/>
                  <a:pt x="4029334" y="751795"/>
                </a:cubicBezTo>
                <a:cubicBezTo>
                  <a:pt x="4029334" y="756597"/>
                  <a:pt x="4029334" y="756597"/>
                  <a:pt x="4029334" y="756597"/>
                </a:cubicBezTo>
                <a:cubicBezTo>
                  <a:pt x="4025435" y="756597"/>
                  <a:pt x="4021536" y="756597"/>
                  <a:pt x="4021536" y="756597"/>
                </a:cubicBezTo>
                <a:cubicBezTo>
                  <a:pt x="4025435" y="756597"/>
                  <a:pt x="4021536" y="751795"/>
                  <a:pt x="4021536" y="751795"/>
                </a:cubicBezTo>
                <a:cubicBezTo>
                  <a:pt x="4021536" y="754196"/>
                  <a:pt x="4018612" y="754196"/>
                  <a:pt x="4015200" y="753597"/>
                </a:cubicBezTo>
                <a:lnTo>
                  <a:pt x="4009162" y="752422"/>
                </a:lnTo>
                <a:lnTo>
                  <a:pt x="4007890" y="753597"/>
                </a:lnTo>
                <a:cubicBezTo>
                  <a:pt x="4006916" y="754196"/>
                  <a:pt x="4005940" y="754196"/>
                  <a:pt x="4005940" y="751795"/>
                </a:cubicBezTo>
                <a:cubicBezTo>
                  <a:pt x="4005940" y="746994"/>
                  <a:pt x="3998143" y="751795"/>
                  <a:pt x="3994244" y="746994"/>
                </a:cubicBezTo>
                <a:close/>
                <a:moveTo>
                  <a:pt x="3269056" y="746993"/>
                </a:moveTo>
                <a:lnTo>
                  <a:pt x="3269055" y="746994"/>
                </a:lnTo>
                <a:lnTo>
                  <a:pt x="3269033" y="746993"/>
                </a:lnTo>
                <a:close/>
                <a:moveTo>
                  <a:pt x="4602556" y="746644"/>
                </a:moveTo>
                <a:lnTo>
                  <a:pt x="4602339" y="746720"/>
                </a:lnTo>
                <a:lnTo>
                  <a:pt x="4604236" y="747937"/>
                </a:lnTo>
                <a:cubicBezTo>
                  <a:pt x="4604236" y="746213"/>
                  <a:pt x="4603564" y="746213"/>
                  <a:pt x="4602556" y="746644"/>
                </a:cubicBezTo>
                <a:close/>
                <a:moveTo>
                  <a:pt x="3531408" y="746643"/>
                </a:moveTo>
                <a:lnTo>
                  <a:pt x="3531191" y="746719"/>
                </a:lnTo>
                <a:lnTo>
                  <a:pt x="3533088" y="747936"/>
                </a:lnTo>
                <a:cubicBezTo>
                  <a:pt x="3533088" y="746212"/>
                  <a:pt x="3532416" y="746212"/>
                  <a:pt x="3531408" y="746643"/>
                </a:cubicBezTo>
                <a:close/>
                <a:moveTo>
                  <a:pt x="4227360" y="746643"/>
                </a:moveTo>
                <a:lnTo>
                  <a:pt x="4227144" y="746719"/>
                </a:lnTo>
                <a:lnTo>
                  <a:pt x="4229040" y="747936"/>
                </a:lnTo>
                <a:cubicBezTo>
                  <a:pt x="4229040" y="746212"/>
                  <a:pt x="4228368" y="746212"/>
                  <a:pt x="4227360" y="746643"/>
                </a:cubicBezTo>
                <a:close/>
                <a:moveTo>
                  <a:pt x="3802225" y="745194"/>
                </a:moveTo>
                <a:cubicBezTo>
                  <a:pt x="3804174" y="744593"/>
                  <a:pt x="3805149" y="744593"/>
                  <a:pt x="3803200" y="746994"/>
                </a:cubicBezTo>
                <a:cubicBezTo>
                  <a:pt x="3803200" y="746994"/>
                  <a:pt x="3795402" y="746994"/>
                  <a:pt x="3795402" y="746994"/>
                </a:cubicBezTo>
                <a:cubicBezTo>
                  <a:pt x="3797352" y="746994"/>
                  <a:pt x="3800276" y="745793"/>
                  <a:pt x="3802225" y="745194"/>
                </a:cubicBezTo>
                <a:close/>
                <a:moveTo>
                  <a:pt x="3257838" y="745193"/>
                </a:moveTo>
                <a:lnTo>
                  <a:pt x="3258460" y="746341"/>
                </a:lnTo>
                <a:lnTo>
                  <a:pt x="3254424" y="746093"/>
                </a:lnTo>
                <a:close/>
                <a:moveTo>
                  <a:pt x="171551" y="744610"/>
                </a:moveTo>
                <a:cubicBezTo>
                  <a:pt x="167652" y="744610"/>
                  <a:pt x="163753" y="744610"/>
                  <a:pt x="159854" y="744610"/>
                </a:cubicBezTo>
                <a:cubicBezTo>
                  <a:pt x="159854" y="749412"/>
                  <a:pt x="167652" y="744610"/>
                  <a:pt x="171551" y="744610"/>
                </a:cubicBezTo>
                <a:close/>
                <a:moveTo>
                  <a:pt x="249527" y="744610"/>
                </a:moveTo>
                <a:lnTo>
                  <a:pt x="249527" y="748451"/>
                </a:lnTo>
                <a:lnTo>
                  <a:pt x="253427" y="749412"/>
                </a:lnTo>
                <a:cubicBezTo>
                  <a:pt x="253427" y="749412"/>
                  <a:pt x="253427" y="744610"/>
                  <a:pt x="249527" y="744610"/>
                </a:cubicBezTo>
                <a:close/>
                <a:moveTo>
                  <a:pt x="288516" y="744610"/>
                </a:moveTo>
                <a:cubicBezTo>
                  <a:pt x="288516" y="744610"/>
                  <a:pt x="284618" y="744610"/>
                  <a:pt x="284618" y="744610"/>
                </a:cubicBezTo>
                <a:lnTo>
                  <a:pt x="287453" y="745920"/>
                </a:lnTo>
                <a:close/>
                <a:moveTo>
                  <a:pt x="339202" y="744610"/>
                </a:moveTo>
                <a:cubicBezTo>
                  <a:pt x="335303" y="749412"/>
                  <a:pt x="335303" y="749412"/>
                  <a:pt x="331404" y="749412"/>
                </a:cubicBezTo>
                <a:cubicBezTo>
                  <a:pt x="335303" y="744610"/>
                  <a:pt x="331404" y="749412"/>
                  <a:pt x="331404" y="744610"/>
                </a:cubicBezTo>
                <a:cubicBezTo>
                  <a:pt x="335303" y="744610"/>
                  <a:pt x="335303" y="749412"/>
                  <a:pt x="339202" y="744610"/>
                </a:cubicBezTo>
                <a:close/>
                <a:moveTo>
                  <a:pt x="346999" y="744610"/>
                </a:moveTo>
                <a:cubicBezTo>
                  <a:pt x="346999" y="749412"/>
                  <a:pt x="343101" y="749412"/>
                  <a:pt x="343101" y="749412"/>
                </a:cubicBezTo>
                <a:cubicBezTo>
                  <a:pt x="343101" y="744610"/>
                  <a:pt x="343101" y="744610"/>
                  <a:pt x="343101" y="744610"/>
                </a:cubicBezTo>
                <a:cubicBezTo>
                  <a:pt x="343101" y="744610"/>
                  <a:pt x="343101" y="744610"/>
                  <a:pt x="346999" y="744610"/>
                </a:cubicBezTo>
                <a:close/>
                <a:moveTo>
                  <a:pt x="502954" y="744610"/>
                </a:moveTo>
                <a:lnTo>
                  <a:pt x="499055" y="744610"/>
                </a:lnTo>
                <a:lnTo>
                  <a:pt x="499055" y="747011"/>
                </a:lnTo>
                <a:close/>
                <a:moveTo>
                  <a:pt x="3358180" y="744526"/>
                </a:moveTo>
                <a:lnTo>
                  <a:pt x="3360183" y="744773"/>
                </a:lnTo>
                <a:lnTo>
                  <a:pt x="3360183" y="746993"/>
                </a:lnTo>
                <a:close/>
                <a:moveTo>
                  <a:pt x="3722620" y="743789"/>
                </a:moveTo>
                <a:lnTo>
                  <a:pt x="3725222" y="744042"/>
                </a:lnTo>
                <a:lnTo>
                  <a:pt x="3725222" y="746994"/>
                </a:lnTo>
                <a:close/>
                <a:moveTo>
                  <a:pt x="4642191" y="743196"/>
                </a:moveTo>
                <a:lnTo>
                  <a:pt x="4640524" y="743574"/>
                </a:lnTo>
                <a:lnTo>
                  <a:pt x="4649917" y="744489"/>
                </a:lnTo>
                <a:cubicBezTo>
                  <a:pt x="4648573" y="744489"/>
                  <a:pt x="4645214" y="743627"/>
                  <a:pt x="4642191" y="743196"/>
                </a:cubicBezTo>
                <a:close/>
                <a:moveTo>
                  <a:pt x="3571043" y="743195"/>
                </a:moveTo>
                <a:lnTo>
                  <a:pt x="3569376" y="743573"/>
                </a:lnTo>
                <a:lnTo>
                  <a:pt x="3578769" y="744488"/>
                </a:lnTo>
                <a:cubicBezTo>
                  <a:pt x="3577425" y="744488"/>
                  <a:pt x="3574066" y="743626"/>
                  <a:pt x="3571043" y="743195"/>
                </a:cubicBezTo>
                <a:close/>
                <a:moveTo>
                  <a:pt x="4013282" y="743195"/>
                </a:moveTo>
                <a:lnTo>
                  <a:pt x="4011614" y="743573"/>
                </a:lnTo>
                <a:lnTo>
                  <a:pt x="4021007" y="744488"/>
                </a:lnTo>
                <a:cubicBezTo>
                  <a:pt x="4019664" y="744488"/>
                  <a:pt x="4016305" y="743626"/>
                  <a:pt x="4013282" y="743195"/>
                </a:cubicBezTo>
                <a:close/>
                <a:moveTo>
                  <a:pt x="4266996" y="743195"/>
                </a:moveTo>
                <a:lnTo>
                  <a:pt x="4265328" y="743573"/>
                </a:lnTo>
                <a:lnTo>
                  <a:pt x="4274721" y="744488"/>
                </a:lnTo>
                <a:cubicBezTo>
                  <a:pt x="4273378" y="744488"/>
                  <a:pt x="4270019" y="743626"/>
                  <a:pt x="4266996" y="743195"/>
                </a:cubicBezTo>
                <a:close/>
                <a:moveTo>
                  <a:pt x="4635377" y="743072"/>
                </a:moveTo>
                <a:lnTo>
                  <a:pt x="4636482" y="744489"/>
                </a:lnTo>
                <a:lnTo>
                  <a:pt x="4640524" y="743574"/>
                </a:lnTo>
                <a:close/>
                <a:moveTo>
                  <a:pt x="4260181" y="743071"/>
                </a:moveTo>
                <a:lnTo>
                  <a:pt x="4261286" y="744488"/>
                </a:lnTo>
                <a:lnTo>
                  <a:pt x="4265328" y="743573"/>
                </a:lnTo>
                <a:close/>
                <a:moveTo>
                  <a:pt x="3935762" y="743039"/>
                </a:moveTo>
                <a:lnTo>
                  <a:pt x="3938776" y="743281"/>
                </a:lnTo>
                <a:lnTo>
                  <a:pt x="3935762" y="746994"/>
                </a:lnTo>
                <a:lnTo>
                  <a:pt x="3939660" y="746033"/>
                </a:lnTo>
                <a:lnTo>
                  <a:pt x="3939660" y="743352"/>
                </a:lnTo>
                <a:lnTo>
                  <a:pt x="3947874" y="744010"/>
                </a:lnTo>
                <a:lnTo>
                  <a:pt x="3939660" y="746033"/>
                </a:lnTo>
                <a:lnTo>
                  <a:pt x="3939660" y="746994"/>
                </a:lnTo>
                <a:cubicBezTo>
                  <a:pt x="3939660" y="742192"/>
                  <a:pt x="3935762" y="751795"/>
                  <a:pt x="3935762" y="746994"/>
                </a:cubicBezTo>
                <a:close/>
                <a:moveTo>
                  <a:pt x="427900" y="742810"/>
                </a:moveTo>
                <a:cubicBezTo>
                  <a:pt x="438622" y="742210"/>
                  <a:pt x="448370" y="742210"/>
                  <a:pt x="452269" y="744610"/>
                </a:cubicBezTo>
                <a:cubicBezTo>
                  <a:pt x="456167" y="744610"/>
                  <a:pt x="452269" y="744610"/>
                  <a:pt x="456167" y="744610"/>
                </a:cubicBezTo>
                <a:lnTo>
                  <a:pt x="456167" y="749412"/>
                </a:lnTo>
                <a:cubicBezTo>
                  <a:pt x="456167" y="749412"/>
                  <a:pt x="452269" y="749412"/>
                  <a:pt x="452269" y="749412"/>
                </a:cubicBezTo>
                <a:cubicBezTo>
                  <a:pt x="440572" y="739810"/>
                  <a:pt x="417179" y="749412"/>
                  <a:pt x="397685" y="744610"/>
                </a:cubicBezTo>
                <a:cubicBezTo>
                  <a:pt x="405483" y="744610"/>
                  <a:pt x="417179" y="743411"/>
                  <a:pt x="427900" y="742810"/>
                </a:cubicBezTo>
                <a:close/>
                <a:moveTo>
                  <a:pt x="3928156" y="742429"/>
                </a:moveTo>
                <a:lnTo>
                  <a:pt x="3935116" y="742987"/>
                </a:lnTo>
                <a:lnTo>
                  <a:pt x="3931862" y="746994"/>
                </a:lnTo>
                <a:close/>
                <a:moveTo>
                  <a:pt x="3484621" y="742325"/>
                </a:moveTo>
                <a:lnTo>
                  <a:pt x="3511591" y="744488"/>
                </a:lnTo>
                <a:lnTo>
                  <a:pt x="3513837" y="747370"/>
                </a:lnTo>
                <a:lnTo>
                  <a:pt x="3510785" y="746994"/>
                </a:lnTo>
                <a:cubicBezTo>
                  <a:pt x="3504936" y="746994"/>
                  <a:pt x="3499088" y="748194"/>
                  <a:pt x="3493728" y="748795"/>
                </a:cubicBezTo>
                <a:lnTo>
                  <a:pt x="3493719" y="748793"/>
                </a:lnTo>
                <a:lnTo>
                  <a:pt x="3484946" y="746993"/>
                </a:lnTo>
                <a:lnTo>
                  <a:pt x="3479586" y="746993"/>
                </a:lnTo>
                <a:lnTo>
                  <a:pt x="3475692" y="746993"/>
                </a:lnTo>
                <a:lnTo>
                  <a:pt x="3469359" y="744593"/>
                </a:lnTo>
                <a:lnTo>
                  <a:pt x="3466881" y="743951"/>
                </a:lnTo>
                <a:lnTo>
                  <a:pt x="3466123" y="743017"/>
                </a:lnTo>
                <a:lnTo>
                  <a:pt x="3473259" y="743993"/>
                </a:lnTo>
                <a:lnTo>
                  <a:pt x="3477521" y="743243"/>
                </a:lnTo>
                <a:lnTo>
                  <a:pt x="3480560" y="743991"/>
                </a:lnTo>
                <a:close/>
                <a:moveTo>
                  <a:pt x="3690133" y="742192"/>
                </a:moveTo>
                <a:lnTo>
                  <a:pt x="3686233" y="742192"/>
                </a:lnTo>
                <a:lnTo>
                  <a:pt x="3690133" y="744593"/>
                </a:lnTo>
                <a:close/>
                <a:moveTo>
                  <a:pt x="3846087" y="742192"/>
                </a:moveTo>
                <a:cubicBezTo>
                  <a:pt x="3846087" y="742192"/>
                  <a:pt x="3846087" y="742192"/>
                  <a:pt x="3846087" y="746994"/>
                </a:cubicBezTo>
                <a:cubicBezTo>
                  <a:pt x="3846087" y="746994"/>
                  <a:pt x="3842188" y="746994"/>
                  <a:pt x="3842188" y="742192"/>
                </a:cubicBezTo>
                <a:cubicBezTo>
                  <a:pt x="3846087" y="742192"/>
                  <a:pt x="3846087" y="742192"/>
                  <a:pt x="3846087" y="742192"/>
                </a:cubicBezTo>
                <a:close/>
                <a:moveTo>
                  <a:pt x="3849986" y="742192"/>
                </a:moveTo>
                <a:cubicBezTo>
                  <a:pt x="3851935" y="744593"/>
                  <a:pt x="3852910" y="744593"/>
                  <a:pt x="3853885" y="743993"/>
                </a:cubicBezTo>
                <a:lnTo>
                  <a:pt x="3857694" y="742234"/>
                </a:lnTo>
                <a:lnTo>
                  <a:pt x="3857755" y="742240"/>
                </a:lnTo>
                <a:lnTo>
                  <a:pt x="3856322" y="744593"/>
                </a:lnTo>
                <a:cubicBezTo>
                  <a:pt x="3855834" y="744593"/>
                  <a:pt x="3855834" y="744593"/>
                  <a:pt x="3857784" y="746994"/>
                </a:cubicBezTo>
                <a:cubicBezTo>
                  <a:pt x="3853885" y="746994"/>
                  <a:pt x="3853885" y="746994"/>
                  <a:pt x="3849986" y="742192"/>
                </a:cubicBezTo>
                <a:close/>
                <a:moveTo>
                  <a:pt x="3904571" y="742192"/>
                </a:moveTo>
                <a:cubicBezTo>
                  <a:pt x="3904571" y="742192"/>
                  <a:pt x="3900671" y="742192"/>
                  <a:pt x="3900671" y="742192"/>
                </a:cubicBezTo>
                <a:lnTo>
                  <a:pt x="3901735" y="743502"/>
                </a:lnTo>
                <a:close/>
                <a:moveTo>
                  <a:pt x="4029334" y="742192"/>
                </a:moveTo>
                <a:cubicBezTo>
                  <a:pt x="4025435" y="742192"/>
                  <a:pt x="4021536" y="742192"/>
                  <a:pt x="4017638" y="742192"/>
                </a:cubicBezTo>
                <a:cubicBezTo>
                  <a:pt x="4021536" y="742192"/>
                  <a:pt x="4029334" y="746994"/>
                  <a:pt x="4029334" y="742192"/>
                </a:cubicBezTo>
                <a:close/>
                <a:moveTo>
                  <a:pt x="3301699" y="742191"/>
                </a:moveTo>
                <a:cubicBezTo>
                  <a:pt x="3301699" y="742191"/>
                  <a:pt x="3301699" y="742191"/>
                  <a:pt x="3301699" y="746993"/>
                </a:cubicBezTo>
                <a:cubicBezTo>
                  <a:pt x="3301699" y="746993"/>
                  <a:pt x="3297801" y="746993"/>
                  <a:pt x="3297801" y="742191"/>
                </a:cubicBezTo>
                <a:cubicBezTo>
                  <a:pt x="3301699" y="742191"/>
                  <a:pt x="3301699" y="742191"/>
                  <a:pt x="3301699" y="742191"/>
                </a:cubicBezTo>
                <a:close/>
                <a:moveTo>
                  <a:pt x="3313396" y="742191"/>
                </a:moveTo>
                <a:cubicBezTo>
                  <a:pt x="3313396" y="746993"/>
                  <a:pt x="3309497" y="742191"/>
                  <a:pt x="3313396" y="746993"/>
                </a:cubicBezTo>
                <a:cubicBezTo>
                  <a:pt x="3309497" y="746993"/>
                  <a:pt x="3309497" y="746993"/>
                  <a:pt x="3305599" y="742191"/>
                </a:cubicBezTo>
                <a:cubicBezTo>
                  <a:pt x="3309497" y="746993"/>
                  <a:pt x="3309497" y="742191"/>
                  <a:pt x="3313396" y="742191"/>
                </a:cubicBezTo>
                <a:close/>
                <a:moveTo>
                  <a:pt x="3629275" y="741814"/>
                </a:moveTo>
                <a:lnTo>
                  <a:pt x="3631650" y="742004"/>
                </a:lnTo>
                <a:lnTo>
                  <a:pt x="3631650" y="742192"/>
                </a:lnTo>
                <a:close/>
                <a:moveTo>
                  <a:pt x="3413313" y="741242"/>
                </a:moveTo>
                <a:lnTo>
                  <a:pt x="3416725" y="741592"/>
                </a:lnTo>
                <a:lnTo>
                  <a:pt x="3417212" y="742192"/>
                </a:lnTo>
                <a:cubicBezTo>
                  <a:pt x="3417212" y="742192"/>
                  <a:pt x="3417212" y="742192"/>
                  <a:pt x="3413313" y="742192"/>
                </a:cubicBezTo>
                <a:close/>
                <a:moveTo>
                  <a:pt x="3229313" y="741131"/>
                </a:moveTo>
                <a:lnTo>
                  <a:pt x="3247116" y="742191"/>
                </a:lnTo>
                <a:cubicBezTo>
                  <a:pt x="3237369" y="744592"/>
                  <a:pt x="3226647" y="743392"/>
                  <a:pt x="3216899" y="742792"/>
                </a:cubicBezTo>
                <a:lnTo>
                  <a:pt x="3212664" y="743522"/>
                </a:lnTo>
                <a:lnTo>
                  <a:pt x="3191078" y="742192"/>
                </a:lnTo>
                <a:lnTo>
                  <a:pt x="3191126" y="742191"/>
                </a:lnTo>
                <a:lnTo>
                  <a:pt x="3192532" y="742191"/>
                </a:lnTo>
                <a:lnTo>
                  <a:pt x="3193378" y="742129"/>
                </a:lnTo>
                <a:close/>
                <a:moveTo>
                  <a:pt x="3754490" y="740894"/>
                </a:moveTo>
                <a:lnTo>
                  <a:pt x="3757216" y="741040"/>
                </a:lnTo>
                <a:cubicBezTo>
                  <a:pt x="3762591" y="741040"/>
                  <a:pt x="3765277" y="741040"/>
                  <a:pt x="3770652" y="741040"/>
                </a:cubicBezTo>
                <a:lnTo>
                  <a:pt x="3786309" y="742296"/>
                </a:lnTo>
                <a:lnTo>
                  <a:pt x="3761287" y="742793"/>
                </a:lnTo>
                <a:cubicBezTo>
                  <a:pt x="3751540" y="742193"/>
                  <a:pt x="3742767" y="742193"/>
                  <a:pt x="3736919" y="746994"/>
                </a:cubicBezTo>
                <a:cubicBezTo>
                  <a:pt x="3736919" y="746994"/>
                  <a:pt x="3733020" y="746994"/>
                  <a:pt x="3733020" y="746994"/>
                </a:cubicBezTo>
                <a:lnTo>
                  <a:pt x="3733020" y="742192"/>
                </a:lnTo>
                <a:cubicBezTo>
                  <a:pt x="3736919" y="742192"/>
                  <a:pt x="3733020" y="742192"/>
                  <a:pt x="3736919" y="742192"/>
                </a:cubicBezTo>
                <a:close/>
                <a:moveTo>
                  <a:pt x="4609456" y="740546"/>
                </a:moveTo>
                <a:lnTo>
                  <a:pt x="4609610" y="741041"/>
                </a:lnTo>
                <a:lnTo>
                  <a:pt x="4609610" y="740561"/>
                </a:lnTo>
                <a:close/>
                <a:moveTo>
                  <a:pt x="3689335" y="740545"/>
                </a:moveTo>
                <a:lnTo>
                  <a:pt x="3689490" y="741040"/>
                </a:lnTo>
                <a:lnTo>
                  <a:pt x="3689490" y="740560"/>
                </a:lnTo>
                <a:close/>
                <a:moveTo>
                  <a:pt x="4234260" y="740545"/>
                </a:moveTo>
                <a:lnTo>
                  <a:pt x="4234415" y="741040"/>
                </a:lnTo>
                <a:lnTo>
                  <a:pt x="4234415" y="740560"/>
                </a:lnTo>
                <a:close/>
                <a:moveTo>
                  <a:pt x="3112908" y="740164"/>
                </a:moveTo>
                <a:lnTo>
                  <a:pt x="3114554" y="742191"/>
                </a:lnTo>
                <a:lnTo>
                  <a:pt x="3109205" y="742191"/>
                </a:lnTo>
                <a:close/>
                <a:moveTo>
                  <a:pt x="179349" y="739810"/>
                </a:moveTo>
                <a:cubicBezTo>
                  <a:pt x="175449" y="739810"/>
                  <a:pt x="175449" y="744610"/>
                  <a:pt x="175449" y="744610"/>
                </a:cubicBezTo>
                <a:cubicBezTo>
                  <a:pt x="179349" y="744610"/>
                  <a:pt x="179349" y="744610"/>
                  <a:pt x="179349" y="744610"/>
                </a:cubicBezTo>
                <a:cubicBezTo>
                  <a:pt x="179349" y="739810"/>
                  <a:pt x="179349" y="739810"/>
                  <a:pt x="179349" y="739810"/>
                </a:cubicBezTo>
                <a:close/>
                <a:moveTo>
                  <a:pt x="206640" y="739810"/>
                </a:moveTo>
                <a:cubicBezTo>
                  <a:pt x="206640" y="744610"/>
                  <a:pt x="198843" y="739810"/>
                  <a:pt x="194944" y="739810"/>
                </a:cubicBezTo>
                <a:cubicBezTo>
                  <a:pt x="194944" y="739810"/>
                  <a:pt x="202742" y="739810"/>
                  <a:pt x="206640" y="739810"/>
                </a:cubicBezTo>
                <a:close/>
                <a:moveTo>
                  <a:pt x="463965" y="739810"/>
                </a:moveTo>
                <a:cubicBezTo>
                  <a:pt x="463965" y="744610"/>
                  <a:pt x="467865" y="744610"/>
                  <a:pt x="467865" y="744610"/>
                </a:cubicBezTo>
                <a:cubicBezTo>
                  <a:pt x="463965" y="744610"/>
                  <a:pt x="463965" y="744610"/>
                  <a:pt x="463965" y="749412"/>
                </a:cubicBezTo>
                <a:cubicBezTo>
                  <a:pt x="460067" y="749412"/>
                  <a:pt x="463965" y="744610"/>
                  <a:pt x="463965" y="744610"/>
                </a:cubicBezTo>
                <a:cubicBezTo>
                  <a:pt x="463965" y="744610"/>
                  <a:pt x="460067" y="744610"/>
                  <a:pt x="460067" y="744610"/>
                </a:cubicBezTo>
                <a:cubicBezTo>
                  <a:pt x="460067" y="739810"/>
                  <a:pt x="463965" y="744610"/>
                  <a:pt x="463965" y="739810"/>
                </a:cubicBezTo>
                <a:close/>
                <a:moveTo>
                  <a:pt x="534145" y="739810"/>
                </a:moveTo>
                <a:cubicBezTo>
                  <a:pt x="534145" y="739810"/>
                  <a:pt x="530246" y="744610"/>
                  <a:pt x="530246" y="739810"/>
                </a:cubicBezTo>
                <a:cubicBezTo>
                  <a:pt x="526347" y="739810"/>
                  <a:pt x="530246" y="744610"/>
                  <a:pt x="526347" y="744610"/>
                </a:cubicBezTo>
                <a:cubicBezTo>
                  <a:pt x="522448" y="739810"/>
                  <a:pt x="510752" y="744610"/>
                  <a:pt x="506852" y="744610"/>
                </a:cubicBezTo>
                <a:lnTo>
                  <a:pt x="502954" y="744610"/>
                </a:lnTo>
                <a:cubicBezTo>
                  <a:pt x="502954" y="749412"/>
                  <a:pt x="499055" y="749412"/>
                  <a:pt x="499055" y="749412"/>
                </a:cubicBezTo>
                <a:lnTo>
                  <a:pt x="499055" y="747011"/>
                </a:lnTo>
                <a:lnTo>
                  <a:pt x="495156" y="749412"/>
                </a:lnTo>
                <a:cubicBezTo>
                  <a:pt x="502954" y="754213"/>
                  <a:pt x="514650" y="749412"/>
                  <a:pt x="526347" y="749412"/>
                </a:cubicBezTo>
                <a:cubicBezTo>
                  <a:pt x="530246" y="749412"/>
                  <a:pt x="538043" y="749412"/>
                  <a:pt x="541943" y="744610"/>
                </a:cubicBezTo>
                <a:cubicBezTo>
                  <a:pt x="538043" y="739810"/>
                  <a:pt x="534145" y="749412"/>
                  <a:pt x="530246" y="744610"/>
                </a:cubicBezTo>
                <a:cubicBezTo>
                  <a:pt x="530246" y="739810"/>
                  <a:pt x="534145" y="744610"/>
                  <a:pt x="534145" y="739810"/>
                </a:cubicBezTo>
                <a:close/>
                <a:moveTo>
                  <a:pt x="3874375" y="739809"/>
                </a:moveTo>
                <a:lnTo>
                  <a:pt x="3897400" y="741040"/>
                </a:lnTo>
                <a:cubicBezTo>
                  <a:pt x="3902774" y="741040"/>
                  <a:pt x="3905461" y="741040"/>
                  <a:pt x="3910835" y="741040"/>
                </a:cubicBezTo>
                <a:lnTo>
                  <a:pt x="3925205" y="742192"/>
                </a:lnTo>
                <a:lnTo>
                  <a:pt x="3908469" y="742192"/>
                </a:lnTo>
                <a:cubicBezTo>
                  <a:pt x="3908469" y="742192"/>
                  <a:pt x="3908469" y="742192"/>
                  <a:pt x="3904571" y="742192"/>
                </a:cubicBezTo>
                <a:cubicBezTo>
                  <a:pt x="3904571" y="742192"/>
                  <a:pt x="3912368" y="746994"/>
                  <a:pt x="3904571" y="746994"/>
                </a:cubicBezTo>
                <a:lnTo>
                  <a:pt x="3901735" y="743502"/>
                </a:lnTo>
                <a:lnTo>
                  <a:pt x="3900671" y="743993"/>
                </a:lnTo>
                <a:cubicBezTo>
                  <a:pt x="3899697" y="743394"/>
                  <a:pt x="3898721" y="742192"/>
                  <a:pt x="3896773" y="742192"/>
                </a:cubicBezTo>
                <a:lnTo>
                  <a:pt x="3877278" y="742192"/>
                </a:lnTo>
                <a:close/>
                <a:moveTo>
                  <a:pt x="3136494" y="739549"/>
                </a:moveTo>
                <a:lnTo>
                  <a:pt x="3154141" y="741963"/>
                </a:lnTo>
                <a:lnTo>
                  <a:pt x="3152090" y="742192"/>
                </a:lnTo>
                <a:lnTo>
                  <a:pt x="3145745" y="742192"/>
                </a:lnTo>
                <a:lnTo>
                  <a:pt x="3145745" y="742191"/>
                </a:lnTo>
                <a:lnTo>
                  <a:pt x="3141846" y="742191"/>
                </a:lnTo>
                <a:lnTo>
                  <a:pt x="3141848" y="742192"/>
                </a:lnTo>
                <a:lnTo>
                  <a:pt x="3141847" y="742192"/>
                </a:lnTo>
                <a:lnTo>
                  <a:pt x="3141846" y="742191"/>
                </a:lnTo>
                <a:lnTo>
                  <a:pt x="3137947" y="742191"/>
                </a:lnTo>
                <a:lnTo>
                  <a:pt x="3136494" y="741923"/>
                </a:lnTo>
                <a:close/>
                <a:moveTo>
                  <a:pt x="3155727" y="739352"/>
                </a:moveTo>
                <a:lnTo>
                  <a:pt x="3160504" y="740777"/>
                </a:lnTo>
                <a:lnTo>
                  <a:pt x="3161341" y="740391"/>
                </a:lnTo>
                <a:lnTo>
                  <a:pt x="3162630" y="740986"/>
                </a:lnTo>
                <a:lnTo>
                  <a:pt x="3162649" y="741010"/>
                </a:lnTo>
                <a:lnTo>
                  <a:pt x="3161655" y="741122"/>
                </a:lnTo>
                <a:lnTo>
                  <a:pt x="3160504" y="740777"/>
                </a:lnTo>
                <a:lnTo>
                  <a:pt x="3159151" y="741402"/>
                </a:lnTo>
                <a:lnTo>
                  <a:pt x="3155650" y="741794"/>
                </a:lnTo>
                <a:lnTo>
                  <a:pt x="3154836" y="739790"/>
                </a:lnTo>
                <a:close/>
                <a:moveTo>
                  <a:pt x="3723714" y="739249"/>
                </a:moveTo>
                <a:lnTo>
                  <a:pt x="3726868" y="739417"/>
                </a:lnTo>
                <a:lnTo>
                  <a:pt x="3727172" y="739792"/>
                </a:lnTo>
                <a:cubicBezTo>
                  <a:pt x="3728147" y="739792"/>
                  <a:pt x="3729122" y="739792"/>
                  <a:pt x="3729122" y="742192"/>
                </a:cubicBezTo>
                <a:cubicBezTo>
                  <a:pt x="3729122" y="742192"/>
                  <a:pt x="3725222" y="742192"/>
                  <a:pt x="3725222" y="742192"/>
                </a:cubicBezTo>
                <a:lnTo>
                  <a:pt x="3725222" y="743723"/>
                </a:lnTo>
                <a:lnTo>
                  <a:pt x="3722149" y="743208"/>
                </a:lnTo>
                <a:lnTo>
                  <a:pt x="3721324" y="742192"/>
                </a:lnTo>
                <a:close/>
                <a:moveTo>
                  <a:pt x="3524238" y="739162"/>
                </a:moveTo>
                <a:lnTo>
                  <a:pt x="3525699" y="739316"/>
                </a:lnTo>
                <a:lnTo>
                  <a:pt x="3526080" y="739353"/>
                </a:lnTo>
                <a:lnTo>
                  <a:pt x="3529788" y="739797"/>
                </a:lnTo>
                <a:lnTo>
                  <a:pt x="3531733" y="742191"/>
                </a:lnTo>
                <a:lnTo>
                  <a:pt x="3531733" y="740030"/>
                </a:lnTo>
                <a:lnTo>
                  <a:pt x="3538396" y="740829"/>
                </a:lnTo>
                <a:lnTo>
                  <a:pt x="3538462" y="741040"/>
                </a:lnTo>
                <a:lnTo>
                  <a:pt x="3538462" y="740837"/>
                </a:lnTo>
                <a:lnTo>
                  <a:pt x="3549773" y="742192"/>
                </a:lnTo>
                <a:lnTo>
                  <a:pt x="3552130" y="741892"/>
                </a:lnTo>
                <a:lnTo>
                  <a:pt x="3555211" y="742192"/>
                </a:lnTo>
                <a:lnTo>
                  <a:pt x="3549773" y="742192"/>
                </a:lnTo>
                <a:lnTo>
                  <a:pt x="3518583" y="742192"/>
                </a:lnTo>
                <a:lnTo>
                  <a:pt x="3517913" y="741367"/>
                </a:lnTo>
                <a:lnTo>
                  <a:pt x="3523935" y="742191"/>
                </a:lnTo>
                <a:cubicBezTo>
                  <a:pt x="3521985" y="739790"/>
                  <a:pt x="3521985" y="739790"/>
                  <a:pt x="3522961" y="739790"/>
                </a:cubicBezTo>
                <a:close/>
                <a:moveTo>
                  <a:pt x="3170244" y="738751"/>
                </a:moveTo>
                <a:lnTo>
                  <a:pt x="3171088" y="739790"/>
                </a:lnTo>
                <a:lnTo>
                  <a:pt x="3171859" y="740742"/>
                </a:lnTo>
                <a:lnTo>
                  <a:pt x="3168172" y="740392"/>
                </a:lnTo>
                <a:lnTo>
                  <a:pt x="3167646" y="740451"/>
                </a:lnTo>
                <a:lnTo>
                  <a:pt x="3168403" y="738899"/>
                </a:lnTo>
                <a:close/>
                <a:moveTo>
                  <a:pt x="3181225" y="737870"/>
                </a:moveTo>
                <a:lnTo>
                  <a:pt x="3182784" y="739790"/>
                </a:lnTo>
                <a:lnTo>
                  <a:pt x="3184531" y="741942"/>
                </a:lnTo>
                <a:lnTo>
                  <a:pt x="3177667" y="741292"/>
                </a:lnTo>
                <a:lnTo>
                  <a:pt x="3180391" y="737937"/>
                </a:lnTo>
                <a:close/>
                <a:moveTo>
                  <a:pt x="3120849" y="737408"/>
                </a:moveTo>
                <a:lnTo>
                  <a:pt x="3134078" y="739217"/>
                </a:lnTo>
                <a:lnTo>
                  <a:pt x="3136236" y="741876"/>
                </a:lnTo>
                <a:lnTo>
                  <a:pt x="3128200" y="740391"/>
                </a:lnTo>
                <a:cubicBezTo>
                  <a:pt x="3124302" y="739790"/>
                  <a:pt x="3120402" y="739790"/>
                  <a:pt x="3118454" y="742191"/>
                </a:cubicBezTo>
                <a:lnTo>
                  <a:pt x="3115891" y="739036"/>
                </a:lnTo>
                <a:close/>
                <a:moveTo>
                  <a:pt x="3588762" y="737392"/>
                </a:moveTo>
                <a:lnTo>
                  <a:pt x="3592434" y="738296"/>
                </a:lnTo>
                <a:lnTo>
                  <a:pt x="3587801" y="737983"/>
                </a:lnTo>
                <a:close/>
                <a:moveTo>
                  <a:pt x="3949692" y="737392"/>
                </a:moveTo>
                <a:lnTo>
                  <a:pt x="3951047" y="737534"/>
                </a:lnTo>
                <a:lnTo>
                  <a:pt x="3947458" y="739192"/>
                </a:lnTo>
                <a:cubicBezTo>
                  <a:pt x="3945509" y="739792"/>
                  <a:pt x="3943559" y="739792"/>
                  <a:pt x="3943559" y="737392"/>
                </a:cubicBezTo>
                <a:close/>
                <a:moveTo>
                  <a:pt x="3988398" y="737392"/>
                </a:moveTo>
                <a:lnTo>
                  <a:pt x="3988762" y="737592"/>
                </a:lnTo>
                <a:cubicBezTo>
                  <a:pt x="3988762" y="737592"/>
                  <a:pt x="3991449" y="737592"/>
                  <a:pt x="3991449" y="737592"/>
                </a:cubicBezTo>
                <a:lnTo>
                  <a:pt x="3993432" y="737592"/>
                </a:lnTo>
                <a:lnTo>
                  <a:pt x="3989270" y="738617"/>
                </a:lnTo>
                <a:lnTo>
                  <a:pt x="3986075" y="737592"/>
                </a:lnTo>
                <a:lnTo>
                  <a:pt x="3986127" y="737392"/>
                </a:lnTo>
                <a:close/>
                <a:moveTo>
                  <a:pt x="4009840" y="737392"/>
                </a:moveTo>
                <a:cubicBezTo>
                  <a:pt x="4009840" y="737392"/>
                  <a:pt x="4009840" y="737392"/>
                  <a:pt x="4009840" y="742192"/>
                </a:cubicBezTo>
                <a:cubicBezTo>
                  <a:pt x="4009840" y="742192"/>
                  <a:pt x="4009840" y="742192"/>
                  <a:pt x="4013738" y="742192"/>
                </a:cubicBezTo>
                <a:cubicBezTo>
                  <a:pt x="4013738" y="742192"/>
                  <a:pt x="4013738" y="737392"/>
                  <a:pt x="4009840" y="737392"/>
                </a:cubicBezTo>
                <a:close/>
                <a:moveTo>
                  <a:pt x="3081732" y="737390"/>
                </a:moveTo>
                <a:lnTo>
                  <a:pt x="3081727" y="737392"/>
                </a:lnTo>
                <a:lnTo>
                  <a:pt x="3078011" y="737392"/>
                </a:lnTo>
                <a:lnTo>
                  <a:pt x="3070214" y="737392"/>
                </a:lnTo>
                <a:lnTo>
                  <a:pt x="3070039" y="737392"/>
                </a:lnTo>
                <a:lnTo>
                  <a:pt x="3070035" y="737390"/>
                </a:lnTo>
                <a:lnTo>
                  <a:pt x="3070214" y="737390"/>
                </a:lnTo>
                <a:lnTo>
                  <a:pt x="3070214" y="737392"/>
                </a:lnTo>
                <a:lnTo>
                  <a:pt x="3070217" y="737390"/>
                </a:lnTo>
                <a:lnTo>
                  <a:pt x="3078009" y="737390"/>
                </a:lnTo>
                <a:lnTo>
                  <a:pt x="3078011" y="737392"/>
                </a:lnTo>
                <a:lnTo>
                  <a:pt x="3078014" y="737390"/>
                </a:lnTo>
                <a:close/>
                <a:moveTo>
                  <a:pt x="712375" y="737083"/>
                </a:moveTo>
                <a:lnTo>
                  <a:pt x="712874" y="737390"/>
                </a:lnTo>
                <a:cubicBezTo>
                  <a:pt x="712874" y="739790"/>
                  <a:pt x="711898" y="739790"/>
                  <a:pt x="710436" y="739191"/>
                </a:cubicBezTo>
                <a:lnTo>
                  <a:pt x="705259" y="737451"/>
                </a:lnTo>
                <a:close/>
                <a:moveTo>
                  <a:pt x="3537215" y="737038"/>
                </a:moveTo>
                <a:lnTo>
                  <a:pt x="3538077" y="737392"/>
                </a:lnTo>
                <a:lnTo>
                  <a:pt x="3537325" y="737392"/>
                </a:lnTo>
                <a:close/>
                <a:moveTo>
                  <a:pt x="3536451" y="736724"/>
                </a:moveTo>
                <a:lnTo>
                  <a:pt x="3536864" y="736893"/>
                </a:lnTo>
                <a:lnTo>
                  <a:pt x="3536087" y="737392"/>
                </a:lnTo>
                <a:lnTo>
                  <a:pt x="3535931" y="737392"/>
                </a:lnTo>
                <a:close/>
                <a:moveTo>
                  <a:pt x="4628084" y="736300"/>
                </a:moveTo>
                <a:cubicBezTo>
                  <a:pt x="4627749" y="736731"/>
                  <a:pt x="4627076" y="737593"/>
                  <a:pt x="4625733" y="737593"/>
                </a:cubicBezTo>
                <a:lnTo>
                  <a:pt x="4628420" y="737593"/>
                </a:lnTo>
                <a:cubicBezTo>
                  <a:pt x="4628420" y="735869"/>
                  <a:pt x="4628420" y="735869"/>
                  <a:pt x="4628084" y="736300"/>
                </a:cubicBezTo>
                <a:close/>
                <a:moveTo>
                  <a:pt x="4252888" y="736299"/>
                </a:moveTo>
                <a:cubicBezTo>
                  <a:pt x="4252553" y="736730"/>
                  <a:pt x="4251880" y="737592"/>
                  <a:pt x="4250537" y="737592"/>
                </a:cubicBezTo>
                <a:lnTo>
                  <a:pt x="4253224" y="737592"/>
                </a:lnTo>
                <a:cubicBezTo>
                  <a:pt x="4253224" y="735867"/>
                  <a:pt x="4253224" y="735867"/>
                  <a:pt x="4252888" y="736299"/>
                </a:cubicBezTo>
                <a:close/>
                <a:moveTo>
                  <a:pt x="3688042" y="736002"/>
                </a:moveTo>
                <a:lnTo>
                  <a:pt x="3689490" y="736367"/>
                </a:lnTo>
                <a:lnTo>
                  <a:pt x="3689490" y="740560"/>
                </a:lnTo>
                <a:lnTo>
                  <a:pt x="3702597" y="741838"/>
                </a:lnTo>
                <a:lnTo>
                  <a:pt x="3701829" y="742192"/>
                </a:lnTo>
                <a:lnTo>
                  <a:pt x="3705728" y="742726"/>
                </a:lnTo>
                <a:lnTo>
                  <a:pt x="3705728" y="742192"/>
                </a:lnTo>
                <a:lnTo>
                  <a:pt x="3706842" y="742879"/>
                </a:lnTo>
                <a:lnTo>
                  <a:pt x="3710602" y="743394"/>
                </a:lnTo>
                <a:lnTo>
                  <a:pt x="3710963" y="742653"/>
                </a:lnTo>
                <a:lnTo>
                  <a:pt x="3715257" y="743071"/>
                </a:lnTo>
                <a:lnTo>
                  <a:pt x="3713674" y="741040"/>
                </a:lnTo>
                <a:lnTo>
                  <a:pt x="3711749" y="741040"/>
                </a:lnTo>
                <a:lnTo>
                  <a:pt x="3712903" y="738671"/>
                </a:lnTo>
                <a:lnTo>
                  <a:pt x="3714640" y="738764"/>
                </a:lnTo>
                <a:lnTo>
                  <a:pt x="3715475" y="739792"/>
                </a:lnTo>
                <a:cubicBezTo>
                  <a:pt x="3716450" y="739792"/>
                  <a:pt x="3717424" y="739792"/>
                  <a:pt x="3717424" y="742192"/>
                </a:cubicBezTo>
                <a:lnTo>
                  <a:pt x="3716604" y="743202"/>
                </a:lnTo>
                <a:lnTo>
                  <a:pt x="3715257" y="743071"/>
                </a:lnTo>
                <a:lnTo>
                  <a:pt x="3715969" y="743985"/>
                </a:lnTo>
                <a:lnTo>
                  <a:pt x="3713526" y="746994"/>
                </a:lnTo>
                <a:lnTo>
                  <a:pt x="3706842" y="742879"/>
                </a:lnTo>
                <a:lnTo>
                  <a:pt x="3705728" y="742726"/>
                </a:lnTo>
                <a:lnTo>
                  <a:pt x="3705728" y="746994"/>
                </a:lnTo>
                <a:cubicBezTo>
                  <a:pt x="3701829" y="746994"/>
                  <a:pt x="3697930" y="746994"/>
                  <a:pt x="3694031" y="751795"/>
                </a:cubicBezTo>
                <a:lnTo>
                  <a:pt x="3699299" y="752385"/>
                </a:lnTo>
                <a:lnTo>
                  <a:pt x="3721324" y="751795"/>
                </a:lnTo>
                <a:lnTo>
                  <a:pt x="3721324" y="754851"/>
                </a:lnTo>
                <a:lnTo>
                  <a:pt x="3736919" y="756597"/>
                </a:lnTo>
                <a:cubicBezTo>
                  <a:pt x="3760313" y="751795"/>
                  <a:pt x="3787604" y="756597"/>
                  <a:pt x="3814896" y="761399"/>
                </a:cubicBezTo>
                <a:cubicBezTo>
                  <a:pt x="3810997" y="761399"/>
                  <a:pt x="3810997" y="761399"/>
                  <a:pt x="3807099" y="766199"/>
                </a:cubicBezTo>
                <a:cubicBezTo>
                  <a:pt x="3807099" y="761399"/>
                  <a:pt x="3807099" y="761399"/>
                  <a:pt x="3810997" y="761399"/>
                </a:cubicBezTo>
                <a:cubicBezTo>
                  <a:pt x="3799301" y="761399"/>
                  <a:pt x="3799301" y="761399"/>
                  <a:pt x="3787604" y="761399"/>
                </a:cubicBezTo>
                <a:cubicBezTo>
                  <a:pt x="3772009" y="756597"/>
                  <a:pt x="3740818" y="756597"/>
                  <a:pt x="3721324" y="756597"/>
                </a:cubicBezTo>
                <a:lnTo>
                  <a:pt x="3721324" y="754851"/>
                </a:lnTo>
                <a:lnTo>
                  <a:pt x="3699299" y="752385"/>
                </a:lnTo>
                <a:lnTo>
                  <a:pt x="3676487" y="752996"/>
                </a:lnTo>
                <a:cubicBezTo>
                  <a:pt x="3660891" y="751795"/>
                  <a:pt x="3645296" y="749394"/>
                  <a:pt x="3631650" y="746994"/>
                </a:cubicBezTo>
                <a:cubicBezTo>
                  <a:pt x="3627751" y="751795"/>
                  <a:pt x="3627751" y="746994"/>
                  <a:pt x="3623852" y="751795"/>
                </a:cubicBezTo>
                <a:cubicBezTo>
                  <a:pt x="3627751" y="751795"/>
                  <a:pt x="3627751" y="751795"/>
                  <a:pt x="3627751" y="751795"/>
                </a:cubicBezTo>
                <a:cubicBezTo>
                  <a:pt x="3627751" y="756597"/>
                  <a:pt x="3631650" y="751795"/>
                  <a:pt x="3631650" y="756597"/>
                </a:cubicBezTo>
                <a:cubicBezTo>
                  <a:pt x="3639448" y="751795"/>
                  <a:pt x="3651144" y="761399"/>
                  <a:pt x="3655043" y="756597"/>
                </a:cubicBezTo>
                <a:cubicBezTo>
                  <a:pt x="3658942" y="756597"/>
                  <a:pt x="3658942" y="756597"/>
                  <a:pt x="3658942" y="756597"/>
                </a:cubicBezTo>
                <a:cubicBezTo>
                  <a:pt x="3662841" y="756597"/>
                  <a:pt x="3658942" y="756597"/>
                  <a:pt x="3658942" y="761399"/>
                </a:cubicBezTo>
                <a:cubicBezTo>
                  <a:pt x="3655043" y="761399"/>
                  <a:pt x="3650170" y="760198"/>
                  <a:pt x="3645784" y="759598"/>
                </a:cubicBezTo>
                <a:lnTo>
                  <a:pt x="3642826" y="760118"/>
                </a:lnTo>
                <a:lnTo>
                  <a:pt x="3682335" y="766199"/>
                </a:lnTo>
                <a:cubicBezTo>
                  <a:pt x="3690133" y="766199"/>
                  <a:pt x="3709627" y="766199"/>
                  <a:pt x="3721324" y="766199"/>
                </a:cubicBezTo>
                <a:cubicBezTo>
                  <a:pt x="3725222" y="761399"/>
                  <a:pt x="3721324" y="766199"/>
                  <a:pt x="3725222" y="766199"/>
                </a:cubicBezTo>
                <a:cubicBezTo>
                  <a:pt x="3733020" y="766199"/>
                  <a:pt x="3736919" y="771001"/>
                  <a:pt x="3744717" y="766199"/>
                </a:cubicBezTo>
                <a:cubicBezTo>
                  <a:pt x="3744717" y="766199"/>
                  <a:pt x="3744717" y="766199"/>
                  <a:pt x="3744717" y="771001"/>
                </a:cubicBezTo>
                <a:cubicBezTo>
                  <a:pt x="3744717" y="771001"/>
                  <a:pt x="3748615" y="771001"/>
                  <a:pt x="3748615" y="766199"/>
                </a:cubicBezTo>
                <a:cubicBezTo>
                  <a:pt x="3752515" y="775802"/>
                  <a:pt x="3768110" y="771001"/>
                  <a:pt x="3772009" y="775802"/>
                </a:cubicBezTo>
                <a:cubicBezTo>
                  <a:pt x="3779806" y="775802"/>
                  <a:pt x="3795402" y="775802"/>
                  <a:pt x="3803200" y="780604"/>
                </a:cubicBezTo>
                <a:cubicBezTo>
                  <a:pt x="3779806" y="780604"/>
                  <a:pt x="3760313" y="775802"/>
                  <a:pt x="3748615" y="775802"/>
                </a:cubicBezTo>
                <a:cubicBezTo>
                  <a:pt x="3736919" y="771001"/>
                  <a:pt x="3705728" y="771001"/>
                  <a:pt x="3690133" y="771001"/>
                </a:cubicBezTo>
                <a:cubicBezTo>
                  <a:pt x="3694031" y="771001"/>
                  <a:pt x="3694031" y="771001"/>
                  <a:pt x="3694031" y="771001"/>
                </a:cubicBezTo>
                <a:cubicBezTo>
                  <a:pt x="3670639" y="771001"/>
                  <a:pt x="3651144" y="771001"/>
                  <a:pt x="3635548" y="766199"/>
                </a:cubicBezTo>
                <a:cubicBezTo>
                  <a:pt x="3623852" y="766199"/>
                  <a:pt x="3596560" y="771001"/>
                  <a:pt x="3584864" y="766199"/>
                </a:cubicBezTo>
                <a:cubicBezTo>
                  <a:pt x="3584864" y="766199"/>
                  <a:pt x="3580964" y="766199"/>
                  <a:pt x="3580964" y="766199"/>
                </a:cubicBezTo>
                <a:cubicBezTo>
                  <a:pt x="3569268" y="766199"/>
                  <a:pt x="3553672" y="761399"/>
                  <a:pt x="3541975" y="761399"/>
                </a:cubicBezTo>
                <a:lnTo>
                  <a:pt x="3542767" y="762373"/>
                </a:lnTo>
                <a:lnTo>
                  <a:pt x="3538381" y="761774"/>
                </a:lnTo>
                <a:lnTo>
                  <a:pt x="3538077" y="761399"/>
                </a:lnTo>
                <a:lnTo>
                  <a:pt x="3538078" y="761397"/>
                </a:lnTo>
                <a:lnTo>
                  <a:pt x="3547328" y="761397"/>
                </a:lnTo>
                <a:lnTo>
                  <a:pt x="3539928" y="759119"/>
                </a:lnTo>
                <a:lnTo>
                  <a:pt x="3541975" y="756597"/>
                </a:lnTo>
                <a:lnTo>
                  <a:pt x="3535576" y="757779"/>
                </a:lnTo>
                <a:lnTo>
                  <a:pt x="3531733" y="756595"/>
                </a:lnTo>
                <a:lnTo>
                  <a:pt x="3533070" y="758243"/>
                </a:lnTo>
                <a:lnTo>
                  <a:pt x="3532229" y="758397"/>
                </a:lnTo>
                <a:lnTo>
                  <a:pt x="3525481" y="757151"/>
                </a:lnTo>
                <a:lnTo>
                  <a:pt x="3522648" y="758895"/>
                </a:lnTo>
                <a:lnTo>
                  <a:pt x="3524423" y="757196"/>
                </a:lnTo>
                <a:lnTo>
                  <a:pt x="3525323" y="757122"/>
                </a:lnTo>
                <a:lnTo>
                  <a:pt x="3525481" y="757151"/>
                </a:lnTo>
                <a:lnTo>
                  <a:pt x="3525560" y="757102"/>
                </a:lnTo>
                <a:lnTo>
                  <a:pt x="3531733" y="756595"/>
                </a:lnTo>
                <a:lnTo>
                  <a:pt x="3515778" y="753321"/>
                </a:lnTo>
                <a:lnTo>
                  <a:pt x="3538077" y="751795"/>
                </a:lnTo>
                <a:cubicBezTo>
                  <a:pt x="3553672" y="756597"/>
                  <a:pt x="3573166" y="756597"/>
                  <a:pt x="3588762" y="756597"/>
                </a:cubicBezTo>
                <a:cubicBezTo>
                  <a:pt x="3588762" y="756597"/>
                  <a:pt x="3588762" y="756597"/>
                  <a:pt x="3592661" y="756597"/>
                </a:cubicBezTo>
                <a:cubicBezTo>
                  <a:pt x="3592661" y="761399"/>
                  <a:pt x="3600459" y="756597"/>
                  <a:pt x="3604357" y="756597"/>
                </a:cubicBezTo>
                <a:lnTo>
                  <a:pt x="3599484" y="755397"/>
                </a:lnTo>
                <a:lnTo>
                  <a:pt x="3549773" y="751795"/>
                </a:lnTo>
                <a:lnTo>
                  <a:pt x="3518431" y="747936"/>
                </a:lnTo>
                <a:lnTo>
                  <a:pt x="3527714" y="747936"/>
                </a:lnTo>
                <a:lnTo>
                  <a:pt x="3531191" y="746719"/>
                </a:lnTo>
                <a:lnTo>
                  <a:pt x="3528225" y="744816"/>
                </a:lnTo>
                <a:lnTo>
                  <a:pt x="3565369" y="746994"/>
                </a:lnTo>
                <a:lnTo>
                  <a:pt x="3599484" y="755397"/>
                </a:lnTo>
                <a:lnTo>
                  <a:pt x="3605007" y="755797"/>
                </a:lnTo>
                <a:lnTo>
                  <a:pt x="3608257" y="751795"/>
                </a:lnTo>
                <a:cubicBezTo>
                  <a:pt x="3608257" y="756597"/>
                  <a:pt x="3616055" y="751795"/>
                  <a:pt x="3619953" y="756597"/>
                </a:cubicBezTo>
                <a:cubicBezTo>
                  <a:pt x="3619953" y="751795"/>
                  <a:pt x="3616055" y="751795"/>
                  <a:pt x="3616055" y="751795"/>
                </a:cubicBezTo>
                <a:cubicBezTo>
                  <a:pt x="3619953" y="746994"/>
                  <a:pt x="3619953" y="751795"/>
                  <a:pt x="3619953" y="751795"/>
                </a:cubicBezTo>
                <a:cubicBezTo>
                  <a:pt x="3623852" y="751795"/>
                  <a:pt x="3616055" y="756597"/>
                  <a:pt x="3619953" y="756597"/>
                </a:cubicBezTo>
                <a:cubicBezTo>
                  <a:pt x="3619953" y="751795"/>
                  <a:pt x="3623852" y="756597"/>
                  <a:pt x="3623852" y="756597"/>
                </a:cubicBezTo>
                <a:cubicBezTo>
                  <a:pt x="3623852" y="756597"/>
                  <a:pt x="3623852" y="751795"/>
                  <a:pt x="3623852" y="751795"/>
                </a:cubicBezTo>
                <a:cubicBezTo>
                  <a:pt x="3623852" y="751795"/>
                  <a:pt x="3623852" y="746994"/>
                  <a:pt x="3623852" y="746994"/>
                </a:cubicBezTo>
                <a:cubicBezTo>
                  <a:pt x="3616055" y="746994"/>
                  <a:pt x="3601434" y="746994"/>
                  <a:pt x="3587787" y="746394"/>
                </a:cubicBezTo>
                <a:lnTo>
                  <a:pt x="3568661" y="743734"/>
                </a:lnTo>
                <a:lnTo>
                  <a:pt x="3569376" y="743573"/>
                </a:lnTo>
                <a:lnTo>
                  <a:pt x="3564229" y="743071"/>
                </a:lnTo>
                <a:lnTo>
                  <a:pt x="3564270" y="743124"/>
                </a:lnTo>
                <a:lnTo>
                  <a:pt x="3563098" y="742961"/>
                </a:lnTo>
                <a:lnTo>
                  <a:pt x="3564229" y="743071"/>
                </a:lnTo>
                <a:lnTo>
                  <a:pt x="3562646" y="741040"/>
                </a:lnTo>
                <a:cubicBezTo>
                  <a:pt x="3562646" y="741040"/>
                  <a:pt x="3559960" y="741040"/>
                  <a:pt x="3559960" y="741040"/>
                </a:cubicBezTo>
                <a:lnTo>
                  <a:pt x="3559698" y="740928"/>
                </a:lnTo>
                <a:lnTo>
                  <a:pt x="3563907" y="740392"/>
                </a:lnTo>
                <a:cubicBezTo>
                  <a:pt x="3569268" y="740992"/>
                  <a:pt x="3575116" y="742192"/>
                  <a:pt x="3580964" y="742192"/>
                </a:cubicBezTo>
                <a:lnTo>
                  <a:pt x="3584702" y="739891"/>
                </a:lnTo>
                <a:lnTo>
                  <a:pt x="3602850" y="740861"/>
                </a:lnTo>
                <a:lnTo>
                  <a:pt x="3605820" y="741593"/>
                </a:lnTo>
                <a:cubicBezTo>
                  <a:pt x="3611181" y="743393"/>
                  <a:pt x="3616054" y="744593"/>
                  <a:pt x="3619953" y="742192"/>
                </a:cubicBezTo>
                <a:cubicBezTo>
                  <a:pt x="3623852" y="742192"/>
                  <a:pt x="3623852" y="742192"/>
                  <a:pt x="3627751" y="746994"/>
                </a:cubicBezTo>
                <a:lnTo>
                  <a:pt x="3643991" y="742994"/>
                </a:lnTo>
                <a:lnTo>
                  <a:pt x="3651913" y="743630"/>
                </a:lnTo>
                <a:lnTo>
                  <a:pt x="3662841" y="746994"/>
                </a:lnTo>
                <a:lnTo>
                  <a:pt x="3664727" y="747193"/>
                </a:lnTo>
                <a:lnTo>
                  <a:pt x="3665305" y="747936"/>
                </a:lnTo>
                <a:lnTo>
                  <a:pt x="3671761" y="747936"/>
                </a:lnTo>
                <a:lnTo>
                  <a:pt x="3679898" y="748794"/>
                </a:lnTo>
                <a:cubicBezTo>
                  <a:pt x="3685259" y="749395"/>
                  <a:pt x="3690132" y="749395"/>
                  <a:pt x="3694031" y="746994"/>
                </a:cubicBezTo>
                <a:lnTo>
                  <a:pt x="3690133" y="744593"/>
                </a:lnTo>
                <a:lnTo>
                  <a:pt x="3690133" y="746994"/>
                </a:lnTo>
                <a:cubicBezTo>
                  <a:pt x="3690133" y="746994"/>
                  <a:pt x="3686233" y="746994"/>
                  <a:pt x="3686233" y="742192"/>
                </a:cubicBezTo>
                <a:lnTo>
                  <a:pt x="3682335" y="742192"/>
                </a:lnTo>
                <a:cubicBezTo>
                  <a:pt x="3678436" y="742192"/>
                  <a:pt x="3666739" y="737392"/>
                  <a:pt x="3662841" y="742192"/>
                </a:cubicBezTo>
                <a:lnTo>
                  <a:pt x="3658985" y="737445"/>
                </a:lnTo>
                <a:lnTo>
                  <a:pt x="3676726" y="739316"/>
                </a:lnTo>
                <a:lnTo>
                  <a:pt x="3689335" y="740545"/>
                </a:lnTo>
                <a:lnTo>
                  <a:pt x="3688146" y="736730"/>
                </a:lnTo>
                <a:cubicBezTo>
                  <a:pt x="3687475" y="736730"/>
                  <a:pt x="3686802" y="737592"/>
                  <a:pt x="3686802" y="737592"/>
                </a:cubicBezTo>
                <a:close/>
                <a:moveTo>
                  <a:pt x="3765138" y="735133"/>
                </a:moveTo>
                <a:lnTo>
                  <a:pt x="3779806" y="737392"/>
                </a:lnTo>
                <a:lnTo>
                  <a:pt x="3764394" y="735394"/>
                </a:lnTo>
                <a:close/>
                <a:moveTo>
                  <a:pt x="440572" y="735008"/>
                </a:moveTo>
                <a:cubicBezTo>
                  <a:pt x="436674" y="739810"/>
                  <a:pt x="421078" y="735008"/>
                  <a:pt x="409381" y="739810"/>
                </a:cubicBezTo>
                <a:cubicBezTo>
                  <a:pt x="417179" y="735008"/>
                  <a:pt x="432774" y="735008"/>
                  <a:pt x="440572" y="735008"/>
                </a:cubicBezTo>
                <a:close/>
                <a:moveTo>
                  <a:pt x="662808" y="735008"/>
                </a:moveTo>
                <a:cubicBezTo>
                  <a:pt x="662808" y="735008"/>
                  <a:pt x="662808" y="735008"/>
                  <a:pt x="662808" y="739810"/>
                </a:cubicBezTo>
                <a:cubicBezTo>
                  <a:pt x="658908" y="739810"/>
                  <a:pt x="655010" y="739810"/>
                  <a:pt x="651110" y="739810"/>
                </a:cubicBezTo>
                <a:cubicBezTo>
                  <a:pt x="655010" y="735008"/>
                  <a:pt x="658908" y="739810"/>
                  <a:pt x="662808" y="735008"/>
                </a:cubicBezTo>
                <a:close/>
                <a:moveTo>
                  <a:pt x="3351141" y="734861"/>
                </a:moveTo>
                <a:lnTo>
                  <a:pt x="3357178" y="735482"/>
                </a:lnTo>
                <a:lnTo>
                  <a:pt x="3358730" y="737392"/>
                </a:lnTo>
                <a:lnTo>
                  <a:pt x="3361831" y="735958"/>
                </a:lnTo>
                <a:lnTo>
                  <a:pt x="3363880" y="736170"/>
                </a:lnTo>
                <a:lnTo>
                  <a:pt x="3366527" y="737392"/>
                </a:lnTo>
                <a:cubicBezTo>
                  <a:pt x="3362628" y="737392"/>
                  <a:pt x="3362628" y="737392"/>
                  <a:pt x="3358730" y="737392"/>
                </a:cubicBezTo>
                <a:cubicBezTo>
                  <a:pt x="3350932" y="742192"/>
                  <a:pt x="3350932" y="737392"/>
                  <a:pt x="3347032" y="737392"/>
                </a:cubicBezTo>
                <a:cubicBezTo>
                  <a:pt x="3347032" y="734991"/>
                  <a:pt x="3348982" y="734991"/>
                  <a:pt x="3350932" y="734991"/>
                </a:cubicBezTo>
                <a:close/>
                <a:moveTo>
                  <a:pt x="365694" y="734516"/>
                </a:moveTo>
                <a:lnTo>
                  <a:pt x="362594" y="735008"/>
                </a:lnTo>
                <a:cubicBezTo>
                  <a:pt x="362594" y="735008"/>
                  <a:pt x="366494" y="735008"/>
                  <a:pt x="366494" y="735008"/>
                </a:cubicBezTo>
                <a:close/>
                <a:moveTo>
                  <a:pt x="590360" y="734320"/>
                </a:moveTo>
                <a:lnTo>
                  <a:pt x="593998" y="738800"/>
                </a:lnTo>
                <a:lnTo>
                  <a:pt x="557538" y="744610"/>
                </a:lnTo>
                <a:cubicBezTo>
                  <a:pt x="557538" y="739810"/>
                  <a:pt x="557538" y="739810"/>
                  <a:pt x="557538" y="739810"/>
                </a:cubicBezTo>
                <a:cubicBezTo>
                  <a:pt x="553639" y="744610"/>
                  <a:pt x="545841" y="739810"/>
                  <a:pt x="541943" y="744610"/>
                </a:cubicBezTo>
                <a:cubicBezTo>
                  <a:pt x="541943" y="749412"/>
                  <a:pt x="557538" y="749412"/>
                  <a:pt x="561437" y="749412"/>
                </a:cubicBezTo>
                <a:cubicBezTo>
                  <a:pt x="565336" y="744610"/>
                  <a:pt x="565336" y="744610"/>
                  <a:pt x="569234" y="744610"/>
                </a:cubicBezTo>
                <a:cubicBezTo>
                  <a:pt x="577032" y="749412"/>
                  <a:pt x="588729" y="739810"/>
                  <a:pt x="600425" y="739810"/>
                </a:cubicBezTo>
                <a:cubicBezTo>
                  <a:pt x="604325" y="739810"/>
                  <a:pt x="604325" y="744610"/>
                  <a:pt x="608223" y="744610"/>
                </a:cubicBezTo>
                <a:cubicBezTo>
                  <a:pt x="619919" y="744610"/>
                  <a:pt x="631617" y="739810"/>
                  <a:pt x="639414" y="744610"/>
                </a:cubicBezTo>
                <a:lnTo>
                  <a:pt x="673969" y="740469"/>
                </a:lnTo>
                <a:lnTo>
                  <a:pt x="674504" y="739810"/>
                </a:lnTo>
                <a:lnTo>
                  <a:pt x="676269" y="740193"/>
                </a:lnTo>
                <a:lnTo>
                  <a:pt x="694485" y="738010"/>
                </a:lnTo>
                <a:lnTo>
                  <a:pt x="705230" y="737454"/>
                </a:lnTo>
                <a:lnTo>
                  <a:pt x="711753" y="740131"/>
                </a:lnTo>
                <a:lnTo>
                  <a:pt x="703746" y="741610"/>
                </a:lnTo>
                <a:cubicBezTo>
                  <a:pt x="700821" y="742210"/>
                  <a:pt x="697897" y="742210"/>
                  <a:pt x="693999" y="739810"/>
                </a:cubicBezTo>
                <a:cubicBezTo>
                  <a:pt x="690099" y="739810"/>
                  <a:pt x="686201" y="741010"/>
                  <a:pt x="682789" y="741610"/>
                </a:cubicBezTo>
                <a:lnTo>
                  <a:pt x="676269" y="740193"/>
                </a:lnTo>
                <a:lnTo>
                  <a:pt x="673969" y="740469"/>
                </a:lnTo>
                <a:lnTo>
                  <a:pt x="670605" y="744610"/>
                </a:lnTo>
                <a:lnTo>
                  <a:pt x="639414" y="744610"/>
                </a:lnTo>
                <a:lnTo>
                  <a:pt x="631617" y="744610"/>
                </a:lnTo>
                <a:cubicBezTo>
                  <a:pt x="623819" y="749412"/>
                  <a:pt x="580932" y="749412"/>
                  <a:pt x="565336" y="749412"/>
                </a:cubicBezTo>
                <a:cubicBezTo>
                  <a:pt x="565336" y="749412"/>
                  <a:pt x="565336" y="754213"/>
                  <a:pt x="565336" y="754213"/>
                </a:cubicBezTo>
                <a:cubicBezTo>
                  <a:pt x="565336" y="754213"/>
                  <a:pt x="565336" y="759015"/>
                  <a:pt x="565336" y="759015"/>
                </a:cubicBezTo>
                <a:cubicBezTo>
                  <a:pt x="565336" y="759015"/>
                  <a:pt x="569234" y="754213"/>
                  <a:pt x="569234" y="759015"/>
                </a:cubicBezTo>
                <a:cubicBezTo>
                  <a:pt x="573134" y="759015"/>
                  <a:pt x="565336" y="754213"/>
                  <a:pt x="569234" y="754213"/>
                </a:cubicBezTo>
                <a:cubicBezTo>
                  <a:pt x="569234" y="754213"/>
                  <a:pt x="569234" y="749412"/>
                  <a:pt x="573134" y="754213"/>
                </a:cubicBezTo>
                <a:cubicBezTo>
                  <a:pt x="573134" y="754213"/>
                  <a:pt x="569234" y="754213"/>
                  <a:pt x="569234" y="759015"/>
                </a:cubicBezTo>
                <a:cubicBezTo>
                  <a:pt x="573134" y="754213"/>
                  <a:pt x="580932" y="759015"/>
                  <a:pt x="580932" y="754213"/>
                </a:cubicBezTo>
                <a:lnTo>
                  <a:pt x="584180" y="758215"/>
                </a:lnTo>
                <a:lnTo>
                  <a:pt x="589705" y="757815"/>
                </a:lnTo>
                <a:lnTo>
                  <a:pt x="623819" y="749412"/>
                </a:lnTo>
                <a:cubicBezTo>
                  <a:pt x="651110" y="749412"/>
                  <a:pt x="682301" y="749412"/>
                  <a:pt x="705695" y="744610"/>
                </a:cubicBezTo>
                <a:cubicBezTo>
                  <a:pt x="707644" y="747011"/>
                  <a:pt x="711543" y="747011"/>
                  <a:pt x="715930" y="746411"/>
                </a:cubicBezTo>
                <a:lnTo>
                  <a:pt x="716772" y="746296"/>
                </a:lnTo>
                <a:lnTo>
                  <a:pt x="716772" y="746993"/>
                </a:lnTo>
                <a:lnTo>
                  <a:pt x="717658" y="746175"/>
                </a:lnTo>
                <a:lnTo>
                  <a:pt x="719511" y="745921"/>
                </a:lnTo>
                <a:lnTo>
                  <a:pt x="720503" y="746837"/>
                </a:lnTo>
                <a:lnTo>
                  <a:pt x="719828" y="747011"/>
                </a:lnTo>
                <a:cubicBezTo>
                  <a:pt x="716416" y="747011"/>
                  <a:pt x="713492" y="747011"/>
                  <a:pt x="713492" y="749412"/>
                </a:cubicBezTo>
                <a:cubicBezTo>
                  <a:pt x="709594" y="749412"/>
                  <a:pt x="709594" y="749412"/>
                  <a:pt x="709594" y="749412"/>
                </a:cubicBezTo>
                <a:cubicBezTo>
                  <a:pt x="701796" y="754213"/>
                  <a:pt x="690099" y="749412"/>
                  <a:pt x="678403" y="749412"/>
                </a:cubicBezTo>
                <a:cubicBezTo>
                  <a:pt x="662808" y="754213"/>
                  <a:pt x="655010" y="754213"/>
                  <a:pt x="639414" y="754213"/>
                </a:cubicBezTo>
                <a:lnTo>
                  <a:pt x="589705" y="757815"/>
                </a:lnTo>
                <a:lnTo>
                  <a:pt x="584830" y="759015"/>
                </a:lnTo>
                <a:cubicBezTo>
                  <a:pt x="588729" y="759015"/>
                  <a:pt x="596527" y="763817"/>
                  <a:pt x="596527" y="759015"/>
                </a:cubicBezTo>
                <a:cubicBezTo>
                  <a:pt x="600425" y="759015"/>
                  <a:pt x="600425" y="759015"/>
                  <a:pt x="600425" y="759015"/>
                </a:cubicBezTo>
                <a:cubicBezTo>
                  <a:pt x="616021" y="759015"/>
                  <a:pt x="635515" y="759015"/>
                  <a:pt x="651110" y="754213"/>
                </a:cubicBezTo>
                <a:cubicBezTo>
                  <a:pt x="658908" y="756614"/>
                  <a:pt x="667681" y="756614"/>
                  <a:pt x="677428" y="756015"/>
                </a:cubicBezTo>
                <a:lnTo>
                  <a:pt x="705970" y="754416"/>
                </a:lnTo>
                <a:lnTo>
                  <a:pt x="705695" y="754213"/>
                </a:lnTo>
                <a:cubicBezTo>
                  <a:pt x="705695" y="754213"/>
                  <a:pt x="709594" y="754213"/>
                  <a:pt x="709594" y="754213"/>
                </a:cubicBezTo>
                <a:lnTo>
                  <a:pt x="705970" y="754416"/>
                </a:lnTo>
                <a:lnTo>
                  <a:pt x="708132" y="756015"/>
                </a:lnTo>
                <a:cubicBezTo>
                  <a:pt x="709594" y="755414"/>
                  <a:pt x="711544" y="754213"/>
                  <a:pt x="713492" y="754213"/>
                </a:cubicBezTo>
                <a:cubicBezTo>
                  <a:pt x="713492" y="754213"/>
                  <a:pt x="717392" y="754213"/>
                  <a:pt x="717392" y="754213"/>
                </a:cubicBezTo>
                <a:lnTo>
                  <a:pt x="718402" y="754110"/>
                </a:lnTo>
                <a:lnTo>
                  <a:pt x="721854" y="759015"/>
                </a:lnTo>
                <a:lnTo>
                  <a:pt x="717392" y="759015"/>
                </a:lnTo>
                <a:cubicBezTo>
                  <a:pt x="721290" y="759015"/>
                  <a:pt x="713492" y="759015"/>
                  <a:pt x="713492" y="759015"/>
                </a:cubicBezTo>
                <a:cubicBezTo>
                  <a:pt x="703746" y="756614"/>
                  <a:pt x="696923" y="759015"/>
                  <a:pt x="689613" y="761416"/>
                </a:cubicBezTo>
                <a:lnTo>
                  <a:pt x="669615" y="763207"/>
                </a:lnTo>
                <a:lnTo>
                  <a:pt x="670605" y="763817"/>
                </a:lnTo>
                <a:lnTo>
                  <a:pt x="668963" y="763265"/>
                </a:lnTo>
                <a:lnTo>
                  <a:pt x="662808" y="763817"/>
                </a:lnTo>
                <a:cubicBezTo>
                  <a:pt x="658908" y="763817"/>
                  <a:pt x="662808" y="763817"/>
                  <a:pt x="662808" y="768617"/>
                </a:cubicBezTo>
                <a:cubicBezTo>
                  <a:pt x="658908" y="768617"/>
                  <a:pt x="662808" y="763817"/>
                  <a:pt x="655010" y="763817"/>
                </a:cubicBezTo>
                <a:cubicBezTo>
                  <a:pt x="655010" y="763817"/>
                  <a:pt x="658908" y="763817"/>
                  <a:pt x="662808" y="763817"/>
                </a:cubicBezTo>
                <a:cubicBezTo>
                  <a:pt x="662808" y="761416"/>
                  <a:pt x="663782" y="761416"/>
                  <a:pt x="665244" y="762016"/>
                </a:cubicBezTo>
                <a:lnTo>
                  <a:pt x="668963" y="763265"/>
                </a:lnTo>
                <a:lnTo>
                  <a:pt x="669615" y="763207"/>
                </a:lnTo>
                <a:lnTo>
                  <a:pt x="663707" y="759569"/>
                </a:lnTo>
                <a:lnTo>
                  <a:pt x="656959" y="760815"/>
                </a:lnTo>
                <a:cubicBezTo>
                  <a:pt x="654034" y="761416"/>
                  <a:pt x="651110" y="761416"/>
                  <a:pt x="647212" y="759015"/>
                </a:cubicBezTo>
                <a:cubicBezTo>
                  <a:pt x="647212" y="763817"/>
                  <a:pt x="647212" y="763817"/>
                  <a:pt x="651110" y="763817"/>
                </a:cubicBezTo>
                <a:cubicBezTo>
                  <a:pt x="651110" y="768617"/>
                  <a:pt x="647212" y="763817"/>
                  <a:pt x="647212" y="768617"/>
                </a:cubicBezTo>
                <a:cubicBezTo>
                  <a:pt x="647212" y="768617"/>
                  <a:pt x="651110" y="763817"/>
                  <a:pt x="651110" y="768617"/>
                </a:cubicBezTo>
                <a:lnTo>
                  <a:pt x="647212" y="768617"/>
                </a:lnTo>
                <a:cubicBezTo>
                  <a:pt x="647212" y="768617"/>
                  <a:pt x="647212" y="773419"/>
                  <a:pt x="647212" y="773419"/>
                </a:cubicBezTo>
                <a:cubicBezTo>
                  <a:pt x="635515" y="773419"/>
                  <a:pt x="631617" y="773419"/>
                  <a:pt x="619919" y="773419"/>
                </a:cubicBezTo>
                <a:cubicBezTo>
                  <a:pt x="623819" y="768617"/>
                  <a:pt x="635515" y="773419"/>
                  <a:pt x="639414" y="768617"/>
                </a:cubicBezTo>
                <a:cubicBezTo>
                  <a:pt x="639414" y="773419"/>
                  <a:pt x="643313" y="768617"/>
                  <a:pt x="643313" y="768617"/>
                </a:cubicBezTo>
                <a:cubicBezTo>
                  <a:pt x="647212" y="768617"/>
                  <a:pt x="643313" y="763817"/>
                  <a:pt x="647212" y="763817"/>
                </a:cubicBezTo>
                <a:cubicBezTo>
                  <a:pt x="635515" y="763817"/>
                  <a:pt x="619919" y="768617"/>
                  <a:pt x="608223" y="768617"/>
                </a:cubicBezTo>
                <a:cubicBezTo>
                  <a:pt x="608223" y="768617"/>
                  <a:pt x="604325" y="768617"/>
                  <a:pt x="604325" y="768617"/>
                </a:cubicBezTo>
                <a:cubicBezTo>
                  <a:pt x="592628" y="773419"/>
                  <a:pt x="565336" y="768617"/>
                  <a:pt x="553639" y="768617"/>
                </a:cubicBezTo>
                <a:cubicBezTo>
                  <a:pt x="538043" y="773419"/>
                  <a:pt x="518550" y="773419"/>
                  <a:pt x="495156" y="773419"/>
                </a:cubicBezTo>
                <a:cubicBezTo>
                  <a:pt x="495156" y="773419"/>
                  <a:pt x="495156" y="773419"/>
                  <a:pt x="499055" y="773419"/>
                </a:cubicBezTo>
                <a:cubicBezTo>
                  <a:pt x="483459" y="773419"/>
                  <a:pt x="452269" y="773419"/>
                  <a:pt x="440572" y="778220"/>
                </a:cubicBezTo>
                <a:cubicBezTo>
                  <a:pt x="428876" y="778220"/>
                  <a:pt x="409381" y="783022"/>
                  <a:pt x="385988" y="783022"/>
                </a:cubicBezTo>
                <a:cubicBezTo>
                  <a:pt x="393785" y="778220"/>
                  <a:pt x="409381" y="778220"/>
                  <a:pt x="417179" y="778220"/>
                </a:cubicBezTo>
                <a:cubicBezTo>
                  <a:pt x="421078" y="773419"/>
                  <a:pt x="436674" y="778220"/>
                  <a:pt x="440572" y="768617"/>
                </a:cubicBezTo>
                <a:cubicBezTo>
                  <a:pt x="440572" y="773419"/>
                  <a:pt x="444471" y="773419"/>
                  <a:pt x="444471" y="773419"/>
                </a:cubicBezTo>
                <a:cubicBezTo>
                  <a:pt x="444471" y="768617"/>
                  <a:pt x="444471" y="768617"/>
                  <a:pt x="444471" y="768617"/>
                </a:cubicBezTo>
                <a:cubicBezTo>
                  <a:pt x="452269" y="773419"/>
                  <a:pt x="456167" y="768617"/>
                  <a:pt x="463965" y="768617"/>
                </a:cubicBezTo>
                <a:cubicBezTo>
                  <a:pt x="467865" y="768617"/>
                  <a:pt x="463965" y="763817"/>
                  <a:pt x="467865" y="768617"/>
                </a:cubicBezTo>
                <a:cubicBezTo>
                  <a:pt x="479561" y="768617"/>
                  <a:pt x="499055" y="768617"/>
                  <a:pt x="506852" y="768617"/>
                </a:cubicBezTo>
                <a:lnTo>
                  <a:pt x="546361" y="762536"/>
                </a:lnTo>
                <a:lnTo>
                  <a:pt x="543405" y="762016"/>
                </a:lnTo>
                <a:cubicBezTo>
                  <a:pt x="539019" y="762616"/>
                  <a:pt x="534145" y="763817"/>
                  <a:pt x="530246" y="763817"/>
                </a:cubicBezTo>
                <a:cubicBezTo>
                  <a:pt x="530246" y="759015"/>
                  <a:pt x="526347" y="759015"/>
                  <a:pt x="530246" y="759015"/>
                </a:cubicBezTo>
                <a:cubicBezTo>
                  <a:pt x="530246" y="759015"/>
                  <a:pt x="530246" y="759015"/>
                  <a:pt x="534145" y="759015"/>
                </a:cubicBezTo>
                <a:cubicBezTo>
                  <a:pt x="538043" y="763817"/>
                  <a:pt x="549741" y="754213"/>
                  <a:pt x="557538" y="759015"/>
                </a:cubicBezTo>
                <a:cubicBezTo>
                  <a:pt x="557538" y="754213"/>
                  <a:pt x="561437" y="759015"/>
                  <a:pt x="561437" y="754213"/>
                </a:cubicBezTo>
                <a:cubicBezTo>
                  <a:pt x="561437" y="754213"/>
                  <a:pt x="561437" y="754213"/>
                  <a:pt x="565336" y="754213"/>
                </a:cubicBezTo>
                <a:cubicBezTo>
                  <a:pt x="561437" y="749412"/>
                  <a:pt x="561437" y="754213"/>
                  <a:pt x="557538" y="749412"/>
                </a:cubicBezTo>
                <a:cubicBezTo>
                  <a:pt x="543891" y="751813"/>
                  <a:pt x="528296" y="754213"/>
                  <a:pt x="512702" y="755414"/>
                </a:cubicBezTo>
                <a:lnTo>
                  <a:pt x="489889" y="754803"/>
                </a:lnTo>
                <a:lnTo>
                  <a:pt x="467865" y="757269"/>
                </a:lnTo>
                <a:lnTo>
                  <a:pt x="467865" y="759015"/>
                </a:lnTo>
                <a:cubicBezTo>
                  <a:pt x="448370" y="759015"/>
                  <a:pt x="417179" y="759015"/>
                  <a:pt x="401583" y="763817"/>
                </a:cubicBezTo>
                <a:cubicBezTo>
                  <a:pt x="389887" y="763817"/>
                  <a:pt x="389887" y="763817"/>
                  <a:pt x="378190" y="763817"/>
                </a:cubicBezTo>
                <a:cubicBezTo>
                  <a:pt x="382089" y="763817"/>
                  <a:pt x="382089" y="763817"/>
                  <a:pt x="382089" y="768617"/>
                </a:cubicBezTo>
                <a:cubicBezTo>
                  <a:pt x="378190" y="763817"/>
                  <a:pt x="378190" y="763817"/>
                  <a:pt x="374292" y="763817"/>
                </a:cubicBezTo>
                <a:cubicBezTo>
                  <a:pt x="401583" y="759015"/>
                  <a:pt x="428876" y="754213"/>
                  <a:pt x="452269" y="759015"/>
                </a:cubicBezTo>
                <a:lnTo>
                  <a:pt x="467865" y="757269"/>
                </a:lnTo>
                <a:lnTo>
                  <a:pt x="467865" y="754213"/>
                </a:lnTo>
                <a:lnTo>
                  <a:pt x="489889" y="754803"/>
                </a:lnTo>
                <a:lnTo>
                  <a:pt x="495156" y="754213"/>
                </a:lnTo>
                <a:cubicBezTo>
                  <a:pt x="491257" y="749412"/>
                  <a:pt x="487359" y="749412"/>
                  <a:pt x="483459" y="749412"/>
                </a:cubicBezTo>
                <a:lnTo>
                  <a:pt x="483459" y="745144"/>
                </a:lnTo>
                <a:lnTo>
                  <a:pt x="482345" y="745297"/>
                </a:lnTo>
                <a:lnTo>
                  <a:pt x="475662" y="749412"/>
                </a:lnTo>
                <a:cubicBezTo>
                  <a:pt x="475662" y="744610"/>
                  <a:pt x="471763" y="744610"/>
                  <a:pt x="471763" y="744610"/>
                </a:cubicBezTo>
                <a:cubicBezTo>
                  <a:pt x="471763" y="739810"/>
                  <a:pt x="475662" y="744610"/>
                  <a:pt x="475662" y="739810"/>
                </a:cubicBezTo>
                <a:cubicBezTo>
                  <a:pt x="473713" y="744610"/>
                  <a:pt x="475662" y="745812"/>
                  <a:pt x="478586" y="745812"/>
                </a:cubicBezTo>
                <a:lnTo>
                  <a:pt x="482345" y="745297"/>
                </a:lnTo>
                <a:lnTo>
                  <a:pt x="483459" y="744610"/>
                </a:lnTo>
                <a:lnTo>
                  <a:pt x="483459" y="745144"/>
                </a:lnTo>
                <a:lnTo>
                  <a:pt x="487359" y="744610"/>
                </a:lnTo>
                <a:lnTo>
                  <a:pt x="484297" y="743197"/>
                </a:lnTo>
                <a:lnTo>
                  <a:pt x="479561" y="744610"/>
                </a:lnTo>
                <a:cubicBezTo>
                  <a:pt x="481510" y="744610"/>
                  <a:pt x="482485" y="743411"/>
                  <a:pt x="483459" y="742810"/>
                </a:cubicBezTo>
                <a:lnTo>
                  <a:pt x="484297" y="743197"/>
                </a:lnTo>
                <a:lnTo>
                  <a:pt x="495643" y="739810"/>
                </a:lnTo>
                <a:cubicBezTo>
                  <a:pt x="502954" y="739810"/>
                  <a:pt x="510752" y="739810"/>
                  <a:pt x="514650" y="735008"/>
                </a:cubicBezTo>
                <a:lnTo>
                  <a:pt x="523389" y="734624"/>
                </a:lnTo>
                <a:lnTo>
                  <a:pt x="539187" y="736121"/>
                </a:lnTo>
                <a:cubicBezTo>
                  <a:pt x="545523" y="735520"/>
                  <a:pt x="551371" y="734320"/>
                  <a:pt x="555271" y="734320"/>
                </a:cubicBezTo>
                <a:cubicBezTo>
                  <a:pt x="566967" y="734320"/>
                  <a:pt x="578663" y="734320"/>
                  <a:pt x="590360" y="734320"/>
                </a:cubicBezTo>
                <a:close/>
                <a:moveTo>
                  <a:pt x="3344900" y="734221"/>
                </a:moveTo>
                <a:lnTo>
                  <a:pt x="3345230" y="734256"/>
                </a:lnTo>
                <a:lnTo>
                  <a:pt x="3345083" y="734390"/>
                </a:lnTo>
                <a:close/>
                <a:moveTo>
                  <a:pt x="4625733" y="734145"/>
                </a:moveTo>
                <a:cubicBezTo>
                  <a:pt x="4623047" y="735869"/>
                  <a:pt x="4621031" y="735007"/>
                  <a:pt x="4619351" y="734145"/>
                </a:cubicBezTo>
                <a:cubicBezTo>
                  <a:pt x="4617671" y="733284"/>
                  <a:pt x="4616328" y="732421"/>
                  <a:pt x="4614985" y="734145"/>
                </a:cubicBezTo>
                <a:cubicBezTo>
                  <a:pt x="4612297" y="734145"/>
                  <a:pt x="4612297" y="734145"/>
                  <a:pt x="4612297" y="734145"/>
                </a:cubicBezTo>
                <a:lnTo>
                  <a:pt x="4609610" y="734145"/>
                </a:lnTo>
                <a:lnTo>
                  <a:pt x="4609610" y="740561"/>
                </a:lnTo>
                <a:lnTo>
                  <a:pt x="4635377" y="743072"/>
                </a:lnTo>
                <a:lnTo>
                  <a:pt x="4633794" y="741041"/>
                </a:lnTo>
                <a:cubicBezTo>
                  <a:pt x="4633794" y="741041"/>
                  <a:pt x="4631108" y="741041"/>
                  <a:pt x="4631108" y="741041"/>
                </a:cubicBezTo>
                <a:cubicBezTo>
                  <a:pt x="4631108" y="737593"/>
                  <a:pt x="4623046" y="741041"/>
                  <a:pt x="4623046" y="737593"/>
                </a:cubicBezTo>
                <a:cubicBezTo>
                  <a:pt x="4620359" y="741041"/>
                  <a:pt x="4617671" y="737593"/>
                  <a:pt x="4614985" y="737593"/>
                </a:cubicBezTo>
                <a:cubicBezTo>
                  <a:pt x="4614985" y="734145"/>
                  <a:pt x="4614985" y="737593"/>
                  <a:pt x="4617671" y="737593"/>
                </a:cubicBezTo>
                <a:cubicBezTo>
                  <a:pt x="4617671" y="737593"/>
                  <a:pt x="4620359" y="737593"/>
                  <a:pt x="4620359" y="737593"/>
                </a:cubicBezTo>
                <a:lnTo>
                  <a:pt x="4623046" y="737593"/>
                </a:lnTo>
                <a:lnTo>
                  <a:pt x="4625733" y="737593"/>
                </a:lnTo>
                <a:cubicBezTo>
                  <a:pt x="4625733" y="737593"/>
                  <a:pt x="4625733" y="737593"/>
                  <a:pt x="4625733" y="734145"/>
                </a:cubicBezTo>
                <a:close/>
                <a:moveTo>
                  <a:pt x="3840517" y="734144"/>
                </a:moveTo>
                <a:lnTo>
                  <a:pt x="3840517" y="735079"/>
                </a:lnTo>
                <a:lnTo>
                  <a:pt x="3839684" y="735212"/>
                </a:lnTo>
                <a:close/>
                <a:moveTo>
                  <a:pt x="4250537" y="734144"/>
                </a:moveTo>
                <a:cubicBezTo>
                  <a:pt x="4247851" y="735868"/>
                  <a:pt x="4245835" y="735006"/>
                  <a:pt x="4244156" y="734144"/>
                </a:cubicBezTo>
                <a:cubicBezTo>
                  <a:pt x="4242476" y="733283"/>
                  <a:pt x="4241133" y="732420"/>
                  <a:pt x="4239789" y="734144"/>
                </a:cubicBezTo>
                <a:cubicBezTo>
                  <a:pt x="4237101" y="734144"/>
                  <a:pt x="4237101" y="734144"/>
                  <a:pt x="4237101" y="734144"/>
                </a:cubicBezTo>
                <a:lnTo>
                  <a:pt x="4234415" y="734144"/>
                </a:lnTo>
                <a:lnTo>
                  <a:pt x="4234415" y="740560"/>
                </a:lnTo>
                <a:lnTo>
                  <a:pt x="4260181" y="743071"/>
                </a:lnTo>
                <a:lnTo>
                  <a:pt x="4258598" y="741040"/>
                </a:lnTo>
                <a:cubicBezTo>
                  <a:pt x="4258598" y="741040"/>
                  <a:pt x="4255912" y="741040"/>
                  <a:pt x="4255912" y="741040"/>
                </a:cubicBezTo>
                <a:cubicBezTo>
                  <a:pt x="4255912" y="737592"/>
                  <a:pt x="4247850" y="741040"/>
                  <a:pt x="4247850" y="737592"/>
                </a:cubicBezTo>
                <a:cubicBezTo>
                  <a:pt x="4245163" y="741040"/>
                  <a:pt x="4242476" y="737592"/>
                  <a:pt x="4239789" y="737592"/>
                </a:cubicBezTo>
                <a:cubicBezTo>
                  <a:pt x="4239789" y="734144"/>
                  <a:pt x="4239789" y="737592"/>
                  <a:pt x="4242476" y="737592"/>
                </a:cubicBezTo>
                <a:cubicBezTo>
                  <a:pt x="4242476" y="737592"/>
                  <a:pt x="4245163" y="737592"/>
                  <a:pt x="4245163" y="737592"/>
                </a:cubicBezTo>
                <a:lnTo>
                  <a:pt x="4247850" y="737592"/>
                </a:lnTo>
                <a:lnTo>
                  <a:pt x="4250537" y="737592"/>
                </a:lnTo>
                <a:cubicBezTo>
                  <a:pt x="4250537" y="737592"/>
                  <a:pt x="4250537" y="737592"/>
                  <a:pt x="4250537" y="734144"/>
                </a:cubicBezTo>
                <a:close/>
                <a:moveTo>
                  <a:pt x="3463402" y="733972"/>
                </a:moveTo>
                <a:lnTo>
                  <a:pt x="3463965" y="734001"/>
                </a:lnTo>
                <a:lnTo>
                  <a:pt x="3463223" y="734144"/>
                </a:lnTo>
                <a:close/>
                <a:moveTo>
                  <a:pt x="3454821" y="733901"/>
                </a:moveTo>
                <a:lnTo>
                  <a:pt x="3457848" y="734144"/>
                </a:lnTo>
                <a:cubicBezTo>
                  <a:pt x="3457848" y="734144"/>
                  <a:pt x="3460536" y="734144"/>
                  <a:pt x="3460536" y="734144"/>
                </a:cubicBezTo>
                <a:cubicBezTo>
                  <a:pt x="3460536" y="734144"/>
                  <a:pt x="3461208" y="735006"/>
                  <a:pt x="3462215" y="735437"/>
                </a:cubicBezTo>
                <a:lnTo>
                  <a:pt x="3465687" y="734222"/>
                </a:lnTo>
                <a:lnTo>
                  <a:pt x="3492494" y="737889"/>
                </a:lnTo>
                <a:lnTo>
                  <a:pt x="3485442" y="739192"/>
                </a:lnTo>
                <a:cubicBezTo>
                  <a:pt x="3482518" y="738592"/>
                  <a:pt x="3479594" y="737392"/>
                  <a:pt x="3475695" y="737392"/>
                </a:cubicBezTo>
                <a:cubicBezTo>
                  <a:pt x="3471797" y="737392"/>
                  <a:pt x="3471797" y="737392"/>
                  <a:pt x="3471797" y="737392"/>
                </a:cubicBezTo>
                <a:cubicBezTo>
                  <a:pt x="3471797" y="737392"/>
                  <a:pt x="3471797" y="737392"/>
                  <a:pt x="3467897" y="737392"/>
                </a:cubicBezTo>
                <a:lnTo>
                  <a:pt x="3456517" y="735990"/>
                </a:lnTo>
                <a:close/>
                <a:moveTo>
                  <a:pt x="3964844" y="733765"/>
                </a:moveTo>
                <a:lnTo>
                  <a:pt x="3974749" y="737392"/>
                </a:lnTo>
                <a:lnTo>
                  <a:pt x="3974316" y="737332"/>
                </a:lnTo>
                <a:lnTo>
                  <a:pt x="3961890" y="734144"/>
                </a:lnTo>
                <a:close/>
                <a:moveTo>
                  <a:pt x="3754555" y="733715"/>
                </a:moveTo>
                <a:lnTo>
                  <a:pt x="3757415" y="733945"/>
                </a:lnTo>
                <a:lnTo>
                  <a:pt x="3763560" y="734891"/>
                </a:lnTo>
                <a:lnTo>
                  <a:pt x="3764177" y="735365"/>
                </a:lnTo>
                <a:lnTo>
                  <a:pt x="3761287" y="734991"/>
                </a:lnTo>
                <a:close/>
                <a:moveTo>
                  <a:pt x="489100" y="733619"/>
                </a:moveTo>
                <a:lnTo>
                  <a:pt x="489965" y="733720"/>
                </a:lnTo>
                <a:lnTo>
                  <a:pt x="492122" y="733763"/>
                </a:lnTo>
                <a:lnTo>
                  <a:pt x="493694" y="734409"/>
                </a:lnTo>
                <a:lnTo>
                  <a:pt x="495156" y="734323"/>
                </a:lnTo>
                <a:lnTo>
                  <a:pt x="495156" y="733823"/>
                </a:lnTo>
                <a:lnTo>
                  <a:pt x="501520" y="733949"/>
                </a:lnTo>
                <a:lnTo>
                  <a:pt x="495156" y="734323"/>
                </a:lnTo>
                <a:lnTo>
                  <a:pt x="495156" y="735008"/>
                </a:lnTo>
                <a:lnTo>
                  <a:pt x="493694" y="734409"/>
                </a:lnTo>
                <a:lnTo>
                  <a:pt x="483459" y="735008"/>
                </a:lnTo>
                <a:close/>
                <a:moveTo>
                  <a:pt x="4466297" y="733570"/>
                </a:moveTo>
                <a:lnTo>
                  <a:pt x="4467193" y="734145"/>
                </a:lnTo>
                <a:lnTo>
                  <a:pt x="4475254" y="734145"/>
                </a:lnTo>
                <a:close/>
                <a:moveTo>
                  <a:pt x="4091101" y="733569"/>
                </a:moveTo>
                <a:lnTo>
                  <a:pt x="4091997" y="734144"/>
                </a:lnTo>
                <a:lnTo>
                  <a:pt x="4100059" y="734144"/>
                </a:lnTo>
                <a:close/>
                <a:moveTo>
                  <a:pt x="3677317" y="733292"/>
                </a:moveTo>
                <a:lnTo>
                  <a:pt x="3677477" y="733333"/>
                </a:lnTo>
                <a:lnTo>
                  <a:pt x="3684116" y="737592"/>
                </a:lnTo>
                <a:cubicBezTo>
                  <a:pt x="3681428" y="734144"/>
                  <a:pt x="3676054" y="734144"/>
                  <a:pt x="3670679" y="734144"/>
                </a:cubicBezTo>
                <a:close/>
                <a:moveTo>
                  <a:pt x="3526381" y="733289"/>
                </a:moveTo>
                <a:lnTo>
                  <a:pt x="3532776" y="737392"/>
                </a:lnTo>
                <a:lnTo>
                  <a:pt x="3532309" y="737392"/>
                </a:lnTo>
                <a:lnTo>
                  <a:pt x="3528884" y="736513"/>
                </a:lnTo>
                <a:lnTo>
                  <a:pt x="3526381" y="735742"/>
                </a:lnTo>
                <a:close/>
                <a:moveTo>
                  <a:pt x="4597518" y="733283"/>
                </a:moveTo>
                <a:cubicBezTo>
                  <a:pt x="4600206" y="734145"/>
                  <a:pt x="4602892" y="735869"/>
                  <a:pt x="4604236" y="737593"/>
                </a:cubicBezTo>
                <a:cubicBezTo>
                  <a:pt x="4601549" y="734145"/>
                  <a:pt x="4596174" y="734145"/>
                  <a:pt x="4590800" y="734145"/>
                </a:cubicBezTo>
                <a:cubicBezTo>
                  <a:pt x="4592144" y="732421"/>
                  <a:pt x="4594831" y="732421"/>
                  <a:pt x="4597518" y="733283"/>
                </a:cubicBezTo>
                <a:close/>
                <a:moveTo>
                  <a:pt x="3828425" y="733282"/>
                </a:moveTo>
                <a:lnTo>
                  <a:pt x="3830674" y="734725"/>
                </a:lnTo>
                <a:lnTo>
                  <a:pt x="3831565" y="735867"/>
                </a:lnTo>
                <a:lnTo>
                  <a:pt x="3832154" y="736624"/>
                </a:lnTo>
                <a:lnTo>
                  <a:pt x="3831874" y="736753"/>
                </a:lnTo>
                <a:lnTo>
                  <a:pt x="3829472" y="736137"/>
                </a:lnTo>
                <a:lnTo>
                  <a:pt x="3827274" y="733429"/>
                </a:lnTo>
                <a:close/>
                <a:moveTo>
                  <a:pt x="4222322" y="733282"/>
                </a:moveTo>
                <a:cubicBezTo>
                  <a:pt x="4225010" y="734144"/>
                  <a:pt x="4227697" y="735867"/>
                  <a:pt x="4229040" y="737592"/>
                </a:cubicBezTo>
                <a:cubicBezTo>
                  <a:pt x="4226353" y="734144"/>
                  <a:pt x="4220979" y="734144"/>
                  <a:pt x="4215604" y="734144"/>
                </a:cubicBezTo>
                <a:cubicBezTo>
                  <a:pt x="4216948" y="732420"/>
                  <a:pt x="4219636" y="732420"/>
                  <a:pt x="4222322" y="733282"/>
                </a:cubicBezTo>
                <a:close/>
                <a:moveTo>
                  <a:pt x="3832455" y="733253"/>
                </a:moveTo>
                <a:lnTo>
                  <a:pt x="3835143" y="733425"/>
                </a:lnTo>
                <a:lnTo>
                  <a:pt x="3835143" y="734144"/>
                </a:lnTo>
                <a:cubicBezTo>
                  <a:pt x="3832455" y="734144"/>
                  <a:pt x="3832455" y="734144"/>
                  <a:pt x="3832455" y="734144"/>
                </a:cubicBezTo>
                <a:close/>
                <a:moveTo>
                  <a:pt x="399635" y="733208"/>
                </a:moveTo>
                <a:cubicBezTo>
                  <a:pt x="398659" y="732607"/>
                  <a:pt x="397685" y="732607"/>
                  <a:pt x="397685" y="735008"/>
                </a:cubicBezTo>
                <a:lnTo>
                  <a:pt x="400384" y="733901"/>
                </a:lnTo>
                <a:close/>
                <a:moveTo>
                  <a:pt x="3539029" y="733111"/>
                </a:moveTo>
                <a:lnTo>
                  <a:pt x="3539405" y="733135"/>
                </a:lnTo>
                <a:lnTo>
                  <a:pt x="3541863" y="734144"/>
                </a:lnTo>
                <a:lnTo>
                  <a:pt x="3541149" y="734144"/>
                </a:lnTo>
                <a:lnTo>
                  <a:pt x="3540916" y="734144"/>
                </a:lnTo>
                <a:close/>
                <a:moveTo>
                  <a:pt x="4492720" y="732852"/>
                </a:moveTo>
                <a:cubicBezTo>
                  <a:pt x="4490033" y="732421"/>
                  <a:pt x="4487346" y="732421"/>
                  <a:pt x="4486002" y="734145"/>
                </a:cubicBezTo>
                <a:lnTo>
                  <a:pt x="4475254" y="734145"/>
                </a:lnTo>
                <a:cubicBezTo>
                  <a:pt x="4469880" y="737593"/>
                  <a:pt x="4464506" y="734145"/>
                  <a:pt x="4459132" y="734145"/>
                </a:cubicBezTo>
                <a:cubicBezTo>
                  <a:pt x="4459132" y="737593"/>
                  <a:pt x="4461818" y="734145"/>
                  <a:pt x="4461818" y="737593"/>
                </a:cubicBezTo>
                <a:cubicBezTo>
                  <a:pt x="4483315" y="737593"/>
                  <a:pt x="4504813" y="741041"/>
                  <a:pt x="4526310" y="741041"/>
                </a:cubicBezTo>
                <a:cubicBezTo>
                  <a:pt x="4531684" y="741041"/>
                  <a:pt x="4534371" y="741041"/>
                  <a:pt x="4539745" y="741041"/>
                </a:cubicBezTo>
                <a:cubicBezTo>
                  <a:pt x="4553181" y="744489"/>
                  <a:pt x="4569304" y="744489"/>
                  <a:pt x="4582739" y="744489"/>
                </a:cubicBezTo>
                <a:cubicBezTo>
                  <a:pt x="4585426" y="744489"/>
                  <a:pt x="4585426" y="747937"/>
                  <a:pt x="4585426" y="747937"/>
                </a:cubicBezTo>
                <a:cubicBezTo>
                  <a:pt x="4588113" y="744489"/>
                  <a:pt x="4596174" y="744489"/>
                  <a:pt x="4598862" y="747937"/>
                </a:cubicBezTo>
                <a:lnTo>
                  <a:pt x="4602339" y="746720"/>
                </a:lnTo>
                <a:lnTo>
                  <a:pt x="4598862" y="744489"/>
                </a:lnTo>
                <a:cubicBezTo>
                  <a:pt x="4585426" y="744489"/>
                  <a:pt x="4569304" y="741041"/>
                  <a:pt x="4555868" y="741041"/>
                </a:cubicBezTo>
                <a:cubicBezTo>
                  <a:pt x="4555868" y="741041"/>
                  <a:pt x="4553181" y="741041"/>
                  <a:pt x="4553181" y="741041"/>
                </a:cubicBezTo>
                <a:cubicBezTo>
                  <a:pt x="4537058" y="741041"/>
                  <a:pt x="4518248" y="737593"/>
                  <a:pt x="4502125" y="737593"/>
                </a:cubicBezTo>
                <a:cubicBezTo>
                  <a:pt x="4502125" y="734145"/>
                  <a:pt x="4502125" y="734145"/>
                  <a:pt x="4502125" y="734145"/>
                </a:cubicBezTo>
                <a:cubicBezTo>
                  <a:pt x="4502125" y="734145"/>
                  <a:pt x="4499438" y="734145"/>
                  <a:pt x="4499438" y="734145"/>
                </a:cubicBezTo>
                <a:cubicBezTo>
                  <a:pt x="4498095" y="734145"/>
                  <a:pt x="4495408" y="733283"/>
                  <a:pt x="4492720" y="732852"/>
                </a:cubicBezTo>
                <a:close/>
                <a:moveTo>
                  <a:pt x="3906805" y="732851"/>
                </a:moveTo>
                <a:lnTo>
                  <a:pt x="3906859" y="732903"/>
                </a:lnTo>
                <a:lnTo>
                  <a:pt x="3906764" y="732890"/>
                </a:lnTo>
                <a:close/>
                <a:moveTo>
                  <a:pt x="3912179" y="732851"/>
                </a:moveTo>
                <a:cubicBezTo>
                  <a:pt x="3914866" y="733282"/>
                  <a:pt x="3917553" y="734144"/>
                  <a:pt x="3918897" y="734144"/>
                </a:cubicBezTo>
                <a:lnTo>
                  <a:pt x="3939660" y="736334"/>
                </a:lnTo>
                <a:lnTo>
                  <a:pt x="3939660" y="737392"/>
                </a:lnTo>
                <a:lnTo>
                  <a:pt x="3909810" y="733307"/>
                </a:lnTo>
                <a:close/>
                <a:moveTo>
                  <a:pt x="4117524" y="732851"/>
                </a:moveTo>
                <a:cubicBezTo>
                  <a:pt x="4114838" y="732420"/>
                  <a:pt x="4112150" y="732420"/>
                  <a:pt x="4110806" y="734144"/>
                </a:cubicBezTo>
                <a:lnTo>
                  <a:pt x="4100059" y="734144"/>
                </a:lnTo>
                <a:cubicBezTo>
                  <a:pt x="4094684" y="737592"/>
                  <a:pt x="4089310" y="734144"/>
                  <a:pt x="4083936" y="734144"/>
                </a:cubicBezTo>
                <a:cubicBezTo>
                  <a:pt x="4083936" y="737592"/>
                  <a:pt x="4086623" y="734144"/>
                  <a:pt x="4086623" y="737592"/>
                </a:cubicBezTo>
                <a:cubicBezTo>
                  <a:pt x="4108120" y="737592"/>
                  <a:pt x="4129617" y="741040"/>
                  <a:pt x="4151114" y="741040"/>
                </a:cubicBezTo>
                <a:cubicBezTo>
                  <a:pt x="4156488" y="741040"/>
                  <a:pt x="4159175" y="741040"/>
                  <a:pt x="4164549" y="741040"/>
                </a:cubicBezTo>
                <a:cubicBezTo>
                  <a:pt x="4177985" y="744488"/>
                  <a:pt x="4194108" y="744488"/>
                  <a:pt x="4207543" y="744488"/>
                </a:cubicBezTo>
                <a:cubicBezTo>
                  <a:pt x="4210230" y="744488"/>
                  <a:pt x="4210230" y="747936"/>
                  <a:pt x="4210230" y="747936"/>
                </a:cubicBezTo>
                <a:cubicBezTo>
                  <a:pt x="4212918" y="744488"/>
                  <a:pt x="4220979" y="744488"/>
                  <a:pt x="4223666" y="747936"/>
                </a:cubicBezTo>
                <a:lnTo>
                  <a:pt x="4227144" y="746719"/>
                </a:lnTo>
                <a:lnTo>
                  <a:pt x="4223666" y="744488"/>
                </a:lnTo>
                <a:cubicBezTo>
                  <a:pt x="4210230" y="744488"/>
                  <a:pt x="4194108" y="741040"/>
                  <a:pt x="4180672" y="741040"/>
                </a:cubicBezTo>
                <a:cubicBezTo>
                  <a:pt x="4180672" y="741040"/>
                  <a:pt x="4177985" y="741040"/>
                  <a:pt x="4177985" y="741040"/>
                </a:cubicBezTo>
                <a:cubicBezTo>
                  <a:pt x="4161862" y="741040"/>
                  <a:pt x="4143052" y="737592"/>
                  <a:pt x="4126929" y="737592"/>
                </a:cubicBezTo>
                <a:cubicBezTo>
                  <a:pt x="4126929" y="734144"/>
                  <a:pt x="4126929" y="734144"/>
                  <a:pt x="4126929" y="734144"/>
                </a:cubicBezTo>
                <a:cubicBezTo>
                  <a:pt x="4126929" y="734144"/>
                  <a:pt x="4124242" y="734144"/>
                  <a:pt x="4124242" y="734144"/>
                </a:cubicBezTo>
                <a:cubicBezTo>
                  <a:pt x="4122899" y="734144"/>
                  <a:pt x="4120212" y="733282"/>
                  <a:pt x="4117524" y="732851"/>
                </a:cubicBezTo>
                <a:close/>
                <a:moveTo>
                  <a:pt x="3939234" y="732655"/>
                </a:moveTo>
                <a:lnTo>
                  <a:pt x="3939660" y="733202"/>
                </a:lnTo>
                <a:lnTo>
                  <a:pt x="3939660" y="733673"/>
                </a:lnTo>
                <a:lnTo>
                  <a:pt x="3938298" y="732799"/>
                </a:lnTo>
                <a:close/>
                <a:moveTo>
                  <a:pt x="3085778" y="732608"/>
                </a:moveTo>
                <a:lnTo>
                  <a:pt x="3086144" y="732659"/>
                </a:lnTo>
                <a:lnTo>
                  <a:pt x="3109202" y="737392"/>
                </a:lnTo>
                <a:cubicBezTo>
                  <a:pt x="3109202" y="737392"/>
                  <a:pt x="3105303" y="737392"/>
                  <a:pt x="3105303" y="737392"/>
                </a:cubicBezTo>
                <a:lnTo>
                  <a:pt x="3097329" y="737392"/>
                </a:lnTo>
                <a:lnTo>
                  <a:pt x="3097328" y="737390"/>
                </a:lnTo>
                <a:lnTo>
                  <a:pt x="3097328" y="737392"/>
                </a:lnTo>
                <a:lnTo>
                  <a:pt x="3093430" y="737392"/>
                </a:lnTo>
                <a:lnTo>
                  <a:pt x="3093429" y="737390"/>
                </a:lnTo>
                <a:cubicBezTo>
                  <a:pt x="3093429" y="742191"/>
                  <a:pt x="3089530" y="732589"/>
                  <a:pt x="3089530" y="737390"/>
                </a:cubicBezTo>
                <a:lnTo>
                  <a:pt x="3085691" y="732662"/>
                </a:lnTo>
                <a:close/>
                <a:moveTo>
                  <a:pt x="3272954" y="732590"/>
                </a:moveTo>
                <a:lnTo>
                  <a:pt x="3270238" y="733427"/>
                </a:lnTo>
                <a:lnTo>
                  <a:pt x="3266615" y="732590"/>
                </a:lnTo>
                <a:close/>
                <a:moveTo>
                  <a:pt x="3329005" y="732590"/>
                </a:moveTo>
                <a:lnTo>
                  <a:pt x="3331294" y="732825"/>
                </a:lnTo>
                <a:lnTo>
                  <a:pt x="3329975" y="734991"/>
                </a:lnTo>
                <a:cubicBezTo>
                  <a:pt x="3329487" y="734991"/>
                  <a:pt x="3329487" y="734991"/>
                  <a:pt x="3331437" y="737392"/>
                </a:cubicBezTo>
                <a:cubicBezTo>
                  <a:pt x="3327539" y="737392"/>
                  <a:pt x="3327539" y="737392"/>
                  <a:pt x="3323639" y="737392"/>
                </a:cubicBezTo>
                <a:cubicBezTo>
                  <a:pt x="3323639" y="737392"/>
                  <a:pt x="3323639" y="732590"/>
                  <a:pt x="3323639" y="732590"/>
                </a:cubicBezTo>
                <a:cubicBezTo>
                  <a:pt x="3323639" y="737392"/>
                  <a:pt x="3321689" y="737392"/>
                  <a:pt x="3319253" y="736791"/>
                </a:cubicBezTo>
                <a:lnTo>
                  <a:pt x="3311959" y="737390"/>
                </a:lnTo>
                <a:lnTo>
                  <a:pt x="3311940" y="737390"/>
                </a:lnTo>
                <a:lnTo>
                  <a:pt x="3308044" y="735591"/>
                </a:lnTo>
                <a:lnTo>
                  <a:pt x="3304147" y="737390"/>
                </a:lnTo>
                <a:lnTo>
                  <a:pt x="3310968" y="733190"/>
                </a:lnTo>
                <a:cubicBezTo>
                  <a:pt x="3313893" y="733791"/>
                  <a:pt x="3317791" y="734991"/>
                  <a:pt x="3323639" y="732590"/>
                </a:cubicBezTo>
                <a:close/>
                <a:moveTo>
                  <a:pt x="3375554" y="732312"/>
                </a:moveTo>
                <a:lnTo>
                  <a:pt x="3375981" y="732339"/>
                </a:lnTo>
                <a:lnTo>
                  <a:pt x="3375779" y="732589"/>
                </a:lnTo>
                <a:close/>
                <a:moveTo>
                  <a:pt x="3815984" y="732196"/>
                </a:moveTo>
                <a:lnTo>
                  <a:pt x="3817000" y="732262"/>
                </a:lnTo>
                <a:lnTo>
                  <a:pt x="3817340" y="732420"/>
                </a:lnTo>
                <a:cubicBezTo>
                  <a:pt x="3818348" y="732420"/>
                  <a:pt x="3819020" y="732420"/>
                  <a:pt x="3819020" y="734144"/>
                </a:cubicBezTo>
                <a:cubicBezTo>
                  <a:pt x="3819020" y="732420"/>
                  <a:pt x="3817677" y="732420"/>
                  <a:pt x="3816333" y="732420"/>
                </a:cubicBezTo>
                <a:close/>
                <a:moveTo>
                  <a:pt x="3664910" y="732166"/>
                </a:moveTo>
                <a:lnTo>
                  <a:pt x="3665858" y="732208"/>
                </a:lnTo>
                <a:lnTo>
                  <a:pt x="3666313" y="732420"/>
                </a:lnTo>
                <a:cubicBezTo>
                  <a:pt x="3667320" y="732420"/>
                  <a:pt x="3667993" y="732420"/>
                  <a:pt x="3667993" y="734144"/>
                </a:cubicBezTo>
                <a:cubicBezTo>
                  <a:pt x="3667993" y="732420"/>
                  <a:pt x="3666649" y="732420"/>
                  <a:pt x="3665305" y="732420"/>
                </a:cubicBezTo>
                <a:close/>
                <a:moveTo>
                  <a:pt x="3370426" y="731983"/>
                </a:moveTo>
                <a:lnTo>
                  <a:pt x="3371879" y="732076"/>
                </a:lnTo>
                <a:lnTo>
                  <a:pt x="3371879" y="732589"/>
                </a:lnTo>
                <a:lnTo>
                  <a:pt x="3371888" y="732590"/>
                </a:lnTo>
                <a:lnTo>
                  <a:pt x="3370426" y="732590"/>
                </a:lnTo>
                <a:close/>
                <a:moveTo>
                  <a:pt x="3805585" y="731529"/>
                </a:moveTo>
                <a:lnTo>
                  <a:pt x="3806268" y="731573"/>
                </a:lnTo>
                <a:lnTo>
                  <a:pt x="3807060" y="732590"/>
                </a:lnTo>
                <a:lnTo>
                  <a:pt x="3805585" y="732590"/>
                </a:lnTo>
                <a:close/>
                <a:moveTo>
                  <a:pt x="3649976" y="731509"/>
                </a:moveTo>
                <a:lnTo>
                  <a:pt x="3650486" y="731532"/>
                </a:lnTo>
                <a:lnTo>
                  <a:pt x="3654558" y="734144"/>
                </a:lnTo>
                <a:lnTo>
                  <a:pt x="3654558" y="731711"/>
                </a:lnTo>
                <a:lnTo>
                  <a:pt x="3655376" y="731747"/>
                </a:lnTo>
                <a:lnTo>
                  <a:pt x="3657244" y="734144"/>
                </a:lnTo>
                <a:cubicBezTo>
                  <a:pt x="3657244" y="734144"/>
                  <a:pt x="3657244" y="734144"/>
                  <a:pt x="3654558" y="734144"/>
                </a:cubicBezTo>
                <a:cubicBezTo>
                  <a:pt x="3653214" y="732420"/>
                  <a:pt x="3651870" y="732420"/>
                  <a:pt x="3650863" y="732420"/>
                </a:cubicBezTo>
                <a:close/>
                <a:moveTo>
                  <a:pt x="3644716" y="731278"/>
                </a:moveTo>
                <a:lnTo>
                  <a:pt x="3647029" y="731380"/>
                </a:lnTo>
                <a:lnTo>
                  <a:pt x="3649183" y="734144"/>
                </a:lnTo>
                <a:close/>
                <a:moveTo>
                  <a:pt x="3800718" y="731217"/>
                </a:moveTo>
                <a:lnTo>
                  <a:pt x="3801055" y="731238"/>
                </a:lnTo>
                <a:lnTo>
                  <a:pt x="3803162" y="732590"/>
                </a:lnTo>
                <a:lnTo>
                  <a:pt x="3802254" y="732590"/>
                </a:lnTo>
                <a:lnTo>
                  <a:pt x="3801890" y="732420"/>
                </a:lnTo>
                <a:close/>
                <a:moveTo>
                  <a:pt x="3795084" y="730855"/>
                </a:moveTo>
                <a:lnTo>
                  <a:pt x="3797782" y="731029"/>
                </a:lnTo>
                <a:lnTo>
                  <a:pt x="3798999" y="732590"/>
                </a:lnTo>
                <a:lnTo>
                  <a:pt x="3797788" y="732590"/>
                </a:lnTo>
                <a:close/>
                <a:moveTo>
                  <a:pt x="3345083" y="730789"/>
                </a:moveTo>
                <a:lnTo>
                  <a:pt x="3345755" y="731410"/>
                </a:lnTo>
                <a:lnTo>
                  <a:pt x="3344556" y="731275"/>
                </a:lnTo>
                <a:close/>
                <a:moveTo>
                  <a:pt x="3698418" y="730789"/>
                </a:moveTo>
                <a:cubicBezTo>
                  <a:pt x="3700855" y="731390"/>
                  <a:pt x="3703779" y="732590"/>
                  <a:pt x="3705728" y="732590"/>
                </a:cubicBezTo>
                <a:lnTo>
                  <a:pt x="3695493" y="731991"/>
                </a:lnTo>
                <a:lnTo>
                  <a:pt x="3695035" y="732178"/>
                </a:lnTo>
                <a:lnTo>
                  <a:pt x="3694667" y="731942"/>
                </a:lnTo>
                <a:lnTo>
                  <a:pt x="3695493" y="731991"/>
                </a:lnTo>
                <a:close/>
                <a:moveTo>
                  <a:pt x="4566616" y="730697"/>
                </a:moveTo>
                <a:cubicBezTo>
                  <a:pt x="4566616" y="730697"/>
                  <a:pt x="4569304" y="730697"/>
                  <a:pt x="4569304" y="734145"/>
                </a:cubicBezTo>
                <a:cubicBezTo>
                  <a:pt x="4566616" y="730697"/>
                  <a:pt x="4563930" y="730697"/>
                  <a:pt x="4563930" y="730697"/>
                </a:cubicBezTo>
                <a:cubicBezTo>
                  <a:pt x="4566616" y="730697"/>
                  <a:pt x="4566616" y="730697"/>
                  <a:pt x="4566616" y="730697"/>
                </a:cubicBezTo>
                <a:close/>
                <a:moveTo>
                  <a:pt x="3937707" y="730696"/>
                </a:moveTo>
                <a:lnTo>
                  <a:pt x="3939141" y="732537"/>
                </a:lnTo>
                <a:lnTo>
                  <a:pt x="3937650" y="732384"/>
                </a:lnTo>
                <a:lnTo>
                  <a:pt x="3935020" y="730696"/>
                </a:lnTo>
                <a:cubicBezTo>
                  <a:pt x="3937707" y="730696"/>
                  <a:pt x="3937707" y="730696"/>
                  <a:pt x="3937707" y="730696"/>
                </a:cubicBezTo>
                <a:close/>
                <a:moveTo>
                  <a:pt x="3940394" y="730696"/>
                </a:moveTo>
                <a:lnTo>
                  <a:pt x="3944345" y="733231"/>
                </a:lnTo>
                <a:lnTo>
                  <a:pt x="3943590" y="733128"/>
                </a:lnTo>
                <a:lnTo>
                  <a:pt x="3942073" y="732420"/>
                </a:lnTo>
                <a:cubicBezTo>
                  <a:pt x="3941066" y="732420"/>
                  <a:pt x="3940394" y="732420"/>
                  <a:pt x="3940394" y="730696"/>
                </a:cubicBezTo>
                <a:close/>
                <a:moveTo>
                  <a:pt x="4191420" y="730696"/>
                </a:moveTo>
                <a:cubicBezTo>
                  <a:pt x="4191420" y="730696"/>
                  <a:pt x="4194108" y="730696"/>
                  <a:pt x="4194108" y="734144"/>
                </a:cubicBezTo>
                <a:cubicBezTo>
                  <a:pt x="4191420" y="730696"/>
                  <a:pt x="4188734" y="730696"/>
                  <a:pt x="4188734" y="730696"/>
                </a:cubicBezTo>
                <a:cubicBezTo>
                  <a:pt x="4191420" y="730696"/>
                  <a:pt x="4191420" y="730696"/>
                  <a:pt x="4191420" y="730696"/>
                </a:cubicBezTo>
                <a:close/>
                <a:moveTo>
                  <a:pt x="3619624" y="730174"/>
                </a:moveTo>
                <a:lnTo>
                  <a:pt x="3630246" y="730642"/>
                </a:lnTo>
                <a:lnTo>
                  <a:pt x="3630373" y="730696"/>
                </a:lnTo>
                <a:cubicBezTo>
                  <a:pt x="3627686" y="730696"/>
                  <a:pt x="3622312" y="730696"/>
                  <a:pt x="3619624" y="730696"/>
                </a:cubicBezTo>
                <a:close/>
                <a:moveTo>
                  <a:pt x="3616421" y="730034"/>
                </a:moveTo>
                <a:lnTo>
                  <a:pt x="3616938" y="730056"/>
                </a:lnTo>
                <a:lnTo>
                  <a:pt x="3616938" y="730696"/>
                </a:lnTo>
                <a:close/>
                <a:moveTo>
                  <a:pt x="3950523" y="729902"/>
                </a:moveTo>
                <a:lnTo>
                  <a:pt x="3953548" y="730335"/>
                </a:lnTo>
                <a:lnTo>
                  <a:pt x="3953829" y="730696"/>
                </a:lnTo>
                <a:cubicBezTo>
                  <a:pt x="3956516" y="734144"/>
                  <a:pt x="3959204" y="730696"/>
                  <a:pt x="3959204" y="734144"/>
                </a:cubicBezTo>
                <a:cubicBezTo>
                  <a:pt x="3959204" y="730696"/>
                  <a:pt x="3953829" y="734144"/>
                  <a:pt x="3953829" y="730696"/>
                </a:cubicBezTo>
                <a:cubicBezTo>
                  <a:pt x="3953829" y="730696"/>
                  <a:pt x="3951142" y="730696"/>
                  <a:pt x="3951142" y="730696"/>
                </a:cubicBezTo>
                <a:close/>
                <a:moveTo>
                  <a:pt x="3828867" y="729832"/>
                </a:moveTo>
                <a:lnTo>
                  <a:pt x="3835596" y="730696"/>
                </a:lnTo>
                <a:lnTo>
                  <a:pt x="3851741" y="730696"/>
                </a:lnTo>
                <a:lnTo>
                  <a:pt x="3865582" y="732590"/>
                </a:lnTo>
                <a:cubicBezTo>
                  <a:pt x="3869480" y="732590"/>
                  <a:pt x="3873380" y="732590"/>
                  <a:pt x="3873380" y="732590"/>
                </a:cubicBezTo>
                <a:lnTo>
                  <a:pt x="3961753" y="741659"/>
                </a:lnTo>
                <a:lnTo>
                  <a:pt x="3951931" y="737628"/>
                </a:lnTo>
                <a:lnTo>
                  <a:pt x="3951932" y="737628"/>
                </a:lnTo>
                <a:lnTo>
                  <a:pt x="3957205" y="739791"/>
                </a:lnTo>
                <a:lnTo>
                  <a:pt x="3961753" y="741659"/>
                </a:lnTo>
                <a:lnTo>
                  <a:pt x="3966952" y="742192"/>
                </a:lnTo>
                <a:cubicBezTo>
                  <a:pt x="3965003" y="744593"/>
                  <a:pt x="3959154" y="743394"/>
                  <a:pt x="3952818" y="742793"/>
                </a:cubicBezTo>
                <a:lnTo>
                  <a:pt x="3951835" y="743035"/>
                </a:lnTo>
                <a:lnTo>
                  <a:pt x="3926958" y="741040"/>
                </a:lnTo>
                <a:cubicBezTo>
                  <a:pt x="3926958" y="741040"/>
                  <a:pt x="3924271" y="741040"/>
                  <a:pt x="3924271" y="741040"/>
                </a:cubicBezTo>
                <a:cubicBezTo>
                  <a:pt x="3908148" y="741040"/>
                  <a:pt x="3889338" y="737592"/>
                  <a:pt x="3873215" y="737592"/>
                </a:cubicBezTo>
                <a:cubicBezTo>
                  <a:pt x="3873215" y="734144"/>
                  <a:pt x="3873215" y="734144"/>
                  <a:pt x="3873215" y="734144"/>
                </a:cubicBezTo>
                <a:cubicBezTo>
                  <a:pt x="3873215" y="734144"/>
                  <a:pt x="3870529" y="734144"/>
                  <a:pt x="3870529" y="734144"/>
                </a:cubicBezTo>
                <a:cubicBezTo>
                  <a:pt x="3869185" y="734144"/>
                  <a:pt x="3866498" y="733282"/>
                  <a:pt x="3863811" y="732851"/>
                </a:cubicBezTo>
                <a:cubicBezTo>
                  <a:pt x="3861124" y="732420"/>
                  <a:pt x="3858436" y="732420"/>
                  <a:pt x="3857092" y="734144"/>
                </a:cubicBezTo>
                <a:lnTo>
                  <a:pt x="3856640" y="734144"/>
                </a:lnTo>
                <a:lnTo>
                  <a:pt x="3850258" y="734144"/>
                </a:lnTo>
                <a:lnTo>
                  <a:pt x="3846345" y="734144"/>
                </a:lnTo>
                <a:lnTo>
                  <a:pt x="3837387" y="733569"/>
                </a:lnTo>
                <a:lnTo>
                  <a:pt x="3838283" y="734144"/>
                </a:lnTo>
                <a:lnTo>
                  <a:pt x="3837830" y="734144"/>
                </a:lnTo>
                <a:lnTo>
                  <a:pt x="3837013" y="733545"/>
                </a:lnTo>
                <a:lnTo>
                  <a:pt x="3837387" y="733569"/>
                </a:lnTo>
                <a:lnTo>
                  <a:pt x="3835462" y="732334"/>
                </a:lnTo>
                <a:lnTo>
                  <a:pt x="3835143" y="730696"/>
                </a:lnTo>
                <a:lnTo>
                  <a:pt x="3835143" y="732129"/>
                </a:lnTo>
                <a:lnTo>
                  <a:pt x="3833580" y="731127"/>
                </a:lnTo>
                <a:cubicBezTo>
                  <a:pt x="3831565" y="731558"/>
                  <a:pt x="3830222" y="732420"/>
                  <a:pt x="3832909" y="730696"/>
                </a:cubicBezTo>
                <a:lnTo>
                  <a:pt x="3831909" y="730564"/>
                </a:lnTo>
                <a:close/>
                <a:moveTo>
                  <a:pt x="3386380" y="729801"/>
                </a:moveTo>
                <a:lnTo>
                  <a:pt x="3393358" y="730696"/>
                </a:lnTo>
                <a:lnTo>
                  <a:pt x="3411687" y="730696"/>
                </a:lnTo>
                <a:lnTo>
                  <a:pt x="3411786" y="730710"/>
                </a:lnTo>
                <a:lnTo>
                  <a:pt x="3413313" y="732590"/>
                </a:lnTo>
                <a:lnTo>
                  <a:pt x="3416086" y="732164"/>
                </a:lnTo>
                <a:lnTo>
                  <a:pt x="3419207" y="733306"/>
                </a:lnTo>
                <a:lnTo>
                  <a:pt x="3414854" y="734144"/>
                </a:lnTo>
                <a:lnTo>
                  <a:pt x="3414575" y="734144"/>
                </a:lnTo>
                <a:lnTo>
                  <a:pt x="3413313" y="732590"/>
                </a:lnTo>
                <a:lnTo>
                  <a:pt x="3395281" y="732590"/>
                </a:lnTo>
                <a:lnTo>
                  <a:pt x="3395272" y="732589"/>
                </a:lnTo>
                <a:lnTo>
                  <a:pt x="3395272" y="732590"/>
                </a:lnTo>
                <a:lnTo>
                  <a:pt x="3395265" y="732590"/>
                </a:lnTo>
                <a:lnTo>
                  <a:pt x="3395272" y="732589"/>
                </a:lnTo>
                <a:lnTo>
                  <a:pt x="3393306" y="732387"/>
                </a:lnTo>
                <a:lnTo>
                  <a:pt x="3391343" y="731127"/>
                </a:lnTo>
                <a:cubicBezTo>
                  <a:pt x="3389326" y="731558"/>
                  <a:pt x="3387984" y="732420"/>
                  <a:pt x="3390670" y="730696"/>
                </a:cubicBezTo>
                <a:lnTo>
                  <a:pt x="3386943" y="730205"/>
                </a:lnTo>
                <a:close/>
                <a:moveTo>
                  <a:pt x="3908148" y="729520"/>
                </a:moveTo>
                <a:lnTo>
                  <a:pt x="3908148" y="730696"/>
                </a:lnTo>
                <a:lnTo>
                  <a:pt x="3907454" y="729805"/>
                </a:lnTo>
                <a:close/>
                <a:moveTo>
                  <a:pt x="641449" y="729394"/>
                </a:moveTo>
                <a:lnTo>
                  <a:pt x="641045" y="729518"/>
                </a:lnTo>
                <a:lnTo>
                  <a:pt x="660540" y="729518"/>
                </a:lnTo>
                <a:cubicBezTo>
                  <a:pt x="660540" y="734320"/>
                  <a:pt x="664438" y="729518"/>
                  <a:pt x="664438" y="729518"/>
                </a:cubicBezTo>
                <a:cubicBezTo>
                  <a:pt x="668338" y="724718"/>
                  <a:pt x="668338" y="734320"/>
                  <a:pt x="672236" y="729518"/>
                </a:cubicBezTo>
                <a:lnTo>
                  <a:pt x="679574" y="731113"/>
                </a:lnTo>
                <a:lnTo>
                  <a:pt x="651110" y="735008"/>
                </a:lnTo>
                <a:cubicBezTo>
                  <a:pt x="651110" y="739810"/>
                  <a:pt x="643313" y="735008"/>
                  <a:pt x="639414" y="739810"/>
                </a:cubicBezTo>
                <a:cubicBezTo>
                  <a:pt x="647212" y="739810"/>
                  <a:pt x="651110" y="739810"/>
                  <a:pt x="651110" y="735008"/>
                </a:cubicBezTo>
                <a:cubicBezTo>
                  <a:pt x="647212" y="735008"/>
                  <a:pt x="647212" y="735008"/>
                  <a:pt x="643313" y="735008"/>
                </a:cubicBezTo>
                <a:cubicBezTo>
                  <a:pt x="631617" y="737409"/>
                  <a:pt x="615047" y="737409"/>
                  <a:pt x="598963" y="738010"/>
                </a:cubicBezTo>
                <a:lnTo>
                  <a:pt x="594597" y="738705"/>
                </a:lnTo>
                <a:lnTo>
                  <a:pt x="598158" y="734320"/>
                </a:lnTo>
                <a:lnTo>
                  <a:pt x="598158" y="731335"/>
                </a:lnTo>
                <a:lnTo>
                  <a:pt x="600911" y="731215"/>
                </a:lnTo>
                <a:lnTo>
                  <a:pt x="602056" y="731919"/>
                </a:lnTo>
                <a:cubicBezTo>
                  <a:pt x="603032" y="731919"/>
                  <a:pt x="604006" y="731919"/>
                  <a:pt x="605956" y="734320"/>
                </a:cubicBezTo>
                <a:cubicBezTo>
                  <a:pt x="605956" y="729518"/>
                  <a:pt x="609854" y="734320"/>
                  <a:pt x="613753" y="734320"/>
                </a:cubicBezTo>
                <a:lnTo>
                  <a:pt x="613753" y="730650"/>
                </a:lnTo>
                <a:lnTo>
                  <a:pt x="617481" y="730485"/>
                </a:lnTo>
                <a:lnTo>
                  <a:pt x="623013" y="731919"/>
                </a:lnTo>
                <a:cubicBezTo>
                  <a:pt x="625449" y="731919"/>
                  <a:pt x="627399" y="731919"/>
                  <a:pt x="629349" y="734320"/>
                </a:cubicBezTo>
                <a:cubicBezTo>
                  <a:pt x="629349" y="731919"/>
                  <a:pt x="630323" y="731919"/>
                  <a:pt x="631785" y="731919"/>
                </a:cubicBezTo>
                <a:lnTo>
                  <a:pt x="635652" y="730188"/>
                </a:lnTo>
                <a:lnTo>
                  <a:pt x="640541" y="729518"/>
                </a:lnTo>
                <a:lnTo>
                  <a:pt x="641045" y="729518"/>
                </a:lnTo>
                <a:lnTo>
                  <a:pt x="640909" y="729468"/>
                </a:lnTo>
                <a:close/>
                <a:moveTo>
                  <a:pt x="3946564" y="729335"/>
                </a:moveTo>
                <a:lnTo>
                  <a:pt x="3946802" y="729369"/>
                </a:lnTo>
                <a:lnTo>
                  <a:pt x="3945768" y="730696"/>
                </a:lnTo>
                <a:lnTo>
                  <a:pt x="3948149" y="733752"/>
                </a:lnTo>
                <a:lnTo>
                  <a:pt x="3945768" y="733426"/>
                </a:lnTo>
                <a:lnTo>
                  <a:pt x="3945768" y="730696"/>
                </a:lnTo>
                <a:close/>
                <a:moveTo>
                  <a:pt x="3775908" y="729268"/>
                </a:moveTo>
                <a:lnTo>
                  <a:pt x="3778600" y="729499"/>
                </a:lnTo>
                <a:lnTo>
                  <a:pt x="3781400" y="730696"/>
                </a:lnTo>
                <a:lnTo>
                  <a:pt x="3775908" y="730696"/>
                </a:lnTo>
                <a:close/>
                <a:moveTo>
                  <a:pt x="3917055" y="728759"/>
                </a:moveTo>
                <a:lnTo>
                  <a:pt x="3921584" y="730696"/>
                </a:lnTo>
                <a:lnTo>
                  <a:pt x="3918628" y="730696"/>
                </a:lnTo>
                <a:close/>
                <a:moveTo>
                  <a:pt x="3766205" y="728438"/>
                </a:moveTo>
                <a:lnTo>
                  <a:pt x="3767965" y="728589"/>
                </a:lnTo>
                <a:lnTo>
                  <a:pt x="3767965" y="728705"/>
                </a:lnTo>
                <a:lnTo>
                  <a:pt x="3766541" y="728869"/>
                </a:lnTo>
                <a:close/>
                <a:moveTo>
                  <a:pt x="3370426" y="727788"/>
                </a:moveTo>
                <a:lnTo>
                  <a:pt x="3370426" y="727861"/>
                </a:lnTo>
                <a:lnTo>
                  <a:pt x="3369956" y="727788"/>
                </a:lnTo>
                <a:close/>
                <a:moveTo>
                  <a:pt x="3466381" y="727702"/>
                </a:moveTo>
                <a:lnTo>
                  <a:pt x="3467394" y="727788"/>
                </a:lnTo>
                <a:lnTo>
                  <a:pt x="3466471" y="727788"/>
                </a:lnTo>
                <a:close/>
                <a:moveTo>
                  <a:pt x="3463375" y="727445"/>
                </a:moveTo>
                <a:lnTo>
                  <a:pt x="3465910" y="727661"/>
                </a:lnTo>
                <a:lnTo>
                  <a:pt x="3465910" y="727788"/>
                </a:lnTo>
                <a:lnTo>
                  <a:pt x="3463643" y="727788"/>
                </a:lnTo>
                <a:close/>
                <a:moveTo>
                  <a:pt x="3351320" y="727310"/>
                </a:moveTo>
                <a:lnTo>
                  <a:pt x="3352385" y="727787"/>
                </a:lnTo>
                <a:lnTo>
                  <a:pt x="3355318" y="727787"/>
                </a:lnTo>
                <a:lnTo>
                  <a:pt x="3354054" y="729409"/>
                </a:lnTo>
                <a:lnTo>
                  <a:pt x="3351607" y="728844"/>
                </a:lnTo>
                <a:lnTo>
                  <a:pt x="3350701" y="727682"/>
                </a:lnTo>
                <a:lnTo>
                  <a:pt x="3350929" y="727787"/>
                </a:lnTo>
                <a:lnTo>
                  <a:pt x="3350932" y="727788"/>
                </a:lnTo>
                <a:lnTo>
                  <a:pt x="3350932" y="727787"/>
                </a:lnTo>
                <a:lnTo>
                  <a:pt x="3350933" y="727787"/>
                </a:lnTo>
                <a:close/>
                <a:moveTo>
                  <a:pt x="3517514" y="727248"/>
                </a:moveTo>
                <a:cubicBezTo>
                  <a:pt x="3522888" y="727248"/>
                  <a:pt x="3533637" y="727248"/>
                  <a:pt x="3544385" y="730696"/>
                </a:cubicBezTo>
                <a:cubicBezTo>
                  <a:pt x="3552446" y="730696"/>
                  <a:pt x="3563195" y="730696"/>
                  <a:pt x="3565882" y="730696"/>
                </a:cubicBezTo>
                <a:cubicBezTo>
                  <a:pt x="3573943" y="730696"/>
                  <a:pt x="3595440" y="734144"/>
                  <a:pt x="3608876" y="734144"/>
                </a:cubicBezTo>
                <a:cubicBezTo>
                  <a:pt x="3608876" y="734144"/>
                  <a:pt x="3611563" y="734144"/>
                  <a:pt x="3611563" y="734144"/>
                </a:cubicBezTo>
                <a:cubicBezTo>
                  <a:pt x="3611563" y="734144"/>
                  <a:pt x="3614250" y="737592"/>
                  <a:pt x="3616938" y="734144"/>
                </a:cubicBezTo>
                <a:lnTo>
                  <a:pt x="3616490" y="733713"/>
                </a:lnTo>
                <a:lnTo>
                  <a:pt x="3614250" y="734144"/>
                </a:lnTo>
                <a:cubicBezTo>
                  <a:pt x="3614250" y="734144"/>
                  <a:pt x="3614922" y="733282"/>
                  <a:pt x="3615594" y="732851"/>
                </a:cubicBezTo>
                <a:lnTo>
                  <a:pt x="3616490" y="733713"/>
                </a:lnTo>
                <a:lnTo>
                  <a:pt x="3620968" y="732851"/>
                </a:lnTo>
                <a:cubicBezTo>
                  <a:pt x="3623655" y="733282"/>
                  <a:pt x="3626342" y="734144"/>
                  <a:pt x="3627686" y="734144"/>
                </a:cubicBezTo>
                <a:lnTo>
                  <a:pt x="3658894" y="737435"/>
                </a:lnTo>
                <a:lnTo>
                  <a:pt x="3656993" y="739192"/>
                </a:lnTo>
                <a:cubicBezTo>
                  <a:pt x="3656018" y="738592"/>
                  <a:pt x="3655043" y="737392"/>
                  <a:pt x="3655043" y="737392"/>
                </a:cubicBezTo>
                <a:cubicBezTo>
                  <a:pt x="3655043" y="742192"/>
                  <a:pt x="3658942" y="737392"/>
                  <a:pt x="3658942" y="742192"/>
                </a:cubicBezTo>
                <a:cubicBezTo>
                  <a:pt x="3656992" y="744593"/>
                  <a:pt x="3655043" y="743393"/>
                  <a:pt x="3653094" y="742193"/>
                </a:cubicBezTo>
                <a:lnTo>
                  <a:pt x="3650119" y="742193"/>
                </a:lnTo>
                <a:lnTo>
                  <a:pt x="3646234" y="741881"/>
                </a:lnTo>
                <a:lnTo>
                  <a:pt x="3639447" y="739792"/>
                </a:lnTo>
                <a:cubicBezTo>
                  <a:pt x="3636523" y="739792"/>
                  <a:pt x="3633599" y="739792"/>
                  <a:pt x="3631650" y="737392"/>
                </a:cubicBezTo>
                <a:lnTo>
                  <a:pt x="3631650" y="740945"/>
                </a:lnTo>
                <a:lnTo>
                  <a:pt x="3618061" y="740027"/>
                </a:lnTo>
                <a:lnTo>
                  <a:pt x="3590224" y="735591"/>
                </a:lnTo>
                <a:lnTo>
                  <a:pt x="3582004" y="735035"/>
                </a:lnTo>
                <a:lnTo>
                  <a:pt x="3582004" y="734144"/>
                </a:lnTo>
                <a:cubicBezTo>
                  <a:pt x="3582004" y="734144"/>
                  <a:pt x="3579318" y="734144"/>
                  <a:pt x="3579318" y="734144"/>
                </a:cubicBezTo>
                <a:cubicBezTo>
                  <a:pt x="3577974" y="734144"/>
                  <a:pt x="3575287" y="733282"/>
                  <a:pt x="3572600" y="732851"/>
                </a:cubicBezTo>
                <a:lnTo>
                  <a:pt x="3566652" y="733996"/>
                </a:lnTo>
                <a:lnTo>
                  <a:pt x="3545875" y="732590"/>
                </a:lnTo>
                <a:lnTo>
                  <a:pt x="3544649" y="732590"/>
                </a:lnTo>
                <a:lnTo>
                  <a:pt x="3542369" y="731127"/>
                </a:lnTo>
                <a:cubicBezTo>
                  <a:pt x="3540354" y="731558"/>
                  <a:pt x="3539011" y="732420"/>
                  <a:pt x="3541698" y="730696"/>
                </a:cubicBezTo>
                <a:cubicBezTo>
                  <a:pt x="3533637" y="727248"/>
                  <a:pt x="3522888" y="730696"/>
                  <a:pt x="3517514" y="727248"/>
                </a:cubicBezTo>
                <a:close/>
                <a:moveTo>
                  <a:pt x="3668541" y="727248"/>
                </a:moveTo>
                <a:lnTo>
                  <a:pt x="3694031" y="730519"/>
                </a:lnTo>
                <a:lnTo>
                  <a:pt x="3694031" y="731534"/>
                </a:lnTo>
                <a:lnTo>
                  <a:pt x="3693397" y="731127"/>
                </a:lnTo>
                <a:cubicBezTo>
                  <a:pt x="3691382" y="731558"/>
                  <a:pt x="3690038" y="732420"/>
                  <a:pt x="3692725" y="730696"/>
                </a:cubicBezTo>
                <a:cubicBezTo>
                  <a:pt x="3684664" y="727248"/>
                  <a:pt x="3673916" y="730696"/>
                  <a:pt x="3668541" y="727248"/>
                </a:cubicBezTo>
                <a:close/>
                <a:moveTo>
                  <a:pt x="3913523" y="727248"/>
                </a:moveTo>
                <a:lnTo>
                  <a:pt x="3916267" y="728422"/>
                </a:lnTo>
                <a:lnTo>
                  <a:pt x="3916267" y="730696"/>
                </a:lnTo>
                <a:lnTo>
                  <a:pt x="3910835" y="730696"/>
                </a:lnTo>
                <a:lnTo>
                  <a:pt x="3910835" y="728417"/>
                </a:lnTo>
                <a:lnTo>
                  <a:pt x="3912368" y="727788"/>
                </a:lnTo>
                <a:lnTo>
                  <a:pt x="3911053" y="727248"/>
                </a:lnTo>
                <a:close/>
                <a:moveTo>
                  <a:pt x="3649789" y="727024"/>
                </a:moveTo>
                <a:lnTo>
                  <a:pt x="3649731" y="727248"/>
                </a:lnTo>
                <a:lnTo>
                  <a:pt x="3648455" y="727122"/>
                </a:lnTo>
                <a:lnTo>
                  <a:pt x="3648665" y="727107"/>
                </a:lnTo>
                <a:lnTo>
                  <a:pt x="3649731" y="727248"/>
                </a:lnTo>
                <a:lnTo>
                  <a:pt x="3648897" y="727090"/>
                </a:lnTo>
                <a:close/>
                <a:moveTo>
                  <a:pt x="3865607" y="726667"/>
                </a:moveTo>
                <a:lnTo>
                  <a:pt x="3865154" y="727248"/>
                </a:lnTo>
                <a:lnTo>
                  <a:pt x="3865104" y="726990"/>
                </a:lnTo>
                <a:close/>
                <a:moveTo>
                  <a:pt x="3787188" y="726664"/>
                </a:moveTo>
                <a:lnTo>
                  <a:pt x="3789968" y="727044"/>
                </a:lnTo>
                <a:lnTo>
                  <a:pt x="3789915" y="727248"/>
                </a:lnTo>
                <a:lnTo>
                  <a:pt x="3789179" y="727175"/>
                </a:lnTo>
                <a:lnTo>
                  <a:pt x="3788976" y="727123"/>
                </a:lnTo>
                <a:lnTo>
                  <a:pt x="3789915" y="727248"/>
                </a:lnTo>
                <a:lnTo>
                  <a:pt x="3788168" y="726916"/>
                </a:lnTo>
                <a:close/>
                <a:moveTo>
                  <a:pt x="3347300" y="726326"/>
                </a:moveTo>
                <a:lnTo>
                  <a:pt x="3347892" y="726421"/>
                </a:lnTo>
                <a:lnTo>
                  <a:pt x="3347900" y="726388"/>
                </a:lnTo>
                <a:lnTo>
                  <a:pt x="3348013" y="726440"/>
                </a:lnTo>
                <a:lnTo>
                  <a:pt x="3347892" y="726421"/>
                </a:lnTo>
                <a:lnTo>
                  <a:pt x="3347767" y="726901"/>
                </a:lnTo>
                <a:close/>
                <a:moveTo>
                  <a:pt x="3663167" y="726036"/>
                </a:moveTo>
                <a:lnTo>
                  <a:pt x="3663167" y="728286"/>
                </a:lnTo>
                <a:lnTo>
                  <a:pt x="3659931" y="727248"/>
                </a:lnTo>
                <a:lnTo>
                  <a:pt x="3662070" y="729993"/>
                </a:lnTo>
                <a:lnTo>
                  <a:pt x="3657793" y="727248"/>
                </a:lnTo>
                <a:lnTo>
                  <a:pt x="3657518" y="727600"/>
                </a:lnTo>
                <a:lnTo>
                  <a:pt x="3657244" y="727248"/>
                </a:lnTo>
                <a:lnTo>
                  <a:pt x="3655382" y="729638"/>
                </a:lnTo>
                <a:lnTo>
                  <a:pt x="3655183" y="729626"/>
                </a:lnTo>
                <a:lnTo>
                  <a:pt x="3655565" y="728972"/>
                </a:lnTo>
                <a:cubicBezTo>
                  <a:pt x="3655900" y="728972"/>
                  <a:pt x="3655900" y="728972"/>
                  <a:pt x="3654558" y="727248"/>
                </a:cubicBezTo>
                <a:lnTo>
                  <a:pt x="3652419" y="727248"/>
                </a:lnTo>
                <a:lnTo>
                  <a:pt x="3651747" y="726879"/>
                </a:lnTo>
                <a:lnTo>
                  <a:pt x="3652471" y="726826"/>
                </a:lnTo>
                <a:lnTo>
                  <a:pt x="3655105" y="727248"/>
                </a:lnTo>
                <a:lnTo>
                  <a:pt x="3655105" y="726631"/>
                </a:lnTo>
                <a:close/>
                <a:moveTo>
                  <a:pt x="4534707" y="725956"/>
                </a:moveTo>
                <a:cubicBezTo>
                  <a:pt x="4535042" y="725525"/>
                  <a:pt x="4535714" y="725525"/>
                  <a:pt x="4537058" y="727249"/>
                </a:cubicBezTo>
                <a:cubicBezTo>
                  <a:pt x="4539745" y="727249"/>
                  <a:pt x="4539745" y="727249"/>
                  <a:pt x="4539745" y="727249"/>
                </a:cubicBezTo>
                <a:cubicBezTo>
                  <a:pt x="4539745" y="727249"/>
                  <a:pt x="4539745" y="727249"/>
                  <a:pt x="4542432" y="727249"/>
                </a:cubicBezTo>
                <a:cubicBezTo>
                  <a:pt x="4547807" y="727249"/>
                  <a:pt x="4547807" y="730697"/>
                  <a:pt x="4550493" y="730697"/>
                </a:cubicBezTo>
                <a:cubicBezTo>
                  <a:pt x="4547807" y="730697"/>
                  <a:pt x="4542432" y="730697"/>
                  <a:pt x="4539745" y="730697"/>
                </a:cubicBezTo>
                <a:cubicBezTo>
                  <a:pt x="4539745" y="727249"/>
                  <a:pt x="4539745" y="727249"/>
                  <a:pt x="4539745" y="727249"/>
                </a:cubicBezTo>
                <a:cubicBezTo>
                  <a:pt x="4539745" y="727249"/>
                  <a:pt x="4537058" y="730697"/>
                  <a:pt x="4537058" y="727249"/>
                </a:cubicBezTo>
                <a:cubicBezTo>
                  <a:pt x="4537058" y="727249"/>
                  <a:pt x="4539745" y="727249"/>
                  <a:pt x="4537058" y="730697"/>
                </a:cubicBezTo>
                <a:cubicBezTo>
                  <a:pt x="4537058" y="727249"/>
                  <a:pt x="4537058" y="727249"/>
                  <a:pt x="4534371" y="727249"/>
                </a:cubicBezTo>
                <a:cubicBezTo>
                  <a:pt x="4534371" y="727249"/>
                  <a:pt x="4534371" y="726387"/>
                  <a:pt x="4534707" y="725956"/>
                </a:cubicBezTo>
                <a:close/>
                <a:moveTo>
                  <a:pt x="3905797" y="725956"/>
                </a:moveTo>
                <a:lnTo>
                  <a:pt x="3907839" y="727078"/>
                </a:lnTo>
                <a:lnTo>
                  <a:pt x="3905692" y="727544"/>
                </a:lnTo>
                <a:lnTo>
                  <a:pt x="3905461" y="727248"/>
                </a:lnTo>
                <a:cubicBezTo>
                  <a:pt x="3905461" y="727248"/>
                  <a:pt x="3905461" y="726386"/>
                  <a:pt x="3905797" y="725956"/>
                </a:cubicBezTo>
                <a:close/>
                <a:moveTo>
                  <a:pt x="4159511" y="725956"/>
                </a:moveTo>
                <a:cubicBezTo>
                  <a:pt x="4159846" y="725524"/>
                  <a:pt x="4160519" y="725524"/>
                  <a:pt x="4161862" y="727248"/>
                </a:cubicBezTo>
                <a:cubicBezTo>
                  <a:pt x="4164549" y="727248"/>
                  <a:pt x="4164549" y="727248"/>
                  <a:pt x="4164549" y="727248"/>
                </a:cubicBezTo>
                <a:cubicBezTo>
                  <a:pt x="4164549" y="727248"/>
                  <a:pt x="4164549" y="727248"/>
                  <a:pt x="4167237" y="727248"/>
                </a:cubicBezTo>
                <a:cubicBezTo>
                  <a:pt x="4172611" y="727248"/>
                  <a:pt x="4172611" y="730696"/>
                  <a:pt x="4175298" y="730696"/>
                </a:cubicBezTo>
                <a:cubicBezTo>
                  <a:pt x="4172611" y="730696"/>
                  <a:pt x="4167237" y="730696"/>
                  <a:pt x="4164549" y="730696"/>
                </a:cubicBezTo>
                <a:cubicBezTo>
                  <a:pt x="4164549" y="727248"/>
                  <a:pt x="4164549" y="727248"/>
                  <a:pt x="4164549" y="727248"/>
                </a:cubicBezTo>
                <a:cubicBezTo>
                  <a:pt x="4164549" y="727248"/>
                  <a:pt x="4161862" y="730696"/>
                  <a:pt x="4161862" y="727248"/>
                </a:cubicBezTo>
                <a:cubicBezTo>
                  <a:pt x="4161862" y="727248"/>
                  <a:pt x="4164549" y="727248"/>
                  <a:pt x="4161862" y="730696"/>
                </a:cubicBezTo>
                <a:cubicBezTo>
                  <a:pt x="4161862" y="727248"/>
                  <a:pt x="4161862" y="727248"/>
                  <a:pt x="4159175" y="727248"/>
                </a:cubicBezTo>
                <a:cubicBezTo>
                  <a:pt x="4159175" y="727248"/>
                  <a:pt x="4159175" y="726386"/>
                  <a:pt x="4159511" y="725956"/>
                </a:cubicBezTo>
                <a:close/>
                <a:moveTo>
                  <a:pt x="4640661" y="725717"/>
                </a:moveTo>
                <a:lnTo>
                  <a:pt x="4641856" y="727249"/>
                </a:lnTo>
                <a:cubicBezTo>
                  <a:pt x="4644543" y="727249"/>
                  <a:pt x="4647230" y="727249"/>
                  <a:pt x="4647230" y="727249"/>
                </a:cubicBezTo>
                <a:close/>
                <a:moveTo>
                  <a:pt x="4265465" y="725716"/>
                </a:moveTo>
                <a:lnTo>
                  <a:pt x="4266660" y="727248"/>
                </a:lnTo>
                <a:cubicBezTo>
                  <a:pt x="4269347" y="727248"/>
                  <a:pt x="4272035" y="727248"/>
                  <a:pt x="4272035" y="727248"/>
                </a:cubicBezTo>
                <a:close/>
                <a:moveTo>
                  <a:pt x="427578" y="725582"/>
                </a:moveTo>
                <a:lnTo>
                  <a:pt x="437330" y="728919"/>
                </a:lnTo>
                <a:lnTo>
                  <a:pt x="444471" y="730118"/>
                </a:lnTo>
                <a:lnTo>
                  <a:pt x="444471" y="730206"/>
                </a:lnTo>
                <a:cubicBezTo>
                  <a:pt x="432774" y="730206"/>
                  <a:pt x="424976" y="735008"/>
                  <a:pt x="413280" y="730206"/>
                </a:cubicBezTo>
                <a:cubicBezTo>
                  <a:pt x="413280" y="735008"/>
                  <a:pt x="413280" y="735008"/>
                  <a:pt x="413280" y="735008"/>
                </a:cubicBezTo>
                <a:cubicBezTo>
                  <a:pt x="413280" y="735008"/>
                  <a:pt x="409381" y="735008"/>
                  <a:pt x="405483" y="735008"/>
                </a:cubicBezTo>
                <a:cubicBezTo>
                  <a:pt x="405483" y="735008"/>
                  <a:pt x="409381" y="735008"/>
                  <a:pt x="409381" y="730206"/>
                </a:cubicBezTo>
                <a:lnTo>
                  <a:pt x="400384" y="733901"/>
                </a:lnTo>
                <a:lnTo>
                  <a:pt x="401583" y="735008"/>
                </a:lnTo>
                <a:cubicBezTo>
                  <a:pt x="401583" y="730206"/>
                  <a:pt x="397685" y="730206"/>
                  <a:pt x="397685" y="735008"/>
                </a:cubicBezTo>
                <a:cubicBezTo>
                  <a:pt x="393785" y="735008"/>
                  <a:pt x="382089" y="735008"/>
                  <a:pt x="378190" y="735008"/>
                </a:cubicBezTo>
                <a:cubicBezTo>
                  <a:pt x="374292" y="735008"/>
                  <a:pt x="366494" y="739810"/>
                  <a:pt x="362594" y="735008"/>
                </a:cubicBezTo>
                <a:cubicBezTo>
                  <a:pt x="362594" y="739810"/>
                  <a:pt x="362594" y="739810"/>
                  <a:pt x="358696" y="739810"/>
                </a:cubicBezTo>
                <a:cubicBezTo>
                  <a:pt x="354797" y="735008"/>
                  <a:pt x="354797" y="739810"/>
                  <a:pt x="350898" y="739810"/>
                </a:cubicBezTo>
                <a:cubicBezTo>
                  <a:pt x="339202" y="735008"/>
                  <a:pt x="331404" y="744610"/>
                  <a:pt x="323607" y="739810"/>
                </a:cubicBezTo>
                <a:cubicBezTo>
                  <a:pt x="319707" y="744610"/>
                  <a:pt x="308011" y="739810"/>
                  <a:pt x="311909" y="744610"/>
                </a:cubicBezTo>
                <a:lnTo>
                  <a:pt x="292416" y="744610"/>
                </a:lnTo>
                <a:cubicBezTo>
                  <a:pt x="290466" y="744610"/>
                  <a:pt x="289492" y="745812"/>
                  <a:pt x="288516" y="746411"/>
                </a:cubicBezTo>
                <a:lnTo>
                  <a:pt x="287453" y="745920"/>
                </a:lnTo>
                <a:lnTo>
                  <a:pt x="284618" y="749412"/>
                </a:lnTo>
                <a:cubicBezTo>
                  <a:pt x="276820" y="749412"/>
                  <a:pt x="284618" y="744610"/>
                  <a:pt x="284618" y="744610"/>
                </a:cubicBezTo>
                <a:cubicBezTo>
                  <a:pt x="280718" y="744610"/>
                  <a:pt x="280718" y="744610"/>
                  <a:pt x="280718" y="744610"/>
                </a:cubicBezTo>
                <a:cubicBezTo>
                  <a:pt x="280718" y="744610"/>
                  <a:pt x="265123" y="744610"/>
                  <a:pt x="261225" y="744610"/>
                </a:cubicBezTo>
                <a:cubicBezTo>
                  <a:pt x="257325" y="749412"/>
                  <a:pt x="261225" y="749412"/>
                  <a:pt x="257325" y="749412"/>
                </a:cubicBezTo>
                <a:cubicBezTo>
                  <a:pt x="253427" y="749412"/>
                  <a:pt x="257325" y="744610"/>
                  <a:pt x="253427" y="744610"/>
                </a:cubicBezTo>
                <a:cubicBezTo>
                  <a:pt x="253427" y="744610"/>
                  <a:pt x="253427" y="744610"/>
                  <a:pt x="253427" y="749412"/>
                </a:cubicBezTo>
                <a:cubicBezTo>
                  <a:pt x="253427" y="754213"/>
                  <a:pt x="249527" y="744610"/>
                  <a:pt x="249527" y="749412"/>
                </a:cubicBezTo>
                <a:lnTo>
                  <a:pt x="249527" y="748451"/>
                </a:lnTo>
                <a:lnTo>
                  <a:pt x="236369" y="745211"/>
                </a:lnTo>
                <a:cubicBezTo>
                  <a:pt x="230034" y="745812"/>
                  <a:pt x="224186" y="747011"/>
                  <a:pt x="222236" y="744610"/>
                </a:cubicBezTo>
                <a:lnTo>
                  <a:pt x="227434" y="744077"/>
                </a:lnTo>
                <a:lnTo>
                  <a:pt x="231982" y="742210"/>
                </a:lnTo>
                <a:cubicBezTo>
                  <a:pt x="233932" y="742210"/>
                  <a:pt x="235882" y="742210"/>
                  <a:pt x="237831" y="739810"/>
                </a:cubicBezTo>
                <a:cubicBezTo>
                  <a:pt x="237831" y="739810"/>
                  <a:pt x="245629" y="739810"/>
                  <a:pt x="245629" y="739810"/>
                </a:cubicBezTo>
                <a:cubicBezTo>
                  <a:pt x="245629" y="744610"/>
                  <a:pt x="237831" y="739810"/>
                  <a:pt x="237831" y="739810"/>
                </a:cubicBezTo>
                <a:lnTo>
                  <a:pt x="227434" y="744077"/>
                </a:lnTo>
                <a:lnTo>
                  <a:pt x="315809" y="735008"/>
                </a:lnTo>
                <a:cubicBezTo>
                  <a:pt x="315809" y="735008"/>
                  <a:pt x="319707" y="735008"/>
                  <a:pt x="323607" y="735008"/>
                </a:cubicBezTo>
                <a:cubicBezTo>
                  <a:pt x="331404" y="730206"/>
                  <a:pt x="350898" y="735008"/>
                  <a:pt x="358696" y="730206"/>
                </a:cubicBezTo>
                <a:lnTo>
                  <a:pt x="365694" y="734516"/>
                </a:lnTo>
                <a:lnTo>
                  <a:pt x="377703" y="732607"/>
                </a:lnTo>
                <a:cubicBezTo>
                  <a:pt x="382089" y="732607"/>
                  <a:pt x="385988" y="732607"/>
                  <a:pt x="389887" y="730206"/>
                </a:cubicBezTo>
                <a:cubicBezTo>
                  <a:pt x="393785" y="730206"/>
                  <a:pt x="393785" y="730206"/>
                  <a:pt x="393785" y="730206"/>
                </a:cubicBezTo>
                <a:close/>
                <a:moveTo>
                  <a:pt x="3480347" y="725436"/>
                </a:moveTo>
                <a:lnTo>
                  <a:pt x="3487375" y="726130"/>
                </a:lnTo>
                <a:lnTo>
                  <a:pt x="3487644" y="726100"/>
                </a:lnTo>
                <a:lnTo>
                  <a:pt x="3487649" y="726157"/>
                </a:lnTo>
                <a:lnTo>
                  <a:pt x="3487375" y="726130"/>
                </a:lnTo>
                <a:lnTo>
                  <a:pt x="3484347" y="726463"/>
                </a:lnTo>
                <a:close/>
                <a:moveTo>
                  <a:pt x="3631375" y="725436"/>
                </a:moveTo>
                <a:lnTo>
                  <a:pt x="3634460" y="725741"/>
                </a:lnTo>
                <a:lnTo>
                  <a:pt x="3636040" y="726389"/>
                </a:lnTo>
                <a:lnTo>
                  <a:pt x="3635375" y="726463"/>
                </a:lnTo>
                <a:close/>
                <a:moveTo>
                  <a:pt x="335303" y="725405"/>
                </a:moveTo>
                <a:cubicBezTo>
                  <a:pt x="335303" y="730206"/>
                  <a:pt x="331404" y="730206"/>
                  <a:pt x="331404" y="730206"/>
                </a:cubicBezTo>
                <a:cubicBezTo>
                  <a:pt x="315809" y="735008"/>
                  <a:pt x="304112" y="735008"/>
                  <a:pt x="288516" y="735008"/>
                </a:cubicBezTo>
                <a:lnTo>
                  <a:pt x="285592" y="733808"/>
                </a:lnTo>
                <a:lnTo>
                  <a:pt x="284618" y="735008"/>
                </a:lnTo>
                <a:cubicBezTo>
                  <a:pt x="272921" y="735008"/>
                  <a:pt x="261225" y="739810"/>
                  <a:pt x="249527" y="739810"/>
                </a:cubicBezTo>
                <a:cubicBezTo>
                  <a:pt x="249527" y="739810"/>
                  <a:pt x="249527" y="735008"/>
                  <a:pt x="249527" y="735008"/>
                </a:cubicBezTo>
                <a:cubicBezTo>
                  <a:pt x="237831" y="735008"/>
                  <a:pt x="226134" y="735008"/>
                  <a:pt x="214438" y="739810"/>
                </a:cubicBezTo>
                <a:cubicBezTo>
                  <a:pt x="226134" y="730206"/>
                  <a:pt x="237831" y="735008"/>
                  <a:pt x="253427" y="730206"/>
                </a:cubicBezTo>
                <a:cubicBezTo>
                  <a:pt x="253427" y="735008"/>
                  <a:pt x="257325" y="730206"/>
                  <a:pt x="261225" y="730206"/>
                </a:cubicBezTo>
                <a:cubicBezTo>
                  <a:pt x="261225" y="739810"/>
                  <a:pt x="249527" y="730206"/>
                  <a:pt x="249527" y="735008"/>
                </a:cubicBezTo>
                <a:cubicBezTo>
                  <a:pt x="257325" y="739810"/>
                  <a:pt x="265123" y="735008"/>
                  <a:pt x="272921" y="735008"/>
                </a:cubicBezTo>
                <a:cubicBezTo>
                  <a:pt x="272921" y="735008"/>
                  <a:pt x="272921" y="735008"/>
                  <a:pt x="272921" y="730206"/>
                </a:cubicBezTo>
                <a:cubicBezTo>
                  <a:pt x="269022" y="735008"/>
                  <a:pt x="272921" y="735008"/>
                  <a:pt x="269022" y="735008"/>
                </a:cubicBezTo>
                <a:cubicBezTo>
                  <a:pt x="265123" y="735008"/>
                  <a:pt x="269022" y="730206"/>
                  <a:pt x="265123" y="730206"/>
                </a:cubicBezTo>
                <a:cubicBezTo>
                  <a:pt x="270971" y="730206"/>
                  <a:pt x="273896" y="729006"/>
                  <a:pt x="276332" y="728406"/>
                </a:cubicBezTo>
                <a:lnTo>
                  <a:pt x="279519" y="729099"/>
                </a:lnTo>
                <a:lnTo>
                  <a:pt x="284618" y="727005"/>
                </a:lnTo>
                <a:lnTo>
                  <a:pt x="284618" y="725405"/>
                </a:lnTo>
                <a:cubicBezTo>
                  <a:pt x="284618" y="730206"/>
                  <a:pt x="288516" y="730206"/>
                  <a:pt x="288516" y="725405"/>
                </a:cubicBezTo>
                <a:lnTo>
                  <a:pt x="284618" y="727005"/>
                </a:lnTo>
                <a:lnTo>
                  <a:pt x="284618" y="730206"/>
                </a:lnTo>
                <a:lnTo>
                  <a:pt x="279519" y="729099"/>
                </a:lnTo>
                <a:lnTo>
                  <a:pt x="276820" y="730206"/>
                </a:lnTo>
                <a:cubicBezTo>
                  <a:pt x="278769" y="732607"/>
                  <a:pt x="280718" y="732607"/>
                  <a:pt x="282668" y="732607"/>
                </a:cubicBezTo>
                <a:lnTo>
                  <a:pt x="285592" y="733808"/>
                </a:lnTo>
                <a:lnTo>
                  <a:pt x="288516" y="730206"/>
                </a:lnTo>
                <a:cubicBezTo>
                  <a:pt x="292416" y="725405"/>
                  <a:pt x="292416" y="735008"/>
                  <a:pt x="296314" y="730206"/>
                </a:cubicBezTo>
                <a:cubicBezTo>
                  <a:pt x="292416" y="730206"/>
                  <a:pt x="292416" y="730206"/>
                  <a:pt x="292416" y="730206"/>
                </a:cubicBezTo>
                <a:cubicBezTo>
                  <a:pt x="296314" y="725405"/>
                  <a:pt x="300213" y="730206"/>
                  <a:pt x="300213" y="725405"/>
                </a:cubicBezTo>
                <a:cubicBezTo>
                  <a:pt x="304112" y="730206"/>
                  <a:pt x="296314" y="730206"/>
                  <a:pt x="296314" y="730206"/>
                </a:cubicBezTo>
                <a:cubicBezTo>
                  <a:pt x="308011" y="730206"/>
                  <a:pt x="315809" y="730206"/>
                  <a:pt x="335303" y="725405"/>
                </a:cubicBezTo>
                <a:close/>
                <a:moveTo>
                  <a:pt x="561437" y="725405"/>
                </a:moveTo>
                <a:lnTo>
                  <a:pt x="561437" y="726398"/>
                </a:lnTo>
                <a:lnTo>
                  <a:pt x="559313" y="726277"/>
                </a:lnTo>
                <a:close/>
                <a:moveTo>
                  <a:pt x="565336" y="725405"/>
                </a:moveTo>
                <a:lnTo>
                  <a:pt x="567966" y="726289"/>
                </a:lnTo>
                <a:lnTo>
                  <a:pt x="564471" y="726471"/>
                </a:lnTo>
                <a:close/>
                <a:moveTo>
                  <a:pt x="701796" y="725405"/>
                </a:moveTo>
                <a:cubicBezTo>
                  <a:pt x="701796" y="730206"/>
                  <a:pt x="697897" y="730206"/>
                  <a:pt x="697897" y="730206"/>
                </a:cubicBezTo>
                <a:lnTo>
                  <a:pt x="701406" y="730206"/>
                </a:lnTo>
                <a:close/>
                <a:moveTo>
                  <a:pt x="3361042" y="724940"/>
                </a:moveTo>
                <a:lnTo>
                  <a:pt x="3361112" y="724968"/>
                </a:lnTo>
                <a:lnTo>
                  <a:pt x="3361112" y="727585"/>
                </a:lnTo>
                <a:lnTo>
                  <a:pt x="3360183" y="727787"/>
                </a:lnTo>
                <a:lnTo>
                  <a:pt x="3360183" y="725998"/>
                </a:lnTo>
                <a:close/>
                <a:moveTo>
                  <a:pt x="3866567" y="724549"/>
                </a:moveTo>
                <a:lnTo>
                  <a:pt x="3867198" y="724627"/>
                </a:lnTo>
                <a:lnTo>
                  <a:pt x="3867152" y="724685"/>
                </a:lnTo>
                <a:close/>
                <a:moveTo>
                  <a:pt x="3424389" y="724109"/>
                </a:moveTo>
                <a:lnTo>
                  <a:pt x="3425301" y="724188"/>
                </a:lnTo>
                <a:lnTo>
                  <a:pt x="3425047" y="724514"/>
                </a:lnTo>
                <a:close/>
                <a:moveTo>
                  <a:pt x="3968687" y="724055"/>
                </a:moveTo>
                <a:lnTo>
                  <a:pt x="3974749" y="724574"/>
                </a:lnTo>
                <a:lnTo>
                  <a:pt x="3974749" y="727788"/>
                </a:lnTo>
                <a:close/>
                <a:moveTo>
                  <a:pt x="582889" y="723903"/>
                </a:moveTo>
                <a:lnTo>
                  <a:pt x="584830" y="723987"/>
                </a:lnTo>
                <a:lnTo>
                  <a:pt x="584830" y="725405"/>
                </a:lnTo>
                <a:lnTo>
                  <a:pt x="588729" y="724204"/>
                </a:lnTo>
                <a:lnTo>
                  <a:pt x="588252" y="724132"/>
                </a:lnTo>
                <a:lnTo>
                  <a:pt x="588881" y="724158"/>
                </a:lnTo>
                <a:lnTo>
                  <a:pt x="588729" y="724204"/>
                </a:lnTo>
                <a:lnTo>
                  <a:pt x="593600" y="724954"/>
                </a:lnTo>
                <a:lnTo>
                  <a:pt x="572239" y="726065"/>
                </a:lnTo>
                <a:lnTo>
                  <a:pt x="573134" y="725405"/>
                </a:lnTo>
                <a:close/>
                <a:moveTo>
                  <a:pt x="4496751" y="723801"/>
                </a:moveTo>
                <a:cubicBezTo>
                  <a:pt x="4494064" y="723801"/>
                  <a:pt x="4494064" y="727249"/>
                  <a:pt x="4494064" y="727249"/>
                </a:cubicBezTo>
                <a:cubicBezTo>
                  <a:pt x="4494064" y="723801"/>
                  <a:pt x="4494064" y="727249"/>
                  <a:pt x="4491376" y="723801"/>
                </a:cubicBezTo>
                <a:cubicBezTo>
                  <a:pt x="4491376" y="727249"/>
                  <a:pt x="4496751" y="727249"/>
                  <a:pt x="4496751" y="723801"/>
                </a:cubicBezTo>
                <a:close/>
                <a:moveTo>
                  <a:pt x="4639169" y="723801"/>
                </a:moveTo>
                <a:lnTo>
                  <a:pt x="4637377" y="724951"/>
                </a:lnTo>
                <a:lnTo>
                  <a:pt x="4640661" y="725717"/>
                </a:lnTo>
                <a:close/>
                <a:moveTo>
                  <a:pt x="3312744" y="723800"/>
                </a:moveTo>
                <a:lnTo>
                  <a:pt x="3321625" y="724677"/>
                </a:lnTo>
                <a:lnTo>
                  <a:pt x="3322252" y="724556"/>
                </a:lnTo>
                <a:lnTo>
                  <a:pt x="3327750" y="725233"/>
                </a:lnTo>
                <a:lnTo>
                  <a:pt x="3327715" y="725278"/>
                </a:lnTo>
                <a:lnTo>
                  <a:pt x="3329722" y="725476"/>
                </a:lnTo>
                <a:lnTo>
                  <a:pt x="3335653" y="726206"/>
                </a:lnTo>
                <a:lnTo>
                  <a:pt x="3326180" y="727248"/>
                </a:lnTo>
                <a:lnTo>
                  <a:pt x="3327715" y="725278"/>
                </a:lnTo>
                <a:lnTo>
                  <a:pt x="3321625" y="724677"/>
                </a:lnTo>
                <a:lnTo>
                  <a:pt x="3319462" y="725093"/>
                </a:lnTo>
                <a:cubicBezTo>
                  <a:pt x="3317446" y="724663"/>
                  <a:pt x="3315431" y="723800"/>
                  <a:pt x="3312744" y="723800"/>
                </a:cubicBezTo>
                <a:close/>
                <a:moveTo>
                  <a:pt x="3482581" y="723800"/>
                </a:moveTo>
                <a:lnTo>
                  <a:pt x="3487522" y="724593"/>
                </a:lnTo>
                <a:lnTo>
                  <a:pt x="3487556" y="725016"/>
                </a:lnTo>
                <a:close/>
                <a:moveTo>
                  <a:pt x="3571804" y="723800"/>
                </a:moveTo>
                <a:lnTo>
                  <a:pt x="3576329" y="724188"/>
                </a:lnTo>
                <a:lnTo>
                  <a:pt x="3576118" y="724458"/>
                </a:lnTo>
                <a:lnTo>
                  <a:pt x="3571310" y="723800"/>
                </a:lnTo>
                <a:close/>
                <a:moveTo>
                  <a:pt x="4008696" y="723800"/>
                </a:moveTo>
                <a:lnTo>
                  <a:pt x="4010051" y="723934"/>
                </a:lnTo>
                <a:lnTo>
                  <a:pt x="4009898" y="724031"/>
                </a:lnTo>
                <a:close/>
                <a:moveTo>
                  <a:pt x="4121555" y="723800"/>
                </a:moveTo>
                <a:cubicBezTo>
                  <a:pt x="4118868" y="723800"/>
                  <a:pt x="4118868" y="727248"/>
                  <a:pt x="4118868" y="727248"/>
                </a:cubicBezTo>
                <a:cubicBezTo>
                  <a:pt x="4118868" y="723800"/>
                  <a:pt x="4118868" y="727248"/>
                  <a:pt x="4116181" y="723800"/>
                </a:cubicBezTo>
                <a:cubicBezTo>
                  <a:pt x="4116181" y="727248"/>
                  <a:pt x="4121555" y="727248"/>
                  <a:pt x="4121555" y="723800"/>
                </a:cubicBezTo>
                <a:close/>
                <a:moveTo>
                  <a:pt x="4263973" y="723800"/>
                </a:moveTo>
                <a:lnTo>
                  <a:pt x="4262181" y="724950"/>
                </a:lnTo>
                <a:lnTo>
                  <a:pt x="4265465" y="725716"/>
                </a:lnTo>
                <a:close/>
                <a:moveTo>
                  <a:pt x="3624171" y="723380"/>
                </a:moveTo>
                <a:lnTo>
                  <a:pt x="3624320" y="723563"/>
                </a:lnTo>
                <a:lnTo>
                  <a:pt x="3623975" y="723443"/>
                </a:lnTo>
                <a:close/>
                <a:moveTo>
                  <a:pt x="3627751" y="722987"/>
                </a:moveTo>
                <a:lnTo>
                  <a:pt x="3630633" y="724170"/>
                </a:lnTo>
                <a:lnTo>
                  <a:pt x="3629935" y="725066"/>
                </a:lnTo>
                <a:lnTo>
                  <a:pt x="3627751" y="724506"/>
                </a:lnTo>
                <a:lnTo>
                  <a:pt x="3627751" y="723893"/>
                </a:lnTo>
                <a:lnTo>
                  <a:pt x="3628234" y="723800"/>
                </a:lnTo>
                <a:lnTo>
                  <a:pt x="3627751" y="723800"/>
                </a:lnTo>
                <a:close/>
                <a:moveTo>
                  <a:pt x="3171586" y="722986"/>
                </a:moveTo>
                <a:lnTo>
                  <a:pt x="3171583" y="722987"/>
                </a:lnTo>
                <a:lnTo>
                  <a:pt x="3171582" y="722986"/>
                </a:lnTo>
                <a:close/>
                <a:moveTo>
                  <a:pt x="3191078" y="722986"/>
                </a:moveTo>
                <a:lnTo>
                  <a:pt x="3191078" y="722987"/>
                </a:lnTo>
                <a:lnTo>
                  <a:pt x="3188633" y="722987"/>
                </a:lnTo>
                <a:lnTo>
                  <a:pt x="3188632" y="722986"/>
                </a:lnTo>
                <a:lnTo>
                  <a:pt x="3188628" y="722987"/>
                </a:lnTo>
                <a:lnTo>
                  <a:pt x="3187179" y="722987"/>
                </a:lnTo>
                <a:lnTo>
                  <a:pt x="3187171" y="722986"/>
                </a:lnTo>
                <a:lnTo>
                  <a:pt x="3187177" y="722986"/>
                </a:lnTo>
                <a:lnTo>
                  <a:pt x="3187179" y="722987"/>
                </a:lnTo>
                <a:lnTo>
                  <a:pt x="3187180" y="722986"/>
                </a:lnTo>
                <a:lnTo>
                  <a:pt x="3188632" y="722986"/>
                </a:lnTo>
                <a:close/>
                <a:moveTo>
                  <a:pt x="3475864" y="722507"/>
                </a:moveTo>
                <a:cubicBezTo>
                  <a:pt x="3477879" y="722938"/>
                  <a:pt x="3479894" y="723800"/>
                  <a:pt x="3479894" y="723800"/>
                </a:cubicBezTo>
                <a:lnTo>
                  <a:pt x="3478907" y="725066"/>
                </a:lnTo>
                <a:lnTo>
                  <a:pt x="3475358" y="724156"/>
                </a:lnTo>
                <a:lnTo>
                  <a:pt x="3477206" y="723800"/>
                </a:lnTo>
                <a:lnTo>
                  <a:pt x="3473971" y="723800"/>
                </a:lnTo>
                <a:lnTo>
                  <a:pt x="3472948" y="723443"/>
                </a:lnTo>
                <a:close/>
                <a:moveTo>
                  <a:pt x="3970014" y="722437"/>
                </a:moveTo>
                <a:lnTo>
                  <a:pt x="3971785" y="722891"/>
                </a:lnTo>
                <a:lnTo>
                  <a:pt x="3971076" y="723800"/>
                </a:lnTo>
                <a:close/>
                <a:moveTo>
                  <a:pt x="3688420" y="722429"/>
                </a:moveTo>
                <a:lnTo>
                  <a:pt x="3688856" y="722987"/>
                </a:lnTo>
                <a:lnTo>
                  <a:pt x="3687985" y="722987"/>
                </a:lnTo>
                <a:close/>
                <a:moveTo>
                  <a:pt x="617198" y="722054"/>
                </a:moveTo>
                <a:lnTo>
                  <a:pt x="617971" y="723005"/>
                </a:lnTo>
                <a:cubicBezTo>
                  <a:pt x="618945" y="723005"/>
                  <a:pt x="619919" y="723005"/>
                  <a:pt x="619919" y="725405"/>
                </a:cubicBezTo>
                <a:lnTo>
                  <a:pt x="623819" y="725405"/>
                </a:lnTo>
                <a:lnTo>
                  <a:pt x="613212" y="726856"/>
                </a:lnTo>
                <a:lnTo>
                  <a:pt x="608392" y="725317"/>
                </a:lnTo>
                <a:cubicBezTo>
                  <a:pt x="604006" y="725918"/>
                  <a:pt x="600108" y="727119"/>
                  <a:pt x="598158" y="724718"/>
                </a:cubicBezTo>
                <a:lnTo>
                  <a:pt x="594851" y="724889"/>
                </a:lnTo>
                <a:lnTo>
                  <a:pt x="593051" y="724335"/>
                </a:lnTo>
                <a:lnTo>
                  <a:pt x="602056" y="724718"/>
                </a:lnTo>
                <a:close/>
                <a:moveTo>
                  <a:pt x="3676641" y="721882"/>
                </a:moveTo>
                <a:lnTo>
                  <a:pt x="3678436" y="722343"/>
                </a:lnTo>
                <a:lnTo>
                  <a:pt x="3678436" y="722987"/>
                </a:lnTo>
                <a:close/>
                <a:moveTo>
                  <a:pt x="529025" y="721616"/>
                </a:moveTo>
                <a:lnTo>
                  <a:pt x="537051" y="721957"/>
                </a:lnTo>
                <a:lnTo>
                  <a:pt x="534145" y="722404"/>
                </a:lnTo>
                <a:close/>
                <a:moveTo>
                  <a:pt x="510752" y="720840"/>
                </a:moveTo>
                <a:lnTo>
                  <a:pt x="517687" y="721134"/>
                </a:lnTo>
                <a:lnTo>
                  <a:pt x="514947" y="722822"/>
                </a:lnTo>
                <a:lnTo>
                  <a:pt x="510752" y="722352"/>
                </a:lnTo>
                <a:close/>
                <a:moveTo>
                  <a:pt x="3963577" y="720785"/>
                </a:moveTo>
                <a:lnTo>
                  <a:pt x="3965640" y="721315"/>
                </a:lnTo>
                <a:lnTo>
                  <a:pt x="3964694" y="721646"/>
                </a:lnTo>
                <a:close/>
                <a:moveTo>
                  <a:pt x="495156" y="720604"/>
                </a:moveTo>
                <a:lnTo>
                  <a:pt x="495152" y="720606"/>
                </a:lnTo>
                <a:lnTo>
                  <a:pt x="495149" y="720606"/>
                </a:lnTo>
                <a:close/>
                <a:moveTo>
                  <a:pt x="501075" y="720429"/>
                </a:moveTo>
                <a:lnTo>
                  <a:pt x="506852" y="720675"/>
                </a:lnTo>
                <a:lnTo>
                  <a:pt x="506852" y="721916"/>
                </a:lnTo>
                <a:lnTo>
                  <a:pt x="500749" y="721233"/>
                </a:lnTo>
                <a:close/>
                <a:moveTo>
                  <a:pt x="4381205" y="720354"/>
                </a:moveTo>
                <a:cubicBezTo>
                  <a:pt x="4381205" y="723801"/>
                  <a:pt x="4375831" y="720354"/>
                  <a:pt x="4378518" y="723801"/>
                </a:cubicBezTo>
                <a:cubicBezTo>
                  <a:pt x="4373143" y="723801"/>
                  <a:pt x="4367769" y="723801"/>
                  <a:pt x="4359708" y="723801"/>
                </a:cubicBezTo>
                <a:cubicBezTo>
                  <a:pt x="4359708" y="723801"/>
                  <a:pt x="4359708" y="720354"/>
                  <a:pt x="4357020" y="720354"/>
                </a:cubicBezTo>
                <a:cubicBezTo>
                  <a:pt x="4357020" y="720354"/>
                  <a:pt x="4357020" y="720354"/>
                  <a:pt x="4357020" y="723801"/>
                </a:cubicBezTo>
                <a:cubicBezTo>
                  <a:pt x="4357020" y="720354"/>
                  <a:pt x="4357020" y="720354"/>
                  <a:pt x="4354334" y="720354"/>
                </a:cubicBezTo>
                <a:lnTo>
                  <a:pt x="4357020" y="720354"/>
                </a:lnTo>
                <a:close/>
                <a:moveTo>
                  <a:pt x="4459132" y="720354"/>
                </a:moveTo>
                <a:lnTo>
                  <a:pt x="4456444" y="720354"/>
                </a:lnTo>
                <a:cubicBezTo>
                  <a:pt x="4459132" y="720354"/>
                  <a:pt x="4456444" y="723801"/>
                  <a:pt x="4456444" y="723801"/>
                </a:cubicBezTo>
                <a:cubicBezTo>
                  <a:pt x="4459132" y="723801"/>
                  <a:pt x="4459132" y="720354"/>
                  <a:pt x="4459132" y="720354"/>
                </a:cubicBezTo>
                <a:close/>
                <a:moveTo>
                  <a:pt x="4461818" y="720354"/>
                </a:moveTo>
                <a:lnTo>
                  <a:pt x="4459132" y="720354"/>
                </a:lnTo>
                <a:cubicBezTo>
                  <a:pt x="4459132" y="723801"/>
                  <a:pt x="4459132" y="720354"/>
                  <a:pt x="4461818" y="720354"/>
                </a:cubicBezTo>
                <a:close/>
                <a:moveTo>
                  <a:pt x="4469880" y="720354"/>
                </a:moveTo>
                <a:lnTo>
                  <a:pt x="4468268" y="720354"/>
                </a:lnTo>
                <a:lnTo>
                  <a:pt x="4467193" y="723801"/>
                </a:lnTo>
                <a:cubicBezTo>
                  <a:pt x="4469880" y="723801"/>
                  <a:pt x="4467193" y="720354"/>
                  <a:pt x="4469880" y="720354"/>
                </a:cubicBezTo>
                <a:close/>
                <a:moveTo>
                  <a:pt x="3404106" y="720353"/>
                </a:moveTo>
                <a:lnTo>
                  <a:pt x="3404106" y="722731"/>
                </a:lnTo>
                <a:lnTo>
                  <a:pt x="3403070" y="722986"/>
                </a:lnTo>
                <a:lnTo>
                  <a:pt x="3399367" y="722986"/>
                </a:lnTo>
                <a:lnTo>
                  <a:pt x="3401419" y="720353"/>
                </a:lnTo>
                <a:close/>
                <a:moveTo>
                  <a:pt x="3461084" y="720353"/>
                </a:moveTo>
                <a:lnTo>
                  <a:pt x="3459872" y="721242"/>
                </a:lnTo>
                <a:lnTo>
                  <a:pt x="3456841" y="720353"/>
                </a:lnTo>
                <a:close/>
                <a:moveTo>
                  <a:pt x="3535775" y="720353"/>
                </a:moveTo>
                <a:lnTo>
                  <a:pt x="3536324" y="721056"/>
                </a:lnTo>
                <a:lnTo>
                  <a:pt x="3536324" y="722117"/>
                </a:lnTo>
                <a:lnTo>
                  <a:pt x="3534606" y="721853"/>
                </a:lnTo>
                <a:close/>
                <a:moveTo>
                  <a:pt x="3686802" y="720353"/>
                </a:moveTo>
                <a:lnTo>
                  <a:pt x="3687351" y="721056"/>
                </a:lnTo>
                <a:lnTo>
                  <a:pt x="3687351" y="722987"/>
                </a:lnTo>
                <a:lnTo>
                  <a:pt x="3686233" y="722987"/>
                </a:lnTo>
                <a:lnTo>
                  <a:pt x="3685370" y="722190"/>
                </a:lnTo>
                <a:close/>
                <a:moveTo>
                  <a:pt x="4006009" y="720353"/>
                </a:moveTo>
                <a:cubicBezTo>
                  <a:pt x="4006009" y="722077"/>
                  <a:pt x="4004665" y="722077"/>
                  <a:pt x="4003658" y="722077"/>
                </a:cubicBezTo>
                <a:lnTo>
                  <a:pt x="4003331" y="723752"/>
                </a:lnTo>
                <a:lnTo>
                  <a:pt x="3988762" y="720353"/>
                </a:lnTo>
                <a:lnTo>
                  <a:pt x="3994136" y="720353"/>
                </a:lnTo>
                <a:close/>
                <a:moveTo>
                  <a:pt x="4083936" y="720353"/>
                </a:moveTo>
                <a:lnTo>
                  <a:pt x="4081248" y="720353"/>
                </a:lnTo>
                <a:cubicBezTo>
                  <a:pt x="4083936" y="720353"/>
                  <a:pt x="4081248" y="723800"/>
                  <a:pt x="4081248" y="723800"/>
                </a:cubicBezTo>
                <a:cubicBezTo>
                  <a:pt x="4083936" y="723800"/>
                  <a:pt x="4083936" y="720353"/>
                  <a:pt x="4083936" y="720353"/>
                </a:cubicBezTo>
                <a:close/>
                <a:moveTo>
                  <a:pt x="4086623" y="720353"/>
                </a:moveTo>
                <a:lnTo>
                  <a:pt x="4083936" y="720353"/>
                </a:lnTo>
                <a:cubicBezTo>
                  <a:pt x="4083936" y="723800"/>
                  <a:pt x="4083936" y="720353"/>
                  <a:pt x="4086623" y="720353"/>
                </a:cubicBezTo>
                <a:close/>
                <a:moveTo>
                  <a:pt x="4094684" y="720353"/>
                </a:moveTo>
                <a:lnTo>
                  <a:pt x="4093072" y="720353"/>
                </a:lnTo>
                <a:lnTo>
                  <a:pt x="4091997" y="723800"/>
                </a:lnTo>
                <a:cubicBezTo>
                  <a:pt x="4094684" y="723800"/>
                  <a:pt x="4091997" y="720353"/>
                  <a:pt x="4094684" y="720353"/>
                </a:cubicBezTo>
                <a:close/>
                <a:moveTo>
                  <a:pt x="3390557" y="720304"/>
                </a:moveTo>
                <a:lnTo>
                  <a:pt x="3390670" y="720353"/>
                </a:lnTo>
                <a:lnTo>
                  <a:pt x="3390670" y="720675"/>
                </a:lnTo>
                <a:lnTo>
                  <a:pt x="3390586" y="720399"/>
                </a:lnTo>
                <a:lnTo>
                  <a:pt x="3390670" y="720353"/>
                </a:lnTo>
                <a:lnTo>
                  <a:pt x="3390572" y="720353"/>
                </a:lnTo>
                <a:close/>
                <a:moveTo>
                  <a:pt x="3493957" y="719547"/>
                </a:moveTo>
                <a:lnTo>
                  <a:pt x="3494896" y="719618"/>
                </a:lnTo>
                <a:lnTo>
                  <a:pt x="3495468" y="720353"/>
                </a:lnTo>
                <a:lnTo>
                  <a:pt x="3495468" y="719662"/>
                </a:lnTo>
                <a:lnTo>
                  <a:pt x="3498333" y="719878"/>
                </a:lnTo>
                <a:lnTo>
                  <a:pt x="3498704" y="720353"/>
                </a:lnTo>
                <a:lnTo>
                  <a:pt x="3495468" y="720353"/>
                </a:lnTo>
                <a:lnTo>
                  <a:pt x="3493329" y="720353"/>
                </a:lnTo>
                <a:close/>
                <a:moveTo>
                  <a:pt x="3397388" y="719490"/>
                </a:moveTo>
                <a:cubicBezTo>
                  <a:pt x="3398060" y="718629"/>
                  <a:pt x="3398732" y="718629"/>
                  <a:pt x="3398732" y="720353"/>
                </a:cubicBezTo>
                <a:cubicBezTo>
                  <a:pt x="3398732" y="722076"/>
                  <a:pt x="3398732" y="722076"/>
                  <a:pt x="3398732" y="722076"/>
                </a:cubicBezTo>
                <a:lnTo>
                  <a:pt x="3398732" y="722986"/>
                </a:lnTo>
                <a:lnTo>
                  <a:pt x="3396679" y="722986"/>
                </a:lnTo>
                <a:lnTo>
                  <a:pt x="3398732" y="720353"/>
                </a:lnTo>
                <a:lnTo>
                  <a:pt x="3397120" y="720353"/>
                </a:lnTo>
                <a:lnTo>
                  <a:pt x="3396298" y="722986"/>
                </a:lnTo>
                <a:lnTo>
                  <a:pt x="3395272" y="722986"/>
                </a:lnTo>
                <a:lnTo>
                  <a:pt x="3395272" y="720848"/>
                </a:lnTo>
                <a:lnTo>
                  <a:pt x="3396045" y="720353"/>
                </a:lnTo>
                <a:lnTo>
                  <a:pt x="3397120" y="720353"/>
                </a:lnTo>
                <a:close/>
                <a:moveTo>
                  <a:pt x="3488881" y="719164"/>
                </a:moveTo>
                <a:lnTo>
                  <a:pt x="3490642" y="719297"/>
                </a:lnTo>
                <a:lnTo>
                  <a:pt x="3490642" y="720353"/>
                </a:lnTo>
                <a:lnTo>
                  <a:pt x="3491042" y="719327"/>
                </a:lnTo>
                <a:lnTo>
                  <a:pt x="3492114" y="719408"/>
                </a:lnTo>
                <a:lnTo>
                  <a:pt x="3490642" y="720353"/>
                </a:lnTo>
                <a:cubicBezTo>
                  <a:pt x="3490642" y="720353"/>
                  <a:pt x="3487955" y="720353"/>
                  <a:pt x="3487955" y="720353"/>
                </a:cubicBezTo>
                <a:close/>
                <a:moveTo>
                  <a:pt x="3653762" y="719060"/>
                </a:moveTo>
                <a:lnTo>
                  <a:pt x="3654664" y="719928"/>
                </a:lnTo>
                <a:lnTo>
                  <a:pt x="3653109" y="719688"/>
                </a:lnTo>
                <a:close/>
                <a:moveTo>
                  <a:pt x="3178778" y="718557"/>
                </a:moveTo>
                <a:lnTo>
                  <a:pt x="3180152" y="718660"/>
                </a:lnTo>
                <a:lnTo>
                  <a:pt x="3185548" y="721983"/>
                </a:lnTo>
                <a:lnTo>
                  <a:pt x="3185052" y="722594"/>
                </a:lnTo>
                <a:lnTo>
                  <a:pt x="3177431" y="721187"/>
                </a:lnTo>
                <a:lnTo>
                  <a:pt x="3173255" y="721958"/>
                </a:lnTo>
                <a:lnTo>
                  <a:pt x="3172864" y="722199"/>
                </a:lnTo>
                <a:lnTo>
                  <a:pt x="3172731" y="722056"/>
                </a:lnTo>
                <a:lnTo>
                  <a:pt x="3173255" y="721958"/>
                </a:lnTo>
                <a:close/>
                <a:moveTo>
                  <a:pt x="3953350" y="718294"/>
                </a:moveTo>
                <a:lnTo>
                  <a:pt x="3964578" y="720353"/>
                </a:lnTo>
                <a:lnTo>
                  <a:pt x="3963015" y="720353"/>
                </a:lnTo>
                <a:lnTo>
                  <a:pt x="3961890" y="720353"/>
                </a:lnTo>
                <a:lnTo>
                  <a:pt x="3960328" y="720353"/>
                </a:lnTo>
                <a:lnTo>
                  <a:pt x="3964435" y="722987"/>
                </a:lnTo>
                <a:lnTo>
                  <a:pt x="3963053" y="722987"/>
                </a:lnTo>
                <a:cubicBezTo>
                  <a:pt x="3959154" y="722987"/>
                  <a:pt x="3963053" y="722987"/>
                  <a:pt x="3959154" y="722987"/>
                </a:cubicBezTo>
                <a:lnTo>
                  <a:pt x="3958487" y="722714"/>
                </a:lnTo>
                <a:lnTo>
                  <a:pt x="3960328" y="720353"/>
                </a:lnTo>
                <a:lnTo>
                  <a:pt x="3957641" y="720353"/>
                </a:lnTo>
                <a:cubicBezTo>
                  <a:pt x="3957641" y="720353"/>
                  <a:pt x="3954953" y="716904"/>
                  <a:pt x="3954953" y="720353"/>
                </a:cubicBezTo>
                <a:close/>
                <a:moveTo>
                  <a:pt x="3648091" y="718247"/>
                </a:moveTo>
                <a:lnTo>
                  <a:pt x="3648683" y="719007"/>
                </a:lnTo>
                <a:lnTo>
                  <a:pt x="3647251" y="718787"/>
                </a:lnTo>
                <a:close/>
                <a:moveTo>
                  <a:pt x="3660933" y="718073"/>
                </a:moveTo>
                <a:lnTo>
                  <a:pt x="3663916" y="718620"/>
                </a:lnTo>
                <a:lnTo>
                  <a:pt x="3660933" y="719079"/>
                </a:lnTo>
                <a:close/>
                <a:moveTo>
                  <a:pt x="3385225" y="718023"/>
                </a:moveTo>
                <a:lnTo>
                  <a:pt x="3385601" y="718184"/>
                </a:lnTo>
                <a:lnTo>
                  <a:pt x="3385333" y="718184"/>
                </a:lnTo>
                <a:close/>
                <a:moveTo>
                  <a:pt x="3508563" y="717828"/>
                </a:moveTo>
                <a:lnTo>
                  <a:pt x="3520113" y="719944"/>
                </a:lnTo>
                <a:lnTo>
                  <a:pt x="3520749" y="720353"/>
                </a:lnTo>
                <a:lnTo>
                  <a:pt x="3520749" y="720061"/>
                </a:lnTo>
                <a:lnTo>
                  <a:pt x="3522340" y="720353"/>
                </a:lnTo>
                <a:lnTo>
                  <a:pt x="3520749" y="720353"/>
                </a:lnTo>
                <a:lnTo>
                  <a:pt x="3519652" y="720353"/>
                </a:lnTo>
                <a:lnTo>
                  <a:pt x="3525669" y="721896"/>
                </a:lnTo>
                <a:lnTo>
                  <a:pt x="3518583" y="722987"/>
                </a:lnTo>
                <a:lnTo>
                  <a:pt x="3526103" y="724016"/>
                </a:lnTo>
                <a:lnTo>
                  <a:pt x="3512140" y="723800"/>
                </a:lnTo>
                <a:lnTo>
                  <a:pt x="3512140" y="728286"/>
                </a:lnTo>
                <a:lnTo>
                  <a:pt x="3508904" y="727248"/>
                </a:lnTo>
                <a:lnTo>
                  <a:pt x="3510081" y="728759"/>
                </a:lnTo>
                <a:lnTo>
                  <a:pt x="3508858" y="728591"/>
                </a:lnTo>
                <a:lnTo>
                  <a:pt x="3506765" y="727248"/>
                </a:lnTo>
                <a:lnTo>
                  <a:pt x="3506491" y="727600"/>
                </a:lnTo>
                <a:lnTo>
                  <a:pt x="3506217" y="727248"/>
                </a:lnTo>
                <a:lnTo>
                  <a:pt x="3505526" y="728135"/>
                </a:lnTo>
                <a:lnTo>
                  <a:pt x="3503920" y="727915"/>
                </a:lnTo>
                <a:lnTo>
                  <a:pt x="3503530" y="727248"/>
                </a:lnTo>
                <a:lnTo>
                  <a:pt x="3501391" y="727248"/>
                </a:lnTo>
                <a:lnTo>
                  <a:pt x="3500284" y="726640"/>
                </a:lnTo>
                <a:lnTo>
                  <a:pt x="3498919" y="726421"/>
                </a:lnTo>
                <a:lnTo>
                  <a:pt x="3498704" y="727248"/>
                </a:lnTo>
                <a:lnTo>
                  <a:pt x="3490168" y="726406"/>
                </a:lnTo>
                <a:lnTo>
                  <a:pt x="3489904" y="726081"/>
                </a:lnTo>
                <a:lnTo>
                  <a:pt x="3498704" y="727248"/>
                </a:lnTo>
                <a:cubicBezTo>
                  <a:pt x="3494673" y="725524"/>
                  <a:pt x="3491986" y="725524"/>
                  <a:pt x="3489635" y="725524"/>
                </a:cubicBezTo>
                <a:lnTo>
                  <a:pt x="3489407" y="725469"/>
                </a:lnTo>
                <a:lnTo>
                  <a:pt x="3488872" y="724809"/>
                </a:lnTo>
                <a:lnTo>
                  <a:pt x="3498919" y="726421"/>
                </a:lnTo>
                <a:lnTo>
                  <a:pt x="3499040" y="725956"/>
                </a:lnTo>
                <a:lnTo>
                  <a:pt x="3500284" y="726640"/>
                </a:lnTo>
                <a:lnTo>
                  <a:pt x="3504078" y="727248"/>
                </a:lnTo>
                <a:cubicBezTo>
                  <a:pt x="3504078" y="723800"/>
                  <a:pt x="3504078" y="723800"/>
                  <a:pt x="3504078" y="723800"/>
                </a:cubicBezTo>
                <a:cubicBezTo>
                  <a:pt x="3506765" y="723800"/>
                  <a:pt x="3504078" y="723800"/>
                  <a:pt x="3506765" y="723800"/>
                </a:cubicBezTo>
                <a:cubicBezTo>
                  <a:pt x="3509452" y="723800"/>
                  <a:pt x="3512140" y="723800"/>
                  <a:pt x="3512140" y="723800"/>
                </a:cubicBezTo>
                <a:cubicBezTo>
                  <a:pt x="3512140" y="720353"/>
                  <a:pt x="3509452" y="723800"/>
                  <a:pt x="3506765" y="720353"/>
                </a:cubicBezTo>
                <a:cubicBezTo>
                  <a:pt x="3506765" y="720353"/>
                  <a:pt x="3501391" y="723800"/>
                  <a:pt x="3501391" y="720353"/>
                </a:cubicBezTo>
                <a:lnTo>
                  <a:pt x="3501626" y="720126"/>
                </a:lnTo>
                <a:lnTo>
                  <a:pt x="3504031" y="720307"/>
                </a:lnTo>
                <a:lnTo>
                  <a:pt x="3504078" y="720353"/>
                </a:lnTo>
                <a:lnTo>
                  <a:pt x="3504078" y="720311"/>
                </a:lnTo>
                <a:lnTo>
                  <a:pt x="3504626" y="720353"/>
                </a:lnTo>
                <a:lnTo>
                  <a:pt x="3506765" y="718980"/>
                </a:lnTo>
                <a:lnTo>
                  <a:pt x="3506765" y="720353"/>
                </a:lnTo>
                <a:cubicBezTo>
                  <a:pt x="3509452" y="720353"/>
                  <a:pt x="3509452" y="720353"/>
                  <a:pt x="3509452" y="720353"/>
                </a:cubicBezTo>
                <a:lnTo>
                  <a:pt x="3507844" y="718288"/>
                </a:lnTo>
                <a:close/>
                <a:moveTo>
                  <a:pt x="3658332" y="717596"/>
                </a:moveTo>
                <a:lnTo>
                  <a:pt x="3659174" y="717751"/>
                </a:lnTo>
                <a:lnTo>
                  <a:pt x="3658649" y="718004"/>
                </a:lnTo>
                <a:close/>
                <a:moveTo>
                  <a:pt x="3656175" y="717201"/>
                </a:moveTo>
                <a:lnTo>
                  <a:pt x="3657793" y="717498"/>
                </a:lnTo>
                <a:lnTo>
                  <a:pt x="3657793" y="717979"/>
                </a:lnTo>
                <a:close/>
                <a:moveTo>
                  <a:pt x="3655105" y="717005"/>
                </a:moveTo>
                <a:lnTo>
                  <a:pt x="3655959" y="717161"/>
                </a:lnTo>
                <a:lnTo>
                  <a:pt x="3657793" y="718338"/>
                </a:lnTo>
                <a:lnTo>
                  <a:pt x="3657793" y="719563"/>
                </a:lnTo>
                <a:lnTo>
                  <a:pt x="3655105" y="719976"/>
                </a:lnTo>
                <a:close/>
                <a:moveTo>
                  <a:pt x="4289842" y="716905"/>
                </a:moveTo>
                <a:cubicBezTo>
                  <a:pt x="4289842" y="720354"/>
                  <a:pt x="4284468" y="716905"/>
                  <a:pt x="4284468" y="716905"/>
                </a:cubicBezTo>
                <a:cubicBezTo>
                  <a:pt x="4284468" y="720354"/>
                  <a:pt x="4289842" y="716905"/>
                  <a:pt x="4289842" y="720354"/>
                </a:cubicBezTo>
                <a:cubicBezTo>
                  <a:pt x="4292530" y="720354"/>
                  <a:pt x="4289842" y="716905"/>
                  <a:pt x="4289842" y="716905"/>
                </a:cubicBezTo>
                <a:close/>
                <a:moveTo>
                  <a:pt x="4327462" y="716905"/>
                </a:moveTo>
                <a:cubicBezTo>
                  <a:pt x="4324775" y="720354"/>
                  <a:pt x="4324775" y="720354"/>
                  <a:pt x="4324775" y="720354"/>
                </a:cubicBezTo>
                <a:cubicBezTo>
                  <a:pt x="4327462" y="720354"/>
                  <a:pt x="4332837" y="720354"/>
                  <a:pt x="4332837" y="723801"/>
                </a:cubicBezTo>
                <a:cubicBezTo>
                  <a:pt x="4335523" y="723801"/>
                  <a:pt x="4332837" y="720354"/>
                  <a:pt x="4335523" y="720354"/>
                </a:cubicBezTo>
                <a:lnTo>
                  <a:pt x="4332837" y="720354"/>
                </a:lnTo>
                <a:cubicBezTo>
                  <a:pt x="4332837" y="720354"/>
                  <a:pt x="4330149" y="716905"/>
                  <a:pt x="4330149" y="720354"/>
                </a:cubicBezTo>
                <a:cubicBezTo>
                  <a:pt x="4330149" y="716905"/>
                  <a:pt x="4327462" y="716905"/>
                  <a:pt x="4327462" y="716905"/>
                </a:cubicBezTo>
                <a:close/>
                <a:moveTo>
                  <a:pt x="4426886" y="716905"/>
                </a:moveTo>
                <a:cubicBezTo>
                  <a:pt x="4426886" y="720354"/>
                  <a:pt x="4426886" y="720354"/>
                  <a:pt x="4426886" y="720354"/>
                </a:cubicBezTo>
                <a:cubicBezTo>
                  <a:pt x="4429573" y="720354"/>
                  <a:pt x="4429573" y="720354"/>
                  <a:pt x="4429573" y="720354"/>
                </a:cubicBezTo>
                <a:cubicBezTo>
                  <a:pt x="4429573" y="720354"/>
                  <a:pt x="4429573" y="720354"/>
                  <a:pt x="4426886" y="716905"/>
                </a:cubicBezTo>
                <a:close/>
                <a:moveTo>
                  <a:pt x="4453757" y="716905"/>
                </a:moveTo>
                <a:cubicBezTo>
                  <a:pt x="4453757" y="720354"/>
                  <a:pt x="4451070" y="720354"/>
                  <a:pt x="4451070" y="720354"/>
                </a:cubicBezTo>
                <a:cubicBezTo>
                  <a:pt x="4451070" y="720354"/>
                  <a:pt x="4451070" y="716905"/>
                  <a:pt x="4451070" y="716905"/>
                </a:cubicBezTo>
                <a:cubicBezTo>
                  <a:pt x="4448383" y="720354"/>
                  <a:pt x="4448383" y="720354"/>
                  <a:pt x="4448383" y="720354"/>
                </a:cubicBezTo>
                <a:cubicBezTo>
                  <a:pt x="4445696" y="720354"/>
                  <a:pt x="4448383" y="716905"/>
                  <a:pt x="4445696" y="720354"/>
                </a:cubicBezTo>
                <a:cubicBezTo>
                  <a:pt x="4445696" y="720354"/>
                  <a:pt x="4445696" y="720354"/>
                  <a:pt x="4443009" y="720354"/>
                </a:cubicBezTo>
                <a:cubicBezTo>
                  <a:pt x="4445696" y="723801"/>
                  <a:pt x="4448383" y="720354"/>
                  <a:pt x="4453757" y="720354"/>
                </a:cubicBezTo>
                <a:cubicBezTo>
                  <a:pt x="4453757" y="720354"/>
                  <a:pt x="4453757" y="720354"/>
                  <a:pt x="4453757" y="716905"/>
                </a:cubicBezTo>
                <a:close/>
                <a:moveTo>
                  <a:pt x="3684664" y="716904"/>
                </a:moveTo>
                <a:lnTo>
                  <a:pt x="3686334" y="717619"/>
                </a:lnTo>
                <a:lnTo>
                  <a:pt x="3684664" y="717997"/>
                </a:lnTo>
                <a:lnTo>
                  <a:pt x="3684664" y="716904"/>
                </a:lnTo>
                <a:lnTo>
                  <a:pt x="3683671" y="718179"/>
                </a:lnTo>
                <a:lnTo>
                  <a:pt x="3682499" y="717983"/>
                </a:lnTo>
                <a:lnTo>
                  <a:pt x="3683375" y="716904"/>
                </a:lnTo>
                <a:close/>
                <a:moveTo>
                  <a:pt x="3930822" y="716904"/>
                </a:moveTo>
                <a:lnTo>
                  <a:pt x="3931862" y="718185"/>
                </a:lnTo>
                <a:lnTo>
                  <a:pt x="3927964" y="718185"/>
                </a:lnTo>
                <a:lnTo>
                  <a:pt x="3924064" y="718185"/>
                </a:lnTo>
                <a:lnTo>
                  <a:pt x="3924064" y="716904"/>
                </a:lnTo>
                <a:lnTo>
                  <a:pt x="3925105" y="716904"/>
                </a:lnTo>
                <a:lnTo>
                  <a:pt x="3924064" y="718185"/>
                </a:lnTo>
                <a:lnTo>
                  <a:pt x="3925313" y="716904"/>
                </a:lnTo>
                <a:lnTo>
                  <a:pt x="3926958" y="716904"/>
                </a:lnTo>
                <a:lnTo>
                  <a:pt x="3929646" y="716904"/>
                </a:lnTo>
                <a:close/>
                <a:moveTo>
                  <a:pt x="3945768" y="716904"/>
                </a:moveTo>
                <a:lnTo>
                  <a:pt x="3951454" y="717947"/>
                </a:lnTo>
                <a:lnTo>
                  <a:pt x="3949579" y="720353"/>
                </a:lnTo>
                <a:lnTo>
                  <a:pt x="3952713" y="721693"/>
                </a:lnTo>
                <a:lnTo>
                  <a:pt x="3947458" y="722987"/>
                </a:lnTo>
                <a:lnTo>
                  <a:pt x="3939660" y="722987"/>
                </a:lnTo>
                <a:cubicBezTo>
                  <a:pt x="3939660" y="722987"/>
                  <a:pt x="3939660" y="718185"/>
                  <a:pt x="3939660" y="718185"/>
                </a:cubicBezTo>
                <a:cubicBezTo>
                  <a:pt x="3939660" y="718185"/>
                  <a:pt x="3939660" y="722987"/>
                  <a:pt x="3935762" y="722987"/>
                </a:cubicBezTo>
                <a:cubicBezTo>
                  <a:pt x="3935762" y="722987"/>
                  <a:pt x="3934787" y="720587"/>
                  <a:pt x="3934299" y="718186"/>
                </a:cubicBezTo>
                <a:lnTo>
                  <a:pt x="3934690" y="716904"/>
                </a:lnTo>
                <a:lnTo>
                  <a:pt x="3935020" y="716904"/>
                </a:lnTo>
                <a:cubicBezTo>
                  <a:pt x="3932332" y="716904"/>
                  <a:pt x="3937707" y="720353"/>
                  <a:pt x="3937707" y="720353"/>
                </a:cubicBezTo>
                <a:cubicBezTo>
                  <a:pt x="3937707" y="716904"/>
                  <a:pt x="3937707" y="716904"/>
                  <a:pt x="3937707" y="716904"/>
                </a:cubicBezTo>
                <a:close/>
                <a:moveTo>
                  <a:pt x="4051690" y="716904"/>
                </a:moveTo>
                <a:cubicBezTo>
                  <a:pt x="4051690" y="720353"/>
                  <a:pt x="4051690" y="720353"/>
                  <a:pt x="4051690" y="720353"/>
                </a:cubicBezTo>
                <a:cubicBezTo>
                  <a:pt x="4054377" y="720353"/>
                  <a:pt x="4054377" y="720353"/>
                  <a:pt x="4054377" y="720353"/>
                </a:cubicBezTo>
                <a:cubicBezTo>
                  <a:pt x="4054377" y="720353"/>
                  <a:pt x="4054377" y="720353"/>
                  <a:pt x="4051690" y="716904"/>
                </a:cubicBezTo>
                <a:close/>
                <a:moveTo>
                  <a:pt x="4078562" y="716904"/>
                </a:moveTo>
                <a:cubicBezTo>
                  <a:pt x="4078562" y="720353"/>
                  <a:pt x="4075874" y="720353"/>
                  <a:pt x="4075874" y="720353"/>
                </a:cubicBezTo>
                <a:cubicBezTo>
                  <a:pt x="4075874" y="720353"/>
                  <a:pt x="4075874" y="716904"/>
                  <a:pt x="4075874" y="716904"/>
                </a:cubicBezTo>
                <a:cubicBezTo>
                  <a:pt x="4073187" y="720353"/>
                  <a:pt x="4073187" y="720353"/>
                  <a:pt x="4073187" y="720353"/>
                </a:cubicBezTo>
                <a:cubicBezTo>
                  <a:pt x="4070500" y="720353"/>
                  <a:pt x="4073187" y="716904"/>
                  <a:pt x="4070500" y="720353"/>
                </a:cubicBezTo>
                <a:cubicBezTo>
                  <a:pt x="4070500" y="720353"/>
                  <a:pt x="4070500" y="720353"/>
                  <a:pt x="4067813" y="720353"/>
                </a:cubicBezTo>
                <a:cubicBezTo>
                  <a:pt x="4070500" y="723800"/>
                  <a:pt x="4073187" y="720353"/>
                  <a:pt x="4078562" y="720353"/>
                </a:cubicBezTo>
                <a:cubicBezTo>
                  <a:pt x="4078562" y="720353"/>
                  <a:pt x="4078562" y="720353"/>
                  <a:pt x="4078562" y="716904"/>
                </a:cubicBezTo>
                <a:close/>
                <a:moveTo>
                  <a:pt x="3598643" y="716863"/>
                </a:moveTo>
                <a:lnTo>
                  <a:pt x="3598676" y="716865"/>
                </a:lnTo>
                <a:lnTo>
                  <a:pt x="3598676" y="716904"/>
                </a:lnTo>
                <a:close/>
                <a:moveTo>
                  <a:pt x="3501391" y="716773"/>
                </a:moveTo>
                <a:lnTo>
                  <a:pt x="3501940" y="716904"/>
                </a:lnTo>
                <a:lnTo>
                  <a:pt x="3501391" y="716904"/>
                </a:lnTo>
                <a:close/>
                <a:moveTo>
                  <a:pt x="3496382" y="716670"/>
                </a:moveTo>
                <a:lnTo>
                  <a:pt x="3496017" y="716904"/>
                </a:lnTo>
                <a:lnTo>
                  <a:pt x="3495468" y="716904"/>
                </a:lnTo>
                <a:close/>
                <a:moveTo>
                  <a:pt x="3492530" y="716582"/>
                </a:moveTo>
                <a:lnTo>
                  <a:pt x="3492782" y="716904"/>
                </a:lnTo>
                <a:lnTo>
                  <a:pt x="3491986" y="716904"/>
                </a:lnTo>
                <a:lnTo>
                  <a:pt x="3492068" y="716694"/>
                </a:lnTo>
                <a:close/>
                <a:moveTo>
                  <a:pt x="3452818" y="716380"/>
                </a:moveTo>
                <a:lnTo>
                  <a:pt x="3453023" y="716398"/>
                </a:lnTo>
                <a:lnTo>
                  <a:pt x="3453023" y="716904"/>
                </a:lnTo>
                <a:close/>
                <a:moveTo>
                  <a:pt x="4289305" y="716216"/>
                </a:moveTo>
                <a:lnTo>
                  <a:pt x="4287156" y="716905"/>
                </a:lnTo>
                <a:cubicBezTo>
                  <a:pt x="4287156" y="716905"/>
                  <a:pt x="4289842" y="716905"/>
                  <a:pt x="4289842" y="716905"/>
                </a:cubicBezTo>
                <a:close/>
                <a:moveTo>
                  <a:pt x="3652872" y="716183"/>
                </a:moveTo>
                <a:lnTo>
                  <a:pt x="3654558" y="716904"/>
                </a:lnTo>
                <a:lnTo>
                  <a:pt x="3652872" y="716904"/>
                </a:lnTo>
                <a:close/>
                <a:moveTo>
                  <a:pt x="3446841" y="715869"/>
                </a:moveTo>
                <a:lnTo>
                  <a:pt x="3447648" y="715938"/>
                </a:lnTo>
                <a:lnTo>
                  <a:pt x="3447648" y="716904"/>
                </a:lnTo>
                <a:close/>
                <a:moveTo>
                  <a:pt x="4215858" y="715864"/>
                </a:moveTo>
                <a:lnTo>
                  <a:pt x="4228039" y="716905"/>
                </a:lnTo>
                <a:lnTo>
                  <a:pt x="4232818" y="717266"/>
                </a:lnTo>
                <a:lnTo>
                  <a:pt x="4228704" y="718197"/>
                </a:lnTo>
                <a:cubicBezTo>
                  <a:pt x="4226353" y="717767"/>
                  <a:pt x="4223666" y="716904"/>
                  <a:pt x="4220979" y="716904"/>
                </a:cubicBezTo>
                <a:lnTo>
                  <a:pt x="4218292" y="716904"/>
                </a:lnTo>
                <a:close/>
                <a:moveTo>
                  <a:pt x="261225" y="715803"/>
                </a:moveTo>
                <a:lnTo>
                  <a:pt x="260870" y="716239"/>
                </a:lnTo>
                <a:lnTo>
                  <a:pt x="261225" y="716603"/>
                </a:lnTo>
                <a:lnTo>
                  <a:pt x="265123" y="720604"/>
                </a:lnTo>
                <a:cubicBezTo>
                  <a:pt x="261225" y="720604"/>
                  <a:pt x="265123" y="715803"/>
                  <a:pt x="261225" y="715803"/>
                </a:cubicBezTo>
                <a:close/>
                <a:moveTo>
                  <a:pt x="269022" y="715803"/>
                </a:moveTo>
                <a:cubicBezTo>
                  <a:pt x="269022" y="715803"/>
                  <a:pt x="272921" y="720604"/>
                  <a:pt x="272921" y="720604"/>
                </a:cubicBezTo>
                <a:cubicBezTo>
                  <a:pt x="269022" y="720604"/>
                  <a:pt x="269022" y="720604"/>
                  <a:pt x="269022" y="720604"/>
                </a:cubicBezTo>
                <a:cubicBezTo>
                  <a:pt x="269022" y="720604"/>
                  <a:pt x="269022" y="720604"/>
                  <a:pt x="269022" y="715803"/>
                </a:cubicBezTo>
                <a:close/>
                <a:moveTo>
                  <a:pt x="280718" y="715803"/>
                </a:moveTo>
                <a:cubicBezTo>
                  <a:pt x="280718" y="715803"/>
                  <a:pt x="280718" y="720604"/>
                  <a:pt x="280718" y="720604"/>
                </a:cubicBezTo>
                <a:cubicBezTo>
                  <a:pt x="280718" y="715803"/>
                  <a:pt x="276820" y="720604"/>
                  <a:pt x="272921" y="715803"/>
                </a:cubicBezTo>
                <a:cubicBezTo>
                  <a:pt x="276820" y="715803"/>
                  <a:pt x="276820" y="715803"/>
                  <a:pt x="280718" y="715803"/>
                </a:cubicBezTo>
                <a:close/>
                <a:moveTo>
                  <a:pt x="3373855" y="715751"/>
                </a:moveTo>
                <a:lnTo>
                  <a:pt x="3374760" y="715923"/>
                </a:lnTo>
                <a:lnTo>
                  <a:pt x="3373309" y="716423"/>
                </a:lnTo>
                <a:close/>
                <a:moveTo>
                  <a:pt x="4265659" y="715612"/>
                </a:moveTo>
                <a:cubicBezTo>
                  <a:pt x="4267674" y="715181"/>
                  <a:pt x="4269689" y="715181"/>
                  <a:pt x="4271033" y="716905"/>
                </a:cubicBezTo>
                <a:cubicBezTo>
                  <a:pt x="4268345" y="716905"/>
                  <a:pt x="4260284" y="716905"/>
                  <a:pt x="4260284" y="716905"/>
                </a:cubicBezTo>
                <a:cubicBezTo>
                  <a:pt x="4261627" y="716905"/>
                  <a:pt x="4263643" y="716044"/>
                  <a:pt x="4265659" y="715612"/>
                </a:cubicBezTo>
                <a:close/>
                <a:moveTo>
                  <a:pt x="3636749" y="715611"/>
                </a:moveTo>
                <a:lnTo>
                  <a:pt x="3637215" y="715724"/>
                </a:lnTo>
                <a:lnTo>
                  <a:pt x="3636339" y="716849"/>
                </a:lnTo>
                <a:lnTo>
                  <a:pt x="3636296" y="716817"/>
                </a:lnTo>
                <a:lnTo>
                  <a:pt x="3636296" y="715720"/>
                </a:lnTo>
                <a:close/>
                <a:moveTo>
                  <a:pt x="3522857" y="715366"/>
                </a:moveTo>
                <a:lnTo>
                  <a:pt x="3528810" y="716498"/>
                </a:lnTo>
                <a:lnTo>
                  <a:pt x="3528810" y="716904"/>
                </a:lnTo>
                <a:lnTo>
                  <a:pt x="3530279" y="716904"/>
                </a:lnTo>
                <a:lnTo>
                  <a:pt x="3530279" y="717764"/>
                </a:lnTo>
                <a:lnTo>
                  <a:pt x="3530266" y="717781"/>
                </a:lnTo>
                <a:lnTo>
                  <a:pt x="3525026" y="716904"/>
                </a:lnTo>
                <a:lnTo>
                  <a:pt x="3522340" y="716904"/>
                </a:lnTo>
                <a:lnTo>
                  <a:pt x="3520506" y="716120"/>
                </a:lnTo>
                <a:close/>
                <a:moveTo>
                  <a:pt x="676135" y="715114"/>
                </a:moveTo>
                <a:cubicBezTo>
                  <a:pt x="676135" y="715114"/>
                  <a:pt x="676135" y="715114"/>
                  <a:pt x="676135" y="719916"/>
                </a:cubicBezTo>
                <a:lnTo>
                  <a:pt x="708974" y="721513"/>
                </a:lnTo>
                <a:lnTo>
                  <a:pt x="708974" y="730206"/>
                </a:lnTo>
                <a:lnTo>
                  <a:pt x="701406" y="730206"/>
                </a:lnTo>
                <a:lnTo>
                  <a:pt x="701309" y="731407"/>
                </a:lnTo>
                <a:cubicBezTo>
                  <a:pt x="699847" y="731407"/>
                  <a:pt x="697897" y="730206"/>
                  <a:pt x="697897" y="730206"/>
                </a:cubicBezTo>
                <a:cubicBezTo>
                  <a:pt x="693999" y="730206"/>
                  <a:pt x="690099" y="730206"/>
                  <a:pt x="690099" y="730206"/>
                </a:cubicBezTo>
                <a:lnTo>
                  <a:pt x="687449" y="730206"/>
                </a:lnTo>
                <a:lnTo>
                  <a:pt x="691731" y="729518"/>
                </a:lnTo>
                <a:cubicBezTo>
                  <a:pt x="687831" y="724718"/>
                  <a:pt x="687831" y="724718"/>
                  <a:pt x="683933" y="724718"/>
                </a:cubicBezTo>
                <a:cubicBezTo>
                  <a:pt x="683933" y="724718"/>
                  <a:pt x="683933" y="724718"/>
                  <a:pt x="683933" y="729518"/>
                </a:cubicBezTo>
                <a:cubicBezTo>
                  <a:pt x="680034" y="727119"/>
                  <a:pt x="677110" y="727119"/>
                  <a:pt x="674673" y="727119"/>
                </a:cubicBezTo>
                <a:lnTo>
                  <a:pt x="670272" y="725450"/>
                </a:lnTo>
                <a:lnTo>
                  <a:pt x="670605" y="725405"/>
                </a:lnTo>
                <a:lnTo>
                  <a:pt x="669843" y="725288"/>
                </a:lnTo>
                <a:lnTo>
                  <a:pt x="668338" y="724718"/>
                </a:lnTo>
                <a:lnTo>
                  <a:pt x="666626" y="724793"/>
                </a:lnTo>
                <a:lnTo>
                  <a:pt x="658908" y="723605"/>
                </a:lnTo>
                <a:cubicBezTo>
                  <a:pt x="655010" y="724204"/>
                  <a:pt x="651110" y="725405"/>
                  <a:pt x="647212" y="725405"/>
                </a:cubicBezTo>
                <a:cubicBezTo>
                  <a:pt x="647212" y="720604"/>
                  <a:pt x="651110" y="720604"/>
                  <a:pt x="651110" y="720604"/>
                </a:cubicBezTo>
                <a:cubicBezTo>
                  <a:pt x="651110" y="725405"/>
                  <a:pt x="658908" y="720604"/>
                  <a:pt x="658908" y="720604"/>
                </a:cubicBezTo>
                <a:lnTo>
                  <a:pt x="658908" y="719916"/>
                </a:lnTo>
                <a:lnTo>
                  <a:pt x="672236" y="719916"/>
                </a:lnTo>
                <a:cubicBezTo>
                  <a:pt x="676135" y="719916"/>
                  <a:pt x="672236" y="719916"/>
                  <a:pt x="676135" y="715114"/>
                </a:cubicBezTo>
                <a:close/>
                <a:moveTo>
                  <a:pt x="3516801" y="715075"/>
                </a:moveTo>
                <a:lnTo>
                  <a:pt x="3519122" y="716564"/>
                </a:lnTo>
                <a:lnTo>
                  <a:pt x="3518551" y="716748"/>
                </a:lnTo>
                <a:lnTo>
                  <a:pt x="3515803" y="716356"/>
                </a:lnTo>
                <a:close/>
                <a:moveTo>
                  <a:pt x="3513757" y="714829"/>
                </a:moveTo>
                <a:lnTo>
                  <a:pt x="3514840" y="716218"/>
                </a:lnTo>
                <a:lnTo>
                  <a:pt x="3512891" y="715940"/>
                </a:lnTo>
                <a:close/>
                <a:moveTo>
                  <a:pt x="3911007" y="714679"/>
                </a:moveTo>
                <a:lnTo>
                  <a:pt x="3912179" y="715180"/>
                </a:lnTo>
                <a:lnTo>
                  <a:pt x="3912219" y="715197"/>
                </a:lnTo>
                <a:lnTo>
                  <a:pt x="3910906" y="715785"/>
                </a:lnTo>
                <a:lnTo>
                  <a:pt x="3909606" y="717065"/>
                </a:lnTo>
                <a:lnTo>
                  <a:pt x="3909272" y="716904"/>
                </a:lnTo>
                <a:lnTo>
                  <a:pt x="3909573" y="717098"/>
                </a:lnTo>
                <a:lnTo>
                  <a:pt x="3908469" y="718185"/>
                </a:lnTo>
                <a:lnTo>
                  <a:pt x="3908469" y="715873"/>
                </a:lnTo>
                <a:lnTo>
                  <a:pt x="3909272" y="716904"/>
                </a:lnTo>
                <a:close/>
                <a:moveTo>
                  <a:pt x="3919659" y="714434"/>
                </a:moveTo>
                <a:lnTo>
                  <a:pt x="3920166" y="715085"/>
                </a:lnTo>
                <a:lnTo>
                  <a:pt x="3920166" y="718185"/>
                </a:lnTo>
                <a:cubicBezTo>
                  <a:pt x="3920166" y="718185"/>
                  <a:pt x="3920166" y="718185"/>
                  <a:pt x="3916267" y="718185"/>
                </a:cubicBezTo>
                <a:lnTo>
                  <a:pt x="3919192" y="714584"/>
                </a:lnTo>
                <a:close/>
                <a:moveTo>
                  <a:pt x="4196972" y="714247"/>
                </a:moveTo>
                <a:lnTo>
                  <a:pt x="4213693" y="715679"/>
                </a:lnTo>
                <a:lnTo>
                  <a:pt x="4215604" y="716904"/>
                </a:lnTo>
                <a:close/>
                <a:moveTo>
                  <a:pt x="3366517" y="714120"/>
                </a:moveTo>
                <a:lnTo>
                  <a:pt x="3367796" y="714433"/>
                </a:lnTo>
                <a:lnTo>
                  <a:pt x="3368246" y="715010"/>
                </a:lnTo>
                <a:lnTo>
                  <a:pt x="3366518" y="715785"/>
                </a:lnTo>
                <a:lnTo>
                  <a:pt x="3365042" y="717238"/>
                </a:lnTo>
                <a:lnTo>
                  <a:pt x="3364347" y="716904"/>
                </a:lnTo>
                <a:lnTo>
                  <a:pt x="3364973" y="717306"/>
                </a:lnTo>
                <a:lnTo>
                  <a:pt x="3364469" y="717803"/>
                </a:lnTo>
                <a:lnTo>
                  <a:pt x="3364081" y="717819"/>
                </a:lnTo>
                <a:lnTo>
                  <a:pt x="3364081" y="716563"/>
                </a:lnTo>
                <a:lnTo>
                  <a:pt x="3364347" y="716904"/>
                </a:lnTo>
                <a:close/>
                <a:moveTo>
                  <a:pt x="3517544" y="714120"/>
                </a:moveTo>
                <a:lnTo>
                  <a:pt x="3518824" y="714433"/>
                </a:lnTo>
                <a:lnTo>
                  <a:pt x="3519954" y="715884"/>
                </a:lnTo>
                <a:lnTo>
                  <a:pt x="3517116" y="714670"/>
                </a:lnTo>
                <a:close/>
                <a:moveTo>
                  <a:pt x="4257597" y="713457"/>
                </a:moveTo>
                <a:cubicBezTo>
                  <a:pt x="4257597" y="713457"/>
                  <a:pt x="4260284" y="716905"/>
                  <a:pt x="4257597" y="716905"/>
                </a:cubicBezTo>
                <a:cubicBezTo>
                  <a:pt x="4257597" y="713457"/>
                  <a:pt x="4257597" y="716905"/>
                  <a:pt x="4254910" y="716905"/>
                </a:cubicBezTo>
                <a:cubicBezTo>
                  <a:pt x="4254910" y="713457"/>
                  <a:pt x="4257597" y="716905"/>
                  <a:pt x="4257597" y="713457"/>
                </a:cubicBezTo>
                <a:close/>
                <a:moveTo>
                  <a:pt x="4408076" y="713457"/>
                </a:moveTo>
                <a:cubicBezTo>
                  <a:pt x="4408076" y="716905"/>
                  <a:pt x="4408076" y="716905"/>
                  <a:pt x="4405389" y="716905"/>
                </a:cubicBezTo>
                <a:cubicBezTo>
                  <a:pt x="4405389" y="716905"/>
                  <a:pt x="4405389" y="716905"/>
                  <a:pt x="4405389" y="713457"/>
                </a:cubicBezTo>
                <a:cubicBezTo>
                  <a:pt x="4405389" y="713457"/>
                  <a:pt x="4405389" y="713457"/>
                  <a:pt x="4408076" y="713457"/>
                </a:cubicBezTo>
                <a:close/>
                <a:moveTo>
                  <a:pt x="4434947" y="713457"/>
                </a:moveTo>
                <a:lnTo>
                  <a:pt x="4432260" y="713457"/>
                </a:lnTo>
                <a:lnTo>
                  <a:pt x="4429573" y="713457"/>
                </a:lnTo>
                <a:cubicBezTo>
                  <a:pt x="4429573" y="713457"/>
                  <a:pt x="4432260" y="716905"/>
                  <a:pt x="4432260" y="716905"/>
                </a:cubicBezTo>
                <a:cubicBezTo>
                  <a:pt x="4432260" y="713457"/>
                  <a:pt x="4432260" y="713457"/>
                  <a:pt x="4434947" y="713457"/>
                </a:cubicBezTo>
                <a:close/>
                <a:moveTo>
                  <a:pt x="3882401" y="713456"/>
                </a:moveTo>
                <a:lnTo>
                  <a:pt x="3882401" y="714044"/>
                </a:lnTo>
                <a:lnTo>
                  <a:pt x="3881834" y="714183"/>
                </a:lnTo>
                <a:close/>
                <a:moveTo>
                  <a:pt x="4032880" y="713456"/>
                </a:moveTo>
                <a:cubicBezTo>
                  <a:pt x="4032880" y="716904"/>
                  <a:pt x="4032880" y="716904"/>
                  <a:pt x="4030193" y="716904"/>
                </a:cubicBezTo>
                <a:cubicBezTo>
                  <a:pt x="4030193" y="716904"/>
                  <a:pt x="4030193" y="716904"/>
                  <a:pt x="4030193" y="713456"/>
                </a:cubicBezTo>
                <a:cubicBezTo>
                  <a:pt x="4030193" y="713456"/>
                  <a:pt x="4030193" y="713456"/>
                  <a:pt x="4032880" y="713456"/>
                </a:cubicBezTo>
                <a:close/>
                <a:moveTo>
                  <a:pt x="4059751" y="713456"/>
                </a:moveTo>
                <a:lnTo>
                  <a:pt x="4057064" y="713456"/>
                </a:lnTo>
                <a:lnTo>
                  <a:pt x="4054377" y="713456"/>
                </a:lnTo>
                <a:cubicBezTo>
                  <a:pt x="4054377" y="713456"/>
                  <a:pt x="4057064" y="716904"/>
                  <a:pt x="4057064" y="716904"/>
                </a:cubicBezTo>
                <a:cubicBezTo>
                  <a:pt x="4057064" y="713456"/>
                  <a:pt x="4057064" y="713456"/>
                  <a:pt x="4059751" y="713456"/>
                </a:cubicBezTo>
                <a:close/>
                <a:moveTo>
                  <a:pt x="4133649" y="713413"/>
                </a:moveTo>
                <a:lnTo>
                  <a:pt x="4131302" y="713457"/>
                </a:lnTo>
                <a:cubicBezTo>
                  <a:pt x="4133989" y="713457"/>
                  <a:pt x="4133989" y="713457"/>
                  <a:pt x="4133989" y="713457"/>
                </a:cubicBezTo>
                <a:close/>
                <a:moveTo>
                  <a:pt x="3412589" y="712939"/>
                </a:moveTo>
                <a:lnTo>
                  <a:pt x="3412978" y="712972"/>
                </a:lnTo>
                <a:lnTo>
                  <a:pt x="3413047" y="713058"/>
                </a:lnTo>
                <a:lnTo>
                  <a:pt x="3412801" y="713069"/>
                </a:lnTo>
                <a:close/>
                <a:moveTo>
                  <a:pt x="222236" y="711001"/>
                </a:moveTo>
                <a:cubicBezTo>
                  <a:pt x="222236" y="711001"/>
                  <a:pt x="221260" y="712202"/>
                  <a:pt x="220286" y="712801"/>
                </a:cubicBezTo>
                <a:lnTo>
                  <a:pt x="219413" y="711995"/>
                </a:lnTo>
                <a:lnTo>
                  <a:pt x="215412" y="713402"/>
                </a:lnTo>
                <a:cubicBezTo>
                  <a:pt x="213463" y="713402"/>
                  <a:pt x="212488" y="713402"/>
                  <a:pt x="214438" y="715803"/>
                </a:cubicBezTo>
                <a:cubicBezTo>
                  <a:pt x="218336" y="715803"/>
                  <a:pt x="218336" y="715803"/>
                  <a:pt x="222236" y="715803"/>
                </a:cubicBezTo>
                <a:cubicBezTo>
                  <a:pt x="226134" y="711001"/>
                  <a:pt x="222236" y="711001"/>
                  <a:pt x="222236" y="711001"/>
                </a:cubicBezTo>
                <a:close/>
                <a:moveTo>
                  <a:pt x="362594" y="711001"/>
                </a:moveTo>
                <a:cubicBezTo>
                  <a:pt x="362594" y="715803"/>
                  <a:pt x="350898" y="711001"/>
                  <a:pt x="350898" y="715803"/>
                </a:cubicBezTo>
                <a:cubicBezTo>
                  <a:pt x="346999" y="715803"/>
                  <a:pt x="350898" y="711001"/>
                  <a:pt x="350898" y="711001"/>
                </a:cubicBezTo>
                <a:cubicBezTo>
                  <a:pt x="350898" y="711001"/>
                  <a:pt x="358696" y="715803"/>
                  <a:pt x="358696" y="711001"/>
                </a:cubicBezTo>
                <a:cubicBezTo>
                  <a:pt x="358696" y="711001"/>
                  <a:pt x="362594" y="711001"/>
                  <a:pt x="362594" y="711001"/>
                </a:cubicBezTo>
                <a:close/>
                <a:moveTo>
                  <a:pt x="403215" y="710313"/>
                </a:moveTo>
                <a:lnTo>
                  <a:pt x="403774" y="711001"/>
                </a:lnTo>
                <a:lnTo>
                  <a:pt x="403215" y="711001"/>
                </a:lnTo>
                <a:close/>
                <a:moveTo>
                  <a:pt x="4397327" y="710010"/>
                </a:moveTo>
                <a:lnTo>
                  <a:pt x="4394072" y="710606"/>
                </a:lnTo>
                <a:lnTo>
                  <a:pt x="4395867" y="710829"/>
                </a:lnTo>
                <a:close/>
                <a:moveTo>
                  <a:pt x="4437635" y="710010"/>
                </a:moveTo>
                <a:cubicBezTo>
                  <a:pt x="4437635" y="713457"/>
                  <a:pt x="4440321" y="710010"/>
                  <a:pt x="4443009" y="713457"/>
                </a:cubicBezTo>
                <a:lnTo>
                  <a:pt x="4434947" y="713457"/>
                </a:lnTo>
                <a:cubicBezTo>
                  <a:pt x="4440321" y="716905"/>
                  <a:pt x="4443009" y="713457"/>
                  <a:pt x="4451070" y="716905"/>
                </a:cubicBezTo>
                <a:cubicBezTo>
                  <a:pt x="4451070" y="716905"/>
                  <a:pt x="4451070" y="716905"/>
                  <a:pt x="4453757" y="716905"/>
                </a:cubicBezTo>
                <a:cubicBezTo>
                  <a:pt x="4456444" y="720354"/>
                  <a:pt x="4461818" y="720354"/>
                  <a:pt x="4461818" y="720354"/>
                </a:cubicBezTo>
                <a:cubicBezTo>
                  <a:pt x="4461818" y="720354"/>
                  <a:pt x="4461818" y="723801"/>
                  <a:pt x="4461818" y="723801"/>
                </a:cubicBezTo>
                <a:cubicBezTo>
                  <a:pt x="4464506" y="723801"/>
                  <a:pt x="4464506" y="723801"/>
                  <a:pt x="4467193" y="720354"/>
                </a:cubicBezTo>
                <a:lnTo>
                  <a:pt x="4468268" y="720354"/>
                </a:lnTo>
                <a:lnTo>
                  <a:pt x="4468536" y="719491"/>
                </a:lnTo>
                <a:cubicBezTo>
                  <a:pt x="4469208" y="718629"/>
                  <a:pt x="4469880" y="718629"/>
                  <a:pt x="4469880" y="720354"/>
                </a:cubicBezTo>
                <a:cubicBezTo>
                  <a:pt x="4469880" y="723801"/>
                  <a:pt x="4469880" y="720354"/>
                  <a:pt x="4469880" y="723801"/>
                </a:cubicBezTo>
                <a:cubicBezTo>
                  <a:pt x="4472567" y="723801"/>
                  <a:pt x="4472567" y="720354"/>
                  <a:pt x="4472567" y="720354"/>
                </a:cubicBezTo>
                <a:lnTo>
                  <a:pt x="4475254" y="720354"/>
                </a:lnTo>
                <a:cubicBezTo>
                  <a:pt x="4475254" y="720354"/>
                  <a:pt x="4475254" y="723801"/>
                  <a:pt x="4475254" y="723801"/>
                </a:cubicBezTo>
                <a:cubicBezTo>
                  <a:pt x="4477941" y="720354"/>
                  <a:pt x="4477941" y="723801"/>
                  <a:pt x="4477941" y="723801"/>
                </a:cubicBezTo>
                <a:cubicBezTo>
                  <a:pt x="4480629" y="723801"/>
                  <a:pt x="4486002" y="723801"/>
                  <a:pt x="4486002" y="727249"/>
                </a:cubicBezTo>
                <a:cubicBezTo>
                  <a:pt x="4472567" y="727249"/>
                  <a:pt x="4448383" y="720354"/>
                  <a:pt x="4432260" y="723801"/>
                </a:cubicBezTo>
                <a:cubicBezTo>
                  <a:pt x="4434947" y="727249"/>
                  <a:pt x="4432260" y="727249"/>
                  <a:pt x="4432260" y="730697"/>
                </a:cubicBezTo>
                <a:cubicBezTo>
                  <a:pt x="4432260" y="727249"/>
                  <a:pt x="4429573" y="727249"/>
                  <a:pt x="4426886" y="727249"/>
                </a:cubicBezTo>
                <a:cubicBezTo>
                  <a:pt x="4426886" y="727249"/>
                  <a:pt x="4424198" y="727249"/>
                  <a:pt x="4424198" y="730697"/>
                </a:cubicBezTo>
                <a:cubicBezTo>
                  <a:pt x="4424198" y="727249"/>
                  <a:pt x="4424198" y="727249"/>
                  <a:pt x="4421512" y="727249"/>
                </a:cubicBezTo>
                <a:lnTo>
                  <a:pt x="4420405" y="726641"/>
                </a:lnTo>
                <a:lnTo>
                  <a:pt x="4419040" y="726422"/>
                </a:lnTo>
                <a:lnTo>
                  <a:pt x="4418824" y="727249"/>
                </a:lnTo>
                <a:lnTo>
                  <a:pt x="4407495" y="726131"/>
                </a:lnTo>
                <a:lnTo>
                  <a:pt x="4397327" y="727249"/>
                </a:lnTo>
                <a:lnTo>
                  <a:pt x="4398863" y="725279"/>
                </a:lnTo>
                <a:lnTo>
                  <a:pt x="4392773" y="724678"/>
                </a:lnTo>
                <a:lnTo>
                  <a:pt x="4390610" y="725094"/>
                </a:lnTo>
                <a:cubicBezTo>
                  <a:pt x="4388595" y="724664"/>
                  <a:pt x="4386579" y="723801"/>
                  <a:pt x="4383892" y="723801"/>
                </a:cubicBezTo>
                <a:lnTo>
                  <a:pt x="4392773" y="724678"/>
                </a:lnTo>
                <a:lnTo>
                  <a:pt x="4397327" y="723801"/>
                </a:lnTo>
                <a:cubicBezTo>
                  <a:pt x="4394640" y="723801"/>
                  <a:pt x="4394640" y="723801"/>
                  <a:pt x="4391953" y="723801"/>
                </a:cubicBezTo>
                <a:cubicBezTo>
                  <a:pt x="4391953" y="720354"/>
                  <a:pt x="4400015" y="723801"/>
                  <a:pt x="4400015" y="723801"/>
                </a:cubicBezTo>
                <a:lnTo>
                  <a:pt x="4398863" y="725279"/>
                </a:lnTo>
                <a:lnTo>
                  <a:pt x="4407495" y="726131"/>
                </a:lnTo>
                <a:lnTo>
                  <a:pt x="4409083" y="725956"/>
                </a:lnTo>
                <a:cubicBezTo>
                  <a:pt x="4412778" y="726387"/>
                  <a:pt x="4416137" y="727249"/>
                  <a:pt x="4418824" y="727249"/>
                </a:cubicBezTo>
                <a:cubicBezTo>
                  <a:pt x="4410763" y="723801"/>
                  <a:pt x="4408076" y="727249"/>
                  <a:pt x="4402701" y="723801"/>
                </a:cubicBezTo>
                <a:lnTo>
                  <a:pt x="4419040" y="726422"/>
                </a:lnTo>
                <a:lnTo>
                  <a:pt x="4419160" y="725956"/>
                </a:lnTo>
                <a:lnTo>
                  <a:pt x="4420405" y="726641"/>
                </a:lnTo>
                <a:lnTo>
                  <a:pt x="4424198" y="727249"/>
                </a:lnTo>
                <a:cubicBezTo>
                  <a:pt x="4424198" y="723801"/>
                  <a:pt x="4424198" y="723801"/>
                  <a:pt x="4424198" y="723801"/>
                </a:cubicBezTo>
                <a:cubicBezTo>
                  <a:pt x="4426886" y="723801"/>
                  <a:pt x="4424198" y="723801"/>
                  <a:pt x="4426886" y="723801"/>
                </a:cubicBezTo>
                <a:cubicBezTo>
                  <a:pt x="4429573" y="723801"/>
                  <a:pt x="4432260" y="723801"/>
                  <a:pt x="4432260" y="723801"/>
                </a:cubicBezTo>
                <a:cubicBezTo>
                  <a:pt x="4432260" y="720354"/>
                  <a:pt x="4429573" y="723801"/>
                  <a:pt x="4426886" y="720354"/>
                </a:cubicBezTo>
                <a:cubicBezTo>
                  <a:pt x="4426886" y="720354"/>
                  <a:pt x="4421512" y="723801"/>
                  <a:pt x="4421512" y="720354"/>
                </a:cubicBezTo>
                <a:cubicBezTo>
                  <a:pt x="4421512" y="716905"/>
                  <a:pt x="4424198" y="720354"/>
                  <a:pt x="4424198" y="720354"/>
                </a:cubicBezTo>
                <a:cubicBezTo>
                  <a:pt x="4424198" y="716905"/>
                  <a:pt x="4426886" y="716905"/>
                  <a:pt x="4424198" y="716905"/>
                </a:cubicBezTo>
                <a:cubicBezTo>
                  <a:pt x="4424198" y="716905"/>
                  <a:pt x="4421512" y="716905"/>
                  <a:pt x="4421512" y="716905"/>
                </a:cubicBezTo>
                <a:lnTo>
                  <a:pt x="4421512" y="713457"/>
                </a:lnTo>
                <a:lnTo>
                  <a:pt x="4418824" y="715181"/>
                </a:lnTo>
                <a:cubicBezTo>
                  <a:pt x="4418153" y="715181"/>
                  <a:pt x="4417481" y="715181"/>
                  <a:pt x="4416137" y="716905"/>
                </a:cubicBezTo>
                <a:cubicBezTo>
                  <a:pt x="4416137" y="716905"/>
                  <a:pt x="4418824" y="720354"/>
                  <a:pt x="4418824" y="720354"/>
                </a:cubicBezTo>
                <a:cubicBezTo>
                  <a:pt x="4418824" y="720354"/>
                  <a:pt x="4413450" y="720354"/>
                  <a:pt x="4413450" y="720354"/>
                </a:cubicBezTo>
                <a:cubicBezTo>
                  <a:pt x="4413450" y="716905"/>
                  <a:pt x="4416137" y="720354"/>
                  <a:pt x="4416137" y="716905"/>
                </a:cubicBezTo>
                <a:cubicBezTo>
                  <a:pt x="4413450" y="716905"/>
                  <a:pt x="4413450" y="720354"/>
                  <a:pt x="4410763" y="720354"/>
                </a:cubicBezTo>
                <a:cubicBezTo>
                  <a:pt x="4410763" y="720354"/>
                  <a:pt x="4408076" y="720354"/>
                  <a:pt x="4408076" y="720354"/>
                </a:cubicBezTo>
                <a:cubicBezTo>
                  <a:pt x="4408076" y="716905"/>
                  <a:pt x="4408076" y="716905"/>
                  <a:pt x="4410763" y="716905"/>
                </a:cubicBezTo>
                <a:cubicBezTo>
                  <a:pt x="4410763" y="716905"/>
                  <a:pt x="4410763" y="716905"/>
                  <a:pt x="4410763" y="720354"/>
                </a:cubicBezTo>
                <a:cubicBezTo>
                  <a:pt x="4413450" y="716905"/>
                  <a:pt x="4413450" y="716905"/>
                  <a:pt x="4413450" y="713457"/>
                </a:cubicBezTo>
                <a:cubicBezTo>
                  <a:pt x="4413450" y="715181"/>
                  <a:pt x="4414122" y="715181"/>
                  <a:pt x="4414794" y="714751"/>
                </a:cubicBezTo>
                <a:lnTo>
                  <a:pt x="4416137" y="713457"/>
                </a:lnTo>
                <a:lnTo>
                  <a:pt x="4417817" y="713457"/>
                </a:lnTo>
                <a:lnTo>
                  <a:pt x="4421512" y="713457"/>
                </a:lnTo>
                <a:lnTo>
                  <a:pt x="4424198" y="713457"/>
                </a:lnTo>
                <a:cubicBezTo>
                  <a:pt x="4426886" y="713457"/>
                  <a:pt x="4429573" y="716905"/>
                  <a:pt x="4429573" y="713457"/>
                </a:cubicBezTo>
                <a:lnTo>
                  <a:pt x="4426886" y="713457"/>
                </a:lnTo>
                <a:cubicBezTo>
                  <a:pt x="4429573" y="710010"/>
                  <a:pt x="4426886" y="713457"/>
                  <a:pt x="4429573" y="713457"/>
                </a:cubicBezTo>
                <a:cubicBezTo>
                  <a:pt x="4426886" y="710010"/>
                  <a:pt x="4429573" y="713457"/>
                  <a:pt x="4432260" y="713457"/>
                </a:cubicBezTo>
                <a:cubicBezTo>
                  <a:pt x="4432260" y="710010"/>
                  <a:pt x="4434947" y="713457"/>
                  <a:pt x="4434947" y="710010"/>
                </a:cubicBezTo>
                <a:cubicBezTo>
                  <a:pt x="4434947" y="710010"/>
                  <a:pt x="4437635" y="710010"/>
                  <a:pt x="4437635" y="710010"/>
                </a:cubicBezTo>
                <a:close/>
                <a:moveTo>
                  <a:pt x="4563930" y="710010"/>
                </a:moveTo>
                <a:cubicBezTo>
                  <a:pt x="4563930" y="713457"/>
                  <a:pt x="4561242" y="710010"/>
                  <a:pt x="4561242" y="713457"/>
                </a:cubicBezTo>
                <a:cubicBezTo>
                  <a:pt x="4563930" y="716905"/>
                  <a:pt x="4563930" y="716905"/>
                  <a:pt x="4563930" y="716905"/>
                </a:cubicBezTo>
                <a:cubicBezTo>
                  <a:pt x="4561242" y="716905"/>
                  <a:pt x="4566616" y="720354"/>
                  <a:pt x="4566616" y="720354"/>
                </a:cubicBezTo>
                <a:cubicBezTo>
                  <a:pt x="4566616" y="716905"/>
                  <a:pt x="4566616" y="716905"/>
                  <a:pt x="4566616" y="716905"/>
                </a:cubicBezTo>
                <a:cubicBezTo>
                  <a:pt x="4571991" y="716905"/>
                  <a:pt x="4571991" y="713457"/>
                  <a:pt x="4574678" y="716905"/>
                </a:cubicBezTo>
                <a:cubicBezTo>
                  <a:pt x="4580052" y="716905"/>
                  <a:pt x="4588113" y="720354"/>
                  <a:pt x="4593488" y="720354"/>
                </a:cubicBezTo>
                <a:cubicBezTo>
                  <a:pt x="4593488" y="720354"/>
                  <a:pt x="4593488" y="720354"/>
                  <a:pt x="4590800" y="720354"/>
                </a:cubicBezTo>
                <a:cubicBezTo>
                  <a:pt x="4596174" y="720354"/>
                  <a:pt x="4598862" y="723801"/>
                  <a:pt x="4604236" y="723801"/>
                </a:cubicBezTo>
                <a:cubicBezTo>
                  <a:pt x="4606923" y="723801"/>
                  <a:pt x="4606923" y="720354"/>
                  <a:pt x="4606923" y="720354"/>
                </a:cubicBezTo>
                <a:cubicBezTo>
                  <a:pt x="4606923" y="720354"/>
                  <a:pt x="4606923" y="723801"/>
                  <a:pt x="4609610" y="723801"/>
                </a:cubicBezTo>
                <a:cubicBezTo>
                  <a:pt x="4612297" y="723801"/>
                  <a:pt x="4617671" y="723801"/>
                  <a:pt x="4623046" y="723801"/>
                </a:cubicBezTo>
                <a:cubicBezTo>
                  <a:pt x="4625733" y="723801"/>
                  <a:pt x="4631108" y="723801"/>
                  <a:pt x="4633794" y="727249"/>
                </a:cubicBezTo>
                <a:lnTo>
                  <a:pt x="4637377" y="724951"/>
                </a:lnTo>
                <a:lnTo>
                  <a:pt x="4617671" y="720354"/>
                </a:lnTo>
                <a:cubicBezTo>
                  <a:pt x="4620359" y="720354"/>
                  <a:pt x="4620359" y="720354"/>
                  <a:pt x="4623046" y="720354"/>
                </a:cubicBezTo>
                <a:cubicBezTo>
                  <a:pt x="4625733" y="720354"/>
                  <a:pt x="4614985" y="716905"/>
                  <a:pt x="4612297" y="720354"/>
                </a:cubicBezTo>
                <a:cubicBezTo>
                  <a:pt x="4609610" y="716905"/>
                  <a:pt x="4609610" y="720354"/>
                  <a:pt x="4609610" y="716905"/>
                </a:cubicBezTo>
                <a:cubicBezTo>
                  <a:pt x="4606923" y="720354"/>
                  <a:pt x="4601549" y="716905"/>
                  <a:pt x="4596174" y="716905"/>
                </a:cubicBezTo>
                <a:lnTo>
                  <a:pt x="4593488" y="716905"/>
                </a:lnTo>
                <a:cubicBezTo>
                  <a:pt x="4590800" y="713457"/>
                  <a:pt x="4588113" y="713457"/>
                  <a:pt x="4585426" y="713457"/>
                </a:cubicBezTo>
                <a:cubicBezTo>
                  <a:pt x="4582739" y="713457"/>
                  <a:pt x="4588113" y="716905"/>
                  <a:pt x="4590800" y="716905"/>
                </a:cubicBezTo>
                <a:cubicBezTo>
                  <a:pt x="4582739" y="716905"/>
                  <a:pt x="4571991" y="713457"/>
                  <a:pt x="4566616" y="713457"/>
                </a:cubicBezTo>
                <a:cubicBezTo>
                  <a:pt x="4566616" y="713457"/>
                  <a:pt x="4563930" y="713457"/>
                  <a:pt x="4563930" y="710010"/>
                </a:cubicBezTo>
                <a:close/>
                <a:moveTo>
                  <a:pt x="4022131" y="710009"/>
                </a:moveTo>
                <a:lnTo>
                  <a:pt x="4018876" y="710605"/>
                </a:lnTo>
                <a:lnTo>
                  <a:pt x="4020671" y="710828"/>
                </a:lnTo>
                <a:close/>
                <a:moveTo>
                  <a:pt x="4062439" y="710009"/>
                </a:moveTo>
                <a:cubicBezTo>
                  <a:pt x="4062439" y="713456"/>
                  <a:pt x="4065125" y="710009"/>
                  <a:pt x="4067813" y="713456"/>
                </a:cubicBezTo>
                <a:lnTo>
                  <a:pt x="4059751" y="713456"/>
                </a:lnTo>
                <a:cubicBezTo>
                  <a:pt x="4065125" y="716904"/>
                  <a:pt x="4067813" y="713456"/>
                  <a:pt x="4075874" y="716904"/>
                </a:cubicBezTo>
                <a:cubicBezTo>
                  <a:pt x="4075874" y="716904"/>
                  <a:pt x="4075874" y="716904"/>
                  <a:pt x="4078562" y="716904"/>
                </a:cubicBezTo>
                <a:cubicBezTo>
                  <a:pt x="4081248" y="720353"/>
                  <a:pt x="4086623" y="720353"/>
                  <a:pt x="4086623" y="720353"/>
                </a:cubicBezTo>
                <a:cubicBezTo>
                  <a:pt x="4086623" y="720353"/>
                  <a:pt x="4086623" y="723800"/>
                  <a:pt x="4086623" y="723800"/>
                </a:cubicBezTo>
                <a:cubicBezTo>
                  <a:pt x="4089310" y="723800"/>
                  <a:pt x="4089310" y="723800"/>
                  <a:pt x="4091997" y="720353"/>
                </a:cubicBezTo>
                <a:lnTo>
                  <a:pt x="4093072" y="720353"/>
                </a:lnTo>
                <a:lnTo>
                  <a:pt x="4093341" y="719490"/>
                </a:lnTo>
                <a:cubicBezTo>
                  <a:pt x="4094012" y="718629"/>
                  <a:pt x="4094684" y="718629"/>
                  <a:pt x="4094684" y="720353"/>
                </a:cubicBezTo>
                <a:cubicBezTo>
                  <a:pt x="4094684" y="723800"/>
                  <a:pt x="4094684" y="720353"/>
                  <a:pt x="4094684" y="723800"/>
                </a:cubicBezTo>
                <a:cubicBezTo>
                  <a:pt x="4097371" y="723800"/>
                  <a:pt x="4097371" y="720353"/>
                  <a:pt x="4097371" y="720353"/>
                </a:cubicBezTo>
                <a:lnTo>
                  <a:pt x="4100059" y="720353"/>
                </a:lnTo>
                <a:cubicBezTo>
                  <a:pt x="4100059" y="720353"/>
                  <a:pt x="4100059" y="723800"/>
                  <a:pt x="4100059" y="723800"/>
                </a:cubicBezTo>
                <a:cubicBezTo>
                  <a:pt x="4102745" y="720353"/>
                  <a:pt x="4102745" y="723800"/>
                  <a:pt x="4102745" y="723800"/>
                </a:cubicBezTo>
                <a:cubicBezTo>
                  <a:pt x="4105433" y="723800"/>
                  <a:pt x="4110806" y="723800"/>
                  <a:pt x="4110806" y="727248"/>
                </a:cubicBezTo>
                <a:cubicBezTo>
                  <a:pt x="4097371" y="727248"/>
                  <a:pt x="4073187" y="720353"/>
                  <a:pt x="4057064" y="723800"/>
                </a:cubicBezTo>
                <a:cubicBezTo>
                  <a:pt x="4059751" y="727248"/>
                  <a:pt x="4057064" y="727248"/>
                  <a:pt x="4057064" y="730696"/>
                </a:cubicBezTo>
                <a:cubicBezTo>
                  <a:pt x="4057064" y="727248"/>
                  <a:pt x="4054377" y="727248"/>
                  <a:pt x="4051690" y="727248"/>
                </a:cubicBezTo>
                <a:cubicBezTo>
                  <a:pt x="4051690" y="727248"/>
                  <a:pt x="4049003" y="727248"/>
                  <a:pt x="4049003" y="730696"/>
                </a:cubicBezTo>
                <a:cubicBezTo>
                  <a:pt x="4049003" y="727248"/>
                  <a:pt x="4049003" y="727248"/>
                  <a:pt x="4046316" y="727248"/>
                </a:cubicBezTo>
                <a:lnTo>
                  <a:pt x="4045209" y="726640"/>
                </a:lnTo>
                <a:lnTo>
                  <a:pt x="4043844" y="726421"/>
                </a:lnTo>
                <a:lnTo>
                  <a:pt x="4043628" y="727248"/>
                </a:lnTo>
                <a:lnTo>
                  <a:pt x="4032299" y="726130"/>
                </a:lnTo>
                <a:lnTo>
                  <a:pt x="4022131" y="727248"/>
                </a:lnTo>
                <a:lnTo>
                  <a:pt x="4023667" y="725278"/>
                </a:lnTo>
                <a:lnTo>
                  <a:pt x="4017577" y="724677"/>
                </a:lnTo>
                <a:lnTo>
                  <a:pt x="4015414" y="725093"/>
                </a:lnTo>
                <a:lnTo>
                  <a:pt x="4010535" y="724155"/>
                </a:lnTo>
                <a:lnTo>
                  <a:pt x="4010389" y="723968"/>
                </a:lnTo>
                <a:lnTo>
                  <a:pt x="4017577" y="724677"/>
                </a:lnTo>
                <a:lnTo>
                  <a:pt x="4022131" y="723800"/>
                </a:lnTo>
                <a:cubicBezTo>
                  <a:pt x="4019445" y="723800"/>
                  <a:pt x="4019445" y="723800"/>
                  <a:pt x="4016757" y="723800"/>
                </a:cubicBezTo>
                <a:cubicBezTo>
                  <a:pt x="4016757" y="720353"/>
                  <a:pt x="4024819" y="723800"/>
                  <a:pt x="4024819" y="723800"/>
                </a:cubicBezTo>
                <a:lnTo>
                  <a:pt x="4023667" y="725278"/>
                </a:lnTo>
                <a:lnTo>
                  <a:pt x="4032299" y="726130"/>
                </a:lnTo>
                <a:lnTo>
                  <a:pt x="4033887" y="725956"/>
                </a:lnTo>
                <a:cubicBezTo>
                  <a:pt x="4037583" y="726386"/>
                  <a:pt x="4040942" y="727248"/>
                  <a:pt x="4043628" y="727248"/>
                </a:cubicBezTo>
                <a:cubicBezTo>
                  <a:pt x="4035567" y="723800"/>
                  <a:pt x="4032880" y="727248"/>
                  <a:pt x="4027506" y="723800"/>
                </a:cubicBezTo>
                <a:lnTo>
                  <a:pt x="4043844" y="726421"/>
                </a:lnTo>
                <a:lnTo>
                  <a:pt x="4043964" y="725956"/>
                </a:lnTo>
                <a:lnTo>
                  <a:pt x="4045209" y="726640"/>
                </a:lnTo>
                <a:lnTo>
                  <a:pt x="4049003" y="727248"/>
                </a:lnTo>
                <a:cubicBezTo>
                  <a:pt x="4049003" y="723800"/>
                  <a:pt x="4049003" y="723800"/>
                  <a:pt x="4049003" y="723800"/>
                </a:cubicBezTo>
                <a:cubicBezTo>
                  <a:pt x="4051690" y="723800"/>
                  <a:pt x="4049003" y="723800"/>
                  <a:pt x="4051690" y="723800"/>
                </a:cubicBezTo>
                <a:cubicBezTo>
                  <a:pt x="4054377" y="723800"/>
                  <a:pt x="4057064" y="723800"/>
                  <a:pt x="4057064" y="723800"/>
                </a:cubicBezTo>
                <a:cubicBezTo>
                  <a:pt x="4057064" y="720353"/>
                  <a:pt x="4054377" y="723800"/>
                  <a:pt x="4051690" y="720353"/>
                </a:cubicBezTo>
                <a:cubicBezTo>
                  <a:pt x="4051690" y="720353"/>
                  <a:pt x="4046316" y="723800"/>
                  <a:pt x="4046316" y="720353"/>
                </a:cubicBezTo>
                <a:cubicBezTo>
                  <a:pt x="4046316" y="716904"/>
                  <a:pt x="4049003" y="720353"/>
                  <a:pt x="4049003" y="720353"/>
                </a:cubicBezTo>
                <a:cubicBezTo>
                  <a:pt x="4049003" y="716904"/>
                  <a:pt x="4051690" y="716904"/>
                  <a:pt x="4049003" y="716904"/>
                </a:cubicBezTo>
                <a:cubicBezTo>
                  <a:pt x="4049003" y="716904"/>
                  <a:pt x="4046316" y="716904"/>
                  <a:pt x="4046316" y="716904"/>
                </a:cubicBezTo>
                <a:lnTo>
                  <a:pt x="4046316" y="713456"/>
                </a:lnTo>
                <a:lnTo>
                  <a:pt x="4043628" y="715180"/>
                </a:lnTo>
                <a:cubicBezTo>
                  <a:pt x="4042957" y="715180"/>
                  <a:pt x="4042285" y="715180"/>
                  <a:pt x="4040942" y="716904"/>
                </a:cubicBezTo>
                <a:cubicBezTo>
                  <a:pt x="4040942" y="716904"/>
                  <a:pt x="4043628" y="720353"/>
                  <a:pt x="4043628" y="720353"/>
                </a:cubicBezTo>
                <a:cubicBezTo>
                  <a:pt x="4043628" y="720353"/>
                  <a:pt x="4038254" y="720353"/>
                  <a:pt x="4038254" y="720353"/>
                </a:cubicBezTo>
                <a:cubicBezTo>
                  <a:pt x="4038254" y="716904"/>
                  <a:pt x="4040942" y="720353"/>
                  <a:pt x="4040942" y="716904"/>
                </a:cubicBezTo>
                <a:cubicBezTo>
                  <a:pt x="4038254" y="716904"/>
                  <a:pt x="4038254" y="720353"/>
                  <a:pt x="4035567" y="720353"/>
                </a:cubicBezTo>
                <a:cubicBezTo>
                  <a:pt x="4035567" y="720353"/>
                  <a:pt x="4032880" y="720353"/>
                  <a:pt x="4032880" y="720353"/>
                </a:cubicBezTo>
                <a:cubicBezTo>
                  <a:pt x="4032880" y="716904"/>
                  <a:pt x="4032880" y="716904"/>
                  <a:pt x="4035567" y="716904"/>
                </a:cubicBezTo>
                <a:cubicBezTo>
                  <a:pt x="4035567" y="716904"/>
                  <a:pt x="4035567" y="716904"/>
                  <a:pt x="4035567" y="720353"/>
                </a:cubicBezTo>
                <a:cubicBezTo>
                  <a:pt x="4038254" y="716904"/>
                  <a:pt x="4038254" y="716904"/>
                  <a:pt x="4038254" y="713456"/>
                </a:cubicBezTo>
                <a:cubicBezTo>
                  <a:pt x="4038254" y="715180"/>
                  <a:pt x="4038926" y="715180"/>
                  <a:pt x="4039598" y="714749"/>
                </a:cubicBezTo>
                <a:lnTo>
                  <a:pt x="4040942" y="713456"/>
                </a:lnTo>
                <a:lnTo>
                  <a:pt x="4042621" y="713456"/>
                </a:lnTo>
                <a:lnTo>
                  <a:pt x="4046316" y="713456"/>
                </a:lnTo>
                <a:lnTo>
                  <a:pt x="4049003" y="713456"/>
                </a:lnTo>
                <a:cubicBezTo>
                  <a:pt x="4051690" y="713456"/>
                  <a:pt x="4054377" y="716904"/>
                  <a:pt x="4054377" y="713456"/>
                </a:cubicBezTo>
                <a:lnTo>
                  <a:pt x="4051690" y="713456"/>
                </a:lnTo>
                <a:cubicBezTo>
                  <a:pt x="4054377" y="710009"/>
                  <a:pt x="4051690" y="713456"/>
                  <a:pt x="4054377" y="713456"/>
                </a:cubicBezTo>
                <a:cubicBezTo>
                  <a:pt x="4051690" y="710009"/>
                  <a:pt x="4054377" y="713456"/>
                  <a:pt x="4057064" y="713456"/>
                </a:cubicBezTo>
                <a:cubicBezTo>
                  <a:pt x="4057064" y="710009"/>
                  <a:pt x="4059751" y="713456"/>
                  <a:pt x="4059751" y="710009"/>
                </a:cubicBezTo>
                <a:cubicBezTo>
                  <a:pt x="4059751" y="710009"/>
                  <a:pt x="4062439" y="710009"/>
                  <a:pt x="4062439" y="710009"/>
                </a:cubicBezTo>
                <a:close/>
                <a:moveTo>
                  <a:pt x="339202" y="709801"/>
                </a:moveTo>
                <a:cubicBezTo>
                  <a:pt x="341151" y="709801"/>
                  <a:pt x="343101" y="711001"/>
                  <a:pt x="343101" y="715803"/>
                </a:cubicBezTo>
                <a:cubicBezTo>
                  <a:pt x="339202" y="711001"/>
                  <a:pt x="331404" y="711001"/>
                  <a:pt x="331404" y="715803"/>
                </a:cubicBezTo>
                <a:lnTo>
                  <a:pt x="327505" y="715803"/>
                </a:lnTo>
                <a:lnTo>
                  <a:pt x="326531" y="714602"/>
                </a:lnTo>
                <a:lnTo>
                  <a:pt x="323607" y="715803"/>
                </a:lnTo>
                <a:lnTo>
                  <a:pt x="315809" y="715803"/>
                </a:lnTo>
                <a:cubicBezTo>
                  <a:pt x="315809" y="720604"/>
                  <a:pt x="308011" y="715803"/>
                  <a:pt x="304112" y="715803"/>
                </a:cubicBezTo>
                <a:cubicBezTo>
                  <a:pt x="308011" y="711001"/>
                  <a:pt x="311909" y="715803"/>
                  <a:pt x="315809" y="715803"/>
                </a:cubicBezTo>
                <a:cubicBezTo>
                  <a:pt x="319707" y="715803"/>
                  <a:pt x="319707" y="711001"/>
                  <a:pt x="323607" y="711001"/>
                </a:cubicBezTo>
                <a:lnTo>
                  <a:pt x="326531" y="714602"/>
                </a:lnTo>
                <a:lnTo>
                  <a:pt x="335303" y="711001"/>
                </a:lnTo>
                <a:cubicBezTo>
                  <a:pt x="335303" y="711001"/>
                  <a:pt x="337252" y="709801"/>
                  <a:pt x="339202" y="709801"/>
                </a:cubicBezTo>
                <a:close/>
                <a:moveTo>
                  <a:pt x="3960645" y="709360"/>
                </a:moveTo>
                <a:lnTo>
                  <a:pt x="3965702" y="710009"/>
                </a:lnTo>
                <a:cubicBezTo>
                  <a:pt x="3963015" y="716904"/>
                  <a:pt x="3954953" y="710009"/>
                  <a:pt x="3949579" y="713456"/>
                </a:cubicBezTo>
                <a:lnTo>
                  <a:pt x="3947054" y="710215"/>
                </a:lnTo>
                <a:lnTo>
                  <a:pt x="3948381" y="710036"/>
                </a:lnTo>
                <a:lnTo>
                  <a:pt x="3952331" y="710384"/>
                </a:lnTo>
                <a:close/>
                <a:moveTo>
                  <a:pt x="306061" y="709201"/>
                </a:moveTo>
                <a:cubicBezTo>
                  <a:pt x="305087" y="708600"/>
                  <a:pt x="304112" y="708600"/>
                  <a:pt x="304112" y="711001"/>
                </a:cubicBezTo>
                <a:lnTo>
                  <a:pt x="306451" y="709561"/>
                </a:lnTo>
                <a:close/>
                <a:moveTo>
                  <a:pt x="372342" y="709201"/>
                </a:moveTo>
                <a:cubicBezTo>
                  <a:pt x="372342" y="708600"/>
                  <a:pt x="372342" y="708600"/>
                  <a:pt x="374292" y="711001"/>
                </a:cubicBezTo>
                <a:cubicBezTo>
                  <a:pt x="378190" y="711001"/>
                  <a:pt x="378190" y="711001"/>
                  <a:pt x="378190" y="711001"/>
                </a:cubicBezTo>
                <a:cubicBezTo>
                  <a:pt x="378190" y="706200"/>
                  <a:pt x="382089" y="706200"/>
                  <a:pt x="382089" y="711001"/>
                </a:cubicBezTo>
                <a:cubicBezTo>
                  <a:pt x="385988" y="706200"/>
                  <a:pt x="385988" y="715803"/>
                  <a:pt x="385988" y="711001"/>
                </a:cubicBezTo>
                <a:cubicBezTo>
                  <a:pt x="385988" y="711001"/>
                  <a:pt x="370392" y="720604"/>
                  <a:pt x="366494" y="711001"/>
                </a:cubicBezTo>
                <a:cubicBezTo>
                  <a:pt x="366494" y="711001"/>
                  <a:pt x="366494" y="711001"/>
                  <a:pt x="370392" y="711001"/>
                </a:cubicBezTo>
                <a:cubicBezTo>
                  <a:pt x="372342" y="711001"/>
                  <a:pt x="372342" y="709801"/>
                  <a:pt x="372342" y="709201"/>
                </a:cubicBezTo>
                <a:close/>
                <a:moveTo>
                  <a:pt x="4330821" y="708717"/>
                </a:moveTo>
                <a:cubicBezTo>
                  <a:pt x="4333508" y="708285"/>
                  <a:pt x="4336867" y="708285"/>
                  <a:pt x="4340898" y="710010"/>
                </a:cubicBezTo>
                <a:cubicBezTo>
                  <a:pt x="4338211" y="716905"/>
                  <a:pt x="4330149" y="710010"/>
                  <a:pt x="4324775" y="713457"/>
                </a:cubicBezTo>
                <a:cubicBezTo>
                  <a:pt x="4324775" y="710010"/>
                  <a:pt x="4322088" y="710010"/>
                  <a:pt x="4322088" y="710010"/>
                </a:cubicBezTo>
                <a:cubicBezTo>
                  <a:pt x="4324775" y="710010"/>
                  <a:pt x="4324775" y="710010"/>
                  <a:pt x="4324775" y="710010"/>
                </a:cubicBezTo>
                <a:cubicBezTo>
                  <a:pt x="4326119" y="710010"/>
                  <a:pt x="4328134" y="709147"/>
                  <a:pt x="4330821" y="708717"/>
                </a:cubicBezTo>
                <a:close/>
                <a:moveTo>
                  <a:pt x="4362731" y="708717"/>
                </a:moveTo>
                <a:cubicBezTo>
                  <a:pt x="4365754" y="709147"/>
                  <a:pt x="4369113" y="710010"/>
                  <a:pt x="4370456" y="710010"/>
                </a:cubicBezTo>
                <a:cubicBezTo>
                  <a:pt x="4373143" y="710010"/>
                  <a:pt x="4373143" y="710010"/>
                  <a:pt x="4373143" y="713457"/>
                </a:cubicBezTo>
                <a:cubicBezTo>
                  <a:pt x="4373143" y="713457"/>
                  <a:pt x="4373143" y="716905"/>
                  <a:pt x="4373143" y="716905"/>
                </a:cubicBezTo>
                <a:cubicBezTo>
                  <a:pt x="4373143" y="713457"/>
                  <a:pt x="4370456" y="713457"/>
                  <a:pt x="4370456" y="710010"/>
                </a:cubicBezTo>
                <a:cubicBezTo>
                  <a:pt x="4370456" y="710010"/>
                  <a:pt x="4367769" y="710010"/>
                  <a:pt x="4367769" y="710010"/>
                </a:cubicBezTo>
                <a:cubicBezTo>
                  <a:pt x="4367769" y="710010"/>
                  <a:pt x="4367769" y="710010"/>
                  <a:pt x="4367769" y="713457"/>
                </a:cubicBezTo>
                <a:cubicBezTo>
                  <a:pt x="4370456" y="713457"/>
                  <a:pt x="4367769" y="713457"/>
                  <a:pt x="4367769" y="716905"/>
                </a:cubicBezTo>
                <a:cubicBezTo>
                  <a:pt x="4367769" y="713457"/>
                  <a:pt x="4365082" y="713457"/>
                  <a:pt x="4365082" y="713457"/>
                </a:cubicBezTo>
                <a:cubicBezTo>
                  <a:pt x="4367769" y="713457"/>
                  <a:pt x="4362395" y="710010"/>
                  <a:pt x="4365082" y="710010"/>
                </a:cubicBezTo>
                <a:cubicBezTo>
                  <a:pt x="4365082" y="710010"/>
                  <a:pt x="4359708" y="710010"/>
                  <a:pt x="4357020" y="710010"/>
                </a:cubicBezTo>
                <a:cubicBezTo>
                  <a:pt x="4357020" y="708285"/>
                  <a:pt x="4359708" y="708285"/>
                  <a:pt x="4362731" y="708717"/>
                </a:cubicBezTo>
                <a:close/>
                <a:moveTo>
                  <a:pt x="3987535" y="708716"/>
                </a:moveTo>
                <a:cubicBezTo>
                  <a:pt x="3990558" y="709146"/>
                  <a:pt x="3993917" y="710009"/>
                  <a:pt x="3995261" y="710009"/>
                </a:cubicBezTo>
                <a:cubicBezTo>
                  <a:pt x="3997947" y="710009"/>
                  <a:pt x="3997947" y="710009"/>
                  <a:pt x="3997947" y="713456"/>
                </a:cubicBezTo>
                <a:cubicBezTo>
                  <a:pt x="3997947" y="713456"/>
                  <a:pt x="3997947" y="716904"/>
                  <a:pt x="3997947" y="716904"/>
                </a:cubicBezTo>
                <a:cubicBezTo>
                  <a:pt x="3997947" y="713456"/>
                  <a:pt x="3995261" y="713456"/>
                  <a:pt x="3995261" y="710009"/>
                </a:cubicBezTo>
                <a:cubicBezTo>
                  <a:pt x="3995261" y="710009"/>
                  <a:pt x="3992573" y="710009"/>
                  <a:pt x="3992573" y="710009"/>
                </a:cubicBezTo>
                <a:cubicBezTo>
                  <a:pt x="3992573" y="710009"/>
                  <a:pt x="3992573" y="710009"/>
                  <a:pt x="3992573" y="713456"/>
                </a:cubicBezTo>
                <a:cubicBezTo>
                  <a:pt x="3995261" y="713456"/>
                  <a:pt x="3992573" y="713456"/>
                  <a:pt x="3992573" y="716904"/>
                </a:cubicBezTo>
                <a:cubicBezTo>
                  <a:pt x="3992573" y="713456"/>
                  <a:pt x="3989886" y="713456"/>
                  <a:pt x="3989886" y="713456"/>
                </a:cubicBezTo>
                <a:cubicBezTo>
                  <a:pt x="3992573" y="713456"/>
                  <a:pt x="3987199" y="710009"/>
                  <a:pt x="3989886" y="710009"/>
                </a:cubicBezTo>
                <a:cubicBezTo>
                  <a:pt x="3989886" y="710009"/>
                  <a:pt x="3984512" y="710009"/>
                  <a:pt x="3981825" y="710009"/>
                </a:cubicBezTo>
                <a:cubicBezTo>
                  <a:pt x="3981825" y="708284"/>
                  <a:pt x="3984512" y="708284"/>
                  <a:pt x="3987535" y="708716"/>
                </a:cubicBezTo>
                <a:close/>
                <a:moveTo>
                  <a:pt x="397685" y="708304"/>
                </a:moveTo>
                <a:lnTo>
                  <a:pt x="399316" y="710313"/>
                </a:lnTo>
                <a:lnTo>
                  <a:pt x="397685" y="708806"/>
                </a:lnTo>
                <a:close/>
                <a:moveTo>
                  <a:pt x="4050241" y="707137"/>
                </a:moveTo>
                <a:lnTo>
                  <a:pt x="4101744" y="710010"/>
                </a:lnTo>
                <a:cubicBezTo>
                  <a:pt x="4100400" y="711734"/>
                  <a:pt x="4098385" y="710871"/>
                  <a:pt x="4096706" y="710440"/>
                </a:cubicBezTo>
                <a:lnTo>
                  <a:pt x="4093897" y="713244"/>
                </a:lnTo>
                <a:lnTo>
                  <a:pt x="4088302" y="711732"/>
                </a:lnTo>
                <a:cubicBezTo>
                  <a:pt x="4085951" y="711732"/>
                  <a:pt x="4083936" y="711732"/>
                  <a:pt x="4083936" y="710009"/>
                </a:cubicBezTo>
                <a:cubicBezTo>
                  <a:pt x="4081248" y="710009"/>
                  <a:pt x="4081248" y="710009"/>
                  <a:pt x="4081248" y="710009"/>
                </a:cubicBezTo>
                <a:lnTo>
                  <a:pt x="4074866" y="710009"/>
                </a:lnTo>
                <a:cubicBezTo>
                  <a:pt x="4071843" y="709146"/>
                  <a:pt x="4069156" y="708284"/>
                  <a:pt x="4067813" y="710009"/>
                </a:cubicBezTo>
                <a:cubicBezTo>
                  <a:pt x="4065125" y="708284"/>
                  <a:pt x="4061766" y="708284"/>
                  <a:pt x="4058072" y="708284"/>
                </a:cubicBezTo>
                <a:close/>
                <a:moveTo>
                  <a:pt x="3629393" y="707013"/>
                </a:moveTo>
                <a:lnTo>
                  <a:pt x="3631529" y="708384"/>
                </a:lnTo>
                <a:lnTo>
                  <a:pt x="3631650" y="708583"/>
                </a:lnTo>
                <a:lnTo>
                  <a:pt x="3627619" y="707538"/>
                </a:lnTo>
                <a:close/>
                <a:moveTo>
                  <a:pt x="3971076" y="706560"/>
                </a:moveTo>
                <a:lnTo>
                  <a:pt x="3970851" y="706639"/>
                </a:lnTo>
                <a:lnTo>
                  <a:pt x="3970851" y="706560"/>
                </a:lnTo>
                <a:close/>
                <a:moveTo>
                  <a:pt x="393785" y="706200"/>
                </a:moveTo>
                <a:cubicBezTo>
                  <a:pt x="393785" y="706200"/>
                  <a:pt x="389887" y="711001"/>
                  <a:pt x="389887" y="706200"/>
                </a:cubicBezTo>
                <a:cubicBezTo>
                  <a:pt x="393785" y="706200"/>
                  <a:pt x="393785" y="706200"/>
                  <a:pt x="393785" y="706200"/>
                </a:cubicBezTo>
                <a:close/>
                <a:moveTo>
                  <a:pt x="421149" y="706112"/>
                </a:moveTo>
                <a:lnTo>
                  <a:pt x="424976" y="709058"/>
                </a:lnTo>
                <a:lnTo>
                  <a:pt x="424976" y="709810"/>
                </a:lnTo>
                <a:lnTo>
                  <a:pt x="414722" y="706655"/>
                </a:lnTo>
                <a:lnTo>
                  <a:pt x="417179" y="706200"/>
                </a:lnTo>
                <a:cubicBezTo>
                  <a:pt x="417179" y="706200"/>
                  <a:pt x="421078" y="706200"/>
                  <a:pt x="421078" y="706200"/>
                </a:cubicBezTo>
                <a:close/>
                <a:moveTo>
                  <a:pt x="3621933" y="706010"/>
                </a:moveTo>
                <a:lnTo>
                  <a:pt x="3622455" y="706040"/>
                </a:lnTo>
                <a:lnTo>
                  <a:pt x="3624169" y="706140"/>
                </a:lnTo>
                <a:lnTo>
                  <a:pt x="3623301" y="706419"/>
                </a:lnTo>
                <a:lnTo>
                  <a:pt x="3622390" y="706183"/>
                </a:lnTo>
                <a:close/>
                <a:moveTo>
                  <a:pt x="4005807" y="705819"/>
                </a:moveTo>
                <a:lnTo>
                  <a:pt x="4018227" y="706089"/>
                </a:lnTo>
                <a:lnTo>
                  <a:pt x="4016757" y="706560"/>
                </a:lnTo>
                <a:cubicBezTo>
                  <a:pt x="4014070" y="706560"/>
                  <a:pt x="4014070" y="706560"/>
                  <a:pt x="4014070" y="706560"/>
                </a:cubicBezTo>
                <a:cubicBezTo>
                  <a:pt x="4019445" y="706560"/>
                  <a:pt x="4022131" y="710009"/>
                  <a:pt x="4024819" y="706560"/>
                </a:cubicBezTo>
                <a:cubicBezTo>
                  <a:pt x="4024819" y="706560"/>
                  <a:pt x="4027506" y="706560"/>
                  <a:pt x="4027506" y="706560"/>
                </a:cubicBezTo>
                <a:lnTo>
                  <a:pt x="4027506" y="706291"/>
                </a:lnTo>
                <a:lnTo>
                  <a:pt x="4039896" y="706560"/>
                </a:lnTo>
                <a:lnTo>
                  <a:pt x="4038926" y="706560"/>
                </a:lnTo>
                <a:cubicBezTo>
                  <a:pt x="4035567" y="705699"/>
                  <a:pt x="4031537" y="704836"/>
                  <a:pt x="4027506" y="706560"/>
                </a:cubicBezTo>
                <a:cubicBezTo>
                  <a:pt x="4027506" y="706560"/>
                  <a:pt x="4027506" y="706560"/>
                  <a:pt x="4027506" y="710009"/>
                </a:cubicBezTo>
                <a:cubicBezTo>
                  <a:pt x="4032880" y="710009"/>
                  <a:pt x="4038254" y="706560"/>
                  <a:pt x="4040942" y="710009"/>
                </a:cubicBezTo>
                <a:cubicBezTo>
                  <a:pt x="4040942" y="706560"/>
                  <a:pt x="4043628" y="713456"/>
                  <a:pt x="4043628" y="710009"/>
                </a:cubicBezTo>
                <a:cubicBezTo>
                  <a:pt x="4043628" y="710009"/>
                  <a:pt x="4046316" y="710009"/>
                  <a:pt x="4046316" y="710009"/>
                </a:cubicBezTo>
                <a:cubicBezTo>
                  <a:pt x="4043628" y="713456"/>
                  <a:pt x="4038254" y="710009"/>
                  <a:pt x="4035567" y="713456"/>
                </a:cubicBezTo>
                <a:cubicBezTo>
                  <a:pt x="4032880" y="713456"/>
                  <a:pt x="4032880" y="710009"/>
                  <a:pt x="4032880" y="710009"/>
                </a:cubicBezTo>
                <a:cubicBezTo>
                  <a:pt x="4030193" y="711732"/>
                  <a:pt x="4027506" y="711732"/>
                  <a:pt x="4024483" y="711301"/>
                </a:cubicBezTo>
                <a:lnTo>
                  <a:pt x="4020671" y="710828"/>
                </a:lnTo>
                <a:lnTo>
                  <a:pt x="4016757" y="713026"/>
                </a:lnTo>
                <a:cubicBezTo>
                  <a:pt x="4014742" y="712594"/>
                  <a:pt x="4012726" y="711732"/>
                  <a:pt x="4011383" y="713456"/>
                </a:cubicBezTo>
                <a:cubicBezTo>
                  <a:pt x="4011383" y="710009"/>
                  <a:pt x="4008696" y="713456"/>
                  <a:pt x="4008696" y="713456"/>
                </a:cubicBezTo>
                <a:cubicBezTo>
                  <a:pt x="4006009" y="713456"/>
                  <a:pt x="4006009" y="713456"/>
                  <a:pt x="4006009" y="710009"/>
                </a:cubicBezTo>
                <a:cubicBezTo>
                  <a:pt x="4008696" y="710009"/>
                  <a:pt x="4012055" y="710870"/>
                  <a:pt x="4015078" y="711301"/>
                </a:cubicBezTo>
                <a:lnTo>
                  <a:pt x="4018876" y="710605"/>
                </a:lnTo>
                <a:lnTo>
                  <a:pt x="4014070" y="710009"/>
                </a:lnTo>
                <a:lnTo>
                  <a:pt x="4014070" y="706560"/>
                </a:lnTo>
                <a:cubicBezTo>
                  <a:pt x="4011383" y="710009"/>
                  <a:pt x="4006009" y="706560"/>
                  <a:pt x="4003322" y="706560"/>
                </a:cubicBezTo>
                <a:cubicBezTo>
                  <a:pt x="4003322" y="706560"/>
                  <a:pt x="4006009" y="706560"/>
                  <a:pt x="4008696" y="706560"/>
                </a:cubicBezTo>
                <a:close/>
                <a:moveTo>
                  <a:pt x="3970851" y="705626"/>
                </a:moveTo>
                <a:lnTo>
                  <a:pt x="3973764" y="706560"/>
                </a:lnTo>
                <a:lnTo>
                  <a:pt x="3970851" y="705970"/>
                </a:lnTo>
                <a:close/>
                <a:moveTo>
                  <a:pt x="3988077" y="705433"/>
                </a:moveTo>
                <a:lnTo>
                  <a:pt x="3995261" y="705590"/>
                </a:lnTo>
                <a:lnTo>
                  <a:pt x="3995261" y="706560"/>
                </a:lnTo>
                <a:cubicBezTo>
                  <a:pt x="3992573" y="706560"/>
                  <a:pt x="3989886" y="706560"/>
                  <a:pt x="3987199" y="706560"/>
                </a:cubicBezTo>
                <a:close/>
                <a:moveTo>
                  <a:pt x="3610647" y="705384"/>
                </a:moveTo>
                <a:lnTo>
                  <a:pt x="3611537" y="705404"/>
                </a:lnTo>
                <a:lnTo>
                  <a:pt x="3612033" y="705433"/>
                </a:lnTo>
                <a:lnTo>
                  <a:pt x="3611406" y="705690"/>
                </a:lnTo>
                <a:lnTo>
                  <a:pt x="3610754" y="705523"/>
                </a:lnTo>
                <a:close/>
                <a:moveTo>
                  <a:pt x="3599712" y="705146"/>
                </a:moveTo>
                <a:lnTo>
                  <a:pt x="3601351" y="705182"/>
                </a:lnTo>
                <a:lnTo>
                  <a:pt x="3600815" y="706560"/>
                </a:lnTo>
                <a:lnTo>
                  <a:pt x="3601363" y="706369"/>
                </a:lnTo>
                <a:lnTo>
                  <a:pt x="3601363" y="706560"/>
                </a:lnTo>
                <a:lnTo>
                  <a:pt x="3600815" y="706560"/>
                </a:lnTo>
                <a:close/>
                <a:moveTo>
                  <a:pt x="3594492" y="705033"/>
                </a:moveTo>
                <a:lnTo>
                  <a:pt x="3595440" y="705053"/>
                </a:lnTo>
                <a:lnTo>
                  <a:pt x="3595440" y="706560"/>
                </a:lnTo>
                <a:lnTo>
                  <a:pt x="3593658" y="706103"/>
                </a:lnTo>
                <a:close/>
                <a:moveTo>
                  <a:pt x="4327462" y="703114"/>
                </a:moveTo>
                <a:cubicBezTo>
                  <a:pt x="4327462" y="703114"/>
                  <a:pt x="4327462" y="703975"/>
                  <a:pt x="4327798" y="704407"/>
                </a:cubicBezTo>
                <a:lnTo>
                  <a:pt x="4329104" y="703688"/>
                </a:lnTo>
                <a:close/>
                <a:moveTo>
                  <a:pt x="4402701" y="703114"/>
                </a:moveTo>
                <a:cubicBezTo>
                  <a:pt x="4400015" y="703114"/>
                  <a:pt x="4394640" y="706561"/>
                  <a:pt x="4391953" y="706561"/>
                </a:cubicBezTo>
                <a:cubicBezTo>
                  <a:pt x="4389266" y="706561"/>
                  <a:pt x="4389266" y="706561"/>
                  <a:pt x="4389266" y="706561"/>
                </a:cubicBezTo>
                <a:cubicBezTo>
                  <a:pt x="4394640" y="706561"/>
                  <a:pt x="4397327" y="710010"/>
                  <a:pt x="4400015" y="706561"/>
                </a:cubicBezTo>
                <a:cubicBezTo>
                  <a:pt x="4400015" y="706561"/>
                  <a:pt x="4402701" y="706561"/>
                  <a:pt x="4402701" y="706561"/>
                </a:cubicBezTo>
                <a:cubicBezTo>
                  <a:pt x="4402701" y="706561"/>
                  <a:pt x="4402701" y="703114"/>
                  <a:pt x="4402701" y="703114"/>
                </a:cubicBezTo>
                <a:close/>
                <a:moveTo>
                  <a:pt x="4437635" y="703114"/>
                </a:moveTo>
                <a:cubicBezTo>
                  <a:pt x="4437635" y="703114"/>
                  <a:pt x="4434947" y="703114"/>
                  <a:pt x="4434947" y="706561"/>
                </a:cubicBezTo>
                <a:cubicBezTo>
                  <a:pt x="4437635" y="703114"/>
                  <a:pt x="4437635" y="706561"/>
                  <a:pt x="4440321" y="706561"/>
                </a:cubicBezTo>
                <a:cubicBezTo>
                  <a:pt x="4440321" y="703114"/>
                  <a:pt x="4437635" y="703114"/>
                  <a:pt x="4437635" y="703114"/>
                </a:cubicBezTo>
                <a:close/>
                <a:moveTo>
                  <a:pt x="4520935" y="703114"/>
                </a:moveTo>
                <a:lnTo>
                  <a:pt x="4518248" y="703114"/>
                </a:lnTo>
                <a:cubicBezTo>
                  <a:pt x="4518248" y="703114"/>
                  <a:pt x="4520935" y="706561"/>
                  <a:pt x="4520935" y="703114"/>
                </a:cubicBezTo>
                <a:close/>
                <a:moveTo>
                  <a:pt x="4528996" y="703114"/>
                </a:moveTo>
                <a:lnTo>
                  <a:pt x="4528996" y="706561"/>
                </a:lnTo>
                <a:cubicBezTo>
                  <a:pt x="4528996" y="706561"/>
                  <a:pt x="4528996" y="706561"/>
                  <a:pt x="4531684" y="706561"/>
                </a:cubicBezTo>
                <a:close/>
                <a:moveTo>
                  <a:pt x="4049003" y="703113"/>
                </a:moveTo>
                <a:lnTo>
                  <a:pt x="4049007" y="703114"/>
                </a:lnTo>
                <a:lnTo>
                  <a:pt x="4049002" y="703114"/>
                </a:lnTo>
                <a:close/>
                <a:moveTo>
                  <a:pt x="4522406" y="702785"/>
                </a:moveTo>
                <a:lnTo>
                  <a:pt x="4520935" y="706561"/>
                </a:lnTo>
                <a:cubicBezTo>
                  <a:pt x="4523622" y="703114"/>
                  <a:pt x="4526310" y="706561"/>
                  <a:pt x="4526310" y="706561"/>
                </a:cubicBezTo>
                <a:cubicBezTo>
                  <a:pt x="4523622" y="706561"/>
                  <a:pt x="4523622" y="703114"/>
                  <a:pt x="4523622" y="703114"/>
                </a:cubicBezTo>
                <a:close/>
                <a:moveTo>
                  <a:pt x="4046316" y="702226"/>
                </a:moveTo>
                <a:lnTo>
                  <a:pt x="4046316" y="703113"/>
                </a:lnTo>
                <a:lnTo>
                  <a:pt x="4046317" y="703114"/>
                </a:lnTo>
                <a:lnTo>
                  <a:pt x="4042627" y="703114"/>
                </a:lnTo>
                <a:lnTo>
                  <a:pt x="4043628" y="702872"/>
                </a:lnTo>
                <a:lnTo>
                  <a:pt x="4043628" y="703113"/>
                </a:lnTo>
                <a:cubicBezTo>
                  <a:pt x="4043628" y="703113"/>
                  <a:pt x="4046316" y="703113"/>
                  <a:pt x="4046316" y="703113"/>
                </a:cubicBezTo>
                <a:lnTo>
                  <a:pt x="4045861" y="702336"/>
                </a:lnTo>
                <a:close/>
                <a:moveTo>
                  <a:pt x="4151114" y="700646"/>
                </a:moveTo>
                <a:lnTo>
                  <a:pt x="4151910" y="700687"/>
                </a:lnTo>
                <a:lnTo>
                  <a:pt x="4198481" y="703114"/>
                </a:lnTo>
                <a:cubicBezTo>
                  <a:pt x="4198481" y="699665"/>
                  <a:pt x="4201167" y="699665"/>
                  <a:pt x="4201167" y="703114"/>
                </a:cubicBezTo>
                <a:cubicBezTo>
                  <a:pt x="4217290" y="703114"/>
                  <a:pt x="4241474" y="706561"/>
                  <a:pt x="4260284" y="706561"/>
                </a:cubicBezTo>
                <a:cubicBezTo>
                  <a:pt x="4260284" y="706561"/>
                  <a:pt x="4257597" y="706561"/>
                  <a:pt x="4257597" y="706561"/>
                </a:cubicBezTo>
                <a:cubicBezTo>
                  <a:pt x="4260284" y="706561"/>
                  <a:pt x="4262971" y="706561"/>
                  <a:pt x="4262971" y="710010"/>
                </a:cubicBezTo>
                <a:cubicBezTo>
                  <a:pt x="4233413" y="710010"/>
                  <a:pt x="4201167" y="703114"/>
                  <a:pt x="4171609" y="703114"/>
                </a:cubicBezTo>
                <a:lnTo>
                  <a:pt x="4152432" y="701355"/>
                </a:lnTo>
                <a:lnTo>
                  <a:pt x="4151114" y="701235"/>
                </a:lnTo>
                <a:close/>
                <a:moveTo>
                  <a:pt x="4148106" y="700488"/>
                </a:moveTo>
                <a:lnTo>
                  <a:pt x="4148426" y="700505"/>
                </a:lnTo>
                <a:lnTo>
                  <a:pt x="4148426" y="700989"/>
                </a:lnTo>
                <a:lnTo>
                  <a:pt x="4147928" y="700943"/>
                </a:lnTo>
                <a:close/>
                <a:moveTo>
                  <a:pt x="3764211" y="700035"/>
                </a:moveTo>
                <a:lnTo>
                  <a:pt x="3765105" y="700081"/>
                </a:lnTo>
                <a:lnTo>
                  <a:pt x="3765247" y="700256"/>
                </a:lnTo>
                <a:lnTo>
                  <a:pt x="3764211" y="700161"/>
                </a:lnTo>
                <a:close/>
                <a:moveTo>
                  <a:pt x="4136926" y="699906"/>
                </a:moveTo>
                <a:lnTo>
                  <a:pt x="4138497" y="699988"/>
                </a:lnTo>
                <a:lnTo>
                  <a:pt x="4138796" y="700106"/>
                </a:lnTo>
                <a:lnTo>
                  <a:pt x="4136856" y="699928"/>
                </a:lnTo>
                <a:close/>
                <a:moveTo>
                  <a:pt x="4029191" y="699665"/>
                </a:moveTo>
                <a:cubicBezTo>
                  <a:pt x="4026504" y="699665"/>
                  <a:pt x="4023817" y="703114"/>
                  <a:pt x="4023817" y="699665"/>
                </a:cubicBezTo>
                <a:cubicBezTo>
                  <a:pt x="4026504" y="699665"/>
                  <a:pt x="4029191" y="699665"/>
                  <a:pt x="4029191" y="699665"/>
                </a:cubicBezTo>
                <a:close/>
                <a:moveTo>
                  <a:pt x="4308652" y="699665"/>
                </a:moveTo>
                <a:cubicBezTo>
                  <a:pt x="4308652" y="703114"/>
                  <a:pt x="4308652" y="703114"/>
                  <a:pt x="4308652" y="706561"/>
                </a:cubicBezTo>
                <a:cubicBezTo>
                  <a:pt x="4305965" y="706561"/>
                  <a:pt x="4300591" y="706561"/>
                  <a:pt x="4300591" y="703114"/>
                </a:cubicBezTo>
                <a:cubicBezTo>
                  <a:pt x="4303278" y="703114"/>
                  <a:pt x="4303278" y="699665"/>
                  <a:pt x="4305965" y="699665"/>
                </a:cubicBezTo>
                <a:cubicBezTo>
                  <a:pt x="4308652" y="699665"/>
                  <a:pt x="4305965" y="703114"/>
                  <a:pt x="4308652" y="699665"/>
                </a:cubicBezTo>
                <a:close/>
                <a:moveTo>
                  <a:pt x="4526310" y="699665"/>
                </a:moveTo>
                <a:lnTo>
                  <a:pt x="4523622" y="699665"/>
                </a:lnTo>
                <a:cubicBezTo>
                  <a:pt x="4523622" y="703114"/>
                  <a:pt x="4523622" y="703114"/>
                  <a:pt x="4523622" y="703114"/>
                </a:cubicBezTo>
                <a:cubicBezTo>
                  <a:pt x="4526310" y="703114"/>
                  <a:pt x="4523622" y="703114"/>
                  <a:pt x="4526310" y="703114"/>
                </a:cubicBezTo>
                <a:cubicBezTo>
                  <a:pt x="4526310" y="703114"/>
                  <a:pt x="4526310" y="699665"/>
                  <a:pt x="4526310" y="699665"/>
                </a:cubicBezTo>
                <a:close/>
                <a:moveTo>
                  <a:pt x="4129617" y="699664"/>
                </a:moveTo>
                <a:lnTo>
                  <a:pt x="4133115" y="700787"/>
                </a:lnTo>
                <a:lnTo>
                  <a:pt x="4131302" y="703114"/>
                </a:lnTo>
                <a:lnTo>
                  <a:pt x="4127476" y="702412"/>
                </a:lnTo>
                <a:close/>
                <a:moveTo>
                  <a:pt x="4126299" y="699361"/>
                </a:moveTo>
                <a:lnTo>
                  <a:pt x="4126652" y="699379"/>
                </a:lnTo>
                <a:lnTo>
                  <a:pt x="4126929" y="699664"/>
                </a:lnTo>
                <a:close/>
                <a:moveTo>
                  <a:pt x="4480629" y="699282"/>
                </a:moveTo>
                <a:lnTo>
                  <a:pt x="4480629" y="699665"/>
                </a:lnTo>
                <a:lnTo>
                  <a:pt x="4480770" y="699484"/>
                </a:lnTo>
                <a:close/>
                <a:moveTo>
                  <a:pt x="4105433" y="699282"/>
                </a:moveTo>
                <a:lnTo>
                  <a:pt x="4105433" y="699664"/>
                </a:lnTo>
                <a:lnTo>
                  <a:pt x="4105574" y="699483"/>
                </a:lnTo>
                <a:close/>
                <a:moveTo>
                  <a:pt x="4115520" y="698816"/>
                </a:moveTo>
                <a:lnTo>
                  <a:pt x="4116792" y="698881"/>
                </a:lnTo>
                <a:lnTo>
                  <a:pt x="4116181" y="699664"/>
                </a:lnTo>
                <a:cubicBezTo>
                  <a:pt x="4118868" y="699664"/>
                  <a:pt x="4121555" y="699664"/>
                  <a:pt x="4121555" y="699664"/>
                </a:cubicBezTo>
                <a:lnTo>
                  <a:pt x="4120760" y="699082"/>
                </a:lnTo>
                <a:lnTo>
                  <a:pt x="4122577" y="699173"/>
                </a:lnTo>
                <a:lnTo>
                  <a:pt x="4121555" y="699664"/>
                </a:lnTo>
                <a:lnTo>
                  <a:pt x="4123067" y="701604"/>
                </a:lnTo>
                <a:lnTo>
                  <a:pt x="4121897" y="701390"/>
                </a:lnTo>
                <a:lnTo>
                  <a:pt x="4118951" y="700849"/>
                </a:lnTo>
                <a:lnTo>
                  <a:pt x="4116181" y="699664"/>
                </a:lnTo>
                <a:close/>
                <a:moveTo>
                  <a:pt x="4002320" y="698373"/>
                </a:moveTo>
                <a:lnTo>
                  <a:pt x="4002933" y="698667"/>
                </a:lnTo>
                <a:lnTo>
                  <a:pt x="4003322" y="699664"/>
                </a:lnTo>
                <a:lnTo>
                  <a:pt x="4003781" y="699076"/>
                </a:lnTo>
                <a:lnTo>
                  <a:pt x="4005008" y="699665"/>
                </a:lnTo>
                <a:cubicBezTo>
                  <a:pt x="4002320" y="699665"/>
                  <a:pt x="3996946" y="699665"/>
                  <a:pt x="3999633" y="699665"/>
                </a:cubicBezTo>
                <a:cubicBezTo>
                  <a:pt x="3999633" y="699665"/>
                  <a:pt x="4000976" y="698804"/>
                  <a:pt x="4002320" y="698373"/>
                </a:cubicBezTo>
                <a:close/>
                <a:moveTo>
                  <a:pt x="4515225" y="698373"/>
                </a:moveTo>
                <a:cubicBezTo>
                  <a:pt x="4514889" y="697941"/>
                  <a:pt x="4514217" y="697941"/>
                  <a:pt x="4512874" y="699665"/>
                </a:cubicBezTo>
                <a:cubicBezTo>
                  <a:pt x="4512874" y="701390"/>
                  <a:pt x="4514889" y="701390"/>
                  <a:pt x="4517240" y="701390"/>
                </a:cubicBezTo>
                <a:lnTo>
                  <a:pt x="4522406" y="702785"/>
                </a:lnTo>
                <a:lnTo>
                  <a:pt x="4523622" y="699665"/>
                </a:lnTo>
                <a:lnTo>
                  <a:pt x="4521943" y="699665"/>
                </a:lnTo>
                <a:cubicBezTo>
                  <a:pt x="4520264" y="698804"/>
                  <a:pt x="4518249" y="697941"/>
                  <a:pt x="4515561" y="699665"/>
                </a:cubicBezTo>
                <a:cubicBezTo>
                  <a:pt x="4515561" y="699665"/>
                  <a:pt x="4515561" y="698804"/>
                  <a:pt x="4515225" y="698373"/>
                </a:cubicBezTo>
                <a:close/>
                <a:moveTo>
                  <a:pt x="3730809" y="698334"/>
                </a:moveTo>
                <a:lnTo>
                  <a:pt x="3731784" y="698384"/>
                </a:lnTo>
                <a:lnTo>
                  <a:pt x="3732277" y="698889"/>
                </a:lnTo>
                <a:lnTo>
                  <a:pt x="3731521" y="698937"/>
                </a:lnTo>
                <a:lnTo>
                  <a:pt x="3730940" y="698658"/>
                </a:lnTo>
                <a:close/>
                <a:moveTo>
                  <a:pt x="4105433" y="698306"/>
                </a:moveTo>
                <a:lnTo>
                  <a:pt x="4106451" y="698357"/>
                </a:lnTo>
                <a:lnTo>
                  <a:pt x="4105574" y="699483"/>
                </a:lnTo>
                <a:lnTo>
                  <a:pt x="4105633" y="699568"/>
                </a:lnTo>
                <a:lnTo>
                  <a:pt x="4107986" y="698435"/>
                </a:lnTo>
                <a:lnTo>
                  <a:pt x="4108284" y="698450"/>
                </a:lnTo>
                <a:lnTo>
                  <a:pt x="4110806" y="699664"/>
                </a:lnTo>
                <a:lnTo>
                  <a:pt x="4110806" y="698578"/>
                </a:lnTo>
                <a:lnTo>
                  <a:pt x="4113494" y="698714"/>
                </a:lnTo>
                <a:lnTo>
                  <a:pt x="4113494" y="699664"/>
                </a:lnTo>
                <a:lnTo>
                  <a:pt x="4113368" y="699827"/>
                </a:lnTo>
                <a:lnTo>
                  <a:pt x="4112492" y="699665"/>
                </a:lnTo>
                <a:lnTo>
                  <a:pt x="4108810" y="700552"/>
                </a:lnTo>
                <a:lnTo>
                  <a:pt x="4108120" y="699664"/>
                </a:lnTo>
                <a:lnTo>
                  <a:pt x="4108120" y="700718"/>
                </a:lnTo>
                <a:lnTo>
                  <a:pt x="4107118" y="700958"/>
                </a:lnTo>
                <a:lnTo>
                  <a:pt x="4106506" y="700811"/>
                </a:lnTo>
                <a:lnTo>
                  <a:pt x="4105633" y="699568"/>
                </a:lnTo>
                <a:lnTo>
                  <a:pt x="4105433" y="699664"/>
                </a:lnTo>
                <a:cubicBezTo>
                  <a:pt x="4102745" y="699664"/>
                  <a:pt x="4100059" y="699664"/>
                  <a:pt x="4100059" y="699664"/>
                </a:cubicBezTo>
                <a:lnTo>
                  <a:pt x="4100059" y="700339"/>
                </a:lnTo>
                <a:lnTo>
                  <a:pt x="4097371" y="700753"/>
                </a:lnTo>
                <a:lnTo>
                  <a:pt x="4097371" y="699664"/>
                </a:lnTo>
                <a:cubicBezTo>
                  <a:pt x="4097371" y="699664"/>
                  <a:pt x="4097371" y="699664"/>
                  <a:pt x="4100059" y="699664"/>
                </a:cubicBezTo>
                <a:cubicBezTo>
                  <a:pt x="4101402" y="699664"/>
                  <a:pt x="4103417" y="698803"/>
                  <a:pt x="4105097" y="698803"/>
                </a:cubicBezTo>
                <a:lnTo>
                  <a:pt x="4105433" y="699282"/>
                </a:lnTo>
                <a:close/>
                <a:moveTo>
                  <a:pt x="4054377" y="698273"/>
                </a:moveTo>
                <a:lnTo>
                  <a:pt x="4054377" y="699664"/>
                </a:lnTo>
                <a:lnTo>
                  <a:pt x="4053597" y="699356"/>
                </a:lnTo>
                <a:close/>
                <a:moveTo>
                  <a:pt x="3722202" y="697899"/>
                </a:moveTo>
                <a:lnTo>
                  <a:pt x="3723270" y="697953"/>
                </a:lnTo>
                <a:lnTo>
                  <a:pt x="3721626" y="698821"/>
                </a:lnTo>
                <a:lnTo>
                  <a:pt x="3721541" y="698713"/>
                </a:lnTo>
                <a:close/>
                <a:moveTo>
                  <a:pt x="4082281" y="696658"/>
                </a:moveTo>
                <a:lnTo>
                  <a:pt x="4082828" y="696892"/>
                </a:lnTo>
                <a:lnTo>
                  <a:pt x="4082787" y="697161"/>
                </a:lnTo>
                <a:lnTo>
                  <a:pt x="4083546" y="697199"/>
                </a:lnTo>
                <a:lnTo>
                  <a:pt x="4089310" y="699664"/>
                </a:lnTo>
                <a:cubicBezTo>
                  <a:pt x="4089310" y="696216"/>
                  <a:pt x="4083936" y="696216"/>
                  <a:pt x="4083936" y="699664"/>
                </a:cubicBezTo>
                <a:lnTo>
                  <a:pt x="4084686" y="699905"/>
                </a:lnTo>
                <a:lnTo>
                  <a:pt x="4082262" y="700528"/>
                </a:lnTo>
                <a:lnTo>
                  <a:pt x="4082787" y="697161"/>
                </a:lnTo>
                <a:lnTo>
                  <a:pt x="4081624" y="697102"/>
                </a:lnTo>
                <a:lnTo>
                  <a:pt x="4076552" y="700528"/>
                </a:lnTo>
                <a:cubicBezTo>
                  <a:pt x="4074872" y="700528"/>
                  <a:pt x="4073529" y="699665"/>
                  <a:pt x="4072186" y="699665"/>
                </a:cubicBezTo>
                <a:lnTo>
                  <a:pt x="4069919" y="696756"/>
                </a:lnTo>
                <a:lnTo>
                  <a:pt x="4072851" y="697510"/>
                </a:lnTo>
                <a:lnTo>
                  <a:pt x="4074630" y="696749"/>
                </a:lnTo>
                <a:lnTo>
                  <a:pt x="4081624" y="697102"/>
                </a:lnTo>
                <a:close/>
                <a:moveTo>
                  <a:pt x="4053375" y="696217"/>
                </a:moveTo>
                <a:cubicBezTo>
                  <a:pt x="4050688" y="696217"/>
                  <a:pt x="4048001" y="699665"/>
                  <a:pt x="4048001" y="696217"/>
                </a:cubicBezTo>
                <a:cubicBezTo>
                  <a:pt x="4050688" y="696217"/>
                  <a:pt x="4053375" y="696217"/>
                  <a:pt x="4053375" y="696217"/>
                </a:cubicBezTo>
                <a:close/>
                <a:moveTo>
                  <a:pt x="4064124" y="696217"/>
                </a:moveTo>
                <a:lnTo>
                  <a:pt x="4068722" y="696450"/>
                </a:lnTo>
                <a:lnTo>
                  <a:pt x="4069217" y="696577"/>
                </a:lnTo>
                <a:lnTo>
                  <a:pt x="4066979" y="699450"/>
                </a:lnTo>
                <a:lnTo>
                  <a:pt x="4066269" y="699268"/>
                </a:lnTo>
                <a:lnTo>
                  <a:pt x="4064460" y="697941"/>
                </a:lnTo>
                <a:cubicBezTo>
                  <a:pt x="4064124" y="697941"/>
                  <a:pt x="4064124" y="697941"/>
                  <a:pt x="4064124" y="696217"/>
                </a:cubicBezTo>
                <a:close/>
                <a:moveTo>
                  <a:pt x="4494064" y="696217"/>
                </a:moveTo>
                <a:cubicBezTo>
                  <a:pt x="4494064" y="699665"/>
                  <a:pt x="4491376" y="696217"/>
                  <a:pt x="4491376" y="699665"/>
                </a:cubicBezTo>
                <a:cubicBezTo>
                  <a:pt x="4494064" y="699665"/>
                  <a:pt x="4496751" y="699665"/>
                  <a:pt x="4496751" y="699665"/>
                </a:cubicBezTo>
                <a:cubicBezTo>
                  <a:pt x="4496751" y="696217"/>
                  <a:pt x="4491376" y="699665"/>
                  <a:pt x="4494064" y="696217"/>
                </a:cubicBezTo>
                <a:close/>
                <a:moveTo>
                  <a:pt x="4006009" y="696216"/>
                </a:moveTo>
                <a:lnTo>
                  <a:pt x="4006094" y="696298"/>
                </a:lnTo>
                <a:lnTo>
                  <a:pt x="4005954" y="696287"/>
                </a:lnTo>
                <a:close/>
                <a:moveTo>
                  <a:pt x="4008696" y="696216"/>
                </a:moveTo>
                <a:lnTo>
                  <a:pt x="4010341" y="696612"/>
                </a:lnTo>
                <a:lnTo>
                  <a:pt x="4008432" y="696471"/>
                </a:lnTo>
                <a:close/>
                <a:moveTo>
                  <a:pt x="4019445" y="696216"/>
                </a:moveTo>
                <a:lnTo>
                  <a:pt x="4021067" y="697407"/>
                </a:lnTo>
                <a:lnTo>
                  <a:pt x="4016044" y="697034"/>
                </a:lnTo>
                <a:close/>
                <a:moveTo>
                  <a:pt x="4024819" y="696216"/>
                </a:moveTo>
                <a:lnTo>
                  <a:pt x="4026924" y="697181"/>
                </a:lnTo>
                <a:lnTo>
                  <a:pt x="4023892" y="697406"/>
                </a:lnTo>
                <a:close/>
                <a:moveTo>
                  <a:pt x="4057406" y="694063"/>
                </a:moveTo>
                <a:cubicBezTo>
                  <a:pt x="4058749" y="693631"/>
                  <a:pt x="4060093" y="694493"/>
                  <a:pt x="4061437" y="696217"/>
                </a:cubicBezTo>
                <a:lnTo>
                  <a:pt x="4063201" y="698481"/>
                </a:lnTo>
                <a:lnTo>
                  <a:pt x="4061095" y="697940"/>
                </a:lnTo>
                <a:lnTo>
                  <a:pt x="4055626" y="696537"/>
                </a:lnTo>
                <a:lnTo>
                  <a:pt x="4056437" y="695410"/>
                </a:lnTo>
                <a:lnTo>
                  <a:pt x="4057064" y="696216"/>
                </a:lnTo>
                <a:lnTo>
                  <a:pt x="4057064" y="694537"/>
                </a:lnTo>
                <a:close/>
                <a:moveTo>
                  <a:pt x="3940516" y="692770"/>
                </a:moveTo>
                <a:cubicBezTo>
                  <a:pt x="3940516" y="696217"/>
                  <a:pt x="3937829" y="692770"/>
                  <a:pt x="3937829" y="696217"/>
                </a:cubicBezTo>
                <a:cubicBezTo>
                  <a:pt x="3937829" y="696217"/>
                  <a:pt x="3937829" y="696217"/>
                  <a:pt x="3940516" y="696217"/>
                </a:cubicBezTo>
                <a:cubicBezTo>
                  <a:pt x="3940516" y="692770"/>
                  <a:pt x="3940516" y="692770"/>
                  <a:pt x="3940516" y="692770"/>
                </a:cubicBezTo>
                <a:close/>
                <a:moveTo>
                  <a:pt x="4480629" y="692770"/>
                </a:moveTo>
                <a:lnTo>
                  <a:pt x="4480629" y="693153"/>
                </a:lnTo>
                <a:lnTo>
                  <a:pt x="4480964" y="693200"/>
                </a:lnTo>
                <a:close/>
                <a:moveTo>
                  <a:pt x="343101" y="691796"/>
                </a:moveTo>
                <a:cubicBezTo>
                  <a:pt x="343101" y="691796"/>
                  <a:pt x="331404" y="696597"/>
                  <a:pt x="331404" y="691796"/>
                </a:cubicBezTo>
                <a:cubicBezTo>
                  <a:pt x="331404" y="696597"/>
                  <a:pt x="327505" y="696597"/>
                  <a:pt x="327505" y="696597"/>
                </a:cubicBezTo>
                <a:cubicBezTo>
                  <a:pt x="327505" y="696597"/>
                  <a:pt x="323607" y="696597"/>
                  <a:pt x="323607" y="696597"/>
                </a:cubicBezTo>
                <a:cubicBezTo>
                  <a:pt x="323607" y="696597"/>
                  <a:pt x="311909" y="696597"/>
                  <a:pt x="311909" y="696597"/>
                </a:cubicBezTo>
                <a:cubicBezTo>
                  <a:pt x="315809" y="696597"/>
                  <a:pt x="284618" y="696597"/>
                  <a:pt x="292416" y="701399"/>
                </a:cubicBezTo>
                <a:cubicBezTo>
                  <a:pt x="276820" y="696597"/>
                  <a:pt x="257325" y="706200"/>
                  <a:pt x="237831" y="706200"/>
                </a:cubicBezTo>
                <a:cubicBezTo>
                  <a:pt x="230034" y="711001"/>
                  <a:pt x="222236" y="711001"/>
                  <a:pt x="218336" y="706200"/>
                </a:cubicBezTo>
                <a:cubicBezTo>
                  <a:pt x="222236" y="711001"/>
                  <a:pt x="218336" y="711001"/>
                  <a:pt x="218336" y="711001"/>
                </a:cubicBezTo>
                <a:lnTo>
                  <a:pt x="219413" y="711995"/>
                </a:lnTo>
                <a:lnTo>
                  <a:pt x="222236" y="711001"/>
                </a:lnTo>
                <a:cubicBezTo>
                  <a:pt x="226134" y="715803"/>
                  <a:pt x="245629" y="711001"/>
                  <a:pt x="257325" y="711001"/>
                </a:cubicBezTo>
                <a:cubicBezTo>
                  <a:pt x="257325" y="711001"/>
                  <a:pt x="261225" y="711001"/>
                  <a:pt x="261225" y="711001"/>
                </a:cubicBezTo>
                <a:cubicBezTo>
                  <a:pt x="261225" y="711001"/>
                  <a:pt x="261225" y="711001"/>
                  <a:pt x="265123" y="711001"/>
                </a:cubicBezTo>
                <a:cubicBezTo>
                  <a:pt x="265123" y="706200"/>
                  <a:pt x="276820" y="711001"/>
                  <a:pt x="272921" y="711001"/>
                </a:cubicBezTo>
                <a:cubicBezTo>
                  <a:pt x="276820" y="711001"/>
                  <a:pt x="280718" y="711001"/>
                  <a:pt x="284618" y="706200"/>
                </a:cubicBezTo>
                <a:cubicBezTo>
                  <a:pt x="284618" y="711001"/>
                  <a:pt x="284618" y="711001"/>
                  <a:pt x="284618" y="711001"/>
                </a:cubicBezTo>
                <a:cubicBezTo>
                  <a:pt x="288516" y="711001"/>
                  <a:pt x="288516" y="711001"/>
                  <a:pt x="288516" y="711001"/>
                </a:cubicBezTo>
                <a:cubicBezTo>
                  <a:pt x="292416" y="711001"/>
                  <a:pt x="288516" y="711001"/>
                  <a:pt x="288516" y="706200"/>
                </a:cubicBezTo>
                <a:cubicBezTo>
                  <a:pt x="288516" y="706200"/>
                  <a:pt x="288516" y="706200"/>
                  <a:pt x="292416" y="706200"/>
                </a:cubicBezTo>
                <a:cubicBezTo>
                  <a:pt x="300213" y="706200"/>
                  <a:pt x="304112" y="706200"/>
                  <a:pt x="311909" y="701399"/>
                </a:cubicBezTo>
                <a:cubicBezTo>
                  <a:pt x="315809" y="706200"/>
                  <a:pt x="323607" y="701399"/>
                  <a:pt x="331404" y="701399"/>
                </a:cubicBezTo>
                <a:cubicBezTo>
                  <a:pt x="346999" y="696597"/>
                  <a:pt x="354797" y="696597"/>
                  <a:pt x="370392" y="696597"/>
                </a:cubicBezTo>
                <a:cubicBezTo>
                  <a:pt x="370392" y="691796"/>
                  <a:pt x="358696" y="691796"/>
                  <a:pt x="358696" y="696597"/>
                </a:cubicBezTo>
                <a:cubicBezTo>
                  <a:pt x="354797" y="691796"/>
                  <a:pt x="343101" y="696597"/>
                  <a:pt x="343101" y="691796"/>
                </a:cubicBezTo>
                <a:close/>
                <a:moveTo>
                  <a:pt x="4298441" y="691735"/>
                </a:moveTo>
                <a:lnTo>
                  <a:pt x="4295217" y="692770"/>
                </a:lnTo>
                <a:cubicBezTo>
                  <a:pt x="4297903" y="696217"/>
                  <a:pt x="4300591" y="692770"/>
                  <a:pt x="4303278" y="692770"/>
                </a:cubicBezTo>
                <a:close/>
                <a:moveTo>
                  <a:pt x="4002231" y="691732"/>
                </a:moveTo>
                <a:lnTo>
                  <a:pt x="4008696" y="692769"/>
                </a:lnTo>
                <a:lnTo>
                  <a:pt x="4000228" y="691992"/>
                </a:lnTo>
                <a:close/>
                <a:moveTo>
                  <a:pt x="4413115" y="691477"/>
                </a:moveTo>
                <a:cubicBezTo>
                  <a:pt x="4414794" y="691045"/>
                  <a:pt x="4416137" y="691045"/>
                  <a:pt x="4416137" y="692770"/>
                </a:cubicBezTo>
                <a:cubicBezTo>
                  <a:pt x="4418824" y="692770"/>
                  <a:pt x="4424198" y="692770"/>
                  <a:pt x="4426886" y="696217"/>
                </a:cubicBezTo>
                <a:cubicBezTo>
                  <a:pt x="4426886" y="692770"/>
                  <a:pt x="4426886" y="692770"/>
                  <a:pt x="4429573" y="692770"/>
                </a:cubicBezTo>
                <a:cubicBezTo>
                  <a:pt x="4432260" y="692770"/>
                  <a:pt x="4429573" y="696217"/>
                  <a:pt x="4432260" y="696217"/>
                </a:cubicBezTo>
                <a:cubicBezTo>
                  <a:pt x="4432260" y="692770"/>
                  <a:pt x="4432260" y="692770"/>
                  <a:pt x="4432260" y="692770"/>
                </a:cubicBezTo>
                <a:cubicBezTo>
                  <a:pt x="4434947" y="692770"/>
                  <a:pt x="4440321" y="696217"/>
                  <a:pt x="4443009" y="692770"/>
                </a:cubicBezTo>
                <a:cubicBezTo>
                  <a:pt x="4443009" y="696217"/>
                  <a:pt x="4445696" y="692770"/>
                  <a:pt x="4445696" y="696217"/>
                </a:cubicBezTo>
                <a:cubicBezTo>
                  <a:pt x="4445696" y="696217"/>
                  <a:pt x="4443009" y="696217"/>
                  <a:pt x="4443009" y="696217"/>
                </a:cubicBezTo>
                <a:cubicBezTo>
                  <a:pt x="4445696" y="696217"/>
                  <a:pt x="4451070" y="699665"/>
                  <a:pt x="4451070" y="696217"/>
                </a:cubicBezTo>
                <a:lnTo>
                  <a:pt x="4456444" y="696217"/>
                </a:lnTo>
                <a:cubicBezTo>
                  <a:pt x="4461818" y="696217"/>
                  <a:pt x="4464506" y="696217"/>
                  <a:pt x="4464506" y="699665"/>
                </a:cubicBezTo>
                <a:cubicBezTo>
                  <a:pt x="4464506" y="696217"/>
                  <a:pt x="4459132" y="696217"/>
                  <a:pt x="4459132" y="699665"/>
                </a:cubicBezTo>
                <a:cubicBezTo>
                  <a:pt x="4461818" y="699665"/>
                  <a:pt x="4467193" y="699665"/>
                  <a:pt x="4469880" y="703114"/>
                </a:cubicBezTo>
                <a:cubicBezTo>
                  <a:pt x="4459132" y="699665"/>
                  <a:pt x="4453757" y="699665"/>
                  <a:pt x="4443009" y="699665"/>
                </a:cubicBezTo>
                <a:cubicBezTo>
                  <a:pt x="4440321" y="696217"/>
                  <a:pt x="4432260" y="699665"/>
                  <a:pt x="4429573" y="696217"/>
                </a:cubicBezTo>
                <a:cubicBezTo>
                  <a:pt x="4429573" y="696217"/>
                  <a:pt x="4429573" y="699665"/>
                  <a:pt x="4429573" y="699665"/>
                </a:cubicBezTo>
                <a:cubicBezTo>
                  <a:pt x="4426886" y="696217"/>
                  <a:pt x="4424198" y="699665"/>
                  <a:pt x="4418824" y="696217"/>
                </a:cubicBezTo>
                <a:cubicBezTo>
                  <a:pt x="4418824" y="696217"/>
                  <a:pt x="4418824" y="696217"/>
                  <a:pt x="4416137" y="696217"/>
                </a:cubicBezTo>
                <a:cubicBezTo>
                  <a:pt x="4416137" y="696217"/>
                  <a:pt x="4413450" y="696217"/>
                  <a:pt x="4413450" y="696217"/>
                </a:cubicBezTo>
                <a:cubicBezTo>
                  <a:pt x="4410763" y="692770"/>
                  <a:pt x="4402701" y="696217"/>
                  <a:pt x="4400015" y="692770"/>
                </a:cubicBezTo>
                <a:cubicBezTo>
                  <a:pt x="4400015" y="691045"/>
                  <a:pt x="4401358" y="691045"/>
                  <a:pt x="4403037" y="691477"/>
                </a:cubicBezTo>
                <a:cubicBezTo>
                  <a:pt x="4404717" y="691907"/>
                  <a:pt x="4406733" y="692770"/>
                  <a:pt x="4408076" y="692770"/>
                </a:cubicBezTo>
                <a:cubicBezTo>
                  <a:pt x="4409419" y="692770"/>
                  <a:pt x="4411435" y="691907"/>
                  <a:pt x="4413115" y="691477"/>
                </a:cubicBezTo>
                <a:close/>
                <a:moveTo>
                  <a:pt x="4037919" y="691476"/>
                </a:moveTo>
                <a:lnTo>
                  <a:pt x="4038210" y="691600"/>
                </a:lnTo>
                <a:lnTo>
                  <a:pt x="4034566" y="692770"/>
                </a:lnTo>
                <a:cubicBezTo>
                  <a:pt x="4034566" y="692770"/>
                  <a:pt x="4037252" y="696217"/>
                  <a:pt x="4039940" y="692770"/>
                </a:cubicBezTo>
                <a:cubicBezTo>
                  <a:pt x="4039940" y="694493"/>
                  <a:pt x="4038596" y="694493"/>
                  <a:pt x="4037252" y="694493"/>
                </a:cubicBezTo>
                <a:lnTo>
                  <a:pt x="4035621" y="695540"/>
                </a:lnTo>
                <a:lnTo>
                  <a:pt x="4031537" y="694493"/>
                </a:lnTo>
                <a:cubicBezTo>
                  <a:pt x="4028849" y="694493"/>
                  <a:pt x="4026163" y="694493"/>
                  <a:pt x="4024819" y="692769"/>
                </a:cubicBezTo>
                <a:cubicBezTo>
                  <a:pt x="4024819" y="691045"/>
                  <a:pt x="4026163" y="691045"/>
                  <a:pt x="4027842" y="691476"/>
                </a:cubicBezTo>
                <a:cubicBezTo>
                  <a:pt x="4029521" y="691906"/>
                  <a:pt x="4031537" y="692769"/>
                  <a:pt x="4032880" y="692769"/>
                </a:cubicBezTo>
                <a:cubicBezTo>
                  <a:pt x="4034224" y="692769"/>
                  <a:pt x="4036239" y="691906"/>
                  <a:pt x="4037919" y="691476"/>
                </a:cubicBezTo>
                <a:close/>
                <a:moveTo>
                  <a:pt x="3919555" y="690945"/>
                </a:moveTo>
                <a:lnTo>
                  <a:pt x="3923245" y="691735"/>
                </a:lnTo>
                <a:lnTo>
                  <a:pt x="3924051" y="691476"/>
                </a:lnTo>
                <a:lnTo>
                  <a:pt x="3925132" y="691822"/>
                </a:lnTo>
                <a:lnTo>
                  <a:pt x="3924921" y="692093"/>
                </a:lnTo>
                <a:lnTo>
                  <a:pt x="3923245" y="691735"/>
                </a:lnTo>
                <a:lnTo>
                  <a:pt x="3920021" y="692769"/>
                </a:lnTo>
                <a:cubicBezTo>
                  <a:pt x="3921365" y="694493"/>
                  <a:pt x="3922708" y="694493"/>
                  <a:pt x="3924051" y="694062"/>
                </a:cubicBezTo>
                <a:lnTo>
                  <a:pt x="3928079" y="692770"/>
                </a:lnTo>
                <a:lnTo>
                  <a:pt x="3940516" y="692770"/>
                </a:lnTo>
                <a:cubicBezTo>
                  <a:pt x="3943203" y="692770"/>
                  <a:pt x="3940516" y="696217"/>
                  <a:pt x="3943203" y="696217"/>
                </a:cubicBezTo>
                <a:cubicBezTo>
                  <a:pt x="3943203" y="692770"/>
                  <a:pt x="3943203" y="692770"/>
                  <a:pt x="3943203" y="692770"/>
                </a:cubicBezTo>
                <a:cubicBezTo>
                  <a:pt x="3945891" y="692770"/>
                  <a:pt x="3943203" y="696217"/>
                  <a:pt x="3945891" y="696217"/>
                </a:cubicBezTo>
                <a:cubicBezTo>
                  <a:pt x="3945891" y="696217"/>
                  <a:pt x="3948577" y="692770"/>
                  <a:pt x="3948577" y="692770"/>
                </a:cubicBezTo>
                <a:cubicBezTo>
                  <a:pt x="3948577" y="696217"/>
                  <a:pt x="3951265" y="696217"/>
                  <a:pt x="3951265" y="696217"/>
                </a:cubicBezTo>
                <a:cubicBezTo>
                  <a:pt x="3951265" y="692770"/>
                  <a:pt x="3951265" y="692770"/>
                  <a:pt x="3951265" y="692770"/>
                </a:cubicBezTo>
                <a:cubicBezTo>
                  <a:pt x="3952608" y="692770"/>
                  <a:pt x="3954623" y="693631"/>
                  <a:pt x="3956639" y="694063"/>
                </a:cubicBezTo>
                <a:lnTo>
                  <a:pt x="3960328" y="693174"/>
                </a:lnTo>
                <a:lnTo>
                  <a:pt x="3960328" y="696216"/>
                </a:lnTo>
                <a:lnTo>
                  <a:pt x="3962013" y="695136"/>
                </a:lnTo>
                <a:lnTo>
                  <a:pt x="3962013" y="696217"/>
                </a:lnTo>
                <a:cubicBezTo>
                  <a:pt x="3962013" y="696217"/>
                  <a:pt x="3964700" y="696217"/>
                  <a:pt x="3964700" y="696217"/>
                </a:cubicBezTo>
                <a:lnTo>
                  <a:pt x="3963242" y="694347"/>
                </a:lnTo>
                <a:lnTo>
                  <a:pt x="3965700" y="692770"/>
                </a:lnTo>
                <a:lnTo>
                  <a:pt x="3965702" y="692770"/>
                </a:lnTo>
                <a:lnTo>
                  <a:pt x="3965702" y="696216"/>
                </a:lnTo>
                <a:lnTo>
                  <a:pt x="3970074" y="696216"/>
                </a:lnTo>
                <a:lnTo>
                  <a:pt x="3970074" y="696217"/>
                </a:lnTo>
                <a:lnTo>
                  <a:pt x="3970077" y="696216"/>
                </a:lnTo>
                <a:lnTo>
                  <a:pt x="3975450" y="696216"/>
                </a:lnTo>
                <a:lnTo>
                  <a:pt x="3975449" y="696217"/>
                </a:lnTo>
                <a:cubicBezTo>
                  <a:pt x="3975449" y="696217"/>
                  <a:pt x="3978136" y="696217"/>
                  <a:pt x="3978136" y="696217"/>
                </a:cubicBezTo>
                <a:lnTo>
                  <a:pt x="3976450" y="695677"/>
                </a:lnTo>
                <a:lnTo>
                  <a:pt x="3976450" y="695574"/>
                </a:lnTo>
                <a:lnTo>
                  <a:pt x="3979367" y="693704"/>
                </a:lnTo>
                <a:lnTo>
                  <a:pt x="3980481" y="694062"/>
                </a:lnTo>
                <a:lnTo>
                  <a:pt x="3980823" y="693952"/>
                </a:lnTo>
                <a:lnTo>
                  <a:pt x="3980823" y="696217"/>
                </a:lnTo>
                <a:lnTo>
                  <a:pt x="3984512" y="693851"/>
                </a:lnTo>
                <a:lnTo>
                  <a:pt x="3984512" y="696216"/>
                </a:lnTo>
                <a:lnTo>
                  <a:pt x="3986197" y="696216"/>
                </a:lnTo>
                <a:lnTo>
                  <a:pt x="3986197" y="696217"/>
                </a:lnTo>
                <a:lnTo>
                  <a:pt x="3986198" y="696216"/>
                </a:lnTo>
                <a:lnTo>
                  <a:pt x="3986199" y="696216"/>
                </a:lnTo>
                <a:lnTo>
                  <a:pt x="3986197" y="696217"/>
                </a:lnTo>
                <a:cubicBezTo>
                  <a:pt x="3991571" y="696217"/>
                  <a:pt x="3986197" y="696217"/>
                  <a:pt x="3988885" y="696217"/>
                </a:cubicBezTo>
                <a:cubicBezTo>
                  <a:pt x="3991571" y="696217"/>
                  <a:pt x="3994259" y="696217"/>
                  <a:pt x="3991571" y="696217"/>
                </a:cubicBezTo>
                <a:lnTo>
                  <a:pt x="3991571" y="696216"/>
                </a:lnTo>
                <a:lnTo>
                  <a:pt x="3992573" y="696216"/>
                </a:lnTo>
                <a:lnTo>
                  <a:pt x="3992573" y="692770"/>
                </a:lnTo>
                <a:lnTo>
                  <a:pt x="3992574" y="692770"/>
                </a:lnTo>
                <a:lnTo>
                  <a:pt x="3994259" y="694931"/>
                </a:lnTo>
                <a:lnTo>
                  <a:pt x="3995261" y="696216"/>
                </a:lnTo>
                <a:cubicBezTo>
                  <a:pt x="3997947" y="692769"/>
                  <a:pt x="4000635" y="696216"/>
                  <a:pt x="4000635" y="696216"/>
                </a:cubicBezTo>
                <a:cubicBezTo>
                  <a:pt x="4003322" y="696216"/>
                  <a:pt x="4003322" y="692769"/>
                  <a:pt x="4000635" y="692769"/>
                </a:cubicBezTo>
                <a:lnTo>
                  <a:pt x="4001979" y="696217"/>
                </a:lnTo>
                <a:lnTo>
                  <a:pt x="3994259" y="696217"/>
                </a:lnTo>
                <a:lnTo>
                  <a:pt x="3991571" y="696217"/>
                </a:lnTo>
                <a:cubicBezTo>
                  <a:pt x="3991571" y="696217"/>
                  <a:pt x="3988885" y="699665"/>
                  <a:pt x="3986197" y="696217"/>
                </a:cubicBezTo>
                <a:cubicBezTo>
                  <a:pt x="3983510" y="696217"/>
                  <a:pt x="3980823" y="696217"/>
                  <a:pt x="3980823" y="696217"/>
                </a:cubicBezTo>
                <a:cubicBezTo>
                  <a:pt x="3964700" y="696217"/>
                  <a:pt x="3945891" y="699665"/>
                  <a:pt x="3932454" y="696217"/>
                </a:cubicBezTo>
                <a:lnTo>
                  <a:pt x="3926734" y="695868"/>
                </a:lnTo>
                <a:lnTo>
                  <a:pt x="3925614" y="695355"/>
                </a:lnTo>
                <a:lnTo>
                  <a:pt x="3922701" y="695622"/>
                </a:lnTo>
                <a:lnTo>
                  <a:pt x="3915398" y="695175"/>
                </a:lnTo>
                <a:lnTo>
                  <a:pt x="3915147" y="694853"/>
                </a:lnTo>
                <a:lnTo>
                  <a:pt x="3920021" y="692769"/>
                </a:lnTo>
                <a:lnTo>
                  <a:pt x="3918038" y="692090"/>
                </a:lnTo>
                <a:close/>
                <a:moveTo>
                  <a:pt x="4022131" y="689672"/>
                </a:moveTo>
                <a:lnTo>
                  <a:pt x="4022131" y="692769"/>
                </a:lnTo>
                <a:cubicBezTo>
                  <a:pt x="4022131" y="692769"/>
                  <a:pt x="4019445" y="692769"/>
                  <a:pt x="4019445" y="692769"/>
                </a:cubicBezTo>
                <a:lnTo>
                  <a:pt x="4021854" y="689677"/>
                </a:lnTo>
                <a:close/>
                <a:moveTo>
                  <a:pt x="3911964" y="689321"/>
                </a:moveTo>
                <a:lnTo>
                  <a:pt x="3915561" y="690091"/>
                </a:lnTo>
                <a:lnTo>
                  <a:pt x="3914743" y="690908"/>
                </a:lnTo>
                <a:lnTo>
                  <a:pt x="3911961" y="689321"/>
                </a:lnTo>
                <a:close/>
                <a:moveTo>
                  <a:pt x="4397327" y="689321"/>
                </a:moveTo>
                <a:cubicBezTo>
                  <a:pt x="4397327" y="692770"/>
                  <a:pt x="4397327" y="692770"/>
                  <a:pt x="4397327" y="692770"/>
                </a:cubicBezTo>
                <a:cubicBezTo>
                  <a:pt x="4397327" y="692770"/>
                  <a:pt x="4394640" y="692770"/>
                  <a:pt x="4394640" y="692770"/>
                </a:cubicBezTo>
                <a:cubicBezTo>
                  <a:pt x="4397327" y="692770"/>
                  <a:pt x="4394640" y="689321"/>
                  <a:pt x="4397327" y="689321"/>
                </a:cubicBezTo>
                <a:close/>
                <a:moveTo>
                  <a:pt x="4453757" y="689321"/>
                </a:moveTo>
                <a:cubicBezTo>
                  <a:pt x="4451070" y="689321"/>
                  <a:pt x="4448383" y="692770"/>
                  <a:pt x="4448383" y="689321"/>
                </a:cubicBezTo>
                <a:cubicBezTo>
                  <a:pt x="4451070" y="689321"/>
                  <a:pt x="4453757" y="689321"/>
                  <a:pt x="4453757" y="689321"/>
                </a:cubicBezTo>
                <a:close/>
                <a:moveTo>
                  <a:pt x="4531684" y="689321"/>
                </a:moveTo>
                <a:cubicBezTo>
                  <a:pt x="4528996" y="689321"/>
                  <a:pt x="4531684" y="689321"/>
                  <a:pt x="4531684" y="692770"/>
                </a:cubicBezTo>
                <a:cubicBezTo>
                  <a:pt x="4537058" y="689321"/>
                  <a:pt x="4545119" y="692770"/>
                  <a:pt x="4547807" y="692770"/>
                </a:cubicBezTo>
                <a:cubicBezTo>
                  <a:pt x="4545119" y="689321"/>
                  <a:pt x="4537058" y="689321"/>
                  <a:pt x="4531684" y="689321"/>
                </a:cubicBezTo>
                <a:close/>
                <a:moveTo>
                  <a:pt x="4466315" y="688258"/>
                </a:moveTo>
                <a:lnTo>
                  <a:pt x="4459132" y="689321"/>
                </a:lnTo>
                <a:cubicBezTo>
                  <a:pt x="4459132" y="692770"/>
                  <a:pt x="4464506" y="689321"/>
                  <a:pt x="4467193" y="692770"/>
                </a:cubicBezTo>
                <a:cubicBezTo>
                  <a:pt x="4467193" y="692770"/>
                  <a:pt x="4467864" y="691907"/>
                  <a:pt x="4468536" y="691477"/>
                </a:cubicBezTo>
                <a:lnTo>
                  <a:pt x="4469112" y="692030"/>
                </a:lnTo>
                <a:lnTo>
                  <a:pt x="4470552" y="691477"/>
                </a:lnTo>
                <a:cubicBezTo>
                  <a:pt x="4471895" y="691907"/>
                  <a:pt x="4473911" y="692770"/>
                  <a:pt x="4477941" y="692770"/>
                </a:cubicBezTo>
                <a:lnTo>
                  <a:pt x="4480629" y="692770"/>
                </a:lnTo>
                <a:lnTo>
                  <a:pt x="4486002" y="692770"/>
                </a:lnTo>
                <a:cubicBezTo>
                  <a:pt x="4486002" y="689321"/>
                  <a:pt x="4483315" y="689321"/>
                  <a:pt x="4480629" y="689321"/>
                </a:cubicBezTo>
                <a:lnTo>
                  <a:pt x="4471797" y="688427"/>
                </a:lnTo>
                <a:lnTo>
                  <a:pt x="4469880" y="689321"/>
                </a:lnTo>
                <a:close/>
                <a:moveTo>
                  <a:pt x="3945233" y="686873"/>
                </a:moveTo>
                <a:lnTo>
                  <a:pt x="3960333" y="687597"/>
                </a:lnTo>
                <a:lnTo>
                  <a:pt x="3969772" y="688077"/>
                </a:lnTo>
                <a:lnTo>
                  <a:pt x="3970074" y="688028"/>
                </a:lnTo>
                <a:lnTo>
                  <a:pt x="3970659" y="688122"/>
                </a:lnTo>
                <a:lnTo>
                  <a:pt x="3985546" y="688879"/>
                </a:lnTo>
                <a:lnTo>
                  <a:pt x="3987199" y="689320"/>
                </a:lnTo>
                <a:lnTo>
                  <a:pt x="3991235" y="689968"/>
                </a:lnTo>
                <a:lnTo>
                  <a:pt x="3987307" y="690809"/>
                </a:lnTo>
                <a:lnTo>
                  <a:pt x="3978136" y="689968"/>
                </a:lnTo>
                <a:lnTo>
                  <a:pt x="3978136" y="689321"/>
                </a:lnTo>
                <a:lnTo>
                  <a:pt x="3970659" y="688122"/>
                </a:lnTo>
                <a:lnTo>
                  <a:pt x="3969772" y="688077"/>
                </a:lnTo>
                <a:lnTo>
                  <a:pt x="3965169" y="688815"/>
                </a:lnTo>
                <a:lnTo>
                  <a:pt x="3946313" y="687203"/>
                </a:lnTo>
                <a:close/>
                <a:moveTo>
                  <a:pt x="4100060" y="685874"/>
                </a:moveTo>
                <a:lnTo>
                  <a:pt x="4100366" y="686070"/>
                </a:lnTo>
                <a:lnTo>
                  <a:pt x="4099785" y="686153"/>
                </a:lnTo>
                <a:lnTo>
                  <a:pt x="4100057" y="685874"/>
                </a:lnTo>
                <a:close/>
                <a:moveTo>
                  <a:pt x="4416137" y="685874"/>
                </a:moveTo>
                <a:cubicBezTo>
                  <a:pt x="4416137" y="685874"/>
                  <a:pt x="4413450" y="689321"/>
                  <a:pt x="4413450" y="685874"/>
                </a:cubicBezTo>
                <a:close/>
                <a:moveTo>
                  <a:pt x="4426886" y="685874"/>
                </a:moveTo>
                <a:cubicBezTo>
                  <a:pt x="4426886" y="689321"/>
                  <a:pt x="4432260" y="685874"/>
                  <a:pt x="4429573" y="689321"/>
                </a:cubicBezTo>
                <a:cubicBezTo>
                  <a:pt x="4429573" y="685874"/>
                  <a:pt x="4426886" y="689321"/>
                  <a:pt x="4426886" y="685874"/>
                </a:cubicBezTo>
                <a:close/>
                <a:moveTo>
                  <a:pt x="4437635" y="685874"/>
                </a:moveTo>
                <a:cubicBezTo>
                  <a:pt x="4437635" y="685874"/>
                  <a:pt x="4432260" y="685874"/>
                  <a:pt x="4432260" y="685874"/>
                </a:cubicBezTo>
                <a:cubicBezTo>
                  <a:pt x="4432260" y="685874"/>
                  <a:pt x="4437635" y="689321"/>
                  <a:pt x="4437635" y="685874"/>
                </a:cubicBezTo>
                <a:close/>
                <a:moveTo>
                  <a:pt x="4039940" y="685873"/>
                </a:moveTo>
                <a:lnTo>
                  <a:pt x="4039940" y="685874"/>
                </a:lnTo>
                <a:lnTo>
                  <a:pt x="4038256" y="685874"/>
                </a:lnTo>
                <a:lnTo>
                  <a:pt x="4038254" y="685873"/>
                </a:lnTo>
                <a:close/>
                <a:moveTo>
                  <a:pt x="4080241" y="685010"/>
                </a:moveTo>
                <a:lnTo>
                  <a:pt x="4083132" y="685874"/>
                </a:lnTo>
                <a:lnTo>
                  <a:pt x="4081590" y="685874"/>
                </a:lnTo>
                <a:cubicBezTo>
                  <a:pt x="4080247" y="685011"/>
                  <a:pt x="4078903" y="684150"/>
                  <a:pt x="4077560" y="685874"/>
                </a:cubicBezTo>
                <a:cubicBezTo>
                  <a:pt x="4074872" y="685874"/>
                  <a:pt x="4077560" y="685874"/>
                  <a:pt x="4074872" y="685874"/>
                </a:cubicBezTo>
                <a:cubicBezTo>
                  <a:pt x="4074872" y="685874"/>
                  <a:pt x="4072186" y="685874"/>
                  <a:pt x="4072186" y="685874"/>
                </a:cubicBezTo>
                <a:lnTo>
                  <a:pt x="4072186" y="685570"/>
                </a:lnTo>
                <a:close/>
                <a:moveTo>
                  <a:pt x="4062439" y="683287"/>
                </a:moveTo>
                <a:lnTo>
                  <a:pt x="4064124" y="684098"/>
                </a:lnTo>
                <a:lnTo>
                  <a:pt x="4064124" y="684150"/>
                </a:lnTo>
                <a:lnTo>
                  <a:pt x="4064124" y="685873"/>
                </a:lnTo>
                <a:lnTo>
                  <a:pt x="4064120" y="685873"/>
                </a:lnTo>
                <a:lnTo>
                  <a:pt x="4059519" y="684692"/>
                </a:lnTo>
                <a:close/>
                <a:moveTo>
                  <a:pt x="4048001" y="682426"/>
                </a:moveTo>
                <a:lnTo>
                  <a:pt x="4048001" y="683710"/>
                </a:lnTo>
                <a:lnTo>
                  <a:pt x="4046316" y="685873"/>
                </a:lnTo>
                <a:lnTo>
                  <a:pt x="4045515" y="685616"/>
                </a:lnTo>
                <a:close/>
                <a:moveTo>
                  <a:pt x="4228039" y="682426"/>
                </a:moveTo>
                <a:cubicBezTo>
                  <a:pt x="4230725" y="685874"/>
                  <a:pt x="4236100" y="682426"/>
                  <a:pt x="4238787" y="685874"/>
                </a:cubicBezTo>
                <a:cubicBezTo>
                  <a:pt x="4244161" y="685874"/>
                  <a:pt x="4252223" y="685874"/>
                  <a:pt x="4257597" y="685874"/>
                </a:cubicBezTo>
                <a:cubicBezTo>
                  <a:pt x="4252223" y="685874"/>
                  <a:pt x="4241474" y="689321"/>
                  <a:pt x="4238787" y="685874"/>
                </a:cubicBezTo>
                <a:cubicBezTo>
                  <a:pt x="4236100" y="689321"/>
                  <a:pt x="4230725" y="685874"/>
                  <a:pt x="4228039" y="685874"/>
                </a:cubicBezTo>
                <a:cubicBezTo>
                  <a:pt x="4228039" y="685874"/>
                  <a:pt x="4228039" y="685874"/>
                  <a:pt x="4228039" y="682426"/>
                </a:cubicBezTo>
                <a:close/>
                <a:moveTo>
                  <a:pt x="4167022" y="682150"/>
                </a:moveTo>
                <a:lnTo>
                  <a:pt x="4167237" y="682425"/>
                </a:lnTo>
                <a:lnTo>
                  <a:pt x="4166237" y="682425"/>
                </a:lnTo>
                <a:close/>
                <a:moveTo>
                  <a:pt x="4038596" y="681564"/>
                </a:moveTo>
                <a:cubicBezTo>
                  <a:pt x="4039268" y="680702"/>
                  <a:pt x="4039940" y="680702"/>
                  <a:pt x="4039940" y="682426"/>
                </a:cubicBezTo>
                <a:lnTo>
                  <a:pt x="4039940" y="683827"/>
                </a:lnTo>
                <a:lnTo>
                  <a:pt x="4038077" y="683230"/>
                </a:lnTo>
                <a:close/>
                <a:moveTo>
                  <a:pt x="4165899" y="681133"/>
                </a:moveTo>
                <a:lnTo>
                  <a:pt x="4166234" y="682425"/>
                </a:lnTo>
                <a:lnTo>
                  <a:pt x="4163549" y="682425"/>
                </a:lnTo>
                <a:close/>
                <a:moveTo>
                  <a:pt x="354310" y="680393"/>
                </a:moveTo>
                <a:cubicBezTo>
                  <a:pt x="353822" y="680992"/>
                  <a:pt x="352847" y="682194"/>
                  <a:pt x="350898" y="682194"/>
                </a:cubicBezTo>
                <a:cubicBezTo>
                  <a:pt x="350898" y="686994"/>
                  <a:pt x="354797" y="682194"/>
                  <a:pt x="354797" y="682194"/>
                </a:cubicBezTo>
                <a:cubicBezTo>
                  <a:pt x="354797" y="679793"/>
                  <a:pt x="354797" y="679793"/>
                  <a:pt x="354310" y="680393"/>
                </a:cubicBezTo>
                <a:close/>
                <a:moveTo>
                  <a:pt x="4202202" y="680306"/>
                </a:moveTo>
                <a:lnTo>
                  <a:pt x="4205113" y="680593"/>
                </a:lnTo>
                <a:lnTo>
                  <a:pt x="4206542" y="682426"/>
                </a:lnTo>
                <a:cubicBezTo>
                  <a:pt x="4206542" y="682426"/>
                  <a:pt x="4209228" y="685874"/>
                  <a:pt x="4209228" y="682426"/>
                </a:cubicBezTo>
                <a:cubicBezTo>
                  <a:pt x="4211916" y="685874"/>
                  <a:pt x="4219977" y="682426"/>
                  <a:pt x="4222664" y="685874"/>
                </a:cubicBezTo>
                <a:cubicBezTo>
                  <a:pt x="4214603" y="685874"/>
                  <a:pt x="4211916" y="685874"/>
                  <a:pt x="4203854" y="685874"/>
                </a:cubicBezTo>
                <a:cubicBezTo>
                  <a:pt x="4203854" y="685874"/>
                  <a:pt x="4203854" y="682426"/>
                  <a:pt x="4203854" y="682426"/>
                </a:cubicBezTo>
                <a:lnTo>
                  <a:pt x="4201167" y="682426"/>
                </a:lnTo>
                <a:cubicBezTo>
                  <a:pt x="4201167" y="678978"/>
                  <a:pt x="4203854" y="682426"/>
                  <a:pt x="4203854" y="682426"/>
                </a:cubicBezTo>
                <a:cubicBezTo>
                  <a:pt x="4203854" y="680702"/>
                  <a:pt x="4203183" y="680702"/>
                  <a:pt x="4202511" y="680702"/>
                </a:cubicBezTo>
                <a:close/>
                <a:moveTo>
                  <a:pt x="4031585" y="680190"/>
                </a:moveTo>
                <a:lnTo>
                  <a:pt x="4037252" y="680918"/>
                </a:lnTo>
                <a:lnTo>
                  <a:pt x="4037252" y="682426"/>
                </a:lnTo>
                <a:lnTo>
                  <a:pt x="4037252" y="682966"/>
                </a:lnTo>
                <a:lnTo>
                  <a:pt x="4035567" y="682425"/>
                </a:lnTo>
                <a:lnTo>
                  <a:pt x="4035567" y="685633"/>
                </a:lnTo>
                <a:lnTo>
                  <a:pt x="4035357" y="685604"/>
                </a:lnTo>
                <a:lnTo>
                  <a:pt x="4032880" y="682425"/>
                </a:lnTo>
                <a:cubicBezTo>
                  <a:pt x="4030193" y="685873"/>
                  <a:pt x="4030193" y="678977"/>
                  <a:pt x="4030193" y="682425"/>
                </a:cubicBezTo>
                <a:lnTo>
                  <a:pt x="4032334" y="685172"/>
                </a:lnTo>
                <a:lnTo>
                  <a:pt x="4030193" y="684867"/>
                </a:lnTo>
                <a:lnTo>
                  <a:pt x="4030193" y="682425"/>
                </a:lnTo>
                <a:cubicBezTo>
                  <a:pt x="4030193" y="678977"/>
                  <a:pt x="4027506" y="682425"/>
                  <a:pt x="4024819" y="682425"/>
                </a:cubicBezTo>
                <a:lnTo>
                  <a:pt x="4021134" y="682425"/>
                </a:lnTo>
                <a:lnTo>
                  <a:pt x="4024292" y="681750"/>
                </a:lnTo>
                <a:lnTo>
                  <a:pt x="4029191" y="680702"/>
                </a:lnTo>
                <a:close/>
                <a:moveTo>
                  <a:pt x="4193106" y="679408"/>
                </a:moveTo>
                <a:lnTo>
                  <a:pt x="4197182" y="679810"/>
                </a:lnTo>
                <a:lnTo>
                  <a:pt x="4193106" y="682426"/>
                </a:lnTo>
                <a:close/>
                <a:moveTo>
                  <a:pt x="4397327" y="678978"/>
                </a:moveTo>
                <a:cubicBezTo>
                  <a:pt x="4408076" y="678978"/>
                  <a:pt x="4413450" y="678978"/>
                  <a:pt x="4424198" y="682426"/>
                </a:cubicBezTo>
                <a:cubicBezTo>
                  <a:pt x="4421512" y="682426"/>
                  <a:pt x="4424198" y="685874"/>
                  <a:pt x="4421512" y="685874"/>
                </a:cubicBezTo>
                <a:cubicBezTo>
                  <a:pt x="4421512" y="682426"/>
                  <a:pt x="4416137" y="682426"/>
                  <a:pt x="4410763" y="682426"/>
                </a:cubicBezTo>
                <a:cubicBezTo>
                  <a:pt x="4410763" y="682426"/>
                  <a:pt x="4410763" y="682426"/>
                  <a:pt x="4410763" y="685874"/>
                </a:cubicBezTo>
                <a:cubicBezTo>
                  <a:pt x="4410763" y="685874"/>
                  <a:pt x="4410763" y="682426"/>
                  <a:pt x="4408076" y="682426"/>
                </a:cubicBezTo>
                <a:cubicBezTo>
                  <a:pt x="4405389" y="685874"/>
                  <a:pt x="4405389" y="678978"/>
                  <a:pt x="4405389" y="682426"/>
                </a:cubicBezTo>
                <a:cubicBezTo>
                  <a:pt x="4405389" y="682426"/>
                  <a:pt x="4405389" y="685874"/>
                  <a:pt x="4408076" y="685874"/>
                </a:cubicBezTo>
                <a:cubicBezTo>
                  <a:pt x="4408076" y="685874"/>
                  <a:pt x="4405389" y="685874"/>
                  <a:pt x="4405389" y="685874"/>
                </a:cubicBezTo>
                <a:cubicBezTo>
                  <a:pt x="4405389" y="685874"/>
                  <a:pt x="4405389" y="685874"/>
                  <a:pt x="4405389" y="682426"/>
                </a:cubicBezTo>
                <a:cubicBezTo>
                  <a:pt x="4405389" y="678978"/>
                  <a:pt x="4402701" y="682426"/>
                  <a:pt x="4400015" y="682426"/>
                </a:cubicBezTo>
                <a:cubicBezTo>
                  <a:pt x="4400015" y="682426"/>
                  <a:pt x="4394640" y="682426"/>
                  <a:pt x="4394640" y="682426"/>
                </a:cubicBezTo>
                <a:cubicBezTo>
                  <a:pt x="4397327" y="678978"/>
                  <a:pt x="4394640" y="678978"/>
                  <a:pt x="4397327" y="678978"/>
                </a:cubicBezTo>
                <a:close/>
                <a:moveTo>
                  <a:pt x="4191426" y="677685"/>
                </a:moveTo>
                <a:lnTo>
                  <a:pt x="4192194" y="678276"/>
                </a:lnTo>
                <a:lnTo>
                  <a:pt x="4190109" y="678699"/>
                </a:lnTo>
                <a:lnTo>
                  <a:pt x="4189106" y="678605"/>
                </a:lnTo>
                <a:lnTo>
                  <a:pt x="4189273" y="678439"/>
                </a:lnTo>
                <a:close/>
                <a:moveTo>
                  <a:pt x="4570311" y="677685"/>
                </a:moveTo>
                <a:cubicBezTo>
                  <a:pt x="4568632" y="677254"/>
                  <a:pt x="4566616" y="677254"/>
                  <a:pt x="4563930" y="678978"/>
                </a:cubicBezTo>
                <a:cubicBezTo>
                  <a:pt x="4574678" y="682426"/>
                  <a:pt x="4585426" y="682426"/>
                  <a:pt x="4598862" y="682426"/>
                </a:cubicBezTo>
                <a:cubicBezTo>
                  <a:pt x="4593488" y="682426"/>
                  <a:pt x="4582739" y="678978"/>
                  <a:pt x="4574678" y="678978"/>
                </a:cubicBezTo>
                <a:cubicBezTo>
                  <a:pt x="4573334" y="678978"/>
                  <a:pt x="4571991" y="678116"/>
                  <a:pt x="4570311" y="677685"/>
                </a:cubicBezTo>
                <a:close/>
                <a:moveTo>
                  <a:pt x="4257597" y="675530"/>
                </a:moveTo>
                <a:cubicBezTo>
                  <a:pt x="4262971" y="675530"/>
                  <a:pt x="4265659" y="675530"/>
                  <a:pt x="4268345" y="678978"/>
                </a:cubicBezTo>
                <a:lnTo>
                  <a:pt x="4273361" y="678059"/>
                </a:lnTo>
                <a:close/>
                <a:moveTo>
                  <a:pt x="4297903" y="675530"/>
                </a:moveTo>
                <a:lnTo>
                  <a:pt x="4299695" y="677828"/>
                </a:lnTo>
                <a:lnTo>
                  <a:pt x="4305965" y="678978"/>
                </a:lnTo>
                <a:cubicBezTo>
                  <a:pt x="4303278" y="678978"/>
                  <a:pt x="4303278" y="678978"/>
                  <a:pt x="4300591" y="678978"/>
                </a:cubicBezTo>
                <a:lnTo>
                  <a:pt x="4299695" y="677828"/>
                </a:lnTo>
                <a:lnTo>
                  <a:pt x="4293255" y="676648"/>
                </a:lnTo>
                <a:lnTo>
                  <a:pt x="4292530" y="676823"/>
                </a:lnTo>
                <a:cubicBezTo>
                  <a:pt x="4290514" y="676392"/>
                  <a:pt x="4288499" y="675530"/>
                  <a:pt x="4287156" y="675530"/>
                </a:cubicBezTo>
                <a:lnTo>
                  <a:pt x="4293255" y="676648"/>
                </a:lnTo>
                <a:close/>
                <a:moveTo>
                  <a:pt x="4571991" y="675530"/>
                </a:moveTo>
                <a:cubicBezTo>
                  <a:pt x="4571991" y="678978"/>
                  <a:pt x="4574678" y="678978"/>
                  <a:pt x="4574678" y="678978"/>
                </a:cubicBezTo>
                <a:lnTo>
                  <a:pt x="4582739" y="678978"/>
                </a:lnTo>
                <a:cubicBezTo>
                  <a:pt x="4580052" y="675530"/>
                  <a:pt x="4577365" y="675530"/>
                  <a:pt x="4571991" y="675530"/>
                </a:cubicBezTo>
                <a:close/>
                <a:moveTo>
                  <a:pt x="4582739" y="675530"/>
                </a:moveTo>
                <a:cubicBezTo>
                  <a:pt x="4582739" y="675530"/>
                  <a:pt x="4582739" y="675530"/>
                  <a:pt x="4582739" y="678978"/>
                </a:cubicBezTo>
                <a:lnTo>
                  <a:pt x="4583747" y="678978"/>
                </a:lnTo>
                <a:cubicBezTo>
                  <a:pt x="4586770" y="679840"/>
                  <a:pt x="4589457" y="680702"/>
                  <a:pt x="4590800" y="678978"/>
                </a:cubicBezTo>
                <a:cubicBezTo>
                  <a:pt x="4590800" y="675530"/>
                  <a:pt x="4585426" y="678978"/>
                  <a:pt x="4582739" y="675530"/>
                </a:cubicBezTo>
                <a:close/>
                <a:moveTo>
                  <a:pt x="4207543" y="675529"/>
                </a:moveTo>
                <a:cubicBezTo>
                  <a:pt x="4207543" y="675529"/>
                  <a:pt x="4207543" y="675529"/>
                  <a:pt x="4207543" y="678977"/>
                </a:cubicBezTo>
                <a:lnTo>
                  <a:pt x="4208551" y="678977"/>
                </a:lnTo>
                <a:cubicBezTo>
                  <a:pt x="4211574" y="679839"/>
                  <a:pt x="4214261" y="680700"/>
                  <a:pt x="4215604" y="678977"/>
                </a:cubicBezTo>
                <a:cubicBezTo>
                  <a:pt x="4215604" y="675529"/>
                  <a:pt x="4210230" y="678977"/>
                  <a:pt x="4207543" y="675529"/>
                </a:cubicBezTo>
                <a:close/>
                <a:moveTo>
                  <a:pt x="4247296" y="674955"/>
                </a:moveTo>
                <a:lnTo>
                  <a:pt x="4246848" y="675530"/>
                </a:lnTo>
                <a:cubicBezTo>
                  <a:pt x="4246848" y="675530"/>
                  <a:pt x="4252223" y="678978"/>
                  <a:pt x="4254910" y="675530"/>
                </a:cubicBezTo>
                <a:close/>
                <a:moveTo>
                  <a:pt x="4551837" y="674668"/>
                </a:moveTo>
                <a:cubicBezTo>
                  <a:pt x="4555196" y="674668"/>
                  <a:pt x="4558555" y="675530"/>
                  <a:pt x="4561242" y="678978"/>
                </a:cubicBezTo>
                <a:cubicBezTo>
                  <a:pt x="4558555" y="675530"/>
                  <a:pt x="4547807" y="675530"/>
                  <a:pt x="4542432" y="675530"/>
                </a:cubicBezTo>
                <a:cubicBezTo>
                  <a:pt x="4545119" y="675530"/>
                  <a:pt x="4548478" y="674668"/>
                  <a:pt x="4551837" y="674668"/>
                </a:cubicBezTo>
                <a:close/>
                <a:moveTo>
                  <a:pt x="4176641" y="674667"/>
                </a:moveTo>
                <a:lnTo>
                  <a:pt x="4184243" y="678151"/>
                </a:lnTo>
                <a:lnTo>
                  <a:pt x="4178734" y="677637"/>
                </a:lnTo>
                <a:lnTo>
                  <a:pt x="4167237" y="675529"/>
                </a:lnTo>
                <a:cubicBezTo>
                  <a:pt x="4169923" y="675529"/>
                  <a:pt x="4173282" y="674667"/>
                  <a:pt x="4176641" y="674667"/>
                </a:cubicBezTo>
                <a:close/>
                <a:moveTo>
                  <a:pt x="327505" y="672590"/>
                </a:moveTo>
                <a:cubicBezTo>
                  <a:pt x="327505" y="677392"/>
                  <a:pt x="327505" y="677392"/>
                  <a:pt x="327505" y="677392"/>
                </a:cubicBezTo>
                <a:lnTo>
                  <a:pt x="327505" y="680393"/>
                </a:lnTo>
                <a:lnTo>
                  <a:pt x="327505" y="682194"/>
                </a:lnTo>
                <a:cubicBezTo>
                  <a:pt x="323607" y="682194"/>
                  <a:pt x="323607" y="672590"/>
                  <a:pt x="327505" y="672590"/>
                </a:cubicBezTo>
                <a:close/>
                <a:moveTo>
                  <a:pt x="382089" y="672590"/>
                </a:moveTo>
                <a:cubicBezTo>
                  <a:pt x="382089" y="677392"/>
                  <a:pt x="378190" y="677392"/>
                  <a:pt x="374292" y="677392"/>
                </a:cubicBezTo>
                <a:cubicBezTo>
                  <a:pt x="374292" y="672590"/>
                  <a:pt x="378190" y="677392"/>
                  <a:pt x="382089" y="672590"/>
                </a:cubicBezTo>
                <a:close/>
                <a:moveTo>
                  <a:pt x="4163547" y="672081"/>
                </a:moveTo>
                <a:lnTo>
                  <a:pt x="4163358" y="672227"/>
                </a:lnTo>
                <a:lnTo>
                  <a:pt x="4164549" y="672297"/>
                </a:lnTo>
                <a:lnTo>
                  <a:pt x="4164549" y="675529"/>
                </a:lnTo>
                <a:cubicBezTo>
                  <a:pt x="4161862" y="675529"/>
                  <a:pt x="4159175" y="675529"/>
                  <a:pt x="4159175" y="675529"/>
                </a:cubicBezTo>
                <a:lnTo>
                  <a:pt x="4159175" y="672432"/>
                </a:lnTo>
                <a:lnTo>
                  <a:pt x="4161868" y="673375"/>
                </a:lnTo>
                <a:lnTo>
                  <a:pt x="4163358" y="672227"/>
                </a:lnTo>
                <a:lnTo>
                  <a:pt x="4160861" y="672081"/>
                </a:lnTo>
                <a:cubicBezTo>
                  <a:pt x="4160861" y="672081"/>
                  <a:pt x="4163547" y="672081"/>
                  <a:pt x="4163547" y="672081"/>
                </a:cubicBezTo>
                <a:close/>
                <a:moveTo>
                  <a:pt x="4526310" y="672081"/>
                </a:moveTo>
                <a:cubicBezTo>
                  <a:pt x="4526310" y="672081"/>
                  <a:pt x="4523622" y="672081"/>
                  <a:pt x="4523622" y="672081"/>
                </a:cubicBezTo>
                <a:lnTo>
                  <a:pt x="4525842" y="672532"/>
                </a:lnTo>
                <a:close/>
                <a:moveTo>
                  <a:pt x="4151114" y="672081"/>
                </a:moveTo>
                <a:cubicBezTo>
                  <a:pt x="4151114" y="672081"/>
                  <a:pt x="4148426" y="672081"/>
                  <a:pt x="4148426" y="672081"/>
                </a:cubicBezTo>
                <a:lnTo>
                  <a:pt x="4150647" y="672531"/>
                </a:lnTo>
                <a:close/>
                <a:moveTo>
                  <a:pt x="203693" y="671712"/>
                </a:moveTo>
                <a:lnTo>
                  <a:pt x="198843" y="672590"/>
                </a:lnTo>
                <a:cubicBezTo>
                  <a:pt x="187146" y="672590"/>
                  <a:pt x="179349" y="672590"/>
                  <a:pt x="163753" y="677392"/>
                </a:cubicBezTo>
                <a:cubicBezTo>
                  <a:pt x="163753" y="677392"/>
                  <a:pt x="159854" y="677392"/>
                  <a:pt x="159854" y="682194"/>
                </a:cubicBezTo>
                <a:cubicBezTo>
                  <a:pt x="175449" y="677392"/>
                  <a:pt x="187146" y="677392"/>
                  <a:pt x="202742" y="677392"/>
                </a:cubicBezTo>
                <a:cubicBezTo>
                  <a:pt x="202742" y="672590"/>
                  <a:pt x="202742" y="672590"/>
                  <a:pt x="202742" y="672590"/>
                </a:cubicBezTo>
                <a:close/>
                <a:moveTo>
                  <a:pt x="4146800" y="671153"/>
                </a:moveTo>
                <a:lnTo>
                  <a:pt x="4155486" y="672081"/>
                </a:lnTo>
                <a:cubicBezTo>
                  <a:pt x="4155486" y="672081"/>
                  <a:pt x="4158173" y="672081"/>
                  <a:pt x="4158173" y="672081"/>
                </a:cubicBezTo>
                <a:lnTo>
                  <a:pt x="4158631" y="672242"/>
                </a:lnTo>
                <a:lnTo>
                  <a:pt x="4158173" y="672377"/>
                </a:lnTo>
                <a:lnTo>
                  <a:pt x="4154808" y="673374"/>
                </a:lnTo>
                <a:lnTo>
                  <a:pt x="4150647" y="672531"/>
                </a:lnTo>
                <a:lnTo>
                  <a:pt x="4149770" y="673374"/>
                </a:lnTo>
                <a:cubicBezTo>
                  <a:pt x="4149099" y="673805"/>
                  <a:pt x="4148426" y="673805"/>
                  <a:pt x="4148426" y="672081"/>
                </a:cubicBezTo>
                <a:close/>
                <a:moveTo>
                  <a:pt x="204692" y="670789"/>
                </a:moveTo>
                <a:lnTo>
                  <a:pt x="203693" y="671712"/>
                </a:lnTo>
                <a:lnTo>
                  <a:pt x="205362" y="671410"/>
                </a:lnTo>
                <a:close/>
                <a:moveTo>
                  <a:pt x="357234" y="670789"/>
                </a:moveTo>
                <a:cubicBezTo>
                  <a:pt x="355772" y="671390"/>
                  <a:pt x="354797" y="672590"/>
                  <a:pt x="354797" y="672590"/>
                </a:cubicBezTo>
                <a:lnTo>
                  <a:pt x="358740" y="671295"/>
                </a:lnTo>
                <a:close/>
                <a:moveTo>
                  <a:pt x="4016763" y="670789"/>
                </a:moveTo>
                <a:lnTo>
                  <a:pt x="4018545" y="671317"/>
                </a:lnTo>
                <a:lnTo>
                  <a:pt x="4016757" y="672081"/>
                </a:lnTo>
                <a:lnTo>
                  <a:pt x="4015707" y="671003"/>
                </a:lnTo>
                <a:close/>
                <a:moveTo>
                  <a:pt x="354797" y="670669"/>
                </a:moveTo>
                <a:lnTo>
                  <a:pt x="346999" y="672590"/>
                </a:lnTo>
                <a:lnTo>
                  <a:pt x="350898" y="672590"/>
                </a:lnTo>
                <a:lnTo>
                  <a:pt x="354797" y="672590"/>
                </a:lnTo>
                <a:close/>
                <a:moveTo>
                  <a:pt x="210539" y="670473"/>
                </a:moveTo>
                <a:lnTo>
                  <a:pt x="205362" y="671410"/>
                </a:lnTo>
                <a:lnTo>
                  <a:pt x="206640" y="672590"/>
                </a:lnTo>
                <a:cubicBezTo>
                  <a:pt x="206640" y="672590"/>
                  <a:pt x="202742" y="672590"/>
                  <a:pt x="202742" y="672590"/>
                </a:cubicBezTo>
                <a:cubicBezTo>
                  <a:pt x="206640" y="677392"/>
                  <a:pt x="206640" y="672590"/>
                  <a:pt x="210539" y="672590"/>
                </a:cubicBezTo>
                <a:close/>
                <a:moveTo>
                  <a:pt x="4114191" y="668931"/>
                </a:moveTo>
                <a:lnTo>
                  <a:pt x="4121555" y="672081"/>
                </a:lnTo>
                <a:cubicBezTo>
                  <a:pt x="4120212" y="670357"/>
                  <a:pt x="4118868" y="670357"/>
                  <a:pt x="4117524" y="670357"/>
                </a:cubicBezTo>
                <a:close/>
                <a:moveTo>
                  <a:pt x="4400015" y="668634"/>
                </a:moveTo>
                <a:cubicBezTo>
                  <a:pt x="4397327" y="668634"/>
                  <a:pt x="4394640" y="668634"/>
                  <a:pt x="4391953" y="672081"/>
                </a:cubicBezTo>
                <a:cubicBezTo>
                  <a:pt x="4391953" y="668634"/>
                  <a:pt x="4389266" y="672081"/>
                  <a:pt x="4386579" y="668634"/>
                </a:cubicBezTo>
                <a:cubicBezTo>
                  <a:pt x="4391953" y="668634"/>
                  <a:pt x="4397327" y="668634"/>
                  <a:pt x="4400015" y="668634"/>
                </a:cubicBezTo>
                <a:close/>
                <a:moveTo>
                  <a:pt x="4488690" y="668634"/>
                </a:moveTo>
                <a:cubicBezTo>
                  <a:pt x="4491376" y="668634"/>
                  <a:pt x="4494064" y="668634"/>
                  <a:pt x="4496751" y="672081"/>
                </a:cubicBezTo>
                <a:cubicBezTo>
                  <a:pt x="4494064" y="668634"/>
                  <a:pt x="4491376" y="672081"/>
                  <a:pt x="4488690" y="668634"/>
                </a:cubicBezTo>
                <a:close/>
                <a:moveTo>
                  <a:pt x="4515561" y="668634"/>
                </a:moveTo>
                <a:cubicBezTo>
                  <a:pt x="4523622" y="668634"/>
                  <a:pt x="4528996" y="672081"/>
                  <a:pt x="4534371" y="672081"/>
                </a:cubicBezTo>
                <a:cubicBezTo>
                  <a:pt x="4537058" y="675530"/>
                  <a:pt x="4537058" y="675530"/>
                  <a:pt x="4539745" y="672081"/>
                </a:cubicBezTo>
                <a:cubicBezTo>
                  <a:pt x="4539745" y="675530"/>
                  <a:pt x="4539745" y="675530"/>
                  <a:pt x="4539745" y="675530"/>
                </a:cubicBezTo>
                <a:cubicBezTo>
                  <a:pt x="4537058" y="675530"/>
                  <a:pt x="4534371" y="675530"/>
                  <a:pt x="4534371" y="675530"/>
                </a:cubicBezTo>
                <a:cubicBezTo>
                  <a:pt x="4537058" y="675530"/>
                  <a:pt x="4534371" y="672081"/>
                  <a:pt x="4534371" y="672081"/>
                </a:cubicBezTo>
                <a:cubicBezTo>
                  <a:pt x="4534371" y="673806"/>
                  <a:pt x="4532355" y="673806"/>
                  <a:pt x="4530004" y="673375"/>
                </a:cubicBezTo>
                <a:lnTo>
                  <a:pt x="4525842" y="672532"/>
                </a:lnTo>
                <a:lnTo>
                  <a:pt x="4524966" y="673375"/>
                </a:lnTo>
                <a:cubicBezTo>
                  <a:pt x="4524294" y="673806"/>
                  <a:pt x="4523622" y="673806"/>
                  <a:pt x="4523622" y="672081"/>
                </a:cubicBezTo>
                <a:cubicBezTo>
                  <a:pt x="4523622" y="668634"/>
                  <a:pt x="4518248" y="672081"/>
                  <a:pt x="4515561" y="668634"/>
                </a:cubicBezTo>
                <a:close/>
                <a:moveTo>
                  <a:pt x="4015756" y="668633"/>
                </a:moveTo>
                <a:lnTo>
                  <a:pt x="4015755" y="668634"/>
                </a:lnTo>
                <a:lnTo>
                  <a:pt x="4015740" y="668633"/>
                </a:lnTo>
                <a:close/>
                <a:moveTo>
                  <a:pt x="214438" y="667789"/>
                </a:moveTo>
                <a:cubicBezTo>
                  <a:pt x="210539" y="667789"/>
                  <a:pt x="214438" y="672590"/>
                  <a:pt x="210539" y="667789"/>
                </a:cubicBezTo>
                <a:lnTo>
                  <a:pt x="210539" y="670473"/>
                </a:lnTo>
                <a:lnTo>
                  <a:pt x="219555" y="668840"/>
                </a:lnTo>
                <a:close/>
                <a:moveTo>
                  <a:pt x="300213" y="667789"/>
                </a:moveTo>
                <a:cubicBezTo>
                  <a:pt x="300213" y="667789"/>
                  <a:pt x="300213" y="667789"/>
                  <a:pt x="300213" y="672590"/>
                </a:cubicBezTo>
                <a:cubicBezTo>
                  <a:pt x="300213" y="672590"/>
                  <a:pt x="296314" y="667789"/>
                  <a:pt x="296314" y="672590"/>
                </a:cubicBezTo>
                <a:lnTo>
                  <a:pt x="296314" y="670190"/>
                </a:lnTo>
                <a:lnTo>
                  <a:pt x="292416" y="672590"/>
                </a:lnTo>
                <a:cubicBezTo>
                  <a:pt x="288516" y="672590"/>
                  <a:pt x="288516" y="677392"/>
                  <a:pt x="288516" y="672590"/>
                </a:cubicBezTo>
                <a:cubicBezTo>
                  <a:pt x="288516" y="672590"/>
                  <a:pt x="288516" y="672590"/>
                  <a:pt x="288516" y="667789"/>
                </a:cubicBezTo>
                <a:cubicBezTo>
                  <a:pt x="292416" y="667789"/>
                  <a:pt x="288516" y="672590"/>
                  <a:pt x="292416" y="672590"/>
                </a:cubicBezTo>
                <a:cubicBezTo>
                  <a:pt x="296314" y="672590"/>
                  <a:pt x="292416" y="667789"/>
                  <a:pt x="296314" y="667789"/>
                </a:cubicBezTo>
                <a:lnTo>
                  <a:pt x="296314" y="670190"/>
                </a:lnTo>
                <a:close/>
                <a:moveTo>
                  <a:pt x="4383220" y="667341"/>
                </a:moveTo>
                <a:cubicBezTo>
                  <a:pt x="4384563" y="666910"/>
                  <a:pt x="4385236" y="666910"/>
                  <a:pt x="4383892" y="668634"/>
                </a:cubicBezTo>
                <a:cubicBezTo>
                  <a:pt x="4383892" y="668634"/>
                  <a:pt x="4378518" y="668634"/>
                  <a:pt x="4378518" y="668634"/>
                </a:cubicBezTo>
                <a:cubicBezTo>
                  <a:pt x="4379861" y="668634"/>
                  <a:pt x="4381877" y="667771"/>
                  <a:pt x="4383220" y="667341"/>
                </a:cubicBezTo>
                <a:close/>
                <a:moveTo>
                  <a:pt x="4008024" y="667340"/>
                </a:moveTo>
                <a:lnTo>
                  <a:pt x="4008453" y="668165"/>
                </a:lnTo>
                <a:lnTo>
                  <a:pt x="4005672" y="667987"/>
                </a:lnTo>
                <a:close/>
                <a:moveTo>
                  <a:pt x="4077181" y="666862"/>
                </a:moveTo>
                <a:lnTo>
                  <a:pt x="4078562" y="667039"/>
                </a:lnTo>
                <a:lnTo>
                  <a:pt x="4078562" y="668633"/>
                </a:lnTo>
                <a:close/>
                <a:moveTo>
                  <a:pt x="4305965" y="665186"/>
                </a:moveTo>
                <a:lnTo>
                  <a:pt x="4303278" y="665186"/>
                </a:lnTo>
                <a:lnTo>
                  <a:pt x="4305965" y="666910"/>
                </a:lnTo>
                <a:close/>
                <a:moveTo>
                  <a:pt x="4413450" y="665186"/>
                </a:moveTo>
                <a:cubicBezTo>
                  <a:pt x="4413450" y="665186"/>
                  <a:pt x="4413450" y="665186"/>
                  <a:pt x="4413450" y="668634"/>
                </a:cubicBezTo>
                <a:cubicBezTo>
                  <a:pt x="4413450" y="668634"/>
                  <a:pt x="4410763" y="668634"/>
                  <a:pt x="4410763" y="665186"/>
                </a:cubicBezTo>
                <a:cubicBezTo>
                  <a:pt x="4413450" y="665186"/>
                  <a:pt x="4413450" y="665186"/>
                  <a:pt x="4413450" y="665186"/>
                </a:cubicBezTo>
                <a:close/>
                <a:moveTo>
                  <a:pt x="4421512" y="665186"/>
                </a:moveTo>
                <a:cubicBezTo>
                  <a:pt x="4421512" y="668634"/>
                  <a:pt x="4418824" y="665186"/>
                  <a:pt x="4421512" y="668634"/>
                </a:cubicBezTo>
                <a:cubicBezTo>
                  <a:pt x="4418824" y="668634"/>
                  <a:pt x="4418824" y="668634"/>
                  <a:pt x="4416137" y="665186"/>
                </a:cubicBezTo>
                <a:cubicBezTo>
                  <a:pt x="4418824" y="668634"/>
                  <a:pt x="4418824" y="665186"/>
                  <a:pt x="4421512" y="665186"/>
                </a:cubicBezTo>
                <a:close/>
                <a:moveTo>
                  <a:pt x="4453757" y="665186"/>
                </a:moveTo>
                <a:cubicBezTo>
                  <a:pt x="4453757" y="665186"/>
                  <a:pt x="4451070" y="665186"/>
                  <a:pt x="4451070" y="665186"/>
                </a:cubicBezTo>
                <a:lnTo>
                  <a:pt x="4451803" y="666126"/>
                </a:lnTo>
                <a:close/>
                <a:moveTo>
                  <a:pt x="4477941" y="665186"/>
                </a:moveTo>
                <a:cubicBezTo>
                  <a:pt x="4475254" y="665186"/>
                  <a:pt x="4475254" y="668634"/>
                  <a:pt x="4475254" y="668634"/>
                </a:cubicBezTo>
                <a:lnTo>
                  <a:pt x="4477941" y="667944"/>
                </a:lnTo>
                <a:close/>
                <a:moveTo>
                  <a:pt x="4539745" y="665186"/>
                </a:moveTo>
                <a:cubicBezTo>
                  <a:pt x="4537058" y="665186"/>
                  <a:pt x="4534371" y="665186"/>
                  <a:pt x="4531684" y="665186"/>
                </a:cubicBezTo>
                <a:cubicBezTo>
                  <a:pt x="4534371" y="665186"/>
                  <a:pt x="4539745" y="668634"/>
                  <a:pt x="4539745" y="665186"/>
                </a:cubicBezTo>
                <a:close/>
                <a:moveTo>
                  <a:pt x="4038254" y="665185"/>
                </a:moveTo>
                <a:cubicBezTo>
                  <a:pt x="4038254" y="665185"/>
                  <a:pt x="4038254" y="665185"/>
                  <a:pt x="4038254" y="668633"/>
                </a:cubicBezTo>
                <a:cubicBezTo>
                  <a:pt x="4038254" y="668633"/>
                  <a:pt x="4035567" y="668633"/>
                  <a:pt x="4035567" y="665185"/>
                </a:cubicBezTo>
                <a:cubicBezTo>
                  <a:pt x="4038254" y="665185"/>
                  <a:pt x="4038254" y="665185"/>
                  <a:pt x="4038254" y="665185"/>
                </a:cubicBezTo>
                <a:close/>
                <a:moveTo>
                  <a:pt x="4046316" y="665185"/>
                </a:moveTo>
                <a:cubicBezTo>
                  <a:pt x="4046316" y="668633"/>
                  <a:pt x="4043628" y="665185"/>
                  <a:pt x="4046316" y="668633"/>
                </a:cubicBezTo>
                <a:cubicBezTo>
                  <a:pt x="4043628" y="668633"/>
                  <a:pt x="4043628" y="668633"/>
                  <a:pt x="4040942" y="665185"/>
                </a:cubicBezTo>
                <a:cubicBezTo>
                  <a:pt x="4043628" y="668633"/>
                  <a:pt x="4043628" y="665185"/>
                  <a:pt x="4046316" y="665185"/>
                </a:cubicBezTo>
                <a:close/>
                <a:moveTo>
                  <a:pt x="4115179" y="664503"/>
                </a:moveTo>
                <a:lnTo>
                  <a:pt x="4117530" y="664754"/>
                </a:lnTo>
                <a:lnTo>
                  <a:pt x="4117866" y="665186"/>
                </a:lnTo>
                <a:cubicBezTo>
                  <a:pt x="4117866" y="665186"/>
                  <a:pt x="4117866" y="665186"/>
                  <a:pt x="4115179" y="665186"/>
                </a:cubicBezTo>
                <a:close/>
                <a:moveTo>
                  <a:pt x="3987362" y="664453"/>
                </a:moveTo>
                <a:lnTo>
                  <a:pt x="3990345" y="665371"/>
                </a:lnTo>
                <a:lnTo>
                  <a:pt x="3991634" y="665371"/>
                </a:lnTo>
                <a:lnTo>
                  <a:pt x="3979809" y="665616"/>
                </a:lnTo>
                <a:lnTo>
                  <a:pt x="3978649" y="665824"/>
                </a:lnTo>
                <a:lnTo>
                  <a:pt x="3978649" y="665371"/>
                </a:lnTo>
                <a:lnTo>
                  <a:pt x="3978039" y="665934"/>
                </a:lnTo>
                <a:lnTo>
                  <a:pt x="3976890" y="666140"/>
                </a:lnTo>
                <a:lnTo>
                  <a:pt x="3975485" y="666050"/>
                </a:lnTo>
                <a:lnTo>
                  <a:pt x="3974749" y="665371"/>
                </a:lnTo>
                <a:lnTo>
                  <a:pt x="3972405" y="665852"/>
                </a:lnTo>
                <a:lnTo>
                  <a:pt x="3963244" y="665265"/>
                </a:lnTo>
                <a:lnTo>
                  <a:pt x="3962803" y="665185"/>
                </a:lnTo>
                <a:lnTo>
                  <a:pt x="3963015" y="665185"/>
                </a:lnTo>
                <a:lnTo>
                  <a:pt x="3963598" y="665140"/>
                </a:lnTo>
                <a:close/>
                <a:moveTo>
                  <a:pt x="4355005" y="663893"/>
                </a:moveTo>
                <a:cubicBezTo>
                  <a:pt x="4362395" y="664324"/>
                  <a:pt x="4370456" y="665186"/>
                  <a:pt x="4375831" y="665186"/>
                </a:cubicBezTo>
                <a:cubicBezTo>
                  <a:pt x="4362395" y="668634"/>
                  <a:pt x="4346272" y="661738"/>
                  <a:pt x="4338211" y="668634"/>
                </a:cubicBezTo>
                <a:cubicBezTo>
                  <a:pt x="4338211" y="668634"/>
                  <a:pt x="4335523" y="668634"/>
                  <a:pt x="4335523" y="668634"/>
                </a:cubicBezTo>
                <a:lnTo>
                  <a:pt x="4335523" y="665186"/>
                </a:lnTo>
                <a:cubicBezTo>
                  <a:pt x="4338211" y="665186"/>
                  <a:pt x="4335523" y="665186"/>
                  <a:pt x="4338211" y="665186"/>
                </a:cubicBezTo>
                <a:cubicBezTo>
                  <a:pt x="4340898" y="663462"/>
                  <a:pt x="4347616" y="663462"/>
                  <a:pt x="4355005" y="663893"/>
                </a:cubicBezTo>
                <a:close/>
                <a:moveTo>
                  <a:pt x="3955222" y="662081"/>
                </a:moveTo>
                <a:lnTo>
                  <a:pt x="3956297" y="663461"/>
                </a:lnTo>
                <a:lnTo>
                  <a:pt x="3956792" y="664096"/>
                </a:lnTo>
                <a:lnTo>
                  <a:pt x="3953570" y="663512"/>
                </a:lnTo>
                <a:lnTo>
                  <a:pt x="3954647" y="662130"/>
                </a:lnTo>
                <a:close/>
                <a:moveTo>
                  <a:pt x="4284468" y="661738"/>
                </a:moveTo>
                <a:cubicBezTo>
                  <a:pt x="4284468" y="665186"/>
                  <a:pt x="4281781" y="661738"/>
                  <a:pt x="4281781" y="661738"/>
                </a:cubicBezTo>
                <a:cubicBezTo>
                  <a:pt x="4281781" y="665186"/>
                  <a:pt x="4284468" y="661738"/>
                  <a:pt x="4284468" y="665186"/>
                </a:cubicBezTo>
                <a:cubicBezTo>
                  <a:pt x="4281781" y="668634"/>
                  <a:pt x="4279094" y="661738"/>
                  <a:pt x="4276407" y="665186"/>
                </a:cubicBezTo>
                <a:cubicBezTo>
                  <a:pt x="4279094" y="668634"/>
                  <a:pt x="4284468" y="668634"/>
                  <a:pt x="4287156" y="668634"/>
                </a:cubicBezTo>
                <a:cubicBezTo>
                  <a:pt x="4295217" y="668634"/>
                  <a:pt x="4303278" y="672081"/>
                  <a:pt x="4308652" y="668634"/>
                </a:cubicBezTo>
                <a:lnTo>
                  <a:pt x="4305965" y="666910"/>
                </a:lnTo>
                <a:lnTo>
                  <a:pt x="4305965" y="668634"/>
                </a:lnTo>
                <a:cubicBezTo>
                  <a:pt x="4305965" y="668634"/>
                  <a:pt x="4303278" y="668634"/>
                  <a:pt x="4303278" y="665186"/>
                </a:cubicBezTo>
                <a:lnTo>
                  <a:pt x="4300591" y="665186"/>
                </a:lnTo>
                <a:cubicBezTo>
                  <a:pt x="4297903" y="665186"/>
                  <a:pt x="4289842" y="661738"/>
                  <a:pt x="4287156" y="665186"/>
                </a:cubicBezTo>
                <a:cubicBezTo>
                  <a:pt x="4284468" y="665186"/>
                  <a:pt x="4287156" y="661738"/>
                  <a:pt x="4284468" y="661738"/>
                </a:cubicBezTo>
                <a:close/>
                <a:moveTo>
                  <a:pt x="4330149" y="661738"/>
                </a:moveTo>
                <a:cubicBezTo>
                  <a:pt x="4330149" y="665186"/>
                  <a:pt x="4332837" y="661738"/>
                  <a:pt x="4332837" y="665186"/>
                </a:cubicBezTo>
                <a:cubicBezTo>
                  <a:pt x="4332837" y="665186"/>
                  <a:pt x="4330149" y="665186"/>
                  <a:pt x="4330149" y="665186"/>
                </a:cubicBezTo>
                <a:cubicBezTo>
                  <a:pt x="4330149" y="665186"/>
                  <a:pt x="4332837" y="668634"/>
                  <a:pt x="4330149" y="668634"/>
                </a:cubicBezTo>
                <a:cubicBezTo>
                  <a:pt x="4330149" y="665186"/>
                  <a:pt x="4330149" y="665186"/>
                  <a:pt x="4327462" y="665186"/>
                </a:cubicBezTo>
                <a:cubicBezTo>
                  <a:pt x="4327462" y="665186"/>
                  <a:pt x="4330149" y="665186"/>
                  <a:pt x="4330149" y="661738"/>
                </a:cubicBezTo>
                <a:close/>
                <a:moveTo>
                  <a:pt x="4515561" y="661738"/>
                </a:moveTo>
                <a:cubicBezTo>
                  <a:pt x="4512874" y="661738"/>
                  <a:pt x="4507499" y="665186"/>
                  <a:pt x="4507499" y="661738"/>
                </a:cubicBezTo>
                <a:cubicBezTo>
                  <a:pt x="4510187" y="661738"/>
                  <a:pt x="4515561" y="661738"/>
                  <a:pt x="4515561" y="661738"/>
                </a:cubicBezTo>
                <a:close/>
                <a:moveTo>
                  <a:pt x="4526310" y="661738"/>
                </a:moveTo>
                <a:cubicBezTo>
                  <a:pt x="4526310" y="661738"/>
                  <a:pt x="4526310" y="661738"/>
                  <a:pt x="4526310" y="665186"/>
                </a:cubicBezTo>
                <a:cubicBezTo>
                  <a:pt x="4526310" y="665186"/>
                  <a:pt x="4526310" y="665186"/>
                  <a:pt x="4528996" y="665186"/>
                </a:cubicBezTo>
                <a:cubicBezTo>
                  <a:pt x="4528996" y="665186"/>
                  <a:pt x="4528996" y="661738"/>
                  <a:pt x="4526310" y="661738"/>
                </a:cubicBezTo>
                <a:close/>
                <a:moveTo>
                  <a:pt x="4194108" y="661737"/>
                </a:moveTo>
                <a:lnTo>
                  <a:pt x="4194109" y="661738"/>
                </a:lnTo>
                <a:lnTo>
                  <a:pt x="4194106" y="661738"/>
                </a:lnTo>
                <a:close/>
                <a:moveTo>
                  <a:pt x="4123653" y="660487"/>
                </a:moveTo>
                <a:lnTo>
                  <a:pt x="4126158" y="661443"/>
                </a:lnTo>
                <a:lnTo>
                  <a:pt x="4126028" y="661608"/>
                </a:lnTo>
                <a:lnTo>
                  <a:pt x="4125575" y="661544"/>
                </a:lnTo>
                <a:close/>
                <a:moveTo>
                  <a:pt x="4123241" y="660330"/>
                </a:moveTo>
                <a:lnTo>
                  <a:pt x="4123573" y="660457"/>
                </a:lnTo>
                <a:lnTo>
                  <a:pt x="4123373" y="661230"/>
                </a:lnTo>
                <a:lnTo>
                  <a:pt x="4123241" y="661211"/>
                </a:lnTo>
                <a:close/>
                <a:moveTo>
                  <a:pt x="4072330" y="659921"/>
                </a:moveTo>
                <a:lnTo>
                  <a:pt x="4076491" y="660367"/>
                </a:lnTo>
                <a:lnTo>
                  <a:pt x="4077560" y="661738"/>
                </a:lnTo>
                <a:lnTo>
                  <a:pt x="4079697" y="660709"/>
                </a:lnTo>
                <a:lnTo>
                  <a:pt x="4081110" y="660861"/>
                </a:lnTo>
                <a:lnTo>
                  <a:pt x="4082934" y="661738"/>
                </a:lnTo>
                <a:cubicBezTo>
                  <a:pt x="4080247" y="661738"/>
                  <a:pt x="4080247" y="661738"/>
                  <a:pt x="4077560" y="661738"/>
                </a:cubicBezTo>
                <a:cubicBezTo>
                  <a:pt x="4072186" y="665186"/>
                  <a:pt x="4072186" y="661738"/>
                  <a:pt x="4069498" y="661738"/>
                </a:cubicBezTo>
                <a:cubicBezTo>
                  <a:pt x="4069498" y="660014"/>
                  <a:pt x="4070842" y="660014"/>
                  <a:pt x="4072186" y="660014"/>
                </a:cubicBezTo>
                <a:close/>
                <a:moveTo>
                  <a:pt x="4068028" y="659462"/>
                </a:moveTo>
                <a:lnTo>
                  <a:pt x="4068256" y="659486"/>
                </a:lnTo>
                <a:lnTo>
                  <a:pt x="4068154" y="659583"/>
                </a:lnTo>
                <a:close/>
                <a:moveTo>
                  <a:pt x="4143568" y="658952"/>
                </a:moveTo>
                <a:lnTo>
                  <a:pt x="4150208" y="659310"/>
                </a:lnTo>
                <a:lnTo>
                  <a:pt x="4169751" y="662096"/>
                </a:lnTo>
                <a:lnTo>
                  <a:pt x="4164891" y="663031"/>
                </a:lnTo>
                <a:cubicBezTo>
                  <a:pt x="4162876" y="662600"/>
                  <a:pt x="4160861" y="661738"/>
                  <a:pt x="4158173" y="661738"/>
                </a:cubicBezTo>
                <a:cubicBezTo>
                  <a:pt x="4155486" y="661738"/>
                  <a:pt x="4155486" y="661738"/>
                  <a:pt x="4155486" y="661738"/>
                </a:cubicBezTo>
                <a:cubicBezTo>
                  <a:pt x="4155486" y="661738"/>
                  <a:pt x="4155486" y="661738"/>
                  <a:pt x="4152799" y="661738"/>
                </a:cubicBezTo>
                <a:lnTo>
                  <a:pt x="4144955" y="660732"/>
                </a:lnTo>
                <a:close/>
                <a:moveTo>
                  <a:pt x="4018443" y="658290"/>
                </a:moveTo>
                <a:lnTo>
                  <a:pt x="4016570" y="658891"/>
                </a:lnTo>
                <a:lnTo>
                  <a:pt x="4014074" y="658290"/>
                </a:lnTo>
                <a:close/>
                <a:moveTo>
                  <a:pt x="4057073" y="658290"/>
                </a:moveTo>
                <a:lnTo>
                  <a:pt x="4058651" y="658459"/>
                </a:lnTo>
                <a:lnTo>
                  <a:pt x="4057742" y="660014"/>
                </a:lnTo>
                <a:cubicBezTo>
                  <a:pt x="4057406" y="660014"/>
                  <a:pt x="4057406" y="660014"/>
                  <a:pt x="4058749" y="661738"/>
                </a:cubicBezTo>
                <a:cubicBezTo>
                  <a:pt x="4056063" y="661738"/>
                  <a:pt x="4056063" y="661738"/>
                  <a:pt x="4053375" y="661738"/>
                </a:cubicBezTo>
                <a:cubicBezTo>
                  <a:pt x="4053375" y="661738"/>
                  <a:pt x="4053375" y="658290"/>
                  <a:pt x="4053375" y="658290"/>
                </a:cubicBezTo>
                <a:cubicBezTo>
                  <a:pt x="4053375" y="661738"/>
                  <a:pt x="4052031" y="661738"/>
                  <a:pt x="4050352" y="661307"/>
                </a:cubicBezTo>
                <a:lnTo>
                  <a:pt x="4045325" y="661737"/>
                </a:lnTo>
                <a:lnTo>
                  <a:pt x="4045312" y="661737"/>
                </a:lnTo>
                <a:lnTo>
                  <a:pt x="4042627" y="660445"/>
                </a:lnTo>
                <a:lnTo>
                  <a:pt x="4039941" y="661737"/>
                </a:lnTo>
                <a:lnTo>
                  <a:pt x="4044642" y="658721"/>
                </a:lnTo>
                <a:cubicBezTo>
                  <a:pt x="4046658" y="659153"/>
                  <a:pt x="4049345" y="660014"/>
                  <a:pt x="4053375" y="658290"/>
                </a:cubicBezTo>
                <a:close/>
                <a:moveTo>
                  <a:pt x="4193106" y="658290"/>
                </a:moveTo>
                <a:cubicBezTo>
                  <a:pt x="4195793" y="661738"/>
                  <a:pt x="4198481" y="658290"/>
                  <a:pt x="4201167" y="661738"/>
                </a:cubicBezTo>
                <a:lnTo>
                  <a:pt x="4196795" y="661738"/>
                </a:lnTo>
                <a:lnTo>
                  <a:pt x="4196795" y="661737"/>
                </a:lnTo>
                <a:lnTo>
                  <a:pt x="4193106" y="660553"/>
                </a:lnTo>
                <a:close/>
                <a:moveTo>
                  <a:pt x="4346272" y="658290"/>
                </a:moveTo>
                <a:cubicBezTo>
                  <a:pt x="4351646" y="658290"/>
                  <a:pt x="4362395" y="658290"/>
                  <a:pt x="4367769" y="661738"/>
                </a:cubicBezTo>
                <a:cubicBezTo>
                  <a:pt x="4359708" y="658290"/>
                  <a:pt x="4348959" y="661738"/>
                  <a:pt x="4346272" y="658290"/>
                </a:cubicBezTo>
                <a:close/>
                <a:moveTo>
                  <a:pt x="4397879" y="657936"/>
                </a:moveTo>
                <a:lnTo>
                  <a:pt x="4397327" y="658290"/>
                </a:lnTo>
                <a:cubicBezTo>
                  <a:pt x="4397327" y="658290"/>
                  <a:pt x="4400015" y="658290"/>
                  <a:pt x="4400015" y="658290"/>
                </a:cubicBezTo>
                <a:close/>
                <a:moveTo>
                  <a:pt x="4068154" y="656997"/>
                </a:moveTo>
                <a:lnTo>
                  <a:pt x="4068618" y="657443"/>
                </a:lnTo>
                <a:lnTo>
                  <a:pt x="4067791" y="657346"/>
                </a:lnTo>
                <a:close/>
                <a:moveTo>
                  <a:pt x="4374487" y="656997"/>
                </a:moveTo>
                <a:lnTo>
                  <a:pt x="4373970" y="657495"/>
                </a:lnTo>
                <a:lnTo>
                  <a:pt x="4375831" y="658290"/>
                </a:lnTo>
                <a:cubicBezTo>
                  <a:pt x="4375831" y="656566"/>
                  <a:pt x="4375159" y="656566"/>
                  <a:pt x="4374487" y="656997"/>
                </a:cubicBezTo>
                <a:close/>
                <a:moveTo>
                  <a:pt x="4087307" y="655718"/>
                </a:moveTo>
                <a:lnTo>
                  <a:pt x="4090659" y="656134"/>
                </a:lnTo>
                <a:lnTo>
                  <a:pt x="4091034" y="656078"/>
                </a:lnTo>
                <a:lnTo>
                  <a:pt x="4089310" y="658289"/>
                </a:lnTo>
                <a:close/>
                <a:moveTo>
                  <a:pt x="4085621" y="654842"/>
                </a:moveTo>
                <a:lnTo>
                  <a:pt x="4085621" y="655509"/>
                </a:lnTo>
                <a:lnTo>
                  <a:pt x="4086623" y="655634"/>
                </a:lnTo>
                <a:lnTo>
                  <a:pt x="4086623" y="658289"/>
                </a:lnTo>
                <a:lnTo>
                  <a:pt x="4086628" y="658290"/>
                </a:lnTo>
                <a:lnTo>
                  <a:pt x="4085621" y="658290"/>
                </a:lnTo>
                <a:lnTo>
                  <a:pt x="4085621" y="655509"/>
                </a:lnTo>
                <a:lnTo>
                  <a:pt x="4083104" y="655197"/>
                </a:lnTo>
                <a:lnTo>
                  <a:pt x="4083934" y="654842"/>
                </a:lnTo>
                <a:close/>
                <a:moveTo>
                  <a:pt x="4100065" y="654842"/>
                </a:moveTo>
                <a:lnTo>
                  <a:pt x="4114127" y="656940"/>
                </a:lnTo>
                <a:lnTo>
                  <a:pt x="4115179" y="658290"/>
                </a:lnTo>
                <a:lnTo>
                  <a:pt x="4117091" y="657984"/>
                </a:lnTo>
                <a:lnTo>
                  <a:pt x="4121247" y="659570"/>
                </a:lnTo>
                <a:lnTo>
                  <a:pt x="4120553" y="660014"/>
                </a:lnTo>
                <a:lnTo>
                  <a:pt x="4119515" y="660680"/>
                </a:lnTo>
                <a:lnTo>
                  <a:pt x="4116733" y="660283"/>
                </a:lnTo>
                <a:lnTo>
                  <a:pt x="4115179" y="658290"/>
                </a:lnTo>
                <a:lnTo>
                  <a:pt x="4102751" y="658290"/>
                </a:lnTo>
                <a:lnTo>
                  <a:pt x="4102745" y="658289"/>
                </a:lnTo>
                <a:lnTo>
                  <a:pt x="4102745" y="658290"/>
                </a:lnTo>
                <a:lnTo>
                  <a:pt x="4102740" y="658290"/>
                </a:lnTo>
                <a:lnTo>
                  <a:pt x="4102745" y="658289"/>
                </a:lnTo>
                <a:cubicBezTo>
                  <a:pt x="4102745" y="656565"/>
                  <a:pt x="4100730" y="657427"/>
                  <a:pt x="4098715" y="657858"/>
                </a:cubicBezTo>
                <a:lnTo>
                  <a:pt x="4095431" y="655400"/>
                </a:lnTo>
                <a:lnTo>
                  <a:pt x="4096022" y="655309"/>
                </a:lnTo>
                <a:lnTo>
                  <a:pt x="4098379" y="656134"/>
                </a:lnTo>
                <a:lnTo>
                  <a:pt x="4100057" y="654842"/>
                </a:lnTo>
                <a:close/>
                <a:moveTo>
                  <a:pt x="4133989" y="654842"/>
                </a:moveTo>
                <a:lnTo>
                  <a:pt x="4133592" y="655351"/>
                </a:lnTo>
                <a:lnTo>
                  <a:pt x="4129624" y="654842"/>
                </a:lnTo>
                <a:close/>
                <a:moveTo>
                  <a:pt x="4079154" y="652796"/>
                </a:moveTo>
                <a:lnTo>
                  <a:pt x="4080247" y="653263"/>
                </a:lnTo>
                <a:lnTo>
                  <a:pt x="4080247" y="654460"/>
                </a:lnTo>
                <a:lnTo>
                  <a:pt x="4078562" y="654841"/>
                </a:lnTo>
                <a:lnTo>
                  <a:pt x="4078562" y="653556"/>
                </a:lnTo>
                <a:close/>
                <a:moveTo>
                  <a:pt x="4043636" y="651394"/>
                </a:moveTo>
                <a:lnTo>
                  <a:pt x="4065227" y="654164"/>
                </a:lnTo>
                <a:lnTo>
                  <a:pt x="4066811" y="654842"/>
                </a:lnTo>
                <a:lnTo>
                  <a:pt x="4067589" y="654467"/>
                </a:lnTo>
                <a:lnTo>
                  <a:pt x="4070500" y="654841"/>
                </a:lnTo>
                <a:lnTo>
                  <a:pt x="4069494" y="653551"/>
                </a:lnTo>
                <a:lnTo>
                  <a:pt x="4069498" y="653549"/>
                </a:lnTo>
                <a:lnTo>
                  <a:pt x="4072183" y="654841"/>
                </a:lnTo>
                <a:lnTo>
                  <a:pt x="4072186" y="654842"/>
                </a:lnTo>
                <a:lnTo>
                  <a:pt x="4072186" y="654841"/>
                </a:lnTo>
                <a:lnTo>
                  <a:pt x="4072186" y="654841"/>
                </a:lnTo>
                <a:lnTo>
                  <a:pt x="4072453" y="654498"/>
                </a:lnTo>
                <a:lnTo>
                  <a:pt x="4073187" y="654841"/>
                </a:lnTo>
                <a:cubicBezTo>
                  <a:pt x="4073859" y="653979"/>
                  <a:pt x="4074530" y="653117"/>
                  <a:pt x="4075874" y="654841"/>
                </a:cubicBezTo>
                <a:lnTo>
                  <a:pt x="4076565" y="655728"/>
                </a:lnTo>
                <a:lnTo>
                  <a:pt x="4074872" y="656134"/>
                </a:lnTo>
                <a:cubicBezTo>
                  <a:pt x="4072857" y="655704"/>
                  <a:pt x="4070842" y="654842"/>
                  <a:pt x="4069498" y="654842"/>
                </a:cubicBezTo>
                <a:lnTo>
                  <a:pt x="4066811" y="654842"/>
                </a:lnTo>
                <a:lnTo>
                  <a:pt x="4058749" y="654842"/>
                </a:lnTo>
                <a:lnTo>
                  <a:pt x="4045891" y="653664"/>
                </a:lnTo>
                <a:lnTo>
                  <a:pt x="4045242" y="653464"/>
                </a:lnTo>
                <a:lnTo>
                  <a:pt x="4043629" y="651394"/>
                </a:lnTo>
                <a:close/>
                <a:moveTo>
                  <a:pt x="4166235" y="651394"/>
                </a:moveTo>
                <a:lnTo>
                  <a:pt x="4166503" y="654842"/>
                </a:lnTo>
                <a:lnTo>
                  <a:pt x="4168922" y="654842"/>
                </a:lnTo>
                <a:cubicBezTo>
                  <a:pt x="4168922" y="654842"/>
                  <a:pt x="4166235" y="654842"/>
                  <a:pt x="4166235" y="651394"/>
                </a:cubicBezTo>
                <a:close/>
                <a:moveTo>
                  <a:pt x="4324775" y="651394"/>
                </a:moveTo>
                <a:cubicBezTo>
                  <a:pt x="4324775" y="651394"/>
                  <a:pt x="4324775" y="654842"/>
                  <a:pt x="4322088" y="651394"/>
                </a:cubicBezTo>
                <a:cubicBezTo>
                  <a:pt x="4319401" y="651394"/>
                  <a:pt x="4324775" y="651394"/>
                  <a:pt x="4324775" y="651394"/>
                </a:cubicBezTo>
                <a:close/>
                <a:moveTo>
                  <a:pt x="4453757" y="651394"/>
                </a:moveTo>
                <a:lnTo>
                  <a:pt x="4453757" y="652543"/>
                </a:lnTo>
                <a:lnTo>
                  <a:pt x="4457271" y="654046"/>
                </a:lnTo>
                <a:lnTo>
                  <a:pt x="4459467" y="653549"/>
                </a:lnTo>
                <a:cubicBezTo>
                  <a:pt x="4461147" y="653980"/>
                  <a:pt x="4463162" y="654842"/>
                  <a:pt x="4467193" y="654842"/>
                </a:cubicBezTo>
                <a:cubicBezTo>
                  <a:pt x="4464506" y="654842"/>
                  <a:pt x="4467193" y="658290"/>
                  <a:pt x="4464506" y="658290"/>
                </a:cubicBezTo>
                <a:cubicBezTo>
                  <a:pt x="4461818" y="658290"/>
                  <a:pt x="4464506" y="658290"/>
                  <a:pt x="4461818" y="654842"/>
                </a:cubicBezTo>
                <a:cubicBezTo>
                  <a:pt x="4461818" y="658290"/>
                  <a:pt x="4461818" y="658290"/>
                  <a:pt x="4461818" y="658290"/>
                </a:cubicBezTo>
                <a:cubicBezTo>
                  <a:pt x="4467193" y="658290"/>
                  <a:pt x="4472567" y="661738"/>
                  <a:pt x="4477941" y="658290"/>
                </a:cubicBezTo>
                <a:cubicBezTo>
                  <a:pt x="4477941" y="654842"/>
                  <a:pt x="4469880" y="661738"/>
                  <a:pt x="4469880" y="654842"/>
                </a:cubicBezTo>
                <a:cubicBezTo>
                  <a:pt x="4472567" y="654842"/>
                  <a:pt x="4475254" y="658290"/>
                  <a:pt x="4475254" y="654842"/>
                </a:cubicBezTo>
                <a:cubicBezTo>
                  <a:pt x="4486002" y="658290"/>
                  <a:pt x="4494064" y="654842"/>
                  <a:pt x="4502125" y="661738"/>
                </a:cubicBezTo>
                <a:cubicBezTo>
                  <a:pt x="4494064" y="658290"/>
                  <a:pt x="4486002" y="658290"/>
                  <a:pt x="4477941" y="658290"/>
                </a:cubicBezTo>
                <a:cubicBezTo>
                  <a:pt x="4477941" y="658290"/>
                  <a:pt x="4477941" y="661738"/>
                  <a:pt x="4477941" y="661738"/>
                </a:cubicBezTo>
                <a:cubicBezTo>
                  <a:pt x="4469880" y="661738"/>
                  <a:pt x="4461818" y="658290"/>
                  <a:pt x="4453757" y="658290"/>
                </a:cubicBezTo>
                <a:lnTo>
                  <a:pt x="4453085" y="657428"/>
                </a:lnTo>
                <a:lnTo>
                  <a:pt x="4451070" y="658290"/>
                </a:lnTo>
                <a:cubicBezTo>
                  <a:pt x="4440321" y="658290"/>
                  <a:pt x="4432260" y="658290"/>
                  <a:pt x="4421512" y="654842"/>
                </a:cubicBezTo>
                <a:cubicBezTo>
                  <a:pt x="4421512" y="654842"/>
                  <a:pt x="4418824" y="654842"/>
                  <a:pt x="4418824" y="651394"/>
                </a:cubicBezTo>
                <a:cubicBezTo>
                  <a:pt x="4432260" y="654842"/>
                  <a:pt x="4437635" y="654842"/>
                  <a:pt x="4445696" y="654842"/>
                </a:cubicBezTo>
                <a:cubicBezTo>
                  <a:pt x="4445696" y="654842"/>
                  <a:pt x="4440321" y="654842"/>
                  <a:pt x="4443009" y="651394"/>
                </a:cubicBezTo>
                <a:cubicBezTo>
                  <a:pt x="4443009" y="654842"/>
                  <a:pt x="4445696" y="651394"/>
                  <a:pt x="4448383" y="654842"/>
                </a:cubicBezTo>
                <a:cubicBezTo>
                  <a:pt x="4448383" y="654842"/>
                  <a:pt x="4448383" y="654842"/>
                  <a:pt x="4445696" y="654842"/>
                </a:cubicBezTo>
                <a:cubicBezTo>
                  <a:pt x="4448383" y="658290"/>
                  <a:pt x="4448383" y="651394"/>
                  <a:pt x="4451070" y="654842"/>
                </a:cubicBezTo>
                <a:lnTo>
                  <a:pt x="4453085" y="657428"/>
                </a:lnTo>
                <a:lnTo>
                  <a:pt x="4455100" y="656566"/>
                </a:lnTo>
                <a:cubicBezTo>
                  <a:pt x="4456444" y="656566"/>
                  <a:pt x="4457788" y="656566"/>
                  <a:pt x="4459132" y="654842"/>
                </a:cubicBezTo>
                <a:lnTo>
                  <a:pt x="4457271" y="654046"/>
                </a:lnTo>
                <a:lnTo>
                  <a:pt x="4453757" y="654842"/>
                </a:lnTo>
                <a:lnTo>
                  <a:pt x="4453757" y="652543"/>
                </a:lnTo>
                <a:lnTo>
                  <a:pt x="4451070" y="651394"/>
                </a:lnTo>
                <a:cubicBezTo>
                  <a:pt x="4451070" y="654842"/>
                  <a:pt x="4453757" y="654842"/>
                  <a:pt x="4453757" y="651394"/>
                </a:cubicBezTo>
                <a:close/>
                <a:moveTo>
                  <a:pt x="171551" y="650184"/>
                </a:moveTo>
                <a:lnTo>
                  <a:pt x="159854" y="653385"/>
                </a:lnTo>
                <a:cubicBezTo>
                  <a:pt x="155955" y="648583"/>
                  <a:pt x="155955" y="653385"/>
                  <a:pt x="152056" y="653385"/>
                </a:cubicBezTo>
                <a:cubicBezTo>
                  <a:pt x="148158" y="653385"/>
                  <a:pt x="136460" y="653385"/>
                  <a:pt x="136460" y="658187"/>
                </a:cubicBezTo>
                <a:cubicBezTo>
                  <a:pt x="148158" y="653385"/>
                  <a:pt x="155955" y="653385"/>
                  <a:pt x="171551" y="653385"/>
                </a:cubicBezTo>
                <a:close/>
                <a:moveTo>
                  <a:pt x="4242818" y="650101"/>
                </a:moveTo>
                <a:cubicBezTo>
                  <a:pt x="4241474" y="649670"/>
                  <a:pt x="4240130" y="649670"/>
                  <a:pt x="4238787" y="651394"/>
                </a:cubicBezTo>
                <a:lnTo>
                  <a:pt x="4244161" y="650532"/>
                </a:lnTo>
                <a:close/>
                <a:moveTo>
                  <a:pt x="4246848" y="650101"/>
                </a:moveTo>
                <a:lnTo>
                  <a:pt x="4244161" y="650532"/>
                </a:lnTo>
                <a:lnTo>
                  <a:pt x="4246848" y="651394"/>
                </a:lnTo>
                <a:close/>
                <a:moveTo>
                  <a:pt x="171551" y="648583"/>
                </a:moveTo>
                <a:lnTo>
                  <a:pt x="171551" y="650184"/>
                </a:lnTo>
                <a:lnTo>
                  <a:pt x="175111" y="649210"/>
                </a:lnTo>
                <a:close/>
                <a:moveTo>
                  <a:pt x="202742" y="648583"/>
                </a:moveTo>
                <a:cubicBezTo>
                  <a:pt x="198843" y="648583"/>
                  <a:pt x="198843" y="648583"/>
                  <a:pt x="194944" y="648583"/>
                </a:cubicBezTo>
                <a:cubicBezTo>
                  <a:pt x="194944" y="653385"/>
                  <a:pt x="187146" y="648583"/>
                  <a:pt x="187146" y="653385"/>
                </a:cubicBezTo>
                <a:cubicBezTo>
                  <a:pt x="191045" y="653385"/>
                  <a:pt x="194944" y="653385"/>
                  <a:pt x="202742" y="648583"/>
                </a:cubicBezTo>
                <a:close/>
                <a:moveTo>
                  <a:pt x="4297903" y="647946"/>
                </a:moveTo>
                <a:cubicBezTo>
                  <a:pt x="4297903" y="647946"/>
                  <a:pt x="4297903" y="651394"/>
                  <a:pt x="4297903" y="651394"/>
                </a:cubicBezTo>
                <a:cubicBezTo>
                  <a:pt x="4295217" y="647946"/>
                  <a:pt x="4295217" y="651394"/>
                  <a:pt x="4292530" y="647946"/>
                </a:cubicBezTo>
                <a:cubicBezTo>
                  <a:pt x="4295217" y="647946"/>
                  <a:pt x="4297903" y="647946"/>
                  <a:pt x="4297903" y="647946"/>
                </a:cubicBezTo>
                <a:close/>
                <a:moveTo>
                  <a:pt x="4316714" y="647946"/>
                </a:moveTo>
                <a:cubicBezTo>
                  <a:pt x="4316714" y="651394"/>
                  <a:pt x="4316714" y="651394"/>
                  <a:pt x="4314026" y="651394"/>
                </a:cubicBezTo>
                <a:cubicBezTo>
                  <a:pt x="4314026" y="647946"/>
                  <a:pt x="4308652" y="651394"/>
                  <a:pt x="4308652" y="647946"/>
                </a:cubicBezTo>
                <a:cubicBezTo>
                  <a:pt x="4314026" y="647946"/>
                  <a:pt x="4314026" y="651394"/>
                  <a:pt x="4316714" y="647946"/>
                </a:cubicBezTo>
                <a:close/>
                <a:moveTo>
                  <a:pt x="4335523" y="647946"/>
                </a:moveTo>
                <a:cubicBezTo>
                  <a:pt x="4335523" y="647946"/>
                  <a:pt x="4335523" y="647946"/>
                  <a:pt x="4332837" y="651394"/>
                </a:cubicBezTo>
                <a:lnTo>
                  <a:pt x="4335523" y="651394"/>
                </a:lnTo>
                <a:lnTo>
                  <a:pt x="4343585" y="651394"/>
                </a:lnTo>
                <a:lnTo>
                  <a:pt x="4354334" y="651394"/>
                </a:lnTo>
                <a:cubicBezTo>
                  <a:pt x="4359708" y="654842"/>
                  <a:pt x="4367769" y="654842"/>
                  <a:pt x="4378518" y="654842"/>
                </a:cubicBezTo>
                <a:cubicBezTo>
                  <a:pt x="4378518" y="654842"/>
                  <a:pt x="4378518" y="654842"/>
                  <a:pt x="4381205" y="654842"/>
                </a:cubicBezTo>
                <a:cubicBezTo>
                  <a:pt x="4383892" y="656566"/>
                  <a:pt x="4386579" y="656566"/>
                  <a:pt x="4389602" y="656566"/>
                </a:cubicBezTo>
                <a:lnTo>
                  <a:pt x="4397879" y="657936"/>
                </a:lnTo>
                <a:lnTo>
                  <a:pt x="4402701" y="654842"/>
                </a:lnTo>
                <a:cubicBezTo>
                  <a:pt x="4408076" y="658290"/>
                  <a:pt x="4421512" y="654842"/>
                  <a:pt x="4426886" y="658290"/>
                </a:cubicBezTo>
                <a:cubicBezTo>
                  <a:pt x="4429573" y="658290"/>
                  <a:pt x="4432260" y="658290"/>
                  <a:pt x="4432260" y="658290"/>
                </a:cubicBezTo>
                <a:lnTo>
                  <a:pt x="4493168" y="664803"/>
                </a:lnTo>
                <a:lnTo>
                  <a:pt x="4486002" y="661738"/>
                </a:lnTo>
                <a:cubicBezTo>
                  <a:pt x="4486002" y="661738"/>
                  <a:pt x="4480629" y="665186"/>
                  <a:pt x="4480629" y="661738"/>
                </a:cubicBezTo>
                <a:cubicBezTo>
                  <a:pt x="4480629" y="661738"/>
                  <a:pt x="4486002" y="661738"/>
                  <a:pt x="4486002" y="661738"/>
                </a:cubicBezTo>
                <a:cubicBezTo>
                  <a:pt x="4487346" y="663462"/>
                  <a:pt x="4488690" y="663462"/>
                  <a:pt x="4490033" y="663462"/>
                </a:cubicBezTo>
                <a:lnTo>
                  <a:pt x="4493168" y="664803"/>
                </a:lnTo>
                <a:lnTo>
                  <a:pt x="4496751" y="665186"/>
                </a:lnTo>
                <a:cubicBezTo>
                  <a:pt x="4495408" y="666910"/>
                  <a:pt x="4491376" y="666048"/>
                  <a:pt x="4487010" y="665617"/>
                </a:cubicBezTo>
                <a:lnTo>
                  <a:pt x="4477941" y="667944"/>
                </a:lnTo>
                <a:lnTo>
                  <a:pt x="4477941" y="668634"/>
                </a:lnTo>
                <a:cubicBezTo>
                  <a:pt x="4477941" y="665186"/>
                  <a:pt x="4475254" y="672081"/>
                  <a:pt x="4475254" y="668634"/>
                </a:cubicBezTo>
                <a:cubicBezTo>
                  <a:pt x="4475254" y="665186"/>
                  <a:pt x="4475254" y="665186"/>
                  <a:pt x="4475254" y="665186"/>
                </a:cubicBezTo>
                <a:cubicBezTo>
                  <a:pt x="4472567" y="665186"/>
                  <a:pt x="4475254" y="668634"/>
                  <a:pt x="4472567" y="668634"/>
                </a:cubicBezTo>
                <a:cubicBezTo>
                  <a:pt x="4469880" y="668634"/>
                  <a:pt x="4472567" y="668634"/>
                  <a:pt x="4469880" y="665186"/>
                </a:cubicBezTo>
                <a:cubicBezTo>
                  <a:pt x="4467193" y="665186"/>
                  <a:pt x="4456444" y="665186"/>
                  <a:pt x="4456444" y="665186"/>
                </a:cubicBezTo>
                <a:cubicBezTo>
                  <a:pt x="4456444" y="665186"/>
                  <a:pt x="4456444" y="665186"/>
                  <a:pt x="4453757" y="665186"/>
                </a:cubicBezTo>
                <a:cubicBezTo>
                  <a:pt x="4453757" y="665186"/>
                  <a:pt x="4459132" y="668634"/>
                  <a:pt x="4453757" y="668634"/>
                </a:cubicBezTo>
                <a:lnTo>
                  <a:pt x="4451803" y="666126"/>
                </a:lnTo>
                <a:lnTo>
                  <a:pt x="4451070" y="666479"/>
                </a:lnTo>
                <a:cubicBezTo>
                  <a:pt x="4450398" y="666048"/>
                  <a:pt x="4449726" y="665186"/>
                  <a:pt x="4448383" y="665186"/>
                </a:cubicBezTo>
                <a:lnTo>
                  <a:pt x="4434947" y="665186"/>
                </a:lnTo>
                <a:cubicBezTo>
                  <a:pt x="4437635" y="661738"/>
                  <a:pt x="4429573" y="665186"/>
                  <a:pt x="4426886" y="661738"/>
                </a:cubicBezTo>
                <a:cubicBezTo>
                  <a:pt x="4421512" y="665186"/>
                  <a:pt x="4416137" y="658290"/>
                  <a:pt x="4408076" y="661738"/>
                </a:cubicBezTo>
                <a:cubicBezTo>
                  <a:pt x="4405389" y="661738"/>
                  <a:pt x="4405389" y="658290"/>
                  <a:pt x="4402701" y="661738"/>
                </a:cubicBezTo>
                <a:cubicBezTo>
                  <a:pt x="4400015" y="661738"/>
                  <a:pt x="4400015" y="661738"/>
                  <a:pt x="4400015" y="658290"/>
                </a:cubicBezTo>
                <a:cubicBezTo>
                  <a:pt x="4397327" y="661738"/>
                  <a:pt x="4391953" y="658290"/>
                  <a:pt x="4389266" y="658290"/>
                </a:cubicBezTo>
                <a:cubicBezTo>
                  <a:pt x="4386579" y="658290"/>
                  <a:pt x="4378518" y="658290"/>
                  <a:pt x="4375831" y="658290"/>
                </a:cubicBezTo>
                <a:cubicBezTo>
                  <a:pt x="4375831" y="654842"/>
                  <a:pt x="4373143" y="654842"/>
                  <a:pt x="4373143" y="658290"/>
                </a:cubicBezTo>
                <a:lnTo>
                  <a:pt x="4373970" y="657495"/>
                </a:lnTo>
                <a:lnTo>
                  <a:pt x="4367769" y="654842"/>
                </a:lnTo>
                <a:cubicBezTo>
                  <a:pt x="4367769" y="658290"/>
                  <a:pt x="4370456" y="658290"/>
                  <a:pt x="4370456" y="658290"/>
                </a:cubicBezTo>
                <a:cubicBezTo>
                  <a:pt x="4367769" y="658290"/>
                  <a:pt x="4365082" y="658290"/>
                  <a:pt x="4365082" y="658290"/>
                </a:cubicBezTo>
                <a:cubicBezTo>
                  <a:pt x="4365082" y="658290"/>
                  <a:pt x="4365082" y="658290"/>
                  <a:pt x="4365082" y="654842"/>
                </a:cubicBezTo>
                <a:cubicBezTo>
                  <a:pt x="4357020" y="658290"/>
                  <a:pt x="4351646" y="654842"/>
                  <a:pt x="4343585" y="654842"/>
                </a:cubicBezTo>
                <a:cubicBezTo>
                  <a:pt x="4343585" y="654842"/>
                  <a:pt x="4343585" y="651394"/>
                  <a:pt x="4343585" y="651394"/>
                </a:cubicBezTo>
                <a:cubicBezTo>
                  <a:pt x="4343585" y="654842"/>
                  <a:pt x="4340898" y="654842"/>
                  <a:pt x="4338211" y="654842"/>
                </a:cubicBezTo>
                <a:cubicBezTo>
                  <a:pt x="4338211" y="651394"/>
                  <a:pt x="4335523" y="654842"/>
                  <a:pt x="4335523" y="651394"/>
                </a:cubicBezTo>
                <a:cubicBezTo>
                  <a:pt x="4332837" y="654842"/>
                  <a:pt x="4330149" y="651394"/>
                  <a:pt x="4327462" y="651394"/>
                </a:cubicBezTo>
                <a:cubicBezTo>
                  <a:pt x="4327462" y="647946"/>
                  <a:pt x="4322088" y="654842"/>
                  <a:pt x="4322088" y="647946"/>
                </a:cubicBezTo>
                <a:cubicBezTo>
                  <a:pt x="4324775" y="651394"/>
                  <a:pt x="4324775" y="647946"/>
                  <a:pt x="4324775" y="647946"/>
                </a:cubicBezTo>
                <a:cubicBezTo>
                  <a:pt x="4324775" y="647946"/>
                  <a:pt x="4324775" y="647946"/>
                  <a:pt x="4327462" y="647946"/>
                </a:cubicBezTo>
                <a:cubicBezTo>
                  <a:pt x="4330149" y="644498"/>
                  <a:pt x="4332837" y="651394"/>
                  <a:pt x="4335523" y="647946"/>
                </a:cubicBezTo>
                <a:close/>
                <a:moveTo>
                  <a:pt x="4127647" y="647670"/>
                </a:moveTo>
                <a:lnTo>
                  <a:pt x="4128615" y="647946"/>
                </a:lnTo>
                <a:lnTo>
                  <a:pt x="4128039" y="647699"/>
                </a:lnTo>
                <a:close/>
                <a:moveTo>
                  <a:pt x="4117027" y="646869"/>
                </a:moveTo>
                <a:lnTo>
                  <a:pt x="4117866" y="647946"/>
                </a:lnTo>
                <a:lnTo>
                  <a:pt x="4117866" y="646932"/>
                </a:lnTo>
                <a:close/>
                <a:moveTo>
                  <a:pt x="4089310" y="645551"/>
                </a:moveTo>
                <a:lnTo>
                  <a:pt x="4089310" y="646069"/>
                </a:lnTo>
                <a:lnTo>
                  <a:pt x="4087608" y="646680"/>
                </a:lnTo>
                <a:lnTo>
                  <a:pt x="4088302" y="645789"/>
                </a:lnTo>
                <a:lnTo>
                  <a:pt x="4088308" y="645791"/>
                </a:lnTo>
                <a:close/>
                <a:moveTo>
                  <a:pt x="4094382" y="645395"/>
                </a:moveTo>
                <a:lnTo>
                  <a:pt x="4096369" y="647945"/>
                </a:lnTo>
                <a:lnTo>
                  <a:pt x="4095895" y="647945"/>
                </a:lnTo>
                <a:lnTo>
                  <a:pt x="4094308" y="645474"/>
                </a:lnTo>
                <a:close/>
                <a:moveTo>
                  <a:pt x="4082934" y="644498"/>
                </a:moveTo>
                <a:lnTo>
                  <a:pt x="4085366" y="645083"/>
                </a:lnTo>
                <a:lnTo>
                  <a:pt x="4082927" y="646222"/>
                </a:lnTo>
                <a:lnTo>
                  <a:pt x="4081516" y="647671"/>
                </a:lnTo>
                <a:lnTo>
                  <a:pt x="4081248" y="647682"/>
                </a:lnTo>
                <a:lnTo>
                  <a:pt x="4081248" y="645219"/>
                </a:lnTo>
                <a:close/>
                <a:moveTo>
                  <a:pt x="4093683" y="644498"/>
                </a:moveTo>
                <a:lnTo>
                  <a:pt x="4094183" y="645140"/>
                </a:lnTo>
                <a:lnTo>
                  <a:pt x="4094134" y="645203"/>
                </a:lnTo>
                <a:lnTo>
                  <a:pt x="4093683" y="644498"/>
                </a:lnTo>
                <a:lnTo>
                  <a:pt x="4091997" y="645104"/>
                </a:lnTo>
                <a:lnTo>
                  <a:pt x="4091997" y="644904"/>
                </a:lnTo>
                <a:close/>
                <a:moveTo>
                  <a:pt x="4303278" y="644498"/>
                </a:moveTo>
                <a:cubicBezTo>
                  <a:pt x="4303278" y="647946"/>
                  <a:pt x="4305965" y="647946"/>
                  <a:pt x="4305965" y="651394"/>
                </a:cubicBezTo>
                <a:cubicBezTo>
                  <a:pt x="4305965" y="651394"/>
                  <a:pt x="4303278" y="651394"/>
                  <a:pt x="4303278" y="651394"/>
                </a:cubicBezTo>
                <a:cubicBezTo>
                  <a:pt x="4303278" y="647946"/>
                  <a:pt x="4300591" y="651394"/>
                  <a:pt x="4300591" y="651394"/>
                </a:cubicBezTo>
                <a:cubicBezTo>
                  <a:pt x="4300591" y="647946"/>
                  <a:pt x="4297903" y="647946"/>
                  <a:pt x="4300591" y="647946"/>
                </a:cubicBezTo>
                <a:cubicBezTo>
                  <a:pt x="4300591" y="647946"/>
                  <a:pt x="4303278" y="644498"/>
                  <a:pt x="4303278" y="644498"/>
                </a:cubicBezTo>
                <a:close/>
                <a:moveTo>
                  <a:pt x="4461818" y="644498"/>
                </a:moveTo>
                <a:cubicBezTo>
                  <a:pt x="4459132" y="647946"/>
                  <a:pt x="4456444" y="644498"/>
                  <a:pt x="4456444" y="647946"/>
                </a:cubicBezTo>
                <a:cubicBezTo>
                  <a:pt x="4456444" y="647946"/>
                  <a:pt x="4456444" y="644498"/>
                  <a:pt x="4456444" y="644498"/>
                </a:cubicBezTo>
                <a:cubicBezTo>
                  <a:pt x="4459132" y="644498"/>
                  <a:pt x="4459132" y="644498"/>
                  <a:pt x="4461818" y="644498"/>
                </a:cubicBezTo>
                <a:close/>
                <a:moveTo>
                  <a:pt x="4464506" y="644498"/>
                </a:moveTo>
                <a:cubicBezTo>
                  <a:pt x="4464506" y="647946"/>
                  <a:pt x="4464506" y="647946"/>
                  <a:pt x="4464506" y="647946"/>
                </a:cubicBezTo>
                <a:cubicBezTo>
                  <a:pt x="4464506" y="647946"/>
                  <a:pt x="4464506" y="647946"/>
                  <a:pt x="4461818" y="647946"/>
                </a:cubicBezTo>
                <a:cubicBezTo>
                  <a:pt x="4461818" y="647946"/>
                  <a:pt x="4464506" y="644498"/>
                  <a:pt x="4464506" y="644498"/>
                </a:cubicBezTo>
                <a:close/>
                <a:moveTo>
                  <a:pt x="4469880" y="644498"/>
                </a:moveTo>
                <a:cubicBezTo>
                  <a:pt x="4467193" y="644498"/>
                  <a:pt x="4469880" y="647946"/>
                  <a:pt x="4467193" y="647946"/>
                </a:cubicBezTo>
                <a:lnTo>
                  <a:pt x="4469880" y="645073"/>
                </a:lnTo>
                <a:lnTo>
                  <a:pt x="4470124" y="644811"/>
                </a:lnTo>
                <a:close/>
                <a:moveTo>
                  <a:pt x="4125928" y="644497"/>
                </a:moveTo>
                <a:lnTo>
                  <a:pt x="4125928" y="644498"/>
                </a:lnTo>
                <a:lnTo>
                  <a:pt x="4125925" y="644497"/>
                </a:lnTo>
                <a:close/>
                <a:moveTo>
                  <a:pt x="4062194" y="644233"/>
                </a:moveTo>
                <a:lnTo>
                  <a:pt x="4061437" y="644498"/>
                </a:lnTo>
                <a:cubicBezTo>
                  <a:pt x="4061437" y="644498"/>
                  <a:pt x="4061437" y="644498"/>
                  <a:pt x="4064124" y="644498"/>
                </a:cubicBezTo>
                <a:close/>
                <a:moveTo>
                  <a:pt x="4049445" y="643931"/>
                </a:moveTo>
                <a:lnTo>
                  <a:pt x="4049003" y="644497"/>
                </a:lnTo>
                <a:lnTo>
                  <a:pt x="4046316" y="644497"/>
                </a:lnTo>
                <a:lnTo>
                  <a:pt x="4045321" y="644497"/>
                </a:lnTo>
                <a:close/>
                <a:moveTo>
                  <a:pt x="245629" y="643782"/>
                </a:moveTo>
                <a:cubicBezTo>
                  <a:pt x="245629" y="648583"/>
                  <a:pt x="241730" y="648583"/>
                  <a:pt x="237831" y="648583"/>
                </a:cubicBezTo>
                <a:cubicBezTo>
                  <a:pt x="237831" y="643782"/>
                  <a:pt x="241730" y="648583"/>
                  <a:pt x="245629" y="643782"/>
                </a:cubicBezTo>
                <a:close/>
                <a:moveTo>
                  <a:pt x="4054719" y="643206"/>
                </a:moveTo>
                <a:lnTo>
                  <a:pt x="4055141" y="643263"/>
                </a:lnTo>
                <a:lnTo>
                  <a:pt x="4057064" y="644497"/>
                </a:lnTo>
                <a:lnTo>
                  <a:pt x="4059180" y="643819"/>
                </a:lnTo>
                <a:lnTo>
                  <a:pt x="4062194" y="644233"/>
                </a:lnTo>
                <a:lnTo>
                  <a:pt x="4063202" y="643880"/>
                </a:lnTo>
                <a:lnTo>
                  <a:pt x="4065125" y="644497"/>
                </a:lnTo>
                <a:cubicBezTo>
                  <a:pt x="4062439" y="644497"/>
                  <a:pt x="4057064" y="647945"/>
                  <a:pt x="4057064" y="644497"/>
                </a:cubicBezTo>
                <a:lnTo>
                  <a:pt x="4051690" y="644497"/>
                </a:lnTo>
                <a:lnTo>
                  <a:pt x="4050141" y="643835"/>
                </a:lnTo>
                <a:close/>
                <a:moveTo>
                  <a:pt x="4114199" y="641993"/>
                </a:moveTo>
                <a:lnTo>
                  <a:pt x="4113836" y="642343"/>
                </a:lnTo>
                <a:lnTo>
                  <a:pt x="4113558" y="642076"/>
                </a:lnTo>
                <a:close/>
                <a:moveTo>
                  <a:pt x="4104072" y="641663"/>
                </a:moveTo>
                <a:lnTo>
                  <a:pt x="4106469" y="641883"/>
                </a:lnTo>
                <a:lnTo>
                  <a:pt x="4104431" y="644498"/>
                </a:lnTo>
                <a:cubicBezTo>
                  <a:pt x="4104431" y="642774"/>
                  <a:pt x="4103759" y="642774"/>
                  <a:pt x="4103424" y="642774"/>
                </a:cubicBezTo>
                <a:close/>
                <a:moveTo>
                  <a:pt x="4099451" y="641240"/>
                </a:moveTo>
                <a:lnTo>
                  <a:pt x="4103303" y="641593"/>
                </a:lnTo>
                <a:lnTo>
                  <a:pt x="4101744" y="642343"/>
                </a:lnTo>
                <a:close/>
                <a:moveTo>
                  <a:pt x="4010382" y="641050"/>
                </a:moveTo>
                <a:lnTo>
                  <a:pt x="4012900" y="642559"/>
                </a:lnTo>
                <a:lnTo>
                  <a:pt x="4014412" y="642774"/>
                </a:lnTo>
                <a:lnTo>
                  <a:pt x="4016212" y="643031"/>
                </a:lnTo>
                <a:lnTo>
                  <a:pt x="4015163" y="643382"/>
                </a:lnTo>
                <a:lnTo>
                  <a:pt x="4013541" y="642942"/>
                </a:lnTo>
                <a:lnTo>
                  <a:pt x="4012900" y="642559"/>
                </a:lnTo>
                <a:lnTo>
                  <a:pt x="4011629" y="642377"/>
                </a:lnTo>
                <a:lnTo>
                  <a:pt x="4008698" y="641050"/>
                </a:lnTo>
                <a:close/>
                <a:moveTo>
                  <a:pt x="4408076" y="641050"/>
                </a:moveTo>
                <a:cubicBezTo>
                  <a:pt x="4408076" y="641050"/>
                  <a:pt x="4410763" y="644498"/>
                  <a:pt x="4408076" y="644498"/>
                </a:cubicBezTo>
                <a:cubicBezTo>
                  <a:pt x="4408076" y="641050"/>
                  <a:pt x="4400015" y="644498"/>
                  <a:pt x="4400015" y="641050"/>
                </a:cubicBezTo>
                <a:cubicBezTo>
                  <a:pt x="4400015" y="641050"/>
                  <a:pt x="4402701" y="641050"/>
                  <a:pt x="4402701" y="641050"/>
                </a:cubicBezTo>
                <a:cubicBezTo>
                  <a:pt x="4402701" y="644498"/>
                  <a:pt x="4408076" y="641050"/>
                  <a:pt x="4408076" y="641050"/>
                </a:cubicBezTo>
                <a:close/>
                <a:moveTo>
                  <a:pt x="4496751" y="641050"/>
                </a:moveTo>
                <a:cubicBezTo>
                  <a:pt x="4496751" y="641050"/>
                  <a:pt x="4494064" y="641050"/>
                  <a:pt x="4496751" y="644498"/>
                </a:cubicBezTo>
                <a:cubicBezTo>
                  <a:pt x="4499438" y="644498"/>
                  <a:pt x="4499438" y="644498"/>
                  <a:pt x="4502125" y="644498"/>
                </a:cubicBezTo>
                <a:cubicBezTo>
                  <a:pt x="4503469" y="642774"/>
                  <a:pt x="4502797" y="642774"/>
                  <a:pt x="4501454" y="642774"/>
                </a:cubicBezTo>
                <a:lnTo>
                  <a:pt x="4498697" y="641764"/>
                </a:lnTo>
                <a:lnTo>
                  <a:pt x="4498095" y="642343"/>
                </a:lnTo>
                <a:cubicBezTo>
                  <a:pt x="4497423" y="641913"/>
                  <a:pt x="4496751" y="641050"/>
                  <a:pt x="4496751" y="641050"/>
                </a:cubicBezTo>
                <a:close/>
                <a:moveTo>
                  <a:pt x="4091646" y="640927"/>
                </a:moveTo>
                <a:lnTo>
                  <a:pt x="4091997" y="641049"/>
                </a:lnTo>
                <a:cubicBezTo>
                  <a:pt x="4094684" y="641049"/>
                  <a:pt x="4094684" y="641049"/>
                  <a:pt x="4094684" y="641049"/>
                </a:cubicBezTo>
                <a:cubicBezTo>
                  <a:pt x="4094684" y="641049"/>
                  <a:pt x="4097371" y="641049"/>
                  <a:pt x="4097371" y="641049"/>
                </a:cubicBezTo>
                <a:lnTo>
                  <a:pt x="4097381" y="641050"/>
                </a:lnTo>
                <a:lnTo>
                  <a:pt x="4090995" y="641050"/>
                </a:lnTo>
                <a:close/>
                <a:moveTo>
                  <a:pt x="4416137" y="640188"/>
                </a:moveTo>
                <a:cubicBezTo>
                  <a:pt x="4417481" y="640188"/>
                  <a:pt x="4418824" y="641050"/>
                  <a:pt x="4418824" y="641050"/>
                </a:cubicBezTo>
                <a:lnTo>
                  <a:pt x="4424871" y="643636"/>
                </a:lnTo>
                <a:lnTo>
                  <a:pt x="4426886" y="641050"/>
                </a:lnTo>
                <a:cubicBezTo>
                  <a:pt x="4429573" y="641050"/>
                  <a:pt x="4429573" y="644498"/>
                  <a:pt x="4432260" y="644498"/>
                </a:cubicBezTo>
                <a:cubicBezTo>
                  <a:pt x="4434947" y="644498"/>
                  <a:pt x="4437635" y="641050"/>
                  <a:pt x="4440321" y="644498"/>
                </a:cubicBezTo>
                <a:cubicBezTo>
                  <a:pt x="4437635" y="644498"/>
                  <a:pt x="4432260" y="647946"/>
                  <a:pt x="4432260" y="644498"/>
                </a:cubicBezTo>
                <a:lnTo>
                  <a:pt x="4426886" y="644498"/>
                </a:lnTo>
                <a:lnTo>
                  <a:pt x="4424871" y="643636"/>
                </a:lnTo>
                <a:lnTo>
                  <a:pt x="4424198" y="644498"/>
                </a:lnTo>
                <a:lnTo>
                  <a:pt x="4421512" y="644498"/>
                </a:lnTo>
                <a:cubicBezTo>
                  <a:pt x="4421512" y="641050"/>
                  <a:pt x="4416137" y="641050"/>
                  <a:pt x="4413450" y="644498"/>
                </a:cubicBezTo>
                <a:cubicBezTo>
                  <a:pt x="4413450" y="641050"/>
                  <a:pt x="4414794" y="640188"/>
                  <a:pt x="4416137" y="640188"/>
                </a:cubicBezTo>
                <a:close/>
                <a:moveTo>
                  <a:pt x="4393297" y="639757"/>
                </a:moveTo>
                <a:cubicBezTo>
                  <a:pt x="4393297" y="640188"/>
                  <a:pt x="4393297" y="641050"/>
                  <a:pt x="4394640" y="641050"/>
                </a:cubicBezTo>
                <a:cubicBezTo>
                  <a:pt x="4397327" y="641050"/>
                  <a:pt x="4397327" y="641050"/>
                  <a:pt x="4397327" y="641050"/>
                </a:cubicBezTo>
                <a:cubicBezTo>
                  <a:pt x="4394640" y="647946"/>
                  <a:pt x="4383892" y="641050"/>
                  <a:pt x="4383892" y="641050"/>
                </a:cubicBezTo>
                <a:cubicBezTo>
                  <a:pt x="4383892" y="644498"/>
                  <a:pt x="4383892" y="637603"/>
                  <a:pt x="4386579" y="641050"/>
                </a:cubicBezTo>
                <a:cubicBezTo>
                  <a:pt x="4386579" y="637603"/>
                  <a:pt x="4389266" y="637603"/>
                  <a:pt x="4389266" y="641050"/>
                </a:cubicBezTo>
                <a:cubicBezTo>
                  <a:pt x="4389266" y="641050"/>
                  <a:pt x="4389266" y="641050"/>
                  <a:pt x="4391953" y="641050"/>
                </a:cubicBezTo>
                <a:cubicBezTo>
                  <a:pt x="4393297" y="639326"/>
                  <a:pt x="4393297" y="639326"/>
                  <a:pt x="4393297" y="639757"/>
                </a:cubicBezTo>
                <a:close/>
                <a:moveTo>
                  <a:pt x="4438978" y="639757"/>
                </a:moveTo>
                <a:lnTo>
                  <a:pt x="4438709" y="640016"/>
                </a:lnTo>
                <a:lnTo>
                  <a:pt x="4440321" y="641050"/>
                </a:lnTo>
                <a:cubicBezTo>
                  <a:pt x="4440321" y="639326"/>
                  <a:pt x="4439650" y="639326"/>
                  <a:pt x="4438978" y="639757"/>
                </a:cubicBezTo>
                <a:close/>
                <a:moveTo>
                  <a:pt x="272921" y="638980"/>
                </a:moveTo>
                <a:cubicBezTo>
                  <a:pt x="272921" y="643782"/>
                  <a:pt x="269022" y="643782"/>
                  <a:pt x="265123" y="643782"/>
                </a:cubicBezTo>
                <a:cubicBezTo>
                  <a:pt x="265123" y="648583"/>
                  <a:pt x="269022" y="643782"/>
                  <a:pt x="269022" y="648583"/>
                </a:cubicBezTo>
                <a:cubicBezTo>
                  <a:pt x="265123" y="648583"/>
                  <a:pt x="265123" y="648583"/>
                  <a:pt x="265123" y="648583"/>
                </a:cubicBezTo>
                <a:cubicBezTo>
                  <a:pt x="261225" y="648583"/>
                  <a:pt x="261225" y="648583"/>
                  <a:pt x="261225" y="648583"/>
                </a:cubicBezTo>
                <a:cubicBezTo>
                  <a:pt x="257325" y="648583"/>
                  <a:pt x="253427" y="648583"/>
                  <a:pt x="253427" y="648583"/>
                </a:cubicBezTo>
                <a:cubicBezTo>
                  <a:pt x="253427" y="643782"/>
                  <a:pt x="245629" y="648583"/>
                  <a:pt x="245629" y="648583"/>
                </a:cubicBezTo>
                <a:cubicBezTo>
                  <a:pt x="241730" y="648583"/>
                  <a:pt x="249527" y="648583"/>
                  <a:pt x="249527" y="643782"/>
                </a:cubicBezTo>
                <a:cubicBezTo>
                  <a:pt x="253427" y="643782"/>
                  <a:pt x="253427" y="643782"/>
                  <a:pt x="253427" y="643782"/>
                </a:cubicBezTo>
                <a:cubicBezTo>
                  <a:pt x="253427" y="638980"/>
                  <a:pt x="257325" y="643782"/>
                  <a:pt x="257325" y="643782"/>
                </a:cubicBezTo>
                <a:cubicBezTo>
                  <a:pt x="257325" y="643782"/>
                  <a:pt x="261225" y="643782"/>
                  <a:pt x="261225" y="638980"/>
                </a:cubicBezTo>
                <a:cubicBezTo>
                  <a:pt x="265123" y="643782"/>
                  <a:pt x="269022" y="643782"/>
                  <a:pt x="272921" y="638980"/>
                </a:cubicBezTo>
                <a:close/>
                <a:moveTo>
                  <a:pt x="4303278" y="637603"/>
                </a:moveTo>
                <a:cubicBezTo>
                  <a:pt x="4303278" y="641050"/>
                  <a:pt x="4303278" y="641050"/>
                  <a:pt x="4303278" y="641050"/>
                </a:cubicBezTo>
                <a:lnTo>
                  <a:pt x="4301397" y="640016"/>
                </a:lnTo>
                <a:lnTo>
                  <a:pt x="4300591" y="641050"/>
                </a:lnTo>
                <a:cubicBezTo>
                  <a:pt x="4297903" y="641050"/>
                  <a:pt x="4295217" y="641050"/>
                  <a:pt x="4292530" y="641050"/>
                </a:cubicBezTo>
                <a:cubicBezTo>
                  <a:pt x="4292530" y="644498"/>
                  <a:pt x="4287156" y="641050"/>
                  <a:pt x="4289842" y="641050"/>
                </a:cubicBezTo>
                <a:cubicBezTo>
                  <a:pt x="4287156" y="644498"/>
                  <a:pt x="4279094" y="637603"/>
                  <a:pt x="4281781" y="641050"/>
                </a:cubicBezTo>
                <a:cubicBezTo>
                  <a:pt x="4279094" y="637603"/>
                  <a:pt x="4276407" y="641050"/>
                  <a:pt x="4271033" y="637603"/>
                </a:cubicBezTo>
                <a:cubicBezTo>
                  <a:pt x="4273720" y="637603"/>
                  <a:pt x="4276407" y="637603"/>
                  <a:pt x="4281781" y="637603"/>
                </a:cubicBezTo>
                <a:cubicBezTo>
                  <a:pt x="4287156" y="637603"/>
                  <a:pt x="4295217" y="637603"/>
                  <a:pt x="4300591" y="641050"/>
                </a:cubicBezTo>
                <a:cubicBezTo>
                  <a:pt x="4300591" y="639326"/>
                  <a:pt x="4300591" y="639326"/>
                  <a:pt x="4300926" y="639757"/>
                </a:cubicBezTo>
                <a:lnTo>
                  <a:pt x="4301397" y="640016"/>
                </a:lnTo>
                <a:close/>
                <a:moveTo>
                  <a:pt x="4330149" y="637603"/>
                </a:moveTo>
                <a:cubicBezTo>
                  <a:pt x="4335523" y="637603"/>
                  <a:pt x="4343585" y="641050"/>
                  <a:pt x="4348959" y="641050"/>
                </a:cubicBezTo>
                <a:cubicBezTo>
                  <a:pt x="4351646" y="637603"/>
                  <a:pt x="4359708" y="641050"/>
                  <a:pt x="4359708" y="644498"/>
                </a:cubicBezTo>
                <a:cubicBezTo>
                  <a:pt x="4354334" y="641050"/>
                  <a:pt x="4354334" y="641050"/>
                  <a:pt x="4348959" y="641050"/>
                </a:cubicBezTo>
                <a:cubicBezTo>
                  <a:pt x="4346272" y="644498"/>
                  <a:pt x="4335523" y="641050"/>
                  <a:pt x="4330149" y="637603"/>
                </a:cubicBezTo>
                <a:close/>
                <a:moveTo>
                  <a:pt x="4381205" y="637603"/>
                </a:moveTo>
                <a:cubicBezTo>
                  <a:pt x="4381205" y="641050"/>
                  <a:pt x="4378518" y="637603"/>
                  <a:pt x="4378518" y="637603"/>
                </a:cubicBezTo>
                <a:cubicBezTo>
                  <a:pt x="4378518" y="637603"/>
                  <a:pt x="4378518" y="637603"/>
                  <a:pt x="4381205" y="637603"/>
                </a:cubicBezTo>
                <a:close/>
                <a:moveTo>
                  <a:pt x="294365" y="637180"/>
                </a:moveTo>
                <a:cubicBezTo>
                  <a:pt x="295340" y="636581"/>
                  <a:pt x="296314" y="636581"/>
                  <a:pt x="296314" y="638980"/>
                </a:cubicBezTo>
                <a:cubicBezTo>
                  <a:pt x="292416" y="638980"/>
                  <a:pt x="288516" y="638980"/>
                  <a:pt x="288516" y="643782"/>
                </a:cubicBezTo>
                <a:lnTo>
                  <a:pt x="286178" y="640901"/>
                </a:lnTo>
                <a:lnTo>
                  <a:pt x="284618" y="641381"/>
                </a:lnTo>
                <a:lnTo>
                  <a:pt x="284618" y="643782"/>
                </a:lnTo>
                <a:lnTo>
                  <a:pt x="281498" y="642342"/>
                </a:lnTo>
                <a:lnTo>
                  <a:pt x="276820" y="643782"/>
                </a:lnTo>
                <a:cubicBezTo>
                  <a:pt x="278769" y="643782"/>
                  <a:pt x="279744" y="642582"/>
                  <a:pt x="280718" y="641982"/>
                </a:cubicBezTo>
                <a:lnTo>
                  <a:pt x="281498" y="642342"/>
                </a:lnTo>
                <a:lnTo>
                  <a:pt x="284618" y="641381"/>
                </a:lnTo>
                <a:lnTo>
                  <a:pt x="284618" y="638980"/>
                </a:lnTo>
                <a:lnTo>
                  <a:pt x="286178" y="640901"/>
                </a:lnTo>
                <a:lnTo>
                  <a:pt x="292416" y="638980"/>
                </a:lnTo>
                <a:cubicBezTo>
                  <a:pt x="292416" y="638980"/>
                  <a:pt x="293390" y="637781"/>
                  <a:pt x="294365" y="637180"/>
                </a:cubicBezTo>
                <a:close/>
                <a:moveTo>
                  <a:pt x="4320744" y="636740"/>
                </a:moveTo>
                <a:cubicBezTo>
                  <a:pt x="4323432" y="637603"/>
                  <a:pt x="4326119" y="639326"/>
                  <a:pt x="4327462" y="641050"/>
                </a:cubicBezTo>
                <a:cubicBezTo>
                  <a:pt x="4319401" y="641050"/>
                  <a:pt x="4319401" y="637603"/>
                  <a:pt x="4314026" y="637603"/>
                </a:cubicBezTo>
                <a:cubicBezTo>
                  <a:pt x="4315370" y="635878"/>
                  <a:pt x="4318058" y="635878"/>
                  <a:pt x="4320744" y="636740"/>
                </a:cubicBezTo>
                <a:close/>
                <a:moveTo>
                  <a:pt x="4059755" y="634154"/>
                </a:moveTo>
                <a:lnTo>
                  <a:pt x="4061090" y="634497"/>
                </a:lnTo>
                <a:lnTo>
                  <a:pt x="4057944" y="637602"/>
                </a:lnTo>
                <a:lnTo>
                  <a:pt x="4057064" y="637602"/>
                </a:lnTo>
                <a:cubicBezTo>
                  <a:pt x="4054377" y="637602"/>
                  <a:pt x="4054377" y="637602"/>
                  <a:pt x="4054377" y="637602"/>
                </a:cubicBezTo>
                <a:lnTo>
                  <a:pt x="4050688" y="637602"/>
                </a:lnTo>
                <a:lnTo>
                  <a:pt x="4050688" y="634885"/>
                </a:lnTo>
                <a:lnTo>
                  <a:pt x="4054042" y="635446"/>
                </a:lnTo>
                <a:lnTo>
                  <a:pt x="4059747" y="634154"/>
                </a:lnTo>
                <a:close/>
                <a:moveTo>
                  <a:pt x="4236100" y="634154"/>
                </a:moveTo>
                <a:cubicBezTo>
                  <a:pt x="4233413" y="634154"/>
                  <a:pt x="4233413" y="634154"/>
                  <a:pt x="4230725" y="634154"/>
                </a:cubicBezTo>
                <a:cubicBezTo>
                  <a:pt x="4230725" y="637603"/>
                  <a:pt x="4228039" y="634154"/>
                  <a:pt x="4228039" y="634154"/>
                </a:cubicBezTo>
                <a:lnTo>
                  <a:pt x="4222664" y="634154"/>
                </a:lnTo>
                <a:cubicBezTo>
                  <a:pt x="4225351" y="637603"/>
                  <a:pt x="4228039" y="634154"/>
                  <a:pt x="4228039" y="637603"/>
                </a:cubicBezTo>
                <a:cubicBezTo>
                  <a:pt x="4228039" y="637603"/>
                  <a:pt x="4225351" y="641050"/>
                  <a:pt x="4222664" y="637603"/>
                </a:cubicBezTo>
                <a:cubicBezTo>
                  <a:pt x="4222664" y="637603"/>
                  <a:pt x="4219977" y="637603"/>
                  <a:pt x="4219977" y="637603"/>
                </a:cubicBezTo>
                <a:cubicBezTo>
                  <a:pt x="4222664" y="637603"/>
                  <a:pt x="4222664" y="637603"/>
                  <a:pt x="4222664" y="634154"/>
                </a:cubicBezTo>
                <a:lnTo>
                  <a:pt x="4217290" y="634154"/>
                </a:lnTo>
                <a:cubicBezTo>
                  <a:pt x="4214603" y="637603"/>
                  <a:pt x="4211916" y="634154"/>
                  <a:pt x="4209228" y="634154"/>
                </a:cubicBezTo>
                <a:cubicBezTo>
                  <a:pt x="4211916" y="637603"/>
                  <a:pt x="4209228" y="641050"/>
                  <a:pt x="4211916" y="641050"/>
                </a:cubicBezTo>
                <a:cubicBezTo>
                  <a:pt x="4211916" y="637603"/>
                  <a:pt x="4214603" y="637603"/>
                  <a:pt x="4214603" y="637603"/>
                </a:cubicBezTo>
                <a:cubicBezTo>
                  <a:pt x="4214603" y="641050"/>
                  <a:pt x="4219977" y="644498"/>
                  <a:pt x="4222664" y="641050"/>
                </a:cubicBezTo>
                <a:cubicBezTo>
                  <a:pt x="4225351" y="641050"/>
                  <a:pt x="4230725" y="641050"/>
                  <a:pt x="4233413" y="641050"/>
                </a:cubicBezTo>
                <a:cubicBezTo>
                  <a:pt x="4230725" y="637603"/>
                  <a:pt x="4236100" y="641050"/>
                  <a:pt x="4236100" y="637603"/>
                </a:cubicBezTo>
                <a:cubicBezTo>
                  <a:pt x="4233413" y="637603"/>
                  <a:pt x="4228039" y="637603"/>
                  <a:pt x="4230725" y="637603"/>
                </a:cubicBezTo>
                <a:cubicBezTo>
                  <a:pt x="4230725" y="637603"/>
                  <a:pt x="4233413" y="634154"/>
                  <a:pt x="4236100" y="637603"/>
                </a:cubicBezTo>
                <a:cubicBezTo>
                  <a:pt x="4233413" y="634154"/>
                  <a:pt x="4236100" y="637603"/>
                  <a:pt x="4236100" y="634154"/>
                </a:cubicBezTo>
                <a:close/>
                <a:moveTo>
                  <a:pt x="4260284" y="634154"/>
                </a:moveTo>
                <a:lnTo>
                  <a:pt x="4257597" y="634154"/>
                </a:lnTo>
                <a:cubicBezTo>
                  <a:pt x="4254910" y="637603"/>
                  <a:pt x="4252223" y="634154"/>
                  <a:pt x="4254910" y="637603"/>
                </a:cubicBezTo>
                <a:cubicBezTo>
                  <a:pt x="4254910" y="641050"/>
                  <a:pt x="4260284" y="634154"/>
                  <a:pt x="4257597" y="637603"/>
                </a:cubicBezTo>
                <a:cubicBezTo>
                  <a:pt x="4260284" y="637603"/>
                  <a:pt x="4260284" y="637603"/>
                  <a:pt x="4260284" y="637603"/>
                </a:cubicBezTo>
                <a:cubicBezTo>
                  <a:pt x="4260284" y="637603"/>
                  <a:pt x="4260284" y="634154"/>
                  <a:pt x="4260284" y="634154"/>
                </a:cubicBezTo>
                <a:close/>
                <a:moveTo>
                  <a:pt x="4357020" y="634154"/>
                </a:moveTo>
                <a:cubicBezTo>
                  <a:pt x="4359708" y="634154"/>
                  <a:pt x="4359708" y="634154"/>
                  <a:pt x="4359708" y="637603"/>
                </a:cubicBezTo>
                <a:cubicBezTo>
                  <a:pt x="4359708" y="637603"/>
                  <a:pt x="4362395" y="637603"/>
                  <a:pt x="4362395" y="637603"/>
                </a:cubicBezTo>
                <a:cubicBezTo>
                  <a:pt x="4365082" y="637603"/>
                  <a:pt x="4373143" y="641050"/>
                  <a:pt x="4375831" y="637603"/>
                </a:cubicBezTo>
                <a:cubicBezTo>
                  <a:pt x="4375831" y="637603"/>
                  <a:pt x="4375831" y="637603"/>
                  <a:pt x="4375831" y="641050"/>
                </a:cubicBezTo>
                <a:cubicBezTo>
                  <a:pt x="4370456" y="641050"/>
                  <a:pt x="4362395" y="641050"/>
                  <a:pt x="4357020" y="641050"/>
                </a:cubicBezTo>
                <a:cubicBezTo>
                  <a:pt x="4357020" y="637603"/>
                  <a:pt x="4362395" y="637603"/>
                  <a:pt x="4357020" y="634154"/>
                </a:cubicBezTo>
                <a:close/>
                <a:moveTo>
                  <a:pt x="4110813" y="633293"/>
                </a:moveTo>
                <a:lnTo>
                  <a:pt x="4115178" y="637602"/>
                </a:lnTo>
                <a:lnTo>
                  <a:pt x="4115177" y="637602"/>
                </a:lnTo>
                <a:lnTo>
                  <a:pt x="4112492" y="636310"/>
                </a:lnTo>
                <a:lnTo>
                  <a:pt x="4110048" y="637486"/>
                </a:lnTo>
                <a:lnTo>
                  <a:pt x="4107118" y="637040"/>
                </a:lnTo>
                <a:lnTo>
                  <a:pt x="4107118" y="634154"/>
                </a:lnTo>
                <a:cubicBezTo>
                  <a:pt x="4107118" y="634154"/>
                  <a:pt x="4104431" y="637603"/>
                  <a:pt x="4104431" y="634154"/>
                </a:cubicBezTo>
                <a:cubicBezTo>
                  <a:pt x="4105774" y="634154"/>
                  <a:pt x="4108462" y="633293"/>
                  <a:pt x="4110813" y="633293"/>
                </a:cubicBezTo>
                <a:close/>
                <a:moveTo>
                  <a:pt x="4101744" y="630706"/>
                </a:moveTo>
                <a:lnTo>
                  <a:pt x="4101744" y="636222"/>
                </a:lnTo>
                <a:lnTo>
                  <a:pt x="4095399" y="635256"/>
                </a:lnTo>
                <a:lnTo>
                  <a:pt x="4093683" y="634154"/>
                </a:lnTo>
                <a:lnTo>
                  <a:pt x="4091906" y="634724"/>
                </a:lnTo>
                <a:lnTo>
                  <a:pt x="4090989" y="634585"/>
                </a:lnTo>
                <a:lnTo>
                  <a:pt x="4086632" y="634479"/>
                </a:lnTo>
                <a:lnTo>
                  <a:pt x="4085621" y="634154"/>
                </a:lnTo>
                <a:cubicBezTo>
                  <a:pt x="4088308" y="634154"/>
                  <a:pt x="4090995" y="634154"/>
                  <a:pt x="4090995" y="634154"/>
                </a:cubicBezTo>
                <a:cubicBezTo>
                  <a:pt x="4090995" y="634154"/>
                  <a:pt x="4090995" y="630706"/>
                  <a:pt x="4090995" y="630706"/>
                </a:cubicBezTo>
                <a:cubicBezTo>
                  <a:pt x="4090995" y="634154"/>
                  <a:pt x="4093683" y="634154"/>
                  <a:pt x="4093683" y="634154"/>
                </a:cubicBezTo>
                <a:cubicBezTo>
                  <a:pt x="4096369" y="634154"/>
                  <a:pt x="4093683" y="634154"/>
                  <a:pt x="4096369" y="634154"/>
                </a:cubicBezTo>
                <a:cubicBezTo>
                  <a:pt x="4096369" y="634154"/>
                  <a:pt x="4099057" y="634154"/>
                  <a:pt x="4099057" y="634154"/>
                </a:cubicBezTo>
                <a:cubicBezTo>
                  <a:pt x="4099057" y="637603"/>
                  <a:pt x="4099057" y="630706"/>
                  <a:pt x="4101744" y="630706"/>
                </a:cubicBezTo>
                <a:close/>
                <a:moveTo>
                  <a:pt x="4206542" y="630706"/>
                </a:moveTo>
                <a:cubicBezTo>
                  <a:pt x="4203854" y="630706"/>
                  <a:pt x="4203854" y="630706"/>
                  <a:pt x="4203854" y="634154"/>
                </a:cubicBezTo>
                <a:cubicBezTo>
                  <a:pt x="4206542" y="634154"/>
                  <a:pt x="4206542" y="637603"/>
                  <a:pt x="4206542" y="634154"/>
                </a:cubicBezTo>
                <a:cubicBezTo>
                  <a:pt x="4209228" y="634154"/>
                  <a:pt x="4206542" y="634154"/>
                  <a:pt x="4206542" y="637603"/>
                </a:cubicBezTo>
                <a:cubicBezTo>
                  <a:pt x="4209228" y="637603"/>
                  <a:pt x="4209228" y="637603"/>
                  <a:pt x="4209228" y="637603"/>
                </a:cubicBezTo>
                <a:cubicBezTo>
                  <a:pt x="4209228" y="637603"/>
                  <a:pt x="4209228" y="637603"/>
                  <a:pt x="4209228" y="634154"/>
                </a:cubicBezTo>
                <a:cubicBezTo>
                  <a:pt x="4209228" y="634154"/>
                  <a:pt x="4206542" y="634154"/>
                  <a:pt x="4206542" y="630706"/>
                </a:cubicBezTo>
                <a:close/>
                <a:moveTo>
                  <a:pt x="4330149" y="630706"/>
                </a:moveTo>
                <a:cubicBezTo>
                  <a:pt x="4330149" y="630706"/>
                  <a:pt x="4330149" y="634154"/>
                  <a:pt x="4330149" y="634154"/>
                </a:cubicBezTo>
                <a:cubicBezTo>
                  <a:pt x="4330149" y="630706"/>
                  <a:pt x="4330149" y="634154"/>
                  <a:pt x="4327462" y="634154"/>
                </a:cubicBezTo>
                <a:cubicBezTo>
                  <a:pt x="4327462" y="630706"/>
                  <a:pt x="4330149" y="630706"/>
                  <a:pt x="4330149" y="630706"/>
                </a:cubicBezTo>
                <a:close/>
                <a:moveTo>
                  <a:pt x="4332837" y="630706"/>
                </a:moveTo>
                <a:cubicBezTo>
                  <a:pt x="4332837" y="630706"/>
                  <a:pt x="4335523" y="630706"/>
                  <a:pt x="4338211" y="634154"/>
                </a:cubicBezTo>
                <a:cubicBezTo>
                  <a:pt x="4335523" y="637603"/>
                  <a:pt x="4332837" y="634154"/>
                  <a:pt x="4332837" y="630706"/>
                </a:cubicBezTo>
                <a:close/>
                <a:moveTo>
                  <a:pt x="327505" y="629378"/>
                </a:moveTo>
                <a:cubicBezTo>
                  <a:pt x="331404" y="634180"/>
                  <a:pt x="331404" y="634180"/>
                  <a:pt x="335303" y="634180"/>
                </a:cubicBezTo>
                <a:cubicBezTo>
                  <a:pt x="335303" y="638980"/>
                  <a:pt x="327505" y="634180"/>
                  <a:pt x="327505" y="634180"/>
                </a:cubicBezTo>
                <a:cubicBezTo>
                  <a:pt x="323607" y="634180"/>
                  <a:pt x="331404" y="634180"/>
                  <a:pt x="327505" y="629378"/>
                </a:cubicBezTo>
                <a:close/>
                <a:moveTo>
                  <a:pt x="339202" y="629378"/>
                </a:moveTo>
                <a:cubicBezTo>
                  <a:pt x="343101" y="629378"/>
                  <a:pt x="343101" y="634180"/>
                  <a:pt x="346999" y="634180"/>
                </a:cubicBezTo>
                <a:cubicBezTo>
                  <a:pt x="343101" y="634180"/>
                  <a:pt x="343101" y="634180"/>
                  <a:pt x="339202" y="634180"/>
                </a:cubicBezTo>
                <a:cubicBezTo>
                  <a:pt x="339202" y="629378"/>
                  <a:pt x="339202" y="634180"/>
                  <a:pt x="339202" y="629378"/>
                </a:cubicBezTo>
                <a:close/>
                <a:moveTo>
                  <a:pt x="354797" y="629378"/>
                </a:moveTo>
                <a:cubicBezTo>
                  <a:pt x="354797" y="629378"/>
                  <a:pt x="354797" y="634180"/>
                  <a:pt x="350898" y="634180"/>
                </a:cubicBezTo>
                <a:cubicBezTo>
                  <a:pt x="350898" y="634180"/>
                  <a:pt x="350898" y="629378"/>
                  <a:pt x="350898" y="629378"/>
                </a:cubicBezTo>
                <a:close/>
                <a:moveTo>
                  <a:pt x="370392" y="629378"/>
                </a:moveTo>
                <a:lnTo>
                  <a:pt x="370392" y="633579"/>
                </a:lnTo>
                <a:lnTo>
                  <a:pt x="370912" y="633540"/>
                </a:lnTo>
                <a:lnTo>
                  <a:pt x="373794" y="629990"/>
                </a:lnTo>
                <a:lnTo>
                  <a:pt x="373974" y="631091"/>
                </a:lnTo>
                <a:lnTo>
                  <a:pt x="374328" y="633276"/>
                </a:lnTo>
                <a:lnTo>
                  <a:pt x="370912" y="633540"/>
                </a:lnTo>
                <a:lnTo>
                  <a:pt x="370392" y="634180"/>
                </a:lnTo>
                <a:lnTo>
                  <a:pt x="370392" y="633579"/>
                </a:lnTo>
                <a:lnTo>
                  <a:pt x="366754" y="633859"/>
                </a:lnTo>
                <a:lnTo>
                  <a:pt x="366494" y="634180"/>
                </a:lnTo>
                <a:cubicBezTo>
                  <a:pt x="366494" y="634180"/>
                  <a:pt x="366494" y="634180"/>
                  <a:pt x="362594" y="634180"/>
                </a:cubicBezTo>
                <a:cubicBezTo>
                  <a:pt x="362594" y="638980"/>
                  <a:pt x="358696" y="634180"/>
                  <a:pt x="354797" y="634180"/>
                </a:cubicBezTo>
                <a:cubicBezTo>
                  <a:pt x="358696" y="634180"/>
                  <a:pt x="362594" y="634180"/>
                  <a:pt x="362594" y="634180"/>
                </a:cubicBezTo>
                <a:lnTo>
                  <a:pt x="366754" y="633859"/>
                </a:lnTo>
                <a:close/>
                <a:moveTo>
                  <a:pt x="4104431" y="627259"/>
                </a:moveTo>
                <a:lnTo>
                  <a:pt x="4101744" y="627259"/>
                </a:lnTo>
                <a:lnTo>
                  <a:pt x="4100400" y="627259"/>
                </a:lnTo>
                <a:lnTo>
                  <a:pt x="4104431" y="630706"/>
                </a:lnTo>
                <a:cubicBezTo>
                  <a:pt x="4104431" y="630706"/>
                  <a:pt x="4104431" y="627259"/>
                  <a:pt x="4104431" y="627259"/>
                </a:cubicBezTo>
                <a:close/>
                <a:moveTo>
                  <a:pt x="4115179" y="627259"/>
                </a:moveTo>
                <a:cubicBezTo>
                  <a:pt x="4112492" y="627259"/>
                  <a:pt x="4112492" y="627259"/>
                  <a:pt x="4112492" y="627259"/>
                </a:cubicBezTo>
                <a:cubicBezTo>
                  <a:pt x="4112492" y="627259"/>
                  <a:pt x="4112492" y="627259"/>
                  <a:pt x="4115179" y="630706"/>
                </a:cubicBezTo>
                <a:cubicBezTo>
                  <a:pt x="4115179" y="630706"/>
                  <a:pt x="4112492" y="630706"/>
                  <a:pt x="4115179" y="627259"/>
                </a:cubicBezTo>
                <a:close/>
                <a:moveTo>
                  <a:pt x="4120553" y="627259"/>
                </a:moveTo>
                <a:cubicBezTo>
                  <a:pt x="4117866" y="627259"/>
                  <a:pt x="4117866" y="627259"/>
                  <a:pt x="4115179" y="627259"/>
                </a:cubicBezTo>
                <a:cubicBezTo>
                  <a:pt x="4115179" y="630706"/>
                  <a:pt x="4117866" y="627259"/>
                  <a:pt x="4120553" y="627259"/>
                </a:cubicBezTo>
                <a:close/>
                <a:moveTo>
                  <a:pt x="4166235" y="627259"/>
                </a:moveTo>
                <a:cubicBezTo>
                  <a:pt x="4166235" y="630706"/>
                  <a:pt x="4166235" y="627259"/>
                  <a:pt x="4163547" y="627259"/>
                </a:cubicBezTo>
                <a:cubicBezTo>
                  <a:pt x="4163547" y="630706"/>
                  <a:pt x="4166235" y="627259"/>
                  <a:pt x="4166235" y="630706"/>
                </a:cubicBezTo>
                <a:cubicBezTo>
                  <a:pt x="4166235" y="627259"/>
                  <a:pt x="4168922" y="627259"/>
                  <a:pt x="4166235" y="627259"/>
                </a:cubicBezTo>
                <a:close/>
                <a:moveTo>
                  <a:pt x="4176983" y="627259"/>
                </a:moveTo>
                <a:lnTo>
                  <a:pt x="4174296" y="627259"/>
                </a:lnTo>
                <a:cubicBezTo>
                  <a:pt x="4174296" y="627259"/>
                  <a:pt x="4174296" y="630706"/>
                  <a:pt x="4174296" y="630706"/>
                </a:cubicBezTo>
                <a:cubicBezTo>
                  <a:pt x="4171609" y="630706"/>
                  <a:pt x="4174296" y="627259"/>
                  <a:pt x="4171609" y="627259"/>
                </a:cubicBezTo>
                <a:cubicBezTo>
                  <a:pt x="4171609" y="630706"/>
                  <a:pt x="4171609" y="627259"/>
                  <a:pt x="4168922" y="627259"/>
                </a:cubicBezTo>
                <a:cubicBezTo>
                  <a:pt x="4168922" y="630706"/>
                  <a:pt x="4171609" y="630706"/>
                  <a:pt x="4171609" y="630706"/>
                </a:cubicBezTo>
                <a:lnTo>
                  <a:pt x="4168922" y="630706"/>
                </a:lnTo>
                <a:lnTo>
                  <a:pt x="4166235" y="630706"/>
                </a:lnTo>
                <a:lnTo>
                  <a:pt x="4163547" y="630706"/>
                </a:lnTo>
                <a:cubicBezTo>
                  <a:pt x="4163547" y="634154"/>
                  <a:pt x="4168922" y="630706"/>
                  <a:pt x="4168922" y="634154"/>
                </a:cubicBezTo>
                <a:cubicBezTo>
                  <a:pt x="4168922" y="634154"/>
                  <a:pt x="4166235" y="634154"/>
                  <a:pt x="4166235" y="634154"/>
                </a:cubicBezTo>
                <a:cubicBezTo>
                  <a:pt x="4163547" y="634154"/>
                  <a:pt x="4163547" y="634154"/>
                  <a:pt x="4163547" y="637603"/>
                </a:cubicBezTo>
                <a:cubicBezTo>
                  <a:pt x="4168922" y="634154"/>
                  <a:pt x="4168922" y="637603"/>
                  <a:pt x="4174296" y="637603"/>
                </a:cubicBezTo>
                <a:cubicBezTo>
                  <a:pt x="4174296" y="637603"/>
                  <a:pt x="4171609" y="634154"/>
                  <a:pt x="4174296" y="634154"/>
                </a:cubicBezTo>
                <a:cubicBezTo>
                  <a:pt x="4176983" y="634154"/>
                  <a:pt x="4174296" y="637603"/>
                  <a:pt x="4176983" y="637603"/>
                </a:cubicBezTo>
                <a:cubicBezTo>
                  <a:pt x="4176983" y="637603"/>
                  <a:pt x="4179670" y="637603"/>
                  <a:pt x="4179670" y="634154"/>
                </a:cubicBezTo>
                <a:cubicBezTo>
                  <a:pt x="4179670" y="634154"/>
                  <a:pt x="4179670" y="634154"/>
                  <a:pt x="4176983" y="634154"/>
                </a:cubicBezTo>
                <a:cubicBezTo>
                  <a:pt x="4179670" y="630706"/>
                  <a:pt x="4182358" y="634154"/>
                  <a:pt x="4185044" y="634154"/>
                </a:cubicBezTo>
                <a:cubicBezTo>
                  <a:pt x="4185044" y="634154"/>
                  <a:pt x="4185044" y="634154"/>
                  <a:pt x="4185044" y="630706"/>
                </a:cubicBezTo>
                <a:lnTo>
                  <a:pt x="4182358" y="630706"/>
                </a:lnTo>
                <a:lnTo>
                  <a:pt x="4179670" y="630706"/>
                </a:lnTo>
                <a:cubicBezTo>
                  <a:pt x="4176983" y="630706"/>
                  <a:pt x="4174296" y="630706"/>
                  <a:pt x="4176983" y="630706"/>
                </a:cubicBezTo>
                <a:lnTo>
                  <a:pt x="4176983" y="628551"/>
                </a:lnTo>
                <a:cubicBezTo>
                  <a:pt x="4176983" y="628120"/>
                  <a:pt x="4176983" y="627259"/>
                  <a:pt x="4176983" y="627259"/>
                </a:cubicBezTo>
                <a:close/>
                <a:moveTo>
                  <a:pt x="4187732" y="627259"/>
                </a:moveTo>
                <a:cubicBezTo>
                  <a:pt x="4187732" y="630706"/>
                  <a:pt x="4185044" y="630706"/>
                  <a:pt x="4185044" y="634154"/>
                </a:cubicBezTo>
                <a:cubicBezTo>
                  <a:pt x="4185044" y="634154"/>
                  <a:pt x="4182358" y="634154"/>
                  <a:pt x="4182358" y="634154"/>
                </a:cubicBezTo>
                <a:cubicBezTo>
                  <a:pt x="4182358" y="634154"/>
                  <a:pt x="4179670" y="634154"/>
                  <a:pt x="4179670" y="634154"/>
                </a:cubicBezTo>
                <a:cubicBezTo>
                  <a:pt x="4182358" y="637603"/>
                  <a:pt x="4185044" y="634154"/>
                  <a:pt x="4187732" y="637603"/>
                </a:cubicBezTo>
                <a:cubicBezTo>
                  <a:pt x="4190419" y="634154"/>
                  <a:pt x="4190419" y="637603"/>
                  <a:pt x="4190419" y="637603"/>
                </a:cubicBezTo>
                <a:cubicBezTo>
                  <a:pt x="4190419" y="634154"/>
                  <a:pt x="4190419" y="634154"/>
                  <a:pt x="4193106" y="634154"/>
                </a:cubicBezTo>
                <a:cubicBezTo>
                  <a:pt x="4190419" y="634154"/>
                  <a:pt x="4190419" y="637603"/>
                  <a:pt x="4187732" y="634154"/>
                </a:cubicBezTo>
                <a:cubicBezTo>
                  <a:pt x="4190419" y="630706"/>
                  <a:pt x="4195793" y="634154"/>
                  <a:pt x="4198481" y="630706"/>
                </a:cubicBezTo>
                <a:lnTo>
                  <a:pt x="4206542" y="630706"/>
                </a:lnTo>
                <a:cubicBezTo>
                  <a:pt x="4206542" y="630706"/>
                  <a:pt x="4209228" y="630706"/>
                  <a:pt x="4209228" y="630706"/>
                </a:cubicBezTo>
                <a:cubicBezTo>
                  <a:pt x="4217290" y="630706"/>
                  <a:pt x="4233413" y="634154"/>
                  <a:pt x="4246848" y="634154"/>
                </a:cubicBezTo>
                <a:cubicBezTo>
                  <a:pt x="4238787" y="630706"/>
                  <a:pt x="4222664" y="630706"/>
                  <a:pt x="4217290" y="630706"/>
                </a:cubicBezTo>
                <a:cubicBezTo>
                  <a:pt x="4209228" y="627259"/>
                  <a:pt x="4198481" y="627259"/>
                  <a:pt x="4187732" y="627259"/>
                </a:cubicBezTo>
                <a:close/>
                <a:moveTo>
                  <a:pt x="4421512" y="627259"/>
                </a:moveTo>
                <a:cubicBezTo>
                  <a:pt x="4421512" y="630706"/>
                  <a:pt x="4413450" y="627259"/>
                  <a:pt x="4413450" y="627259"/>
                </a:cubicBezTo>
                <a:cubicBezTo>
                  <a:pt x="4413450" y="630706"/>
                  <a:pt x="4405389" y="627259"/>
                  <a:pt x="4402701" y="630706"/>
                </a:cubicBezTo>
                <a:cubicBezTo>
                  <a:pt x="4402701" y="627259"/>
                  <a:pt x="4394640" y="627259"/>
                  <a:pt x="4394640" y="630706"/>
                </a:cubicBezTo>
                <a:cubicBezTo>
                  <a:pt x="4405389" y="630706"/>
                  <a:pt x="4410763" y="630706"/>
                  <a:pt x="4421512" y="634154"/>
                </a:cubicBezTo>
                <a:cubicBezTo>
                  <a:pt x="4426886" y="634154"/>
                  <a:pt x="4432260" y="637603"/>
                  <a:pt x="4434947" y="634154"/>
                </a:cubicBezTo>
                <a:cubicBezTo>
                  <a:pt x="4440321" y="637603"/>
                  <a:pt x="4443009" y="637603"/>
                  <a:pt x="4448383" y="637603"/>
                </a:cubicBezTo>
                <a:cubicBezTo>
                  <a:pt x="4451070" y="637603"/>
                  <a:pt x="4451070" y="637603"/>
                  <a:pt x="4451070" y="637603"/>
                </a:cubicBezTo>
                <a:cubicBezTo>
                  <a:pt x="4451070" y="641050"/>
                  <a:pt x="4448383" y="641050"/>
                  <a:pt x="4451070" y="641050"/>
                </a:cubicBezTo>
                <a:cubicBezTo>
                  <a:pt x="4451070" y="641050"/>
                  <a:pt x="4451070" y="641050"/>
                  <a:pt x="4453757" y="641050"/>
                </a:cubicBezTo>
                <a:cubicBezTo>
                  <a:pt x="4453757" y="641050"/>
                  <a:pt x="4453757" y="641050"/>
                  <a:pt x="4453757" y="637603"/>
                </a:cubicBezTo>
                <a:cubicBezTo>
                  <a:pt x="4456444" y="641050"/>
                  <a:pt x="4459132" y="641050"/>
                  <a:pt x="4461818" y="641050"/>
                </a:cubicBezTo>
                <a:cubicBezTo>
                  <a:pt x="4459132" y="641050"/>
                  <a:pt x="4467193" y="637603"/>
                  <a:pt x="4467193" y="641050"/>
                </a:cubicBezTo>
                <a:cubicBezTo>
                  <a:pt x="4469880" y="641050"/>
                  <a:pt x="4469880" y="641050"/>
                  <a:pt x="4469880" y="641050"/>
                </a:cubicBezTo>
                <a:cubicBezTo>
                  <a:pt x="4469880" y="641050"/>
                  <a:pt x="4472567" y="641050"/>
                  <a:pt x="4472567" y="641050"/>
                </a:cubicBezTo>
                <a:cubicBezTo>
                  <a:pt x="4480629" y="641050"/>
                  <a:pt x="4494064" y="644498"/>
                  <a:pt x="4496751" y="641050"/>
                </a:cubicBezTo>
                <a:lnTo>
                  <a:pt x="4498697" y="641764"/>
                </a:lnTo>
                <a:lnTo>
                  <a:pt x="4499438" y="641050"/>
                </a:lnTo>
                <a:cubicBezTo>
                  <a:pt x="4499438" y="641050"/>
                  <a:pt x="4496751" y="641050"/>
                  <a:pt x="4499438" y="637603"/>
                </a:cubicBezTo>
                <a:cubicBezTo>
                  <a:pt x="4496751" y="641050"/>
                  <a:pt x="4491376" y="641050"/>
                  <a:pt x="4486002" y="637603"/>
                </a:cubicBezTo>
                <a:cubicBezTo>
                  <a:pt x="4472567" y="637603"/>
                  <a:pt x="4459132" y="630706"/>
                  <a:pt x="4448383" y="634154"/>
                </a:cubicBezTo>
                <a:cubicBezTo>
                  <a:pt x="4453757" y="630706"/>
                  <a:pt x="4432260" y="630706"/>
                  <a:pt x="4434947" y="630706"/>
                </a:cubicBezTo>
                <a:cubicBezTo>
                  <a:pt x="4434947" y="630706"/>
                  <a:pt x="4426886" y="630706"/>
                  <a:pt x="4426886" y="630706"/>
                </a:cubicBezTo>
                <a:cubicBezTo>
                  <a:pt x="4426886" y="630706"/>
                  <a:pt x="4424198" y="630706"/>
                  <a:pt x="4424198" y="630706"/>
                </a:cubicBezTo>
                <a:cubicBezTo>
                  <a:pt x="4424198" y="630706"/>
                  <a:pt x="4421512" y="630706"/>
                  <a:pt x="4421512" y="627259"/>
                </a:cubicBezTo>
                <a:close/>
                <a:moveTo>
                  <a:pt x="4108126" y="625966"/>
                </a:moveTo>
                <a:cubicBezTo>
                  <a:pt x="4107118" y="625534"/>
                  <a:pt x="4105774" y="625534"/>
                  <a:pt x="4104431" y="627259"/>
                </a:cubicBezTo>
                <a:cubicBezTo>
                  <a:pt x="4104431" y="627259"/>
                  <a:pt x="4107118" y="627259"/>
                  <a:pt x="4107118" y="627259"/>
                </a:cubicBezTo>
                <a:cubicBezTo>
                  <a:pt x="4107118" y="630706"/>
                  <a:pt x="4104431" y="630706"/>
                  <a:pt x="4107118" y="630706"/>
                </a:cubicBezTo>
                <a:cubicBezTo>
                  <a:pt x="4107118" y="627259"/>
                  <a:pt x="4107118" y="627259"/>
                  <a:pt x="4109805" y="627259"/>
                </a:cubicBezTo>
                <a:cubicBezTo>
                  <a:pt x="4109805" y="627259"/>
                  <a:pt x="4109133" y="626396"/>
                  <a:pt x="4108126" y="625966"/>
                </a:cubicBezTo>
                <a:close/>
                <a:moveTo>
                  <a:pt x="4051037" y="624438"/>
                </a:moveTo>
                <a:lnTo>
                  <a:pt x="4051690" y="625610"/>
                </a:lnTo>
                <a:lnTo>
                  <a:pt x="4051690" y="627258"/>
                </a:lnTo>
                <a:lnTo>
                  <a:pt x="4052148" y="626434"/>
                </a:lnTo>
                <a:lnTo>
                  <a:pt x="4052368" y="626827"/>
                </a:lnTo>
                <a:cubicBezTo>
                  <a:pt x="4053375" y="626396"/>
                  <a:pt x="4054719" y="625534"/>
                  <a:pt x="4056063" y="627259"/>
                </a:cubicBezTo>
                <a:lnTo>
                  <a:pt x="4056063" y="630705"/>
                </a:lnTo>
                <a:lnTo>
                  <a:pt x="4053374" y="630705"/>
                </a:lnTo>
                <a:lnTo>
                  <a:pt x="4050688" y="627259"/>
                </a:lnTo>
                <a:lnTo>
                  <a:pt x="4048502" y="630063"/>
                </a:lnTo>
                <a:lnTo>
                  <a:pt x="4048336" y="629849"/>
                </a:lnTo>
                <a:lnTo>
                  <a:pt x="4050229" y="624989"/>
                </a:lnTo>
                <a:lnTo>
                  <a:pt x="4050346" y="625102"/>
                </a:lnTo>
                <a:close/>
                <a:moveTo>
                  <a:pt x="4048001" y="623810"/>
                </a:moveTo>
                <a:cubicBezTo>
                  <a:pt x="4048001" y="623810"/>
                  <a:pt x="4045314" y="623810"/>
                  <a:pt x="4045314" y="623810"/>
                </a:cubicBezTo>
                <a:lnTo>
                  <a:pt x="4046658" y="624550"/>
                </a:lnTo>
                <a:close/>
                <a:moveTo>
                  <a:pt x="4090995" y="623810"/>
                </a:moveTo>
                <a:cubicBezTo>
                  <a:pt x="4090995" y="623810"/>
                  <a:pt x="4090995" y="623810"/>
                  <a:pt x="4090995" y="627259"/>
                </a:cubicBezTo>
                <a:cubicBezTo>
                  <a:pt x="4088308" y="627259"/>
                  <a:pt x="4085621" y="623810"/>
                  <a:pt x="4082934" y="623810"/>
                </a:cubicBezTo>
                <a:cubicBezTo>
                  <a:pt x="4088308" y="623810"/>
                  <a:pt x="4085621" y="627259"/>
                  <a:pt x="4090995" y="623810"/>
                </a:cubicBezTo>
                <a:close/>
                <a:moveTo>
                  <a:pt x="4096369" y="623810"/>
                </a:moveTo>
                <a:cubicBezTo>
                  <a:pt x="4096369" y="627259"/>
                  <a:pt x="4096369" y="627259"/>
                  <a:pt x="4096369" y="627259"/>
                </a:cubicBezTo>
                <a:cubicBezTo>
                  <a:pt x="4096369" y="627259"/>
                  <a:pt x="4096369" y="627259"/>
                  <a:pt x="4099057" y="627259"/>
                </a:cubicBezTo>
                <a:lnTo>
                  <a:pt x="4100400" y="627259"/>
                </a:lnTo>
                <a:close/>
                <a:moveTo>
                  <a:pt x="4109805" y="623810"/>
                </a:moveTo>
                <a:lnTo>
                  <a:pt x="4107945" y="624606"/>
                </a:lnTo>
                <a:lnTo>
                  <a:pt x="4108462" y="625103"/>
                </a:lnTo>
                <a:cubicBezTo>
                  <a:pt x="4108462" y="625534"/>
                  <a:pt x="4108462" y="625534"/>
                  <a:pt x="4109805" y="623810"/>
                </a:cubicBezTo>
                <a:close/>
                <a:moveTo>
                  <a:pt x="4346272" y="623810"/>
                </a:moveTo>
                <a:cubicBezTo>
                  <a:pt x="4346272" y="623810"/>
                  <a:pt x="4346272" y="623810"/>
                  <a:pt x="4346272" y="627259"/>
                </a:cubicBezTo>
                <a:lnTo>
                  <a:pt x="4348959" y="627259"/>
                </a:lnTo>
                <a:cubicBezTo>
                  <a:pt x="4348959" y="627259"/>
                  <a:pt x="4348959" y="623810"/>
                  <a:pt x="4346272" y="623810"/>
                </a:cubicBezTo>
                <a:close/>
                <a:moveTo>
                  <a:pt x="3989886" y="623809"/>
                </a:moveTo>
                <a:lnTo>
                  <a:pt x="3989886" y="624192"/>
                </a:lnTo>
                <a:lnTo>
                  <a:pt x="3988965" y="624401"/>
                </a:lnTo>
                <a:close/>
                <a:moveTo>
                  <a:pt x="4043971" y="623809"/>
                </a:moveTo>
                <a:lnTo>
                  <a:pt x="4043634" y="624673"/>
                </a:lnTo>
                <a:cubicBezTo>
                  <a:pt x="4042627" y="624673"/>
                  <a:pt x="4041284" y="623810"/>
                  <a:pt x="4039940" y="623810"/>
                </a:cubicBezTo>
                <a:lnTo>
                  <a:pt x="4039940" y="623809"/>
                </a:lnTo>
                <a:close/>
                <a:moveTo>
                  <a:pt x="4048001" y="623809"/>
                </a:moveTo>
                <a:lnTo>
                  <a:pt x="4048001" y="623810"/>
                </a:lnTo>
                <a:cubicBezTo>
                  <a:pt x="4048001" y="623810"/>
                  <a:pt x="4048001" y="624673"/>
                  <a:pt x="4047666" y="625103"/>
                </a:cubicBezTo>
                <a:lnTo>
                  <a:pt x="4046658" y="624550"/>
                </a:lnTo>
                <a:lnTo>
                  <a:pt x="4045650" y="625103"/>
                </a:lnTo>
                <a:cubicBezTo>
                  <a:pt x="4045314" y="624673"/>
                  <a:pt x="4045314" y="623810"/>
                  <a:pt x="4045314" y="623810"/>
                </a:cubicBezTo>
                <a:lnTo>
                  <a:pt x="4045316" y="623809"/>
                </a:lnTo>
                <a:close/>
                <a:moveTo>
                  <a:pt x="4051690" y="623809"/>
                </a:moveTo>
                <a:lnTo>
                  <a:pt x="4051690" y="623810"/>
                </a:lnTo>
                <a:lnTo>
                  <a:pt x="4051689" y="623810"/>
                </a:lnTo>
                <a:close/>
                <a:moveTo>
                  <a:pt x="4032880" y="623168"/>
                </a:moveTo>
                <a:lnTo>
                  <a:pt x="4032880" y="623809"/>
                </a:lnTo>
                <a:lnTo>
                  <a:pt x="4035304" y="625365"/>
                </a:lnTo>
                <a:lnTo>
                  <a:pt x="4034566" y="627259"/>
                </a:lnTo>
                <a:cubicBezTo>
                  <a:pt x="4034566" y="623810"/>
                  <a:pt x="4031878" y="623810"/>
                  <a:pt x="4031878" y="623810"/>
                </a:cubicBezTo>
                <a:close/>
                <a:moveTo>
                  <a:pt x="3991571" y="622524"/>
                </a:moveTo>
                <a:lnTo>
                  <a:pt x="3992073" y="623168"/>
                </a:lnTo>
                <a:lnTo>
                  <a:pt x="3991822" y="623489"/>
                </a:lnTo>
                <a:lnTo>
                  <a:pt x="3991571" y="623381"/>
                </a:lnTo>
                <a:close/>
                <a:moveTo>
                  <a:pt x="4017359" y="622420"/>
                </a:moveTo>
                <a:lnTo>
                  <a:pt x="4018443" y="623810"/>
                </a:lnTo>
                <a:cubicBezTo>
                  <a:pt x="4015755" y="623810"/>
                  <a:pt x="4015755" y="623810"/>
                  <a:pt x="4015755" y="623810"/>
                </a:cubicBezTo>
                <a:cubicBezTo>
                  <a:pt x="4015755" y="623810"/>
                  <a:pt x="4013069" y="623810"/>
                  <a:pt x="4013069" y="623810"/>
                </a:cubicBezTo>
                <a:lnTo>
                  <a:pt x="4013694" y="623008"/>
                </a:lnTo>
                <a:close/>
                <a:moveTo>
                  <a:pt x="3989078" y="620984"/>
                </a:moveTo>
                <a:lnTo>
                  <a:pt x="3989557" y="622519"/>
                </a:lnTo>
                <a:lnTo>
                  <a:pt x="3987792" y="621765"/>
                </a:lnTo>
                <a:lnTo>
                  <a:pt x="3987948" y="621564"/>
                </a:lnTo>
                <a:lnTo>
                  <a:pt x="3988207" y="621655"/>
                </a:lnTo>
                <a:close/>
                <a:moveTo>
                  <a:pt x="3933458" y="620363"/>
                </a:moveTo>
                <a:lnTo>
                  <a:pt x="3934661" y="621135"/>
                </a:lnTo>
                <a:lnTo>
                  <a:pt x="3933456" y="620714"/>
                </a:lnTo>
                <a:lnTo>
                  <a:pt x="3933456" y="620363"/>
                </a:lnTo>
                <a:close/>
                <a:moveTo>
                  <a:pt x="4077560" y="620363"/>
                </a:moveTo>
                <a:cubicBezTo>
                  <a:pt x="4077560" y="623810"/>
                  <a:pt x="4080247" y="623810"/>
                  <a:pt x="4080247" y="623810"/>
                </a:cubicBezTo>
                <a:cubicBezTo>
                  <a:pt x="4077560" y="623810"/>
                  <a:pt x="4077560" y="623810"/>
                  <a:pt x="4077560" y="623810"/>
                </a:cubicBezTo>
                <a:cubicBezTo>
                  <a:pt x="4077560" y="623810"/>
                  <a:pt x="4074872" y="620363"/>
                  <a:pt x="4077560" y="620363"/>
                </a:cubicBezTo>
                <a:close/>
                <a:moveTo>
                  <a:pt x="4085621" y="620363"/>
                </a:moveTo>
                <a:cubicBezTo>
                  <a:pt x="4082934" y="620363"/>
                  <a:pt x="4082934" y="620363"/>
                  <a:pt x="4085621" y="623810"/>
                </a:cubicBezTo>
                <a:cubicBezTo>
                  <a:pt x="4082934" y="623810"/>
                  <a:pt x="4080247" y="623810"/>
                  <a:pt x="4080247" y="620363"/>
                </a:cubicBezTo>
                <a:cubicBezTo>
                  <a:pt x="4082934" y="623810"/>
                  <a:pt x="4082934" y="620363"/>
                  <a:pt x="4085621" y="620363"/>
                </a:cubicBezTo>
                <a:close/>
                <a:moveTo>
                  <a:pt x="4139364" y="620363"/>
                </a:moveTo>
                <a:cubicBezTo>
                  <a:pt x="4139364" y="623810"/>
                  <a:pt x="4142050" y="623810"/>
                  <a:pt x="4142050" y="623810"/>
                </a:cubicBezTo>
                <a:cubicBezTo>
                  <a:pt x="4147425" y="623810"/>
                  <a:pt x="4158173" y="623810"/>
                  <a:pt x="4163547" y="623810"/>
                </a:cubicBezTo>
                <a:cubicBezTo>
                  <a:pt x="4163547" y="623810"/>
                  <a:pt x="4163547" y="627259"/>
                  <a:pt x="4163547" y="627259"/>
                </a:cubicBezTo>
                <a:cubicBezTo>
                  <a:pt x="4166235" y="627259"/>
                  <a:pt x="4166235" y="627259"/>
                  <a:pt x="4166235" y="623810"/>
                </a:cubicBezTo>
                <a:cubicBezTo>
                  <a:pt x="4174296" y="627259"/>
                  <a:pt x="4176983" y="623810"/>
                  <a:pt x="4185044" y="627259"/>
                </a:cubicBezTo>
                <a:cubicBezTo>
                  <a:pt x="4187732" y="627259"/>
                  <a:pt x="4182358" y="630706"/>
                  <a:pt x="4182358" y="627259"/>
                </a:cubicBezTo>
                <a:cubicBezTo>
                  <a:pt x="4182358" y="627259"/>
                  <a:pt x="4179670" y="630706"/>
                  <a:pt x="4182358" y="630706"/>
                </a:cubicBezTo>
                <a:cubicBezTo>
                  <a:pt x="4182358" y="627259"/>
                  <a:pt x="4185044" y="630706"/>
                  <a:pt x="4187732" y="627259"/>
                </a:cubicBezTo>
                <a:cubicBezTo>
                  <a:pt x="4187732" y="627259"/>
                  <a:pt x="4187732" y="627259"/>
                  <a:pt x="4190419" y="623810"/>
                </a:cubicBezTo>
                <a:cubicBezTo>
                  <a:pt x="4201167" y="627259"/>
                  <a:pt x="4214603" y="627259"/>
                  <a:pt x="4222664" y="627259"/>
                </a:cubicBezTo>
                <a:cubicBezTo>
                  <a:pt x="4252223" y="630706"/>
                  <a:pt x="4276407" y="630706"/>
                  <a:pt x="4308652" y="637603"/>
                </a:cubicBezTo>
                <a:cubicBezTo>
                  <a:pt x="4300591" y="637603"/>
                  <a:pt x="4276407" y="634154"/>
                  <a:pt x="4262971" y="634154"/>
                </a:cubicBezTo>
                <a:lnTo>
                  <a:pt x="4260284" y="634154"/>
                </a:lnTo>
                <a:cubicBezTo>
                  <a:pt x="4260284" y="634154"/>
                  <a:pt x="4262971" y="634154"/>
                  <a:pt x="4262971" y="637603"/>
                </a:cubicBezTo>
                <a:lnTo>
                  <a:pt x="4265659" y="637603"/>
                </a:lnTo>
                <a:cubicBezTo>
                  <a:pt x="4262971" y="641050"/>
                  <a:pt x="4265659" y="637603"/>
                  <a:pt x="4265659" y="641050"/>
                </a:cubicBezTo>
                <a:cubicBezTo>
                  <a:pt x="4262971" y="637603"/>
                  <a:pt x="4254910" y="641050"/>
                  <a:pt x="4254910" y="637603"/>
                </a:cubicBezTo>
                <a:cubicBezTo>
                  <a:pt x="4252223" y="641050"/>
                  <a:pt x="4249536" y="641050"/>
                  <a:pt x="4246848" y="641050"/>
                </a:cubicBezTo>
                <a:cubicBezTo>
                  <a:pt x="4249536" y="641050"/>
                  <a:pt x="4246848" y="641050"/>
                  <a:pt x="4249536" y="641050"/>
                </a:cubicBezTo>
                <a:cubicBezTo>
                  <a:pt x="4252223" y="641050"/>
                  <a:pt x="4254910" y="644498"/>
                  <a:pt x="4257597" y="644498"/>
                </a:cubicBezTo>
                <a:cubicBezTo>
                  <a:pt x="4257597" y="641050"/>
                  <a:pt x="4257597" y="641050"/>
                  <a:pt x="4260284" y="641050"/>
                </a:cubicBezTo>
                <a:cubicBezTo>
                  <a:pt x="4265659" y="644498"/>
                  <a:pt x="4281781" y="644498"/>
                  <a:pt x="4289842" y="647946"/>
                </a:cubicBezTo>
                <a:cubicBezTo>
                  <a:pt x="4284468" y="647946"/>
                  <a:pt x="4279094" y="651394"/>
                  <a:pt x="4273720" y="647946"/>
                </a:cubicBezTo>
                <a:cubicBezTo>
                  <a:pt x="4273720" y="647946"/>
                  <a:pt x="4276407" y="647946"/>
                  <a:pt x="4273720" y="644498"/>
                </a:cubicBezTo>
                <a:cubicBezTo>
                  <a:pt x="4273720" y="647946"/>
                  <a:pt x="4268345" y="651394"/>
                  <a:pt x="4265659" y="644498"/>
                </a:cubicBezTo>
                <a:cubicBezTo>
                  <a:pt x="4265659" y="647946"/>
                  <a:pt x="4265659" y="647946"/>
                  <a:pt x="4265659" y="647946"/>
                </a:cubicBezTo>
                <a:cubicBezTo>
                  <a:pt x="4257597" y="647946"/>
                  <a:pt x="4257597" y="647946"/>
                  <a:pt x="4252223" y="647946"/>
                </a:cubicBezTo>
                <a:lnTo>
                  <a:pt x="4248745" y="648757"/>
                </a:lnTo>
                <a:lnTo>
                  <a:pt x="4248528" y="648808"/>
                </a:lnTo>
                <a:lnTo>
                  <a:pt x="4248461" y="648636"/>
                </a:lnTo>
                <a:lnTo>
                  <a:pt x="4246848" y="644498"/>
                </a:lnTo>
                <a:lnTo>
                  <a:pt x="4246848" y="647946"/>
                </a:lnTo>
                <a:lnTo>
                  <a:pt x="4246848" y="650101"/>
                </a:lnTo>
                <a:cubicBezTo>
                  <a:pt x="4249536" y="649670"/>
                  <a:pt x="4252223" y="649670"/>
                  <a:pt x="4254910" y="651394"/>
                </a:cubicBezTo>
                <a:cubicBezTo>
                  <a:pt x="4254910" y="651394"/>
                  <a:pt x="4257597" y="654842"/>
                  <a:pt x="4260284" y="651394"/>
                </a:cubicBezTo>
                <a:cubicBezTo>
                  <a:pt x="4260284" y="651394"/>
                  <a:pt x="4260284" y="654842"/>
                  <a:pt x="4262971" y="654842"/>
                </a:cubicBezTo>
                <a:cubicBezTo>
                  <a:pt x="4262971" y="651394"/>
                  <a:pt x="4260284" y="651394"/>
                  <a:pt x="4262971" y="651394"/>
                </a:cubicBezTo>
                <a:cubicBezTo>
                  <a:pt x="4265659" y="654842"/>
                  <a:pt x="4268345" y="651394"/>
                  <a:pt x="4271033" y="654842"/>
                </a:cubicBezTo>
                <a:cubicBezTo>
                  <a:pt x="4281781" y="651394"/>
                  <a:pt x="4292530" y="654842"/>
                  <a:pt x="4308652" y="654842"/>
                </a:cubicBezTo>
                <a:lnTo>
                  <a:pt x="4308652" y="657798"/>
                </a:lnTo>
                <a:lnTo>
                  <a:pt x="4309660" y="657860"/>
                </a:lnTo>
                <a:lnTo>
                  <a:pt x="4311676" y="656997"/>
                </a:lnTo>
                <a:cubicBezTo>
                  <a:pt x="4313355" y="657428"/>
                  <a:pt x="4315370" y="658290"/>
                  <a:pt x="4316714" y="658290"/>
                </a:cubicBezTo>
                <a:lnTo>
                  <a:pt x="4309660" y="657860"/>
                </a:lnTo>
                <a:lnTo>
                  <a:pt x="4308652" y="658290"/>
                </a:lnTo>
                <a:lnTo>
                  <a:pt x="4308652" y="657798"/>
                </a:lnTo>
                <a:lnTo>
                  <a:pt x="4260284" y="654842"/>
                </a:lnTo>
                <a:cubicBezTo>
                  <a:pt x="4260284" y="654842"/>
                  <a:pt x="4257597" y="654842"/>
                  <a:pt x="4257597" y="654842"/>
                </a:cubicBezTo>
                <a:cubicBezTo>
                  <a:pt x="4252223" y="654842"/>
                  <a:pt x="4244161" y="654842"/>
                  <a:pt x="4236100" y="651394"/>
                </a:cubicBezTo>
                <a:cubicBezTo>
                  <a:pt x="4233413" y="654842"/>
                  <a:pt x="4225351" y="651394"/>
                  <a:pt x="4219977" y="651394"/>
                </a:cubicBezTo>
                <a:lnTo>
                  <a:pt x="4222664" y="651394"/>
                </a:lnTo>
                <a:cubicBezTo>
                  <a:pt x="4222664" y="647946"/>
                  <a:pt x="4225351" y="651394"/>
                  <a:pt x="4225351" y="647946"/>
                </a:cubicBezTo>
                <a:cubicBezTo>
                  <a:pt x="4225351" y="647946"/>
                  <a:pt x="4219977" y="647946"/>
                  <a:pt x="4222664" y="647946"/>
                </a:cubicBezTo>
                <a:cubicBezTo>
                  <a:pt x="4222664" y="647946"/>
                  <a:pt x="4225351" y="647946"/>
                  <a:pt x="4225351" y="644498"/>
                </a:cubicBezTo>
                <a:cubicBezTo>
                  <a:pt x="4219977" y="644498"/>
                  <a:pt x="4214603" y="644498"/>
                  <a:pt x="4214603" y="641050"/>
                </a:cubicBezTo>
                <a:lnTo>
                  <a:pt x="4211916" y="641050"/>
                </a:lnTo>
                <a:lnTo>
                  <a:pt x="4206542" y="641050"/>
                </a:lnTo>
                <a:cubicBezTo>
                  <a:pt x="4206542" y="641050"/>
                  <a:pt x="4203854" y="641050"/>
                  <a:pt x="4203854" y="644498"/>
                </a:cubicBezTo>
                <a:cubicBezTo>
                  <a:pt x="4203854" y="644498"/>
                  <a:pt x="4206542" y="644498"/>
                  <a:pt x="4206542" y="647946"/>
                </a:cubicBezTo>
                <a:cubicBezTo>
                  <a:pt x="4209228" y="647946"/>
                  <a:pt x="4209228" y="647946"/>
                  <a:pt x="4209228" y="644498"/>
                </a:cubicBezTo>
                <a:lnTo>
                  <a:pt x="4209228" y="646223"/>
                </a:lnTo>
                <a:lnTo>
                  <a:pt x="4211916" y="644498"/>
                </a:lnTo>
                <a:cubicBezTo>
                  <a:pt x="4209228" y="644498"/>
                  <a:pt x="4211916" y="647946"/>
                  <a:pt x="4209228" y="647946"/>
                </a:cubicBezTo>
                <a:lnTo>
                  <a:pt x="4209228" y="646223"/>
                </a:lnTo>
                <a:lnTo>
                  <a:pt x="4206542" y="647946"/>
                </a:lnTo>
                <a:cubicBezTo>
                  <a:pt x="4203854" y="647946"/>
                  <a:pt x="4201167" y="647946"/>
                  <a:pt x="4195793" y="644498"/>
                </a:cubicBezTo>
                <a:cubicBezTo>
                  <a:pt x="4195793" y="644498"/>
                  <a:pt x="4193106" y="647946"/>
                  <a:pt x="4195793" y="647946"/>
                </a:cubicBezTo>
                <a:cubicBezTo>
                  <a:pt x="4195793" y="647946"/>
                  <a:pt x="4201167" y="651394"/>
                  <a:pt x="4201167" y="647946"/>
                </a:cubicBezTo>
                <a:cubicBezTo>
                  <a:pt x="4201167" y="647946"/>
                  <a:pt x="4203854" y="647946"/>
                  <a:pt x="4203854" y="651394"/>
                </a:cubicBezTo>
                <a:cubicBezTo>
                  <a:pt x="4198481" y="651394"/>
                  <a:pt x="4193106" y="647946"/>
                  <a:pt x="4187732" y="651394"/>
                </a:cubicBezTo>
                <a:cubicBezTo>
                  <a:pt x="4195793" y="651394"/>
                  <a:pt x="4203854" y="654842"/>
                  <a:pt x="4211916" y="654842"/>
                </a:cubicBezTo>
                <a:cubicBezTo>
                  <a:pt x="4214603" y="654842"/>
                  <a:pt x="4214603" y="654842"/>
                  <a:pt x="4214603" y="654842"/>
                </a:cubicBezTo>
                <a:cubicBezTo>
                  <a:pt x="4214603" y="654842"/>
                  <a:pt x="4217290" y="658290"/>
                  <a:pt x="4217290" y="654842"/>
                </a:cubicBezTo>
                <a:lnTo>
                  <a:pt x="4219977" y="654842"/>
                </a:lnTo>
                <a:cubicBezTo>
                  <a:pt x="4244161" y="654842"/>
                  <a:pt x="4268345" y="658290"/>
                  <a:pt x="4295217" y="658290"/>
                </a:cubicBezTo>
                <a:cubicBezTo>
                  <a:pt x="4297903" y="661738"/>
                  <a:pt x="4303278" y="661738"/>
                  <a:pt x="4308317" y="661738"/>
                </a:cubicBezTo>
                <a:lnTo>
                  <a:pt x="4316136" y="664171"/>
                </a:lnTo>
                <a:lnTo>
                  <a:pt x="4316714" y="663893"/>
                </a:lnTo>
                <a:cubicBezTo>
                  <a:pt x="4317385" y="664324"/>
                  <a:pt x="4318058" y="665186"/>
                  <a:pt x="4319401" y="665186"/>
                </a:cubicBezTo>
                <a:lnTo>
                  <a:pt x="4316136" y="664171"/>
                </a:lnTo>
                <a:lnTo>
                  <a:pt x="4314026" y="665186"/>
                </a:lnTo>
                <a:lnTo>
                  <a:pt x="4316714" y="665569"/>
                </a:lnTo>
                <a:lnTo>
                  <a:pt x="4316714" y="665186"/>
                </a:lnTo>
                <a:lnTo>
                  <a:pt x="4317482" y="665679"/>
                </a:lnTo>
                <a:lnTo>
                  <a:pt x="4320073" y="666048"/>
                </a:lnTo>
                <a:cubicBezTo>
                  <a:pt x="4322088" y="666048"/>
                  <a:pt x="4323432" y="665186"/>
                  <a:pt x="4322088" y="661738"/>
                </a:cubicBezTo>
                <a:cubicBezTo>
                  <a:pt x="4322088" y="665186"/>
                  <a:pt x="4324775" y="661738"/>
                  <a:pt x="4324775" y="665186"/>
                </a:cubicBezTo>
                <a:cubicBezTo>
                  <a:pt x="4324775" y="665186"/>
                  <a:pt x="4322088" y="665186"/>
                  <a:pt x="4322088" y="668634"/>
                </a:cubicBezTo>
                <a:lnTo>
                  <a:pt x="4317482" y="665679"/>
                </a:lnTo>
                <a:lnTo>
                  <a:pt x="4316714" y="665569"/>
                </a:lnTo>
                <a:lnTo>
                  <a:pt x="4316714" y="668634"/>
                </a:lnTo>
                <a:cubicBezTo>
                  <a:pt x="4314026" y="668634"/>
                  <a:pt x="4311339" y="668634"/>
                  <a:pt x="4308652" y="672081"/>
                </a:cubicBezTo>
                <a:lnTo>
                  <a:pt x="4312283" y="672505"/>
                </a:lnTo>
                <a:lnTo>
                  <a:pt x="4327462" y="672081"/>
                </a:lnTo>
                <a:lnTo>
                  <a:pt x="4327462" y="674276"/>
                </a:lnTo>
                <a:lnTo>
                  <a:pt x="4338211" y="675530"/>
                </a:lnTo>
                <a:cubicBezTo>
                  <a:pt x="4354334" y="672081"/>
                  <a:pt x="4373143" y="675530"/>
                  <a:pt x="4391953" y="678978"/>
                </a:cubicBezTo>
                <a:cubicBezTo>
                  <a:pt x="4389266" y="678978"/>
                  <a:pt x="4389266" y="678978"/>
                  <a:pt x="4386579" y="682426"/>
                </a:cubicBezTo>
                <a:cubicBezTo>
                  <a:pt x="4386579" y="678978"/>
                  <a:pt x="4386579" y="678978"/>
                  <a:pt x="4389266" y="678978"/>
                </a:cubicBezTo>
                <a:cubicBezTo>
                  <a:pt x="4381205" y="678978"/>
                  <a:pt x="4381205" y="678978"/>
                  <a:pt x="4373143" y="678978"/>
                </a:cubicBezTo>
                <a:cubicBezTo>
                  <a:pt x="4362395" y="675530"/>
                  <a:pt x="4340898" y="675530"/>
                  <a:pt x="4327462" y="675530"/>
                </a:cubicBezTo>
                <a:lnTo>
                  <a:pt x="4327462" y="674276"/>
                </a:lnTo>
                <a:lnTo>
                  <a:pt x="4312283" y="672505"/>
                </a:lnTo>
                <a:lnTo>
                  <a:pt x="4296560" y="672944"/>
                </a:lnTo>
                <a:cubicBezTo>
                  <a:pt x="4285812" y="672081"/>
                  <a:pt x="4275063" y="670357"/>
                  <a:pt x="4265659" y="668634"/>
                </a:cubicBezTo>
                <a:cubicBezTo>
                  <a:pt x="4262971" y="672081"/>
                  <a:pt x="4262971" y="668634"/>
                  <a:pt x="4260284" y="672081"/>
                </a:cubicBezTo>
                <a:cubicBezTo>
                  <a:pt x="4262971" y="672081"/>
                  <a:pt x="4262971" y="672081"/>
                  <a:pt x="4262971" y="672081"/>
                </a:cubicBezTo>
                <a:cubicBezTo>
                  <a:pt x="4262971" y="675530"/>
                  <a:pt x="4265659" y="672081"/>
                  <a:pt x="4265659" y="675530"/>
                </a:cubicBezTo>
                <a:cubicBezTo>
                  <a:pt x="4271033" y="672081"/>
                  <a:pt x="4279094" y="678978"/>
                  <a:pt x="4281781" y="675530"/>
                </a:cubicBezTo>
                <a:cubicBezTo>
                  <a:pt x="4284468" y="675530"/>
                  <a:pt x="4284468" y="675530"/>
                  <a:pt x="4284468" y="675530"/>
                </a:cubicBezTo>
                <a:cubicBezTo>
                  <a:pt x="4287156" y="675530"/>
                  <a:pt x="4284468" y="675530"/>
                  <a:pt x="4284468" y="678978"/>
                </a:cubicBezTo>
                <a:cubicBezTo>
                  <a:pt x="4281781" y="678978"/>
                  <a:pt x="4278422" y="678116"/>
                  <a:pt x="4275399" y="677685"/>
                </a:cubicBezTo>
                <a:lnTo>
                  <a:pt x="4273361" y="678059"/>
                </a:lnTo>
                <a:lnTo>
                  <a:pt x="4300591" y="682426"/>
                </a:lnTo>
                <a:cubicBezTo>
                  <a:pt x="4305965" y="682426"/>
                  <a:pt x="4319401" y="682426"/>
                  <a:pt x="4327462" y="682426"/>
                </a:cubicBezTo>
                <a:cubicBezTo>
                  <a:pt x="4330149" y="678978"/>
                  <a:pt x="4327462" y="682426"/>
                  <a:pt x="4330149" y="682426"/>
                </a:cubicBezTo>
                <a:cubicBezTo>
                  <a:pt x="4335523" y="682426"/>
                  <a:pt x="4338211" y="685874"/>
                  <a:pt x="4343585" y="682426"/>
                </a:cubicBezTo>
                <a:cubicBezTo>
                  <a:pt x="4343585" y="682426"/>
                  <a:pt x="4343585" y="682426"/>
                  <a:pt x="4343585" y="685874"/>
                </a:cubicBezTo>
                <a:cubicBezTo>
                  <a:pt x="4343585" y="685874"/>
                  <a:pt x="4346272" y="685874"/>
                  <a:pt x="4346272" y="682426"/>
                </a:cubicBezTo>
                <a:cubicBezTo>
                  <a:pt x="4348959" y="689321"/>
                  <a:pt x="4359708" y="685874"/>
                  <a:pt x="4362395" y="689321"/>
                </a:cubicBezTo>
                <a:cubicBezTo>
                  <a:pt x="4367769" y="689321"/>
                  <a:pt x="4378518" y="689321"/>
                  <a:pt x="4383892" y="692770"/>
                </a:cubicBezTo>
                <a:cubicBezTo>
                  <a:pt x="4367769" y="692770"/>
                  <a:pt x="4354334" y="689321"/>
                  <a:pt x="4346272" y="689321"/>
                </a:cubicBezTo>
                <a:cubicBezTo>
                  <a:pt x="4338211" y="685874"/>
                  <a:pt x="4316714" y="685874"/>
                  <a:pt x="4305965" y="685874"/>
                </a:cubicBezTo>
                <a:cubicBezTo>
                  <a:pt x="4308652" y="685874"/>
                  <a:pt x="4308652" y="685874"/>
                  <a:pt x="4308652" y="685874"/>
                </a:cubicBezTo>
                <a:cubicBezTo>
                  <a:pt x="4292530" y="685874"/>
                  <a:pt x="4279094" y="685874"/>
                  <a:pt x="4268345" y="682426"/>
                </a:cubicBezTo>
                <a:cubicBezTo>
                  <a:pt x="4260284" y="682426"/>
                  <a:pt x="4241474" y="685874"/>
                  <a:pt x="4233413" y="682426"/>
                </a:cubicBezTo>
                <a:cubicBezTo>
                  <a:pt x="4233413" y="682426"/>
                  <a:pt x="4230725" y="682426"/>
                  <a:pt x="4230725" y="682426"/>
                </a:cubicBezTo>
                <a:cubicBezTo>
                  <a:pt x="4222664" y="682426"/>
                  <a:pt x="4211916" y="678978"/>
                  <a:pt x="4203854" y="678978"/>
                </a:cubicBezTo>
                <a:lnTo>
                  <a:pt x="4204400" y="679678"/>
                </a:lnTo>
                <a:lnTo>
                  <a:pt x="4201377" y="679247"/>
                </a:lnTo>
                <a:lnTo>
                  <a:pt x="4201167" y="678978"/>
                </a:lnTo>
                <a:lnTo>
                  <a:pt x="4201168" y="678977"/>
                </a:lnTo>
                <a:lnTo>
                  <a:pt x="4207543" y="678977"/>
                </a:lnTo>
                <a:lnTo>
                  <a:pt x="4202443" y="677341"/>
                </a:lnTo>
                <a:lnTo>
                  <a:pt x="4203854" y="675530"/>
                </a:lnTo>
                <a:lnTo>
                  <a:pt x="4199444" y="676379"/>
                </a:lnTo>
                <a:lnTo>
                  <a:pt x="4196795" y="675529"/>
                </a:lnTo>
                <a:lnTo>
                  <a:pt x="4197716" y="676712"/>
                </a:lnTo>
                <a:lnTo>
                  <a:pt x="4197137" y="676823"/>
                </a:lnTo>
                <a:lnTo>
                  <a:pt x="4192486" y="675928"/>
                </a:lnTo>
                <a:lnTo>
                  <a:pt x="4190534" y="677180"/>
                </a:lnTo>
                <a:lnTo>
                  <a:pt x="4191757" y="675960"/>
                </a:lnTo>
                <a:lnTo>
                  <a:pt x="4192377" y="675907"/>
                </a:lnTo>
                <a:lnTo>
                  <a:pt x="4192486" y="675928"/>
                </a:lnTo>
                <a:lnTo>
                  <a:pt x="4192541" y="675893"/>
                </a:lnTo>
                <a:lnTo>
                  <a:pt x="4196795" y="675529"/>
                </a:lnTo>
                <a:lnTo>
                  <a:pt x="4185799" y="673177"/>
                </a:lnTo>
                <a:lnTo>
                  <a:pt x="4201167" y="672081"/>
                </a:lnTo>
                <a:cubicBezTo>
                  <a:pt x="4211916" y="675530"/>
                  <a:pt x="4225351" y="675530"/>
                  <a:pt x="4236100" y="675530"/>
                </a:cubicBezTo>
                <a:cubicBezTo>
                  <a:pt x="4236100" y="675530"/>
                  <a:pt x="4236100" y="675530"/>
                  <a:pt x="4238787" y="675530"/>
                </a:cubicBezTo>
                <a:cubicBezTo>
                  <a:pt x="4238787" y="678978"/>
                  <a:pt x="4244161" y="675530"/>
                  <a:pt x="4246848" y="675530"/>
                </a:cubicBezTo>
                <a:lnTo>
                  <a:pt x="4243489" y="674668"/>
                </a:lnTo>
                <a:lnTo>
                  <a:pt x="4209228" y="672081"/>
                </a:lnTo>
                <a:cubicBezTo>
                  <a:pt x="4198481" y="672081"/>
                  <a:pt x="4193106" y="672081"/>
                  <a:pt x="4182358" y="668634"/>
                </a:cubicBezTo>
                <a:cubicBezTo>
                  <a:pt x="4178326" y="668634"/>
                  <a:pt x="4174296" y="669496"/>
                  <a:pt x="4170602" y="669927"/>
                </a:cubicBezTo>
                <a:lnTo>
                  <a:pt x="4170596" y="669926"/>
                </a:lnTo>
                <a:lnTo>
                  <a:pt x="4164549" y="668633"/>
                </a:lnTo>
                <a:lnTo>
                  <a:pt x="4160855" y="668633"/>
                </a:lnTo>
                <a:lnTo>
                  <a:pt x="4158171" y="668633"/>
                </a:lnTo>
                <a:lnTo>
                  <a:pt x="4153806" y="666910"/>
                </a:lnTo>
                <a:lnTo>
                  <a:pt x="4152098" y="666448"/>
                </a:lnTo>
                <a:lnTo>
                  <a:pt x="4151576" y="665778"/>
                </a:lnTo>
                <a:lnTo>
                  <a:pt x="4156494" y="666479"/>
                </a:lnTo>
                <a:lnTo>
                  <a:pt x="4159432" y="665940"/>
                </a:lnTo>
                <a:lnTo>
                  <a:pt x="4161526" y="666478"/>
                </a:lnTo>
                <a:lnTo>
                  <a:pt x="4164422" y="665240"/>
                </a:lnTo>
                <a:lnTo>
                  <a:pt x="4219977" y="668634"/>
                </a:lnTo>
                <a:lnTo>
                  <a:pt x="4243489" y="674668"/>
                </a:lnTo>
                <a:lnTo>
                  <a:pt x="4247296" y="674955"/>
                </a:lnTo>
                <a:lnTo>
                  <a:pt x="4249536" y="672081"/>
                </a:lnTo>
                <a:cubicBezTo>
                  <a:pt x="4249536" y="675530"/>
                  <a:pt x="4254910" y="672081"/>
                  <a:pt x="4257597" y="675530"/>
                </a:cubicBezTo>
                <a:cubicBezTo>
                  <a:pt x="4257597" y="672081"/>
                  <a:pt x="4254910" y="672081"/>
                  <a:pt x="4254910" y="672081"/>
                </a:cubicBezTo>
                <a:cubicBezTo>
                  <a:pt x="4257597" y="668634"/>
                  <a:pt x="4257597" y="672081"/>
                  <a:pt x="4257597" y="672081"/>
                </a:cubicBezTo>
                <a:cubicBezTo>
                  <a:pt x="4260284" y="672081"/>
                  <a:pt x="4254910" y="675530"/>
                  <a:pt x="4257597" y="675530"/>
                </a:cubicBezTo>
                <a:cubicBezTo>
                  <a:pt x="4257597" y="672081"/>
                  <a:pt x="4260284" y="675530"/>
                  <a:pt x="4260284" y="675530"/>
                </a:cubicBezTo>
                <a:cubicBezTo>
                  <a:pt x="4260284" y="675530"/>
                  <a:pt x="4260284" y="672081"/>
                  <a:pt x="4260284" y="672081"/>
                </a:cubicBezTo>
                <a:cubicBezTo>
                  <a:pt x="4260284" y="672081"/>
                  <a:pt x="4260284" y="668634"/>
                  <a:pt x="4260284" y="668634"/>
                </a:cubicBezTo>
                <a:cubicBezTo>
                  <a:pt x="4249536" y="668634"/>
                  <a:pt x="4219977" y="668634"/>
                  <a:pt x="4214603" y="665186"/>
                </a:cubicBezTo>
                <a:lnTo>
                  <a:pt x="4209228" y="665186"/>
                </a:lnTo>
                <a:lnTo>
                  <a:pt x="4187732" y="665186"/>
                </a:lnTo>
                <a:lnTo>
                  <a:pt x="4187270" y="664593"/>
                </a:lnTo>
                <a:lnTo>
                  <a:pt x="4191420" y="665185"/>
                </a:lnTo>
                <a:cubicBezTo>
                  <a:pt x="4190077" y="663461"/>
                  <a:pt x="4190077" y="663461"/>
                  <a:pt x="4190749" y="663461"/>
                </a:cubicBezTo>
                <a:lnTo>
                  <a:pt x="4191663" y="662992"/>
                </a:lnTo>
                <a:lnTo>
                  <a:pt x="4195455" y="663465"/>
                </a:lnTo>
                <a:lnTo>
                  <a:pt x="4196795" y="665185"/>
                </a:lnTo>
                <a:lnTo>
                  <a:pt x="4196795" y="663633"/>
                </a:lnTo>
                <a:lnTo>
                  <a:pt x="4209228" y="665186"/>
                </a:lnTo>
                <a:cubicBezTo>
                  <a:pt x="4214603" y="661738"/>
                  <a:pt x="4222664" y="665186"/>
                  <a:pt x="4230725" y="665186"/>
                </a:cubicBezTo>
                <a:cubicBezTo>
                  <a:pt x="4233413" y="665186"/>
                  <a:pt x="4233413" y="661738"/>
                  <a:pt x="4236100" y="661738"/>
                </a:cubicBezTo>
                <a:cubicBezTo>
                  <a:pt x="4244161" y="661738"/>
                  <a:pt x="4252223" y="668634"/>
                  <a:pt x="4257597" y="665186"/>
                </a:cubicBezTo>
                <a:cubicBezTo>
                  <a:pt x="4260284" y="665186"/>
                  <a:pt x="4260284" y="665186"/>
                  <a:pt x="4262971" y="668634"/>
                </a:cubicBezTo>
                <a:cubicBezTo>
                  <a:pt x="4265659" y="668634"/>
                  <a:pt x="4276407" y="668634"/>
                  <a:pt x="4276407" y="665186"/>
                </a:cubicBezTo>
                <a:cubicBezTo>
                  <a:pt x="4273720" y="661738"/>
                  <a:pt x="4268345" y="665186"/>
                  <a:pt x="4265659" y="661738"/>
                </a:cubicBezTo>
                <a:cubicBezTo>
                  <a:pt x="4265659" y="661738"/>
                  <a:pt x="4265659" y="661738"/>
                  <a:pt x="4265659" y="665186"/>
                </a:cubicBezTo>
                <a:cubicBezTo>
                  <a:pt x="4252223" y="658290"/>
                  <a:pt x="4222664" y="661738"/>
                  <a:pt x="4206542" y="658290"/>
                </a:cubicBezTo>
                <a:cubicBezTo>
                  <a:pt x="4203854" y="658290"/>
                  <a:pt x="4203854" y="658290"/>
                  <a:pt x="4201167" y="658290"/>
                </a:cubicBezTo>
                <a:cubicBezTo>
                  <a:pt x="4201167" y="661738"/>
                  <a:pt x="4203854" y="661738"/>
                  <a:pt x="4209228" y="661738"/>
                </a:cubicBezTo>
                <a:cubicBezTo>
                  <a:pt x="4206542" y="658290"/>
                  <a:pt x="4201167" y="661738"/>
                  <a:pt x="4201167" y="658290"/>
                </a:cubicBezTo>
                <a:cubicBezTo>
                  <a:pt x="4190419" y="658290"/>
                  <a:pt x="4185044" y="658290"/>
                  <a:pt x="4176983" y="654842"/>
                </a:cubicBezTo>
                <a:cubicBezTo>
                  <a:pt x="4176983" y="654842"/>
                  <a:pt x="4176983" y="654842"/>
                  <a:pt x="4174296" y="654842"/>
                </a:cubicBezTo>
                <a:cubicBezTo>
                  <a:pt x="4174296" y="654842"/>
                  <a:pt x="4171609" y="654842"/>
                  <a:pt x="4168922" y="654842"/>
                </a:cubicBezTo>
                <a:cubicBezTo>
                  <a:pt x="4168922" y="654842"/>
                  <a:pt x="4167578" y="655704"/>
                  <a:pt x="4166570" y="655704"/>
                </a:cubicBezTo>
                <a:lnTo>
                  <a:pt x="4166503" y="654842"/>
                </a:lnTo>
                <a:lnTo>
                  <a:pt x="4160861" y="654842"/>
                </a:lnTo>
                <a:cubicBezTo>
                  <a:pt x="4160861" y="654842"/>
                  <a:pt x="4160861" y="654842"/>
                  <a:pt x="4158173" y="654842"/>
                </a:cubicBezTo>
                <a:cubicBezTo>
                  <a:pt x="4150112" y="654842"/>
                  <a:pt x="4144738" y="654842"/>
                  <a:pt x="4136676" y="654842"/>
                </a:cubicBezTo>
                <a:cubicBezTo>
                  <a:pt x="4133989" y="654842"/>
                  <a:pt x="4133989" y="651394"/>
                  <a:pt x="4133989" y="651394"/>
                </a:cubicBezTo>
                <a:cubicBezTo>
                  <a:pt x="4133989" y="654842"/>
                  <a:pt x="4131302" y="654842"/>
                  <a:pt x="4131302" y="651394"/>
                </a:cubicBezTo>
                <a:lnTo>
                  <a:pt x="4129116" y="654199"/>
                </a:lnTo>
                <a:lnTo>
                  <a:pt x="4126929" y="651393"/>
                </a:lnTo>
                <a:lnTo>
                  <a:pt x="4126929" y="654409"/>
                </a:lnTo>
                <a:lnTo>
                  <a:pt x="4125808" y="654121"/>
                </a:lnTo>
                <a:lnTo>
                  <a:pt x="4121555" y="651393"/>
                </a:lnTo>
                <a:cubicBezTo>
                  <a:pt x="4118868" y="651393"/>
                  <a:pt x="4118868" y="651393"/>
                  <a:pt x="4118868" y="651393"/>
                </a:cubicBezTo>
                <a:cubicBezTo>
                  <a:pt x="4116181" y="651393"/>
                  <a:pt x="4118868" y="651393"/>
                  <a:pt x="4116181" y="651393"/>
                </a:cubicBezTo>
                <a:cubicBezTo>
                  <a:pt x="4113494" y="647945"/>
                  <a:pt x="4113494" y="651393"/>
                  <a:pt x="4108120" y="651393"/>
                </a:cubicBezTo>
                <a:lnTo>
                  <a:pt x="4102745" y="651393"/>
                </a:lnTo>
                <a:cubicBezTo>
                  <a:pt x="4102745" y="651393"/>
                  <a:pt x="4102745" y="647945"/>
                  <a:pt x="4102745" y="647945"/>
                </a:cubicBezTo>
                <a:cubicBezTo>
                  <a:pt x="4102745" y="647945"/>
                  <a:pt x="4102745" y="651393"/>
                  <a:pt x="4100059" y="651393"/>
                </a:cubicBezTo>
                <a:lnTo>
                  <a:pt x="4099051" y="647946"/>
                </a:lnTo>
                <a:lnTo>
                  <a:pt x="4099057" y="647946"/>
                </a:lnTo>
                <a:cubicBezTo>
                  <a:pt x="4104430" y="646223"/>
                  <a:pt x="4109133" y="646223"/>
                  <a:pt x="4114171" y="646653"/>
                </a:cubicBezTo>
                <a:lnTo>
                  <a:pt x="4117027" y="646869"/>
                </a:lnTo>
                <a:lnTo>
                  <a:pt x="4115912" y="645439"/>
                </a:lnTo>
                <a:lnTo>
                  <a:pt x="4115179" y="645791"/>
                </a:lnTo>
                <a:cubicBezTo>
                  <a:pt x="4114507" y="646223"/>
                  <a:pt x="4113836" y="646223"/>
                  <a:pt x="4112492" y="644498"/>
                </a:cubicBezTo>
                <a:lnTo>
                  <a:pt x="4115179" y="644498"/>
                </a:lnTo>
                <a:lnTo>
                  <a:pt x="4111762" y="642306"/>
                </a:lnTo>
                <a:lnTo>
                  <a:pt x="4113315" y="642107"/>
                </a:lnTo>
                <a:lnTo>
                  <a:pt x="4115179" y="644498"/>
                </a:lnTo>
                <a:lnTo>
                  <a:pt x="4115912" y="645439"/>
                </a:lnTo>
                <a:lnTo>
                  <a:pt x="4117866" y="644498"/>
                </a:lnTo>
                <a:lnTo>
                  <a:pt x="4117866" y="646932"/>
                </a:lnTo>
                <a:lnTo>
                  <a:pt x="4127647" y="647670"/>
                </a:lnTo>
                <a:lnTo>
                  <a:pt x="4122568" y="646223"/>
                </a:lnTo>
                <a:cubicBezTo>
                  <a:pt x="4120553" y="646223"/>
                  <a:pt x="4119210" y="646223"/>
                  <a:pt x="4120553" y="644498"/>
                </a:cubicBezTo>
                <a:cubicBezTo>
                  <a:pt x="4120553" y="646223"/>
                  <a:pt x="4122568" y="646223"/>
                  <a:pt x="4124584" y="646223"/>
                </a:cubicBezTo>
                <a:lnTo>
                  <a:pt x="4128039" y="647699"/>
                </a:lnTo>
                <a:lnTo>
                  <a:pt x="4131302" y="647946"/>
                </a:lnTo>
                <a:lnTo>
                  <a:pt x="4129421" y="645533"/>
                </a:lnTo>
                <a:lnTo>
                  <a:pt x="4128951" y="645791"/>
                </a:lnTo>
                <a:cubicBezTo>
                  <a:pt x="4128615" y="645360"/>
                  <a:pt x="4128615" y="644498"/>
                  <a:pt x="4128615" y="644498"/>
                </a:cubicBezTo>
                <a:lnTo>
                  <a:pt x="4129421" y="645533"/>
                </a:lnTo>
                <a:lnTo>
                  <a:pt x="4131302" y="644498"/>
                </a:lnTo>
                <a:cubicBezTo>
                  <a:pt x="4131302" y="641050"/>
                  <a:pt x="4131302" y="644498"/>
                  <a:pt x="4128615" y="641050"/>
                </a:cubicBezTo>
                <a:lnTo>
                  <a:pt x="4126596" y="643641"/>
                </a:lnTo>
                <a:lnTo>
                  <a:pt x="4126258" y="642773"/>
                </a:lnTo>
                <a:lnTo>
                  <a:pt x="4123501" y="641763"/>
                </a:lnTo>
                <a:lnTo>
                  <a:pt x="4122899" y="642342"/>
                </a:lnTo>
                <a:cubicBezTo>
                  <a:pt x="4122227" y="641912"/>
                  <a:pt x="4121555" y="641049"/>
                  <a:pt x="4121555" y="641049"/>
                </a:cubicBezTo>
                <a:lnTo>
                  <a:pt x="4121555" y="643096"/>
                </a:lnTo>
                <a:lnTo>
                  <a:pt x="4116999" y="641634"/>
                </a:lnTo>
                <a:lnTo>
                  <a:pt x="4121555" y="641049"/>
                </a:lnTo>
                <a:lnTo>
                  <a:pt x="4123501" y="641763"/>
                </a:lnTo>
                <a:lnTo>
                  <a:pt x="4124242" y="641049"/>
                </a:lnTo>
                <a:lnTo>
                  <a:pt x="4124242" y="639969"/>
                </a:lnTo>
                <a:lnTo>
                  <a:pt x="4125928" y="641050"/>
                </a:lnTo>
                <a:cubicBezTo>
                  <a:pt x="4125928" y="637603"/>
                  <a:pt x="4128615" y="637603"/>
                  <a:pt x="4128615" y="641050"/>
                </a:cubicBezTo>
                <a:cubicBezTo>
                  <a:pt x="4131302" y="641050"/>
                  <a:pt x="4131302" y="637603"/>
                  <a:pt x="4133989" y="637603"/>
                </a:cubicBezTo>
                <a:lnTo>
                  <a:pt x="4124242" y="637603"/>
                </a:lnTo>
                <a:lnTo>
                  <a:pt x="4124242" y="637602"/>
                </a:lnTo>
                <a:lnTo>
                  <a:pt x="4120555" y="637602"/>
                </a:lnTo>
                <a:lnTo>
                  <a:pt x="4125256" y="635447"/>
                </a:lnTo>
                <a:cubicBezTo>
                  <a:pt x="4125928" y="635017"/>
                  <a:pt x="4125928" y="634154"/>
                  <a:pt x="4125928" y="630706"/>
                </a:cubicBezTo>
                <a:cubicBezTo>
                  <a:pt x="4123241" y="630706"/>
                  <a:pt x="4123241" y="630706"/>
                  <a:pt x="4123241" y="630706"/>
                </a:cubicBezTo>
                <a:cubicBezTo>
                  <a:pt x="4123241" y="630706"/>
                  <a:pt x="4123241" y="630706"/>
                  <a:pt x="4123241" y="634154"/>
                </a:cubicBezTo>
                <a:cubicBezTo>
                  <a:pt x="4120553" y="630706"/>
                  <a:pt x="4120553" y="630706"/>
                  <a:pt x="4117866" y="630706"/>
                </a:cubicBezTo>
                <a:cubicBezTo>
                  <a:pt x="4115179" y="630706"/>
                  <a:pt x="4115179" y="634154"/>
                  <a:pt x="4115179" y="630706"/>
                </a:cubicBezTo>
                <a:cubicBezTo>
                  <a:pt x="4112492" y="630706"/>
                  <a:pt x="4112492" y="630706"/>
                  <a:pt x="4112492" y="630706"/>
                </a:cubicBezTo>
                <a:cubicBezTo>
                  <a:pt x="4109805" y="630706"/>
                  <a:pt x="4112492" y="627259"/>
                  <a:pt x="4109805" y="627259"/>
                </a:cubicBezTo>
                <a:cubicBezTo>
                  <a:pt x="4109805" y="630706"/>
                  <a:pt x="4109805" y="630706"/>
                  <a:pt x="4109805" y="630706"/>
                </a:cubicBezTo>
                <a:lnTo>
                  <a:pt x="4107118" y="630706"/>
                </a:lnTo>
                <a:lnTo>
                  <a:pt x="4104431" y="630706"/>
                </a:lnTo>
                <a:cubicBezTo>
                  <a:pt x="4104431" y="627259"/>
                  <a:pt x="4101744" y="627259"/>
                  <a:pt x="4099057" y="627259"/>
                </a:cubicBezTo>
                <a:cubicBezTo>
                  <a:pt x="4096369" y="627259"/>
                  <a:pt x="4099057" y="630706"/>
                  <a:pt x="4096369" y="630706"/>
                </a:cubicBezTo>
                <a:cubicBezTo>
                  <a:pt x="4096369" y="630706"/>
                  <a:pt x="4096369" y="630706"/>
                  <a:pt x="4096369" y="627259"/>
                </a:cubicBezTo>
                <a:cubicBezTo>
                  <a:pt x="4093683" y="627259"/>
                  <a:pt x="4093683" y="627259"/>
                  <a:pt x="4093683" y="627259"/>
                </a:cubicBezTo>
                <a:cubicBezTo>
                  <a:pt x="4093683" y="623810"/>
                  <a:pt x="4093683" y="623810"/>
                  <a:pt x="4096369" y="623810"/>
                </a:cubicBezTo>
                <a:cubicBezTo>
                  <a:pt x="4099057" y="623810"/>
                  <a:pt x="4099057" y="623810"/>
                  <a:pt x="4099057" y="623810"/>
                </a:cubicBezTo>
                <a:cubicBezTo>
                  <a:pt x="4101744" y="623810"/>
                  <a:pt x="4099057" y="623810"/>
                  <a:pt x="4101744" y="623810"/>
                </a:cubicBezTo>
                <a:cubicBezTo>
                  <a:pt x="4101744" y="623810"/>
                  <a:pt x="4101744" y="627259"/>
                  <a:pt x="4101744" y="627259"/>
                </a:cubicBezTo>
                <a:cubicBezTo>
                  <a:pt x="4103087" y="625534"/>
                  <a:pt x="4104431" y="625534"/>
                  <a:pt x="4105774" y="625534"/>
                </a:cubicBezTo>
                <a:lnTo>
                  <a:pt x="4107945" y="624606"/>
                </a:lnTo>
                <a:lnTo>
                  <a:pt x="4107118" y="623810"/>
                </a:lnTo>
                <a:cubicBezTo>
                  <a:pt x="4107118" y="627259"/>
                  <a:pt x="4101744" y="620363"/>
                  <a:pt x="4104431" y="620363"/>
                </a:cubicBezTo>
                <a:cubicBezTo>
                  <a:pt x="4104431" y="620363"/>
                  <a:pt x="4109805" y="623810"/>
                  <a:pt x="4109805" y="620363"/>
                </a:cubicBezTo>
                <a:cubicBezTo>
                  <a:pt x="4111148" y="622087"/>
                  <a:pt x="4113164" y="621224"/>
                  <a:pt x="4115179" y="620363"/>
                </a:cubicBezTo>
                <a:cubicBezTo>
                  <a:pt x="4117194" y="619500"/>
                  <a:pt x="4119210" y="618639"/>
                  <a:pt x="4120553" y="620363"/>
                </a:cubicBezTo>
                <a:cubicBezTo>
                  <a:pt x="4123241" y="620363"/>
                  <a:pt x="4123241" y="623810"/>
                  <a:pt x="4125928" y="623810"/>
                </a:cubicBezTo>
                <a:cubicBezTo>
                  <a:pt x="4125928" y="623810"/>
                  <a:pt x="4125928" y="620363"/>
                  <a:pt x="4125928" y="620363"/>
                </a:cubicBezTo>
                <a:cubicBezTo>
                  <a:pt x="4128615" y="620363"/>
                  <a:pt x="4139364" y="623810"/>
                  <a:pt x="4139364" y="620363"/>
                </a:cubicBezTo>
                <a:close/>
                <a:moveTo>
                  <a:pt x="4292530" y="620363"/>
                </a:moveTo>
                <a:cubicBezTo>
                  <a:pt x="4292530" y="620363"/>
                  <a:pt x="4289842" y="620363"/>
                  <a:pt x="4289842" y="623810"/>
                </a:cubicBezTo>
                <a:cubicBezTo>
                  <a:pt x="4287156" y="620363"/>
                  <a:pt x="4287156" y="623810"/>
                  <a:pt x="4284468" y="620363"/>
                </a:cubicBezTo>
                <a:cubicBezTo>
                  <a:pt x="4284468" y="620363"/>
                  <a:pt x="4281781" y="623810"/>
                  <a:pt x="4279094" y="620363"/>
                </a:cubicBezTo>
                <a:cubicBezTo>
                  <a:pt x="4281781" y="620363"/>
                  <a:pt x="4284468" y="620363"/>
                  <a:pt x="4284468" y="620363"/>
                </a:cubicBezTo>
                <a:cubicBezTo>
                  <a:pt x="4287156" y="620363"/>
                  <a:pt x="4287156" y="620363"/>
                  <a:pt x="4289842" y="620363"/>
                </a:cubicBezTo>
                <a:cubicBezTo>
                  <a:pt x="4289842" y="620363"/>
                  <a:pt x="4289842" y="620363"/>
                  <a:pt x="4292530" y="620363"/>
                </a:cubicBezTo>
                <a:close/>
                <a:moveTo>
                  <a:pt x="4365082" y="620363"/>
                </a:moveTo>
                <a:cubicBezTo>
                  <a:pt x="4365082" y="620363"/>
                  <a:pt x="4367769" y="620363"/>
                  <a:pt x="4367769" y="623810"/>
                </a:cubicBezTo>
                <a:cubicBezTo>
                  <a:pt x="4365082" y="623810"/>
                  <a:pt x="4359708" y="623810"/>
                  <a:pt x="4359708" y="620363"/>
                </a:cubicBezTo>
                <a:cubicBezTo>
                  <a:pt x="4362395" y="620363"/>
                  <a:pt x="4365082" y="623810"/>
                  <a:pt x="4365082" y="620363"/>
                </a:cubicBezTo>
                <a:close/>
                <a:moveTo>
                  <a:pt x="4099728" y="619070"/>
                </a:moveTo>
                <a:cubicBezTo>
                  <a:pt x="4101072" y="619500"/>
                  <a:pt x="4101744" y="620363"/>
                  <a:pt x="4099057" y="620363"/>
                </a:cubicBezTo>
                <a:cubicBezTo>
                  <a:pt x="4099057" y="620363"/>
                  <a:pt x="4096369" y="620363"/>
                  <a:pt x="4096369" y="620363"/>
                </a:cubicBezTo>
                <a:cubicBezTo>
                  <a:pt x="4096369" y="618639"/>
                  <a:pt x="4098385" y="618639"/>
                  <a:pt x="4099728" y="619070"/>
                </a:cubicBezTo>
                <a:close/>
                <a:moveTo>
                  <a:pt x="4405724" y="619070"/>
                </a:moveTo>
                <a:cubicBezTo>
                  <a:pt x="4405389" y="618639"/>
                  <a:pt x="4405389" y="618639"/>
                  <a:pt x="4405389" y="620363"/>
                </a:cubicBezTo>
                <a:cubicBezTo>
                  <a:pt x="4405389" y="620363"/>
                  <a:pt x="4408076" y="623810"/>
                  <a:pt x="4408076" y="620363"/>
                </a:cubicBezTo>
                <a:cubicBezTo>
                  <a:pt x="4406733" y="620363"/>
                  <a:pt x="4406060" y="619500"/>
                  <a:pt x="4405724" y="619070"/>
                </a:cubicBezTo>
                <a:close/>
                <a:moveTo>
                  <a:pt x="4056063" y="616914"/>
                </a:moveTo>
                <a:cubicBezTo>
                  <a:pt x="4056063" y="620363"/>
                  <a:pt x="4058749" y="620363"/>
                  <a:pt x="4058749" y="620363"/>
                </a:cubicBezTo>
                <a:cubicBezTo>
                  <a:pt x="4058749" y="623810"/>
                  <a:pt x="4058749" y="620363"/>
                  <a:pt x="4056063" y="620363"/>
                </a:cubicBezTo>
                <a:cubicBezTo>
                  <a:pt x="4056063" y="616914"/>
                  <a:pt x="4053375" y="616914"/>
                  <a:pt x="4056063" y="616914"/>
                </a:cubicBezTo>
                <a:close/>
                <a:moveTo>
                  <a:pt x="4064124" y="616914"/>
                </a:moveTo>
                <a:cubicBezTo>
                  <a:pt x="4066811" y="616914"/>
                  <a:pt x="4064124" y="616914"/>
                  <a:pt x="4064124" y="620363"/>
                </a:cubicBezTo>
                <a:cubicBezTo>
                  <a:pt x="4064124" y="620363"/>
                  <a:pt x="4061437" y="620363"/>
                  <a:pt x="4061437" y="620363"/>
                </a:cubicBezTo>
                <a:cubicBezTo>
                  <a:pt x="4064124" y="620363"/>
                  <a:pt x="4066811" y="620363"/>
                  <a:pt x="4066811" y="623810"/>
                </a:cubicBezTo>
                <a:cubicBezTo>
                  <a:pt x="4066811" y="623810"/>
                  <a:pt x="4064124" y="623810"/>
                  <a:pt x="4064124" y="623810"/>
                </a:cubicBezTo>
                <a:cubicBezTo>
                  <a:pt x="4064124" y="627259"/>
                  <a:pt x="4061437" y="627259"/>
                  <a:pt x="4064124" y="630706"/>
                </a:cubicBezTo>
                <a:cubicBezTo>
                  <a:pt x="4064124" y="627259"/>
                  <a:pt x="4069498" y="630706"/>
                  <a:pt x="4069498" y="630706"/>
                </a:cubicBezTo>
                <a:cubicBezTo>
                  <a:pt x="4066811" y="630706"/>
                  <a:pt x="4066811" y="630706"/>
                  <a:pt x="4064124" y="630706"/>
                </a:cubicBezTo>
                <a:lnTo>
                  <a:pt x="4064124" y="630950"/>
                </a:lnTo>
                <a:lnTo>
                  <a:pt x="4059751" y="630705"/>
                </a:lnTo>
                <a:lnTo>
                  <a:pt x="4058749" y="630705"/>
                </a:lnTo>
                <a:lnTo>
                  <a:pt x="4058749" y="628407"/>
                </a:lnTo>
                <a:lnTo>
                  <a:pt x="4056063" y="630705"/>
                </a:lnTo>
                <a:lnTo>
                  <a:pt x="4058749" y="627259"/>
                </a:lnTo>
                <a:lnTo>
                  <a:pt x="4058749" y="628407"/>
                </a:lnTo>
                <a:lnTo>
                  <a:pt x="4064124" y="623810"/>
                </a:lnTo>
                <a:cubicBezTo>
                  <a:pt x="4064124" y="623810"/>
                  <a:pt x="4061437" y="623810"/>
                  <a:pt x="4061437" y="623810"/>
                </a:cubicBezTo>
                <a:lnTo>
                  <a:pt x="4057056" y="623810"/>
                </a:lnTo>
                <a:lnTo>
                  <a:pt x="4057064" y="623809"/>
                </a:lnTo>
                <a:lnTo>
                  <a:pt x="4056492" y="623442"/>
                </a:lnTo>
                <a:lnTo>
                  <a:pt x="4064124" y="616914"/>
                </a:lnTo>
                <a:cubicBezTo>
                  <a:pt x="4061437" y="616914"/>
                  <a:pt x="4061437" y="620363"/>
                  <a:pt x="4058749" y="616914"/>
                </a:cubicBezTo>
                <a:cubicBezTo>
                  <a:pt x="4061437" y="616914"/>
                  <a:pt x="4064124" y="616914"/>
                  <a:pt x="4064124" y="616914"/>
                </a:cubicBezTo>
                <a:close/>
                <a:moveTo>
                  <a:pt x="4252223" y="616914"/>
                </a:moveTo>
                <a:cubicBezTo>
                  <a:pt x="4249536" y="616914"/>
                  <a:pt x="4249536" y="620363"/>
                  <a:pt x="4246848" y="616914"/>
                </a:cubicBezTo>
                <a:cubicBezTo>
                  <a:pt x="4249536" y="616914"/>
                  <a:pt x="4252223" y="616914"/>
                  <a:pt x="4252223" y="616914"/>
                </a:cubicBezTo>
                <a:close/>
                <a:moveTo>
                  <a:pt x="4257597" y="616914"/>
                </a:moveTo>
                <a:cubicBezTo>
                  <a:pt x="4260284" y="616914"/>
                  <a:pt x="4260284" y="616914"/>
                  <a:pt x="4260284" y="620363"/>
                </a:cubicBezTo>
                <a:cubicBezTo>
                  <a:pt x="4257597" y="620363"/>
                  <a:pt x="4257597" y="620363"/>
                  <a:pt x="4254910" y="616914"/>
                </a:cubicBezTo>
                <a:cubicBezTo>
                  <a:pt x="4257597" y="616914"/>
                  <a:pt x="4257597" y="616914"/>
                  <a:pt x="4257597" y="616914"/>
                </a:cubicBezTo>
                <a:close/>
                <a:moveTo>
                  <a:pt x="4279094" y="616914"/>
                </a:moveTo>
                <a:cubicBezTo>
                  <a:pt x="4279094" y="620363"/>
                  <a:pt x="4279094" y="623810"/>
                  <a:pt x="4276407" y="620363"/>
                </a:cubicBezTo>
                <a:cubicBezTo>
                  <a:pt x="4276407" y="620363"/>
                  <a:pt x="4279094" y="616914"/>
                  <a:pt x="4279094" y="616914"/>
                </a:cubicBezTo>
                <a:close/>
                <a:moveTo>
                  <a:pt x="4072481" y="616687"/>
                </a:moveTo>
                <a:lnTo>
                  <a:pt x="4073187" y="616914"/>
                </a:lnTo>
                <a:cubicBezTo>
                  <a:pt x="4073187" y="616914"/>
                  <a:pt x="4073187" y="620362"/>
                  <a:pt x="4075874" y="616914"/>
                </a:cubicBezTo>
                <a:lnTo>
                  <a:pt x="4076838" y="617841"/>
                </a:lnTo>
                <a:lnTo>
                  <a:pt x="4074872" y="620363"/>
                </a:lnTo>
                <a:cubicBezTo>
                  <a:pt x="4074872" y="620363"/>
                  <a:pt x="4074872" y="616914"/>
                  <a:pt x="4072186" y="616914"/>
                </a:cubicBezTo>
                <a:cubicBezTo>
                  <a:pt x="4072186" y="620363"/>
                  <a:pt x="4072186" y="620363"/>
                  <a:pt x="4072186" y="620363"/>
                </a:cubicBezTo>
                <a:cubicBezTo>
                  <a:pt x="4072186" y="620363"/>
                  <a:pt x="4069498" y="620363"/>
                  <a:pt x="4069498" y="620363"/>
                </a:cubicBezTo>
                <a:cubicBezTo>
                  <a:pt x="4066811" y="616914"/>
                  <a:pt x="4066811" y="620363"/>
                  <a:pt x="4066811" y="616914"/>
                </a:cubicBezTo>
                <a:lnTo>
                  <a:pt x="4069498" y="616914"/>
                </a:lnTo>
                <a:cubicBezTo>
                  <a:pt x="4069498" y="620363"/>
                  <a:pt x="4069498" y="620363"/>
                  <a:pt x="4069498" y="620363"/>
                </a:cubicBezTo>
                <a:cubicBezTo>
                  <a:pt x="4072186" y="620363"/>
                  <a:pt x="4072186" y="620363"/>
                  <a:pt x="4072186" y="616914"/>
                </a:cubicBezTo>
                <a:close/>
                <a:moveTo>
                  <a:pt x="4242482" y="615622"/>
                </a:moveTo>
                <a:cubicBezTo>
                  <a:pt x="4243489" y="615190"/>
                  <a:pt x="4244161" y="615190"/>
                  <a:pt x="4244161" y="616914"/>
                </a:cubicBezTo>
                <a:cubicBezTo>
                  <a:pt x="4244161" y="616914"/>
                  <a:pt x="4238787" y="616914"/>
                  <a:pt x="4238787" y="616914"/>
                </a:cubicBezTo>
                <a:cubicBezTo>
                  <a:pt x="4240130" y="616914"/>
                  <a:pt x="4241474" y="616053"/>
                  <a:pt x="4242482" y="615622"/>
                </a:cubicBezTo>
                <a:close/>
                <a:moveTo>
                  <a:pt x="4319401" y="615622"/>
                </a:moveTo>
                <a:cubicBezTo>
                  <a:pt x="4320744" y="615190"/>
                  <a:pt x="4322088" y="615190"/>
                  <a:pt x="4322088" y="616914"/>
                </a:cubicBezTo>
                <a:cubicBezTo>
                  <a:pt x="4322088" y="620363"/>
                  <a:pt x="4314026" y="616914"/>
                  <a:pt x="4316714" y="616914"/>
                </a:cubicBezTo>
                <a:cubicBezTo>
                  <a:pt x="4316714" y="616914"/>
                  <a:pt x="4318058" y="616053"/>
                  <a:pt x="4319401" y="615622"/>
                </a:cubicBezTo>
                <a:close/>
                <a:moveTo>
                  <a:pt x="4386579" y="613466"/>
                </a:moveTo>
                <a:cubicBezTo>
                  <a:pt x="4389266" y="616914"/>
                  <a:pt x="4391953" y="613466"/>
                  <a:pt x="4391953" y="616914"/>
                </a:cubicBezTo>
                <a:cubicBezTo>
                  <a:pt x="4389266" y="616914"/>
                  <a:pt x="4386579" y="616914"/>
                  <a:pt x="4386579" y="613466"/>
                </a:cubicBezTo>
                <a:close/>
                <a:moveTo>
                  <a:pt x="4424198" y="613466"/>
                </a:moveTo>
                <a:cubicBezTo>
                  <a:pt x="4426886" y="613466"/>
                  <a:pt x="4426886" y="620363"/>
                  <a:pt x="4424198" y="620363"/>
                </a:cubicBezTo>
                <a:cubicBezTo>
                  <a:pt x="4424198" y="620363"/>
                  <a:pt x="4424198" y="619500"/>
                  <a:pt x="4424198" y="619070"/>
                </a:cubicBezTo>
                <a:lnTo>
                  <a:pt x="4424198" y="616914"/>
                </a:lnTo>
                <a:cubicBezTo>
                  <a:pt x="4424198" y="616914"/>
                  <a:pt x="4424198" y="616914"/>
                  <a:pt x="4424198" y="613466"/>
                </a:cubicBezTo>
                <a:close/>
                <a:moveTo>
                  <a:pt x="4509532" y="612836"/>
                </a:moveTo>
                <a:lnTo>
                  <a:pt x="4510187" y="613466"/>
                </a:lnTo>
                <a:cubicBezTo>
                  <a:pt x="4510187" y="613466"/>
                  <a:pt x="4510187" y="613466"/>
                  <a:pt x="4510187" y="616914"/>
                </a:cubicBezTo>
                <a:cubicBezTo>
                  <a:pt x="4520935" y="616914"/>
                  <a:pt x="4528996" y="616914"/>
                  <a:pt x="4539745" y="620363"/>
                </a:cubicBezTo>
                <a:cubicBezTo>
                  <a:pt x="4539745" y="616914"/>
                  <a:pt x="4537058" y="616914"/>
                  <a:pt x="4537058" y="616914"/>
                </a:cubicBezTo>
                <a:cubicBezTo>
                  <a:pt x="4526310" y="613466"/>
                  <a:pt x="4520935" y="613466"/>
                  <a:pt x="4512874" y="613466"/>
                </a:cubicBezTo>
                <a:close/>
                <a:moveTo>
                  <a:pt x="4282117" y="612173"/>
                </a:moveTo>
                <a:cubicBezTo>
                  <a:pt x="4283797" y="612604"/>
                  <a:pt x="4285812" y="613466"/>
                  <a:pt x="4287156" y="613466"/>
                </a:cubicBezTo>
                <a:cubicBezTo>
                  <a:pt x="4284468" y="613466"/>
                  <a:pt x="4284468" y="613466"/>
                  <a:pt x="4279094" y="613466"/>
                </a:cubicBezTo>
                <a:cubicBezTo>
                  <a:pt x="4279094" y="611743"/>
                  <a:pt x="4280438" y="611743"/>
                  <a:pt x="4282117" y="612173"/>
                </a:cubicBezTo>
                <a:close/>
                <a:moveTo>
                  <a:pt x="4291186" y="612173"/>
                </a:moveTo>
                <a:cubicBezTo>
                  <a:pt x="4292530" y="612604"/>
                  <a:pt x="4293873" y="613466"/>
                  <a:pt x="4292530" y="613466"/>
                </a:cubicBezTo>
                <a:cubicBezTo>
                  <a:pt x="4292530" y="613466"/>
                  <a:pt x="4289842" y="613466"/>
                  <a:pt x="4289842" y="613466"/>
                </a:cubicBezTo>
                <a:cubicBezTo>
                  <a:pt x="4288499" y="611743"/>
                  <a:pt x="4289842" y="611743"/>
                  <a:pt x="4291186" y="612173"/>
                </a:cubicBezTo>
                <a:close/>
                <a:moveTo>
                  <a:pt x="4403709" y="612173"/>
                </a:moveTo>
                <a:lnTo>
                  <a:pt x="4402672" y="612536"/>
                </a:lnTo>
                <a:lnTo>
                  <a:pt x="4405389" y="613466"/>
                </a:lnTo>
                <a:cubicBezTo>
                  <a:pt x="4405389" y="613466"/>
                  <a:pt x="4404717" y="612604"/>
                  <a:pt x="4403709" y="612173"/>
                </a:cubicBezTo>
                <a:close/>
                <a:moveTo>
                  <a:pt x="4508843" y="612173"/>
                </a:moveTo>
                <a:lnTo>
                  <a:pt x="4508380" y="612619"/>
                </a:lnTo>
                <a:lnTo>
                  <a:pt x="4509532" y="612836"/>
                </a:lnTo>
                <a:close/>
                <a:moveTo>
                  <a:pt x="4405389" y="612087"/>
                </a:moveTo>
                <a:lnTo>
                  <a:pt x="4405389" y="613466"/>
                </a:lnTo>
                <a:lnTo>
                  <a:pt x="4408076" y="613466"/>
                </a:lnTo>
                <a:lnTo>
                  <a:pt x="4410763" y="613466"/>
                </a:lnTo>
                <a:close/>
                <a:moveTo>
                  <a:pt x="4504813" y="611946"/>
                </a:moveTo>
                <a:lnTo>
                  <a:pt x="4504813" y="613466"/>
                </a:lnTo>
                <a:cubicBezTo>
                  <a:pt x="4507499" y="613466"/>
                  <a:pt x="4507499" y="616914"/>
                  <a:pt x="4510187" y="613466"/>
                </a:cubicBezTo>
                <a:cubicBezTo>
                  <a:pt x="4510187" y="613466"/>
                  <a:pt x="4507499" y="613466"/>
                  <a:pt x="4507499" y="613466"/>
                </a:cubicBezTo>
                <a:lnTo>
                  <a:pt x="4508380" y="612619"/>
                </a:lnTo>
                <a:close/>
                <a:moveTo>
                  <a:pt x="4375831" y="610019"/>
                </a:moveTo>
                <a:cubicBezTo>
                  <a:pt x="4375831" y="613466"/>
                  <a:pt x="4375831" y="610019"/>
                  <a:pt x="4373143" y="610019"/>
                </a:cubicBezTo>
                <a:cubicBezTo>
                  <a:pt x="4375831" y="610019"/>
                  <a:pt x="4375831" y="610019"/>
                  <a:pt x="4375831" y="610019"/>
                </a:cubicBezTo>
                <a:close/>
                <a:moveTo>
                  <a:pt x="4451070" y="610019"/>
                </a:moveTo>
                <a:cubicBezTo>
                  <a:pt x="4451070" y="613466"/>
                  <a:pt x="4451070" y="613466"/>
                  <a:pt x="4451070" y="613466"/>
                </a:cubicBezTo>
                <a:cubicBezTo>
                  <a:pt x="4451070" y="616914"/>
                  <a:pt x="4451070" y="613466"/>
                  <a:pt x="4448383" y="613466"/>
                </a:cubicBezTo>
                <a:lnTo>
                  <a:pt x="4445696" y="611743"/>
                </a:lnTo>
                <a:lnTo>
                  <a:pt x="4445696" y="613466"/>
                </a:lnTo>
                <a:cubicBezTo>
                  <a:pt x="4445696" y="610019"/>
                  <a:pt x="4443009" y="613466"/>
                  <a:pt x="4443009" y="613466"/>
                </a:cubicBezTo>
                <a:cubicBezTo>
                  <a:pt x="4443009" y="610019"/>
                  <a:pt x="4443009" y="610019"/>
                  <a:pt x="4443009" y="610019"/>
                </a:cubicBezTo>
                <a:lnTo>
                  <a:pt x="4445696" y="611743"/>
                </a:lnTo>
                <a:lnTo>
                  <a:pt x="4445696" y="610019"/>
                </a:lnTo>
                <a:cubicBezTo>
                  <a:pt x="4448383" y="610019"/>
                  <a:pt x="4445696" y="613466"/>
                  <a:pt x="4448383" y="613466"/>
                </a:cubicBezTo>
                <a:cubicBezTo>
                  <a:pt x="4451070" y="613466"/>
                  <a:pt x="4448383" y="610019"/>
                  <a:pt x="4451070" y="610019"/>
                </a:cubicBezTo>
                <a:close/>
                <a:moveTo>
                  <a:pt x="4504813" y="610019"/>
                </a:moveTo>
                <a:cubicBezTo>
                  <a:pt x="4502125" y="613466"/>
                  <a:pt x="4504813" y="610019"/>
                  <a:pt x="4502125" y="610019"/>
                </a:cubicBezTo>
                <a:lnTo>
                  <a:pt x="4498599" y="610773"/>
                </a:lnTo>
                <a:lnTo>
                  <a:pt x="4504813" y="611946"/>
                </a:lnTo>
                <a:close/>
                <a:moveTo>
                  <a:pt x="434405" y="609485"/>
                </a:moveTo>
                <a:lnTo>
                  <a:pt x="433331" y="609774"/>
                </a:lnTo>
                <a:lnTo>
                  <a:pt x="426052" y="609896"/>
                </a:lnTo>
                <a:lnTo>
                  <a:pt x="426607" y="609485"/>
                </a:lnTo>
                <a:cubicBezTo>
                  <a:pt x="430507" y="609485"/>
                  <a:pt x="434405" y="609485"/>
                  <a:pt x="434405" y="609485"/>
                </a:cubicBezTo>
                <a:close/>
                <a:moveTo>
                  <a:pt x="4303614" y="605277"/>
                </a:moveTo>
                <a:cubicBezTo>
                  <a:pt x="4305293" y="605709"/>
                  <a:pt x="4307309" y="606570"/>
                  <a:pt x="4308652" y="606570"/>
                </a:cubicBezTo>
                <a:cubicBezTo>
                  <a:pt x="4311339" y="606570"/>
                  <a:pt x="4322088" y="603123"/>
                  <a:pt x="4319401" y="610019"/>
                </a:cubicBezTo>
                <a:cubicBezTo>
                  <a:pt x="4316714" y="606570"/>
                  <a:pt x="4314026" y="606570"/>
                  <a:pt x="4308652" y="606570"/>
                </a:cubicBezTo>
                <a:cubicBezTo>
                  <a:pt x="4305965" y="606570"/>
                  <a:pt x="4305965" y="606570"/>
                  <a:pt x="4303278" y="606570"/>
                </a:cubicBezTo>
                <a:cubicBezTo>
                  <a:pt x="4300591" y="606570"/>
                  <a:pt x="4300591" y="606570"/>
                  <a:pt x="4300591" y="606570"/>
                </a:cubicBezTo>
                <a:cubicBezTo>
                  <a:pt x="4300591" y="604846"/>
                  <a:pt x="4301935" y="604846"/>
                  <a:pt x="4303614" y="605277"/>
                </a:cubicBezTo>
                <a:close/>
                <a:moveTo>
                  <a:pt x="4187732" y="603123"/>
                </a:moveTo>
                <a:cubicBezTo>
                  <a:pt x="4190419" y="603123"/>
                  <a:pt x="4190419" y="606570"/>
                  <a:pt x="4190419" y="606570"/>
                </a:cubicBezTo>
                <a:cubicBezTo>
                  <a:pt x="4190419" y="606570"/>
                  <a:pt x="4187732" y="606570"/>
                  <a:pt x="4185044" y="606570"/>
                </a:cubicBezTo>
                <a:cubicBezTo>
                  <a:pt x="4187732" y="603123"/>
                  <a:pt x="4185044" y="603123"/>
                  <a:pt x="4185044" y="603123"/>
                </a:cubicBezTo>
                <a:cubicBezTo>
                  <a:pt x="4187732" y="606570"/>
                  <a:pt x="4187732" y="603123"/>
                  <a:pt x="4187732" y="603123"/>
                </a:cubicBezTo>
                <a:close/>
                <a:moveTo>
                  <a:pt x="351818" y="600246"/>
                </a:moveTo>
                <a:lnTo>
                  <a:pt x="339202" y="600570"/>
                </a:lnTo>
                <a:cubicBezTo>
                  <a:pt x="343101" y="600570"/>
                  <a:pt x="350898" y="605371"/>
                  <a:pt x="354797" y="600570"/>
                </a:cubicBezTo>
                <a:close/>
                <a:moveTo>
                  <a:pt x="356510" y="600126"/>
                </a:moveTo>
                <a:lnTo>
                  <a:pt x="356215" y="600133"/>
                </a:lnTo>
                <a:lnTo>
                  <a:pt x="354797" y="600570"/>
                </a:lnTo>
                <a:close/>
                <a:moveTo>
                  <a:pt x="4300591" y="599675"/>
                </a:moveTo>
                <a:cubicBezTo>
                  <a:pt x="4303278" y="603123"/>
                  <a:pt x="4308652" y="599675"/>
                  <a:pt x="4308652" y="603123"/>
                </a:cubicBezTo>
                <a:cubicBezTo>
                  <a:pt x="4305965" y="603123"/>
                  <a:pt x="4300591" y="606570"/>
                  <a:pt x="4300591" y="599675"/>
                </a:cubicBezTo>
                <a:close/>
                <a:moveTo>
                  <a:pt x="237344" y="598770"/>
                </a:moveTo>
                <a:cubicBezTo>
                  <a:pt x="235882" y="599369"/>
                  <a:pt x="233932" y="600570"/>
                  <a:pt x="230034" y="600570"/>
                </a:cubicBezTo>
                <a:lnTo>
                  <a:pt x="238131" y="599092"/>
                </a:lnTo>
                <a:close/>
                <a:moveTo>
                  <a:pt x="4531684" y="597376"/>
                </a:moveTo>
                <a:lnTo>
                  <a:pt x="4531684" y="599675"/>
                </a:lnTo>
                <a:cubicBezTo>
                  <a:pt x="4542432" y="599675"/>
                  <a:pt x="4547807" y="599675"/>
                  <a:pt x="4555868" y="603123"/>
                </a:cubicBezTo>
                <a:cubicBezTo>
                  <a:pt x="4555868" y="599675"/>
                  <a:pt x="4547807" y="599675"/>
                  <a:pt x="4545119" y="599675"/>
                </a:cubicBezTo>
                <a:cubicBezTo>
                  <a:pt x="4542432" y="599675"/>
                  <a:pt x="4542432" y="596226"/>
                  <a:pt x="4539745" y="599675"/>
                </a:cubicBezTo>
                <a:close/>
                <a:moveTo>
                  <a:pt x="4365082" y="596226"/>
                </a:moveTo>
                <a:cubicBezTo>
                  <a:pt x="4365082" y="599675"/>
                  <a:pt x="4370456" y="599675"/>
                  <a:pt x="4367769" y="599675"/>
                </a:cubicBezTo>
                <a:cubicBezTo>
                  <a:pt x="4365082" y="599675"/>
                  <a:pt x="4365082" y="596226"/>
                  <a:pt x="4359708" y="596226"/>
                </a:cubicBezTo>
                <a:cubicBezTo>
                  <a:pt x="4359708" y="596226"/>
                  <a:pt x="4365082" y="596226"/>
                  <a:pt x="4365082" y="596226"/>
                </a:cubicBezTo>
                <a:close/>
                <a:moveTo>
                  <a:pt x="4515561" y="596226"/>
                </a:moveTo>
                <a:cubicBezTo>
                  <a:pt x="4512874" y="596226"/>
                  <a:pt x="4512874" y="596226"/>
                  <a:pt x="4510187" y="596226"/>
                </a:cubicBezTo>
                <a:cubicBezTo>
                  <a:pt x="4515561" y="599675"/>
                  <a:pt x="4518248" y="599675"/>
                  <a:pt x="4520935" y="599675"/>
                </a:cubicBezTo>
                <a:cubicBezTo>
                  <a:pt x="4520935" y="596226"/>
                  <a:pt x="4515561" y="599675"/>
                  <a:pt x="4515561" y="596226"/>
                </a:cubicBezTo>
                <a:close/>
                <a:moveTo>
                  <a:pt x="4531684" y="596226"/>
                </a:moveTo>
                <a:lnTo>
                  <a:pt x="4529230" y="596676"/>
                </a:lnTo>
                <a:lnTo>
                  <a:pt x="4531684" y="597376"/>
                </a:lnTo>
                <a:close/>
                <a:moveTo>
                  <a:pt x="428136" y="596117"/>
                </a:moveTo>
                <a:lnTo>
                  <a:pt x="426607" y="599881"/>
                </a:lnTo>
                <a:cubicBezTo>
                  <a:pt x="430507" y="599881"/>
                  <a:pt x="430507" y="604683"/>
                  <a:pt x="434405" y="604683"/>
                </a:cubicBezTo>
                <a:cubicBezTo>
                  <a:pt x="430507" y="609485"/>
                  <a:pt x="422709" y="604683"/>
                  <a:pt x="418810" y="609485"/>
                </a:cubicBezTo>
                <a:lnTo>
                  <a:pt x="420316" y="609991"/>
                </a:lnTo>
                <a:lnTo>
                  <a:pt x="409381" y="610173"/>
                </a:lnTo>
                <a:lnTo>
                  <a:pt x="406133" y="614174"/>
                </a:lnTo>
                <a:lnTo>
                  <a:pt x="403932" y="614258"/>
                </a:lnTo>
                <a:lnTo>
                  <a:pt x="402748" y="613712"/>
                </a:lnTo>
                <a:lnTo>
                  <a:pt x="400729" y="611225"/>
                </a:lnTo>
                <a:lnTo>
                  <a:pt x="401583" y="610173"/>
                </a:lnTo>
                <a:lnTo>
                  <a:pt x="399874" y="610173"/>
                </a:lnTo>
                <a:lnTo>
                  <a:pt x="395417" y="604683"/>
                </a:lnTo>
                <a:lnTo>
                  <a:pt x="395417" y="600358"/>
                </a:lnTo>
                <a:close/>
                <a:moveTo>
                  <a:pt x="4089947" y="595408"/>
                </a:moveTo>
                <a:lnTo>
                  <a:pt x="4090457" y="596225"/>
                </a:lnTo>
                <a:lnTo>
                  <a:pt x="4089310" y="596225"/>
                </a:lnTo>
                <a:close/>
                <a:moveTo>
                  <a:pt x="4300591" y="592779"/>
                </a:moveTo>
                <a:cubicBezTo>
                  <a:pt x="4300591" y="596226"/>
                  <a:pt x="4300591" y="596226"/>
                  <a:pt x="4303278" y="596226"/>
                </a:cubicBezTo>
                <a:cubicBezTo>
                  <a:pt x="4300591" y="596226"/>
                  <a:pt x="4300591" y="596226"/>
                  <a:pt x="4297903" y="596226"/>
                </a:cubicBezTo>
                <a:cubicBezTo>
                  <a:pt x="4297903" y="596226"/>
                  <a:pt x="4297903" y="596226"/>
                  <a:pt x="4297903" y="592779"/>
                </a:cubicBezTo>
                <a:cubicBezTo>
                  <a:pt x="4297903" y="596226"/>
                  <a:pt x="4300591" y="592779"/>
                  <a:pt x="4300591" y="592779"/>
                </a:cubicBezTo>
                <a:close/>
                <a:moveTo>
                  <a:pt x="4330149" y="592779"/>
                </a:moveTo>
                <a:cubicBezTo>
                  <a:pt x="4330149" y="596226"/>
                  <a:pt x="4324775" y="596226"/>
                  <a:pt x="4324775" y="592779"/>
                </a:cubicBezTo>
                <a:lnTo>
                  <a:pt x="4325517" y="593135"/>
                </a:lnTo>
                <a:lnTo>
                  <a:pt x="4328387" y="593626"/>
                </a:lnTo>
                <a:close/>
                <a:moveTo>
                  <a:pt x="4480629" y="592779"/>
                </a:moveTo>
                <a:cubicBezTo>
                  <a:pt x="4483315" y="596226"/>
                  <a:pt x="4486002" y="592779"/>
                  <a:pt x="4486002" y="596226"/>
                </a:cubicBezTo>
                <a:cubicBezTo>
                  <a:pt x="4483315" y="596226"/>
                  <a:pt x="4480629" y="596226"/>
                  <a:pt x="4480629" y="592779"/>
                </a:cubicBezTo>
                <a:close/>
                <a:moveTo>
                  <a:pt x="4102745" y="592778"/>
                </a:moveTo>
                <a:lnTo>
                  <a:pt x="4102746" y="592779"/>
                </a:lnTo>
                <a:lnTo>
                  <a:pt x="4101744" y="592779"/>
                </a:lnTo>
                <a:lnTo>
                  <a:pt x="4101749" y="592778"/>
                </a:lnTo>
                <a:close/>
                <a:moveTo>
                  <a:pt x="4113494" y="592778"/>
                </a:moveTo>
                <a:lnTo>
                  <a:pt x="4113498" y="592779"/>
                </a:lnTo>
                <a:lnTo>
                  <a:pt x="4113498" y="592779"/>
                </a:lnTo>
                <a:close/>
                <a:moveTo>
                  <a:pt x="4089987" y="591486"/>
                </a:moveTo>
                <a:cubicBezTo>
                  <a:pt x="4090995" y="591917"/>
                  <a:pt x="4092339" y="592779"/>
                  <a:pt x="4093683" y="592779"/>
                </a:cubicBezTo>
                <a:cubicBezTo>
                  <a:pt x="4093683" y="594503"/>
                  <a:pt x="4092339" y="594503"/>
                  <a:pt x="4090995" y="594072"/>
                </a:cubicBezTo>
                <a:lnTo>
                  <a:pt x="4090990" y="594069"/>
                </a:lnTo>
                <a:lnTo>
                  <a:pt x="4091997" y="592778"/>
                </a:lnTo>
                <a:lnTo>
                  <a:pt x="4089985" y="591487"/>
                </a:lnTo>
                <a:close/>
                <a:moveTo>
                  <a:pt x="4327462" y="589330"/>
                </a:moveTo>
                <a:cubicBezTo>
                  <a:pt x="4327462" y="589330"/>
                  <a:pt x="4324775" y="589330"/>
                  <a:pt x="4324775" y="589330"/>
                </a:cubicBezTo>
                <a:lnTo>
                  <a:pt x="4329141" y="589762"/>
                </a:lnTo>
                <a:close/>
                <a:moveTo>
                  <a:pt x="4469880" y="589330"/>
                </a:moveTo>
                <a:cubicBezTo>
                  <a:pt x="4469880" y="592779"/>
                  <a:pt x="4472567" y="592779"/>
                  <a:pt x="4472567" y="592779"/>
                </a:cubicBezTo>
                <a:cubicBezTo>
                  <a:pt x="4472567" y="592779"/>
                  <a:pt x="4475254" y="589330"/>
                  <a:pt x="4475254" y="592779"/>
                </a:cubicBezTo>
                <a:cubicBezTo>
                  <a:pt x="4475254" y="592779"/>
                  <a:pt x="4475254" y="592779"/>
                  <a:pt x="4477941" y="592779"/>
                </a:cubicBezTo>
                <a:cubicBezTo>
                  <a:pt x="4477941" y="596226"/>
                  <a:pt x="4483315" y="596226"/>
                  <a:pt x="4480629" y="596226"/>
                </a:cubicBezTo>
                <a:cubicBezTo>
                  <a:pt x="4480629" y="596226"/>
                  <a:pt x="4475254" y="592779"/>
                  <a:pt x="4475254" y="596226"/>
                </a:cubicBezTo>
                <a:cubicBezTo>
                  <a:pt x="4475254" y="596226"/>
                  <a:pt x="4472567" y="596226"/>
                  <a:pt x="4469880" y="596226"/>
                </a:cubicBezTo>
                <a:cubicBezTo>
                  <a:pt x="4469880" y="596226"/>
                  <a:pt x="4469880" y="596226"/>
                  <a:pt x="4467193" y="596226"/>
                </a:cubicBezTo>
                <a:cubicBezTo>
                  <a:pt x="4467193" y="596226"/>
                  <a:pt x="4467193" y="596226"/>
                  <a:pt x="4464506" y="596226"/>
                </a:cubicBezTo>
                <a:cubicBezTo>
                  <a:pt x="4464506" y="592779"/>
                  <a:pt x="4467193" y="596226"/>
                  <a:pt x="4467193" y="592779"/>
                </a:cubicBezTo>
                <a:cubicBezTo>
                  <a:pt x="4464506" y="592779"/>
                  <a:pt x="4461818" y="592779"/>
                  <a:pt x="4461818" y="589330"/>
                </a:cubicBezTo>
                <a:cubicBezTo>
                  <a:pt x="4464506" y="592779"/>
                  <a:pt x="4467193" y="592779"/>
                  <a:pt x="4469880" y="589330"/>
                </a:cubicBezTo>
                <a:close/>
                <a:moveTo>
                  <a:pt x="3944211" y="588038"/>
                </a:moveTo>
                <a:cubicBezTo>
                  <a:pt x="3945891" y="588469"/>
                  <a:pt x="3947234" y="589330"/>
                  <a:pt x="3945891" y="589330"/>
                </a:cubicBezTo>
                <a:cubicBezTo>
                  <a:pt x="3943203" y="589330"/>
                  <a:pt x="3943203" y="589330"/>
                  <a:pt x="3940516" y="589330"/>
                </a:cubicBezTo>
                <a:cubicBezTo>
                  <a:pt x="3940516" y="587607"/>
                  <a:pt x="3942532" y="587607"/>
                  <a:pt x="3944211" y="588038"/>
                </a:cubicBezTo>
                <a:close/>
                <a:moveTo>
                  <a:pt x="4447039" y="588038"/>
                </a:moveTo>
                <a:cubicBezTo>
                  <a:pt x="4447711" y="588469"/>
                  <a:pt x="4448383" y="589330"/>
                  <a:pt x="4448383" y="589330"/>
                </a:cubicBezTo>
                <a:lnTo>
                  <a:pt x="4452682" y="590710"/>
                </a:lnTo>
                <a:lnTo>
                  <a:pt x="4453757" y="589330"/>
                </a:lnTo>
                <a:lnTo>
                  <a:pt x="4453757" y="591055"/>
                </a:lnTo>
                <a:lnTo>
                  <a:pt x="4455907" y="591745"/>
                </a:lnTo>
                <a:lnTo>
                  <a:pt x="4456444" y="591486"/>
                </a:lnTo>
                <a:cubicBezTo>
                  <a:pt x="4457116" y="591917"/>
                  <a:pt x="4457788" y="592779"/>
                  <a:pt x="4459132" y="592779"/>
                </a:cubicBezTo>
                <a:lnTo>
                  <a:pt x="4455907" y="591745"/>
                </a:lnTo>
                <a:lnTo>
                  <a:pt x="4453757" y="592779"/>
                </a:lnTo>
                <a:lnTo>
                  <a:pt x="4453757" y="591055"/>
                </a:lnTo>
                <a:lnTo>
                  <a:pt x="4452682" y="590710"/>
                </a:lnTo>
                <a:lnTo>
                  <a:pt x="4451070" y="592779"/>
                </a:lnTo>
                <a:cubicBezTo>
                  <a:pt x="4451070" y="589330"/>
                  <a:pt x="4448383" y="589330"/>
                  <a:pt x="4445696" y="589330"/>
                </a:cubicBezTo>
                <a:cubicBezTo>
                  <a:pt x="4445696" y="587607"/>
                  <a:pt x="4446367" y="587607"/>
                  <a:pt x="4447039" y="588038"/>
                </a:cubicBezTo>
                <a:close/>
                <a:moveTo>
                  <a:pt x="4044973" y="586529"/>
                </a:moveTo>
                <a:lnTo>
                  <a:pt x="4047093" y="586801"/>
                </a:lnTo>
                <a:lnTo>
                  <a:pt x="4046316" y="587175"/>
                </a:lnTo>
                <a:close/>
                <a:moveTo>
                  <a:pt x="4222664" y="585883"/>
                </a:moveTo>
                <a:cubicBezTo>
                  <a:pt x="4219977" y="589330"/>
                  <a:pt x="4219977" y="589330"/>
                  <a:pt x="4219977" y="589330"/>
                </a:cubicBezTo>
                <a:cubicBezTo>
                  <a:pt x="4219977" y="589330"/>
                  <a:pt x="4219977" y="585883"/>
                  <a:pt x="4219977" y="585883"/>
                </a:cubicBezTo>
                <a:cubicBezTo>
                  <a:pt x="4219977" y="589330"/>
                  <a:pt x="4222664" y="585883"/>
                  <a:pt x="4222664" y="585883"/>
                </a:cubicBezTo>
                <a:close/>
                <a:moveTo>
                  <a:pt x="4284468" y="585883"/>
                </a:moveTo>
                <a:cubicBezTo>
                  <a:pt x="4284468" y="585883"/>
                  <a:pt x="4287156" y="589330"/>
                  <a:pt x="4284468" y="589330"/>
                </a:cubicBezTo>
                <a:lnTo>
                  <a:pt x="4287156" y="589330"/>
                </a:lnTo>
                <a:cubicBezTo>
                  <a:pt x="4287156" y="585883"/>
                  <a:pt x="4284468" y="589330"/>
                  <a:pt x="4284468" y="585883"/>
                </a:cubicBezTo>
                <a:close/>
                <a:moveTo>
                  <a:pt x="4002262" y="582538"/>
                </a:moveTo>
                <a:lnTo>
                  <a:pt x="4007621" y="584503"/>
                </a:lnTo>
                <a:lnTo>
                  <a:pt x="4008017" y="584534"/>
                </a:lnTo>
                <a:lnTo>
                  <a:pt x="4008574" y="584852"/>
                </a:lnTo>
                <a:lnTo>
                  <a:pt x="4007621" y="584503"/>
                </a:lnTo>
                <a:lnTo>
                  <a:pt x="4001445" y="584007"/>
                </a:lnTo>
                <a:close/>
                <a:moveTo>
                  <a:pt x="3988885" y="582435"/>
                </a:moveTo>
                <a:lnTo>
                  <a:pt x="3988470" y="582966"/>
                </a:lnTo>
                <a:lnTo>
                  <a:pt x="3987850" y="582917"/>
                </a:lnTo>
                <a:lnTo>
                  <a:pt x="3988885" y="582435"/>
                </a:lnTo>
                <a:lnTo>
                  <a:pt x="3987571" y="582894"/>
                </a:lnTo>
                <a:lnTo>
                  <a:pt x="3983704" y="582585"/>
                </a:lnTo>
                <a:lnTo>
                  <a:pt x="3983510" y="582435"/>
                </a:lnTo>
                <a:cubicBezTo>
                  <a:pt x="3986197" y="582435"/>
                  <a:pt x="3986197" y="582435"/>
                  <a:pt x="3988885" y="582435"/>
                </a:cubicBezTo>
                <a:close/>
                <a:moveTo>
                  <a:pt x="3991571" y="582435"/>
                </a:moveTo>
                <a:lnTo>
                  <a:pt x="3992221" y="583268"/>
                </a:lnTo>
                <a:lnTo>
                  <a:pt x="3990999" y="583169"/>
                </a:lnTo>
                <a:close/>
                <a:moveTo>
                  <a:pt x="3996946" y="582435"/>
                </a:moveTo>
                <a:lnTo>
                  <a:pt x="3996946" y="583646"/>
                </a:lnTo>
                <a:lnTo>
                  <a:pt x="3994259" y="583431"/>
                </a:lnTo>
                <a:lnTo>
                  <a:pt x="3994259" y="582435"/>
                </a:lnTo>
                <a:cubicBezTo>
                  <a:pt x="3994259" y="582435"/>
                  <a:pt x="3994259" y="582435"/>
                  <a:pt x="3996946" y="582435"/>
                </a:cubicBezTo>
                <a:close/>
                <a:moveTo>
                  <a:pt x="4408076" y="582435"/>
                </a:moveTo>
                <a:cubicBezTo>
                  <a:pt x="4408076" y="582435"/>
                  <a:pt x="4408076" y="585883"/>
                  <a:pt x="4408076" y="585883"/>
                </a:cubicBezTo>
                <a:cubicBezTo>
                  <a:pt x="4405389" y="585883"/>
                  <a:pt x="4405389" y="582435"/>
                  <a:pt x="4405389" y="582435"/>
                </a:cubicBezTo>
                <a:close/>
                <a:moveTo>
                  <a:pt x="4416137" y="582435"/>
                </a:moveTo>
                <a:cubicBezTo>
                  <a:pt x="4416137" y="585883"/>
                  <a:pt x="4416137" y="582435"/>
                  <a:pt x="4416137" y="585883"/>
                </a:cubicBezTo>
                <a:cubicBezTo>
                  <a:pt x="4413450" y="585883"/>
                  <a:pt x="4413450" y="585883"/>
                  <a:pt x="4410763" y="585883"/>
                </a:cubicBezTo>
                <a:cubicBezTo>
                  <a:pt x="4413450" y="585883"/>
                  <a:pt x="4413450" y="582435"/>
                  <a:pt x="4416137" y="582435"/>
                </a:cubicBezTo>
                <a:close/>
                <a:moveTo>
                  <a:pt x="4424198" y="582435"/>
                </a:moveTo>
                <a:cubicBezTo>
                  <a:pt x="4421512" y="585883"/>
                  <a:pt x="4426886" y="585883"/>
                  <a:pt x="4424198" y="585883"/>
                </a:cubicBezTo>
                <a:cubicBezTo>
                  <a:pt x="4424198" y="585883"/>
                  <a:pt x="4418824" y="589330"/>
                  <a:pt x="4418824" y="585883"/>
                </a:cubicBezTo>
                <a:cubicBezTo>
                  <a:pt x="4421512" y="585883"/>
                  <a:pt x="4421512" y="585883"/>
                  <a:pt x="4424198" y="582435"/>
                </a:cubicBezTo>
                <a:close/>
                <a:moveTo>
                  <a:pt x="4032880" y="582434"/>
                </a:moveTo>
                <a:lnTo>
                  <a:pt x="4032880" y="582435"/>
                </a:lnTo>
                <a:lnTo>
                  <a:pt x="4031878" y="582435"/>
                </a:lnTo>
                <a:lnTo>
                  <a:pt x="4030194" y="582435"/>
                </a:lnTo>
                <a:lnTo>
                  <a:pt x="4030193" y="582434"/>
                </a:lnTo>
                <a:close/>
                <a:moveTo>
                  <a:pt x="4040942" y="582434"/>
                </a:moveTo>
                <a:lnTo>
                  <a:pt x="4040942" y="583026"/>
                </a:lnTo>
                <a:lnTo>
                  <a:pt x="4040203" y="582908"/>
                </a:lnTo>
                <a:close/>
                <a:moveTo>
                  <a:pt x="4049003" y="582434"/>
                </a:moveTo>
                <a:lnTo>
                  <a:pt x="4049003" y="582435"/>
                </a:lnTo>
                <a:lnTo>
                  <a:pt x="4049001" y="582435"/>
                </a:lnTo>
                <a:close/>
                <a:moveTo>
                  <a:pt x="397566" y="582264"/>
                </a:moveTo>
                <a:lnTo>
                  <a:pt x="404103" y="587094"/>
                </a:lnTo>
                <a:lnTo>
                  <a:pt x="388433" y="589851"/>
                </a:lnTo>
                <a:lnTo>
                  <a:pt x="393518" y="583170"/>
                </a:lnTo>
                <a:close/>
                <a:moveTo>
                  <a:pt x="3998694" y="581230"/>
                </a:moveTo>
                <a:lnTo>
                  <a:pt x="4001041" y="582091"/>
                </a:lnTo>
                <a:lnTo>
                  <a:pt x="3999633" y="582435"/>
                </a:lnTo>
                <a:close/>
                <a:moveTo>
                  <a:pt x="3913645" y="578987"/>
                </a:moveTo>
                <a:cubicBezTo>
                  <a:pt x="3913645" y="582435"/>
                  <a:pt x="3913645" y="582435"/>
                  <a:pt x="3913645" y="582435"/>
                </a:cubicBezTo>
                <a:cubicBezTo>
                  <a:pt x="3913645" y="582435"/>
                  <a:pt x="3910958" y="582435"/>
                  <a:pt x="3910958" y="578987"/>
                </a:cubicBezTo>
                <a:close/>
                <a:moveTo>
                  <a:pt x="3945891" y="578987"/>
                </a:moveTo>
                <a:lnTo>
                  <a:pt x="3944547" y="580711"/>
                </a:lnTo>
                <a:lnTo>
                  <a:pt x="3945891" y="582435"/>
                </a:lnTo>
                <a:cubicBezTo>
                  <a:pt x="3945891" y="582435"/>
                  <a:pt x="3943203" y="578987"/>
                  <a:pt x="3943203" y="582435"/>
                </a:cubicBezTo>
                <a:lnTo>
                  <a:pt x="3944547" y="580711"/>
                </a:lnTo>
                <a:lnTo>
                  <a:pt x="3943203" y="578987"/>
                </a:lnTo>
                <a:close/>
                <a:moveTo>
                  <a:pt x="3951265" y="578987"/>
                </a:moveTo>
                <a:cubicBezTo>
                  <a:pt x="3948577" y="578987"/>
                  <a:pt x="3948577" y="582435"/>
                  <a:pt x="3948577" y="578987"/>
                </a:cubicBezTo>
                <a:close/>
                <a:moveTo>
                  <a:pt x="3992573" y="578986"/>
                </a:moveTo>
                <a:lnTo>
                  <a:pt x="3992576" y="578987"/>
                </a:lnTo>
                <a:lnTo>
                  <a:pt x="3992572" y="578987"/>
                </a:lnTo>
                <a:close/>
                <a:moveTo>
                  <a:pt x="3962848" y="578772"/>
                </a:moveTo>
                <a:lnTo>
                  <a:pt x="3963015" y="578986"/>
                </a:lnTo>
                <a:cubicBezTo>
                  <a:pt x="3973764" y="578986"/>
                  <a:pt x="3979138" y="578986"/>
                  <a:pt x="3989886" y="578986"/>
                </a:cubicBezTo>
                <a:lnTo>
                  <a:pt x="3989886" y="578987"/>
                </a:lnTo>
                <a:lnTo>
                  <a:pt x="3988885" y="578987"/>
                </a:lnTo>
                <a:cubicBezTo>
                  <a:pt x="3986197" y="580711"/>
                  <a:pt x="3981494" y="580711"/>
                  <a:pt x="3976120" y="580280"/>
                </a:cubicBezTo>
                <a:lnTo>
                  <a:pt x="3961861" y="579183"/>
                </a:lnTo>
                <a:lnTo>
                  <a:pt x="3959326" y="582435"/>
                </a:lnTo>
                <a:cubicBezTo>
                  <a:pt x="3959326" y="585883"/>
                  <a:pt x="3964700" y="582435"/>
                  <a:pt x="3967388" y="585883"/>
                </a:cubicBezTo>
                <a:cubicBezTo>
                  <a:pt x="3967388" y="582435"/>
                  <a:pt x="3975449" y="585883"/>
                  <a:pt x="3980823" y="585883"/>
                </a:cubicBezTo>
                <a:cubicBezTo>
                  <a:pt x="3983510" y="582435"/>
                  <a:pt x="3980823" y="589330"/>
                  <a:pt x="3983510" y="585883"/>
                </a:cubicBezTo>
                <a:cubicBezTo>
                  <a:pt x="3982167" y="584159"/>
                  <a:pt x="3983510" y="584159"/>
                  <a:pt x="3985190" y="584159"/>
                </a:cubicBezTo>
                <a:lnTo>
                  <a:pt x="3985509" y="584010"/>
                </a:lnTo>
                <a:lnTo>
                  <a:pt x="3987120" y="584699"/>
                </a:lnTo>
                <a:lnTo>
                  <a:pt x="3986197" y="585883"/>
                </a:lnTo>
                <a:cubicBezTo>
                  <a:pt x="3988885" y="585883"/>
                  <a:pt x="3988885" y="585883"/>
                  <a:pt x="3988885" y="585883"/>
                </a:cubicBezTo>
                <a:lnTo>
                  <a:pt x="3989136" y="585561"/>
                </a:lnTo>
                <a:lnTo>
                  <a:pt x="3989886" y="585882"/>
                </a:lnTo>
                <a:lnTo>
                  <a:pt x="4002969" y="588776"/>
                </a:lnTo>
                <a:lnTo>
                  <a:pt x="4002320" y="589330"/>
                </a:lnTo>
                <a:cubicBezTo>
                  <a:pt x="4002320" y="589330"/>
                  <a:pt x="3999633" y="589330"/>
                  <a:pt x="3999633" y="589330"/>
                </a:cubicBezTo>
                <a:lnTo>
                  <a:pt x="3996946" y="592778"/>
                </a:lnTo>
                <a:lnTo>
                  <a:pt x="3996946" y="592778"/>
                </a:lnTo>
                <a:lnTo>
                  <a:pt x="3996946" y="589330"/>
                </a:lnTo>
                <a:cubicBezTo>
                  <a:pt x="3986197" y="589330"/>
                  <a:pt x="3972762" y="585883"/>
                  <a:pt x="3962013" y="589330"/>
                </a:cubicBezTo>
                <a:cubicBezTo>
                  <a:pt x="3962013" y="589330"/>
                  <a:pt x="3962013" y="585883"/>
                  <a:pt x="3962013" y="585883"/>
                </a:cubicBezTo>
                <a:cubicBezTo>
                  <a:pt x="3959326" y="585883"/>
                  <a:pt x="3959326" y="585883"/>
                  <a:pt x="3959326" y="585883"/>
                </a:cubicBezTo>
                <a:cubicBezTo>
                  <a:pt x="3959326" y="585883"/>
                  <a:pt x="3959326" y="585883"/>
                  <a:pt x="3959326" y="589330"/>
                </a:cubicBezTo>
                <a:cubicBezTo>
                  <a:pt x="3953952" y="589330"/>
                  <a:pt x="3948577" y="582435"/>
                  <a:pt x="3945891" y="585883"/>
                </a:cubicBezTo>
                <a:cubicBezTo>
                  <a:pt x="3943203" y="582435"/>
                  <a:pt x="3940516" y="589330"/>
                  <a:pt x="3937829" y="585883"/>
                </a:cubicBezTo>
                <a:cubicBezTo>
                  <a:pt x="3935142" y="585883"/>
                  <a:pt x="3937829" y="585883"/>
                  <a:pt x="3935142" y="589330"/>
                </a:cubicBezTo>
                <a:cubicBezTo>
                  <a:pt x="3937829" y="585883"/>
                  <a:pt x="3935142" y="585883"/>
                  <a:pt x="3932454" y="585883"/>
                </a:cubicBezTo>
                <a:cubicBezTo>
                  <a:pt x="3932454" y="589330"/>
                  <a:pt x="3924393" y="582435"/>
                  <a:pt x="3921706" y="585883"/>
                </a:cubicBezTo>
                <a:cubicBezTo>
                  <a:pt x="3919019" y="585883"/>
                  <a:pt x="3919019" y="585883"/>
                  <a:pt x="3919019" y="589330"/>
                </a:cubicBezTo>
                <a:cubicBezTo>
                  <a:pt x="3916332" y="589330"/>
                  <a:pt x="3913645" y="589330"/>
                  <a:pt x="3910958" y="585883"/>
                </a:cubicBezTo>
                <a:cubicBezTo>
                  <a:pt x="3910958" y="585883"/>
                  <a:pt x="3913645" y="585883"/>
                  <a:pt x="3913645" y="585883"/>
                </a:cubicBezTo>
                <a:lnTo>
                  <a:pt x="3910628" y="584915"/>
                </a:lnTo>
                <a:lnTo>
                  <a:pt x="3907303" y="585331"/>
                </a:lnTo>
                <a:lnTo>
                  <a:pt x="3905584" y="585883"/>
                </a:lnTo>
                <a:lnTo>
                  <a:pt x="3905274" y="585585"/>
                </a:lnTo>
                <a:lnTo>
                  <a:pt x="3902896" y="585883"/>
                </a:lnTo>
                <a:cubicBezTo>
                  <a:pt x="3902896" y="585883"/>
                  <a:pt x="3903568" y="585021"/>
                  <a:pt x="3904240" y="584590"/>
                </a:cubicBezTo>
                <a:lnTo>
                  <a:pt x="3905274" y="585585"/>
                </a:lnTo>
                <a:lnTo>
                  <a:pt x="3907303" y="585331"/>
                </a:lnTo>
                <a:lnTo>
                  <a:pt x="3909614" y="584590"/>
                </a:lnTo>
                <a:lnTo>
                  <a:pt x="3910628" y="584915"/>
                </a:lnTo>
                <a:lnTo>
                  <a:pt x="3916668" y="584159"/>
                </a:lnTo>
                <a:cubicBezTo>
                  <a:pt x="3921706" y="584159"/>
                  <a:pt x="3927080" y="584159"/>
                  <a:pt x="3932454" y="582435"/>
                </a:cubicBezTo>
                <a:cubicBezTo>
                  <a:pt x="3932454" y="582435"/>
                  <a:pt x="3932454" y="585883"/>
                  <a:pt x="3935142" y="585883"/>
                </a:cubicBezTo>
                <a:lnTo>
                  <a:pt x="3955871" y="582928"/>
                </a:lnTo>
                <a:lnTo>
                  <a:pt x="3956639" y="582818"/>
                </a:lnTo>
                <a:lnTo>
                  <a:pt x="3959326" y="582435"/>
                </a:lnTo>
                <a:cubicBezTo>
                  <a:pt x="3956639" y="582435"/>
                  <a:pt x="3959326" y="578987"/>
                  <a:pt x="3956639" y="578987"/>
                </a:cubicBezTo>
                <a:lnTo>
                  <a:pt x="3956639" y="582435"/>
                </a:lnTo>
                <a:cubicBezTo>
                  <a:pt x="3956639" y="578987"/>
                  <a:pt x="3953952" y="582435"/>
                  <a:pt x="3953952" y="578987"/>
                </a:cubicBezTo>
                <a:lnTo>
                  <a:pt x="3956639" y="578987"/>
                </a:lnTo>
                <a:lnTo>
                  <a:pt x="3959326" y="578987"/>
                </a:lnTo>
                <a:lnTo>
                  <a:pt x="3961861" y="579183"/>
                </a:lnTo>
                <a:lnTo>
                  <a:pt x="3962013" y="578987"/>
                </a:lnTo>
                <a:close/>
                <a:moveTo>
                  <a:pt x="3940516" y="575539"/>
                </a:moveTo>
                <a:cubicBezTo>
                  <a:pt x="3937829" y="578987"/>
                  <a:pt x="3940516" y="578987"/>
                  <a:pt x="3940516" y="582435"/>
                </a:cubicBezTo>
                <a:cubicBezTo>
                  <a:pt x="3940516" y="582435"/>
                  <a:pt x="3940516" y="582435"/>
                  <a:pt x="3937829" y="582435"/>
                </a:cubicBezTo>
                <a:cubicBezTo>
                  <a:pt x="3940516" y="578987"/>
                  <a:pt x="3937829" y="578987"/>
                  <a:pt x="3937829" y="575539"/>
                </a:cubicBezTo>
                <a:cubicBezTo>
                  <a:pt x="3937829" y="575539"/>
                  <a:pt x="3937829" y="575539"/>
                  <a:pt x="3940516" y="575539"/>
                </a:cubicBezTo>
                <a:close/>
                <a:moveTo>
                  <a:pt x="3956639" y="575012"/>
                </a:moveTo>
                <a:lnTo>
                  <a:pt x="3957217" y="575094"/>
                </a:lnTo>
                <a:lnTo>
                  <a:pt x="3956639" y="575539"/>
                </a:lnTo>
                <a:close/>
                <a:moveTo>
                  <a:pt x="3951265" y="570928"/>
                </a:moveTo>
                <a:lnTo>
                  <a:pt x="3953698" y="571239"/>
                </a:lnTo>
                <a:lnTo>
                  <a:pt x="3952027" y="571824"/>
                </a:lnTo>
                <a:lnTo>
                  <a:pt x="3951265" y="571805"/>
                </a:lnTo>
                <a:close/>
                <a:moveTo>
                  <a:pt x="4246848" y="570798"/>
                </a:moveTo>
                <a:lnTo>
                  <a:pt x="4246403" y="571013"/>
                </a:lnTo>
                <a:lnTo>
                  <a:pt x="4249536" y="572091"/>
                </a:lnTo>
                <a:cubicBezTo>
                  <a:pt x="4248192" y="572091"/>
                  <a:pt x="4247520" y="571229"/>
                  <a:pt x="4246848" y="570798"/>
                </a:cubicBezTo>
                <a:close/>
                <a:moveTo>
                  <a:pt x="3960664" y="570797"/>
                </a:moveTo>
                <a:cubicBezTo>
                  <a:pt x="3961000" y="571228"/>
                  <a:pt x="3961671" y="572090"/>
                  <a:pt x="3963015" y="572090"/>
                </a:cubicBezTo>
                <a:lnTo>
                  <a:pt x="3960345" y="572025"/>
                </a:lnTo>
                <a:lnTo>
                  <a:pt x="3960328" y="572090"/>
                </a:lnTo>
                <a:lnTo>
                  <a:pt x="3959703" y="572010"/>
                </a:lnTo>
                <a:lnTo>
                  <a:pt x="3956430" y="571930"/>
                </a:lnTo>
                <a:lnTo>
                  <a:pt x="3955899" y="571522"/>
                </a:lnTo>
                <a:lnTo>
                  <a:pt x="3959703" y="572010"/>
                </a:lnTo>
                <a:lnTo>
                  <a:pt x="3960345" y="572025"/>
                </a:lnTo>
                <a:close/>
                <a:moveTo>
                  <a:pt x="3846467" y="569048"/>
                </a:moveTo>
                <a:lnTo>
                  <a:pt x="3846855" y="569141"/>
                </a:lnTo>
                <a:lnTo>
                  <a:pt x="3849154" y="572091"/>
                </a:lnTo>
                <a:cubicBezTo>
                  <a:pt x="3846467" y="572091"/>
                  <a:pt x="3846467" y="572091"/>
                  <a:pt x="3846467" y="572091"/>
                </a:cubicBezTo>
                <a:close/>
                <a:moveTo>
                  <a:pt x="3816909" y="568643"/>
                </a:moveTo>
                <a:cubicBezTo>
                  <a:pt x="3811535" y="568643"/>
                  <a:pt x="3814221" y="575539"/>
                  <a:pt x="3811535" y="572091"/>
                </a:cubicBezTo>
                <a:cubicBezTo>
                  <a:pt x="3814221" y="572091"/>
                  <a:pt x="3814221" y="568643"/>
                  <a:pt x="3814221" y="568643"/>
                </a:cubicBezTo>
                <a:cubicBezTo>
                  <a:pt x="3814221" y="568643"/>
                  <a:pt x="3816909" y="568643"/>
                  <a:pt x="3816909" y="568643"/>
                </a:cubicBezTo>
                <a:close/>
                <a:moveTo>
                  <a:pt x="3838405" y="568643"/>
                </a:moveTo>
                <a:cubicBezTo>
                  <a:pt x="3838405" y="568643"/>
                  <a:pt x="3838405" y="568643"/>
                  <a:pt x="3838405" y="572091"/>
                </a:cubicBezTo>
                <a:cubicBezTo>
                  <a:pt x="3841093" y="575539"/>
                  <a:pt x="3841093" y="575539"/>
                  <a:pt x="3841093" y="575539"/>
                </a:cubicBezTo>
                <a:cubicBezTo>
                  <a:pt x="3843779" y="575539"/>
                  <a:pt x="3846467" y="578987"/>
                  <a:pt x="3849154" y="575539"/>
                </a:cubicBezTo>
                <a:lnTo>
                  <a:pt x="3849154" y="578316"/>
                </a:lnTo>
                <a:lnTo>
                  <a:pt x="3838405" y="576885"/>
                </a:lnTo>
                <a:lnTo>
                  <a:pt x="3838405" y="576832"/>
                </a:lnTo>
                <a:cubicBezTo>
                  <a:pt x="3838405" y="576401"/>
                  <a:pt x="3838405" y="575539"/>
                  <a:pt x="3838405" y="572091"/>
                </a:cubicBezTo>
                <a:cubicBezTo>
                  <a:pt x="3835718" y="572091"/>
                  <a:pt x="3833031" y="575539"/>
                  <a:pt x="3833031" y="572091"/>
                </a:cubicBezTo>
                <a:cubicBezTo>
                  <a:pt x="3833031" y="572091"/>
                  <a:pt x="3835718" y="568643"/>
                  <a:pt x="3833031" y="568643"/>
                </a:cubicBezTo>
                <a:lnTo>
                  <a:pt x="3835718" y="568643"/>
                </a:lnTo>
                <a:cubicBezTo>
                  <a:pt x="3838405" y="568643"/>
                  <a:pt x="3838405" y="568643"/>
                  <a:pt x="3838405" y="568643"/>
                </a:cubicBezTo>
                <a:close/>
                <a:moveTo>
                  <a:pt x="3928082" y="567855"/>
                </a:moveTo>
                <a:lnTo>
                  <a:pt x="3928082" y="568642"/>
                </a:lnTo>
                <a:cubicBezTo>
                  <a:pt x="3930769" y="568642"/>
                  <a:pt x="3930769" y="568642"/>
                  <a:pt x="3930769" y="568642"/>
                </a:cubicBezTo>
                <a:cubicBezTo>
                  <a:pt x="3933456" y="568642"/>
                  <a:pt x="3933456" y="568642"/>
                  <a:pt x="3933456" y="568642"/>
                </a:cubicBezTo>
                <a:lnTo>
                  <a:pt x="3944285" y="570032"/>
                </a:lnTo>
                <a:lnTo>
                  <a:pt x="3945560" y="571668"/>
                </a:lnTo>
                <a:lnTo>
                  <a:pt x="3945212" y="571659"/>
                </a:lnTo>
                <a:lnTo>
                  <a:pt x="3941348" y="571071"/>
                </a:lnTo>
                <a:lnTo>
                  <a:pt x="3940852" y="570798"/>
                </a:lnTo>
                <a:lnTo>
                  <a:pt x="3940803" y="570988"/>
                </a:lnTo>
                <a:lnTo>
                  <a:pt x="3925395" y="568642"/>
                </a:lnTo>
                <a:lnTo>
                  <a:pt x="3925594" y="568386"/>
                </a:lnTo>
                <a:close/>
                <a:moveTo>
                  <a:pt x="3911966" y="567350"/>
                </a:moveTo>
                <a:lnTo>
                  <a:pt x="3913643" y="568642"/>
                </a:lnTo>
                <a:lnTo>
                  <a:pt x="3911960" y="568642"/>
                </a:lnTo>
                <a:lnTo>
                  <a:pt x="3911966" y="568643"/>
                </a:lnTo>
                <a:lnTo>
                  <a:pt x="3908271" y="568643"/>
                </a:lnTo>
                <a:cubicBezTo>
                  <a:pt x="3909614" y="568643"/>
                  <a:pt x="3910958" y="567781"/>
                  <a:pt x="3911966" y="567350"/>
                </a:cubicBezTo>
                <a:close/>
                <a:moveTo>
                  <a:pt x="3965036" y="567350"/>
                </a:moveTo>
                <a:lnTo>
                  <a:pt x="3975047" y="568338"/>
                </a:lnTo>
                <a:lnTo>
                  <a:pt x="3967717" y="568211"/>
                </a:lnTo>
                <a:lnTo>
                  <a:pt x="3963229" y="567561"/>
                </a:lnTo>
                <a:close/>
                <a:moveTo>
                  <a:pt x="3989892" y="567350"/>
                </a:moveTo>
                <a:lnTo>
                  <a:pt x="3999626" y="568642"/>
                </a:lnTo>
                <a:lnTo>
                  <a:pt x="3997947" y="568642"/>
                </a:lnTo>
                <a:cubicBezTo>
                  <a:pt x="3997947" y="568642"/>
                  <a:pt x="4000635" y="568642"/>
                  <a:pt x="4000635" y="572090"/>
                </a:cubicBezTo>
                <a:cubicBezTo>
                  <a:pt x="4000635" y="572090"/>
                  <a:pt x="3995261" y="568642"/>
                  <a:pt x="3995261" y="572090"/>
                </a:cubicBezTo>
                <a:cubicBezTo>
                  <a:pt x="3992573" y="572090"/>
                  <a:pt x="3992573" y="568642"/>
                  <a:pt x="3992573" y="568642"/>
                </a:cubicBezTo>
                <a:lnTo>
                  <a:pt x="3980110" y="568426"/>
                </a:lnTo>
                <a:close/>
                <a:moveTo>
                  <a:pt x="4029191" y="565195"/>
                </a:moveTo>
                <a:cubicBezTo>
                  <a:pt x="4029191" y="568643"/>
                  <a:pt x="4026504" y="565195"/>
                  <a:pt x="4026504" y="568643"/>
                </a:cubicBezTo>
                <a:lnTo>
                  <a:pt x="4031878" y="568643"/>
                </a:lnTo>
                <a:cubicBezTo>
                  <a:pt x="4031878" y="568643"/>
                  <a:pt x="4031878" y="568643"/>
                  <a:pt x="4034566" y="568643"/>
                </a:cubicBezTo>
                <a:cubicBezTo>
                  <a:pt x="4034566" y="568643"/>
                  <a:pt x="4031878" y="565195"/>
                  <a:pt x="4029191" y="565195"/>
                </a:cubicBezTo>
                <a:close/>
                <a:moveTo>
                  <a:pt x="4056063" y="565195"/>
                </a:moveTo>
                <a:cubicBezTo>
                  <a:pt x="4056063" y="568643"/>
                  <a:pt x="4048001" y="565195"/>
                  <a:pt x="4048001" y="568643"/>
                </a:cubicBezTo>
                <a:lnTo>
                  <a:pt x="4058749" y="568643"/>
                </a:lnTo>
                <a:cubicBezTo>
                  <a:pt x="4058749" y="565195"/>
                  <a:pt x="4058749" y="565195"/>
                  <a:pt x="4056063" y="565195"/>
                </a:cubicBezTo>
                <a:close/>
                <a:moveTo>
                  <a:pt x="4257597" y="565195"/>
                </a:moveTo>
                <a:cubicBezTo>
                  <a:pt x="4257597" y="565195"/>
                  <a:pt x="4254910" y="565195"/>
                  <a:pt x="4254910" y="565195"/>
                </a:cubicBezTo>
                <a:cubicBezTo>
                  <a:pt x="4249536" y="565195"/>
                  <a:pt x="4257597" y="565195"/>
                  <a:pt x="4254910" y="568643"/>
                </a:cubicBezTo>
                <a:cubicBezTo>
                  <a:pt x="4257597" y="565195"/>
                  <a:pt x="4260284" y="565195"/>
                  <a:pt x="4262971" y="568643"/>
                </a:cubicBezTo>
                <a:cubicBezTo>
                  <a:pt x="4262971" y="565195"/>
                  <a:pt x="4260284" y="565195"/>
                  <a:pt x="4257597" y="565195"/>
                </a:cubicBezTo>
                <a:close/>
                <a:moveTo>
                  <a:pt x="4309660" y="563902"/>
                </a:moveTo>
                <a:lnTo>
                  <a:pt x="4309375" y="564002"/>
                </a:lnTo>
                <a:lnTo>
                  <a:pt x="4309996" y="564161"/>
                </a:lnTo>
                <a:close/>
                <a:moveTo>
                  <a:pt x="4109805" y="561747"/>
                </a:moveTo>
                <a:lnTo>
                  <a:pt x="4110645" y="562286"/>
                </a:lnTo>
                <a:lnTo>
                  <a:pt x="4109805" y="562107"/>
                </a:lnTo>
                <a:close/>
                <a:moveTo>
                  <a:pt x="4123241" y="561747"/>
                </a:moveTo>
                <a:lnTo>
                  <a:pt x="4123241" y="564980"/>
                </a:lnTo>
                <a:lnTo>
                  <a:pt x="4118202" y="563902"/>
                </a:lnTo>
                <a:close/>
                <a:moveTo>
                  <a:pt x="4230725" y="561747"/>
                </a:moveTo>
                <a:cubicBezTo>
                  <a:pt x="4230725" y="561747"/>
                  <a:pt x="4230725" y="565195"/>
                  <a:pt x="4228039" y="565195"/>
                </a:cubicBezTo>
                <a:lnTo>
                  <a:pt x="4238787" y="565195"/>
                </a:lnTo>
                <a:cubicBezTo>
                  <a:pt x="4236100" y="561747"/>
                  <a:pt x="4233413" y="565195"/>
                  <a:pt x="4230725" y="561747"/>
                </a:cubicBezTo>
                <a:close/>
                <a:moveTo>
                  <a:pt x="4300591" y="561747"/>
                </a:moveTo>
                <a:cubicBezTo>
                  <a:pt x="4300591" y="565195"/>
                  <a:pt x="4303278" y="561747"/>
                  <a:pt x="4305965" y="565195"/>
                </a:cubicBezTo>
                <a:lnTo>
                  <a:pt x="4309375" y="564002"/>
                </a:lnTo>
                <a:close/>
                <a:moveTo>
                  <a:pt x="4316714" y="561747"/>
                </a:moveTo>
                <a:cubicBezTo>
                  <a:pt x="4314026" y="561747"/>
                  <a:pt x="4314026" y="561747"/>
                  <a:pt x="4314026" y="561747"/>
                </a:cubicBezTo>
                <a:lnTo>
                  <a:pt x="4316042" y="562609"/>
                </a:lnTo>
                <a:close/>
                <a:moveTo>
                  <a:pt x="4407442" y="561514"/>
                </a:moveTo>
                <a:lnTo>
                  <a:pt x="4405389" y="561747"/>
                </a:lnTo>
                <a:cubicBezTo>
                  <a:pt x="4408076" y="565195"/>
                  <a:pt x="4413450" y="561747"/>
                  <a:pt x="4416137" y="561747"/>
                </a:cubicBezTo>
                <a:close/>
                <a:moveTo>
                  <a:pt x="4404208" y="561428"/>
                </a:moveTo>
                <a:lnTo>
                  <a:pt x="4405389" y="561747"/>
                </a:lnTo>
                <a:lnTo>
                  <a:pt x="4404412" y="561434"/>
                </a:lnTo>
                <a:close/>
                <a:moveTo>
                  <a:pt x="4034104" y="561303"/>
                </a:moveTo>
                <a:lnTo>
                  <a:pt x="4034382" y="561571"/>
                </a:lnTo>
                <a:lnTo>
                  <a:pt x="4032246" y="561513"/>
                </a:lnTo>
                <a:lnTo>
                  <a:pt x="4032104" y="561529"/>
                </a:lnTo>
                <a:lnTo>
                  <a:pt x="4032125" y="561511"/>
                </a:lnTo>
                <a:lnTo>
                  <a:pt x="4032246" y="561513"/>
                </a:lnTo>
                <a:close/>
                <a:moveTo>
                  <a:pt x="4035513" y="561144"/>
                </a:moveTo>
                <a:lnTo>
                  <a:pt x="4035407" y="561599"/>
                </a:lnTo>
                <a:lnTo>
                  <a:pt x="4034760" y="561581"/>
                </a:lnTo>
                <a:lnTo>
                  <a:pt x="4035233" y="561176"/>
                </a:lnTo>
                <a:close/>
                <a:moveTo>
                  <a:pt x="4111850" y="560923"/>
                </a:moveTo>
                <a:lnTo>
                  <a:pt x="4113069" y="561155"/>
                </a:lnTo>
                <a:lnTo>
                  <a:pt x="4112492" y="561747"/>
                </a:lnTo>
                <a:close/>
                <a:moveTo>
                  <a:pt x="4298240" y="560455"/>
                </a:moveTo>
                <a:lnTo>
                  <a:pt x="4298172" y="560712"/>
                </a:lnTo>
                <a:lnTo>
                  <a:pt x="4300591" y="561747"/>
                </a:lnTo>
                <a:cubicBezTo>
                  <a:pt x="4299247" y="561747"/>
                  <a:pt x="4298576" y="560885"/>
                  <a:pt x="4298240" y="560455"/>
                </a:cubicBezTo>
                <a:close/>
                <a:moveTo>
                  <a:pt x="4486338" y="560455"/>
                </a:moveTo>
                <a:lnTo>
                  <a:pt x="4485796" y="560686"/>
                </a:lnTo>
                <a:lnTo>
                  <a:pt x="4491376" y="561747"/>
                </a:lnTo>
                <a:cubicBezTo>
                  <a:pt x="4488690" y="561747"/>
                  <a:pt x="4487346" y="560885"/>
                  <a:pt x="4486338" y="560455"/>
                </a:cubicBezTo>
                <a:close/>
                <a:moveTo>
                  <a:pt x="4246848" y="558299"/>
                </a:moveTo>
                <a:lnTo>
                  <a:pt x="4244161" y="558299"/>
                </a:lnTo>
                <a:cubicBezTo>
                  <a:pt x="4241474" y="561747"/>
                  <a:pt x="4249536" y="561747"/>
                  <a:pt x="4249536" y="561747"/>
                </a:cubicBezTo>
                <a:cubicBezTo>
                  <a:pt x="4249536" y="558299"/>
                  <a:pt x="4249536" y="558299"/>
                  <a:pt x="4246848" y="558299"/>
                </a:cubicBezTo>
                <a:close/>
                <a:moveTo>
                  <a:pt x="4194822" y="558012"/>
                </a:moveTo>
                <a:lnTo>
                  <a:pt x="4193106" y="558299"/>
                </a:lnTo>
                <a:cubicBezTo>
                  <a:pt x="4195793" y="558299"/>
                  <a:pt x="4195793" y="558299"/>
                  <a:pt x="4195793" y="558299"/>
                </a:cubicBezTo>
                <a:close/>
                <a:moveTo>
                  <a:pt x="4186692" y="557965"/>
                </a:moveTo>
                <a:lnTo>
                  <a:pt x="4185044" y="558299"/>
                </a:lnTo>
                <a:cubicBezTo>
                  <a:pt x="4185044" y="558299"/>
                  <a:pt x="4187732" y="558299"/>
                  <a:pt x="4187732" y="558299"/>
                </a:cubicBezTo>
                <a:close/>
                <a:moveTo>
                  <a:pt x="4236436" y="557006"/>
                </a:moveTo>
                <a:lnTo>
                  <a:pt x="4236317" y="557465"/>
                </a:lnTo>
                <a:lnTo>
                  <a:pt x="4238787" y="558299"/>
                </a:lnTo>
                <a:cubicBezTo>
                  <a:pt x="4237443" y="558299"/>
                  <a:pt x="4236772" y="557438"/>
                  <a:pt x="4236436" y="557006"/>
                </a:cubicBezTo>
                <a:close/>
                <a:moveTo>
                  <a:pt x="4328806" y="557006"/>
                </a:moveTo>
                <a:cubicBezTo>
                  <a:pt x="4327462" y="556575"/>
                  <a:pt x="4326119" y="556575"/>
                  <a:pt x="4324775" y="558299"/>
                </a:cubicBezTo>
                <a:cubicBezTo>
                  <a:pt x="4327462" y="554852"/>
                  <a:pt x="4330149" y="561747"/>
                  <a:pt x="4332837" y="558299"/>
                </a:cubicBezTo>
                <a:cubicBezTo>
                  <a:pt x="4331493" y="558299"/>
                  <a:pt x="4330149" y="557438"/>
                  <a:pt x="4328806" y="557006"/>
                </a:cubicBezTo>
                <a:close/>
                <a:moveTo>
                  <a:pt x="4279094" y="554852"/>
                </a:moveTo>
                <a:cubicBezTo>
                  <a:pt x="4271033" y="558299"/>
                  <a:pt x="4265659" y="554852"/>
                  <a:pt x="4260284" y="554852"/>
                </a:cubicBezTo>
                <a:cubicBezTo>
                  <a:pt x="4262971" y="558299"/>
                  <a:pt x="4265659" y="558299"/>
                  <a:pt x="4265659" y="558299"/>
                </a:cubicBezTo>
                <a:cubicBezTo>
                  <a:pt x="4268345" y="558299"/>
                  <a:pt x="4268345" y="558299"/>
                  <a:pt x="4268345" y="558299"/>
                </a:cubicBezTo>
                <a:cubicBezTo>
                  <a:pt x="4265659" y="561747"/>
                  <a:pt x="4265659" y="558299"/>
                  <a:pt x="4262971" y="561747"/>
                </a:cubicBezTo>
                <a:cubicBezTo>
                  <a:pt x="4262971" y="558299"/>
                  <a:pt x="4265659" y="558299"/>
                  <a:pt x="4265659" y="558299"/>
                </a:cubicBezTo>
                <a:cubicBezTo>
                  <a:pt x="4262971" y="558299"/>
                  <a:pt x="4260284" y="558299"/>
                  <a:pt x="4260284" y="558299"/>
                </a:cubicBezTo>
                <a:cubicBezTo>
                  <a:pt x="4257597" y="558299"/>
                  <a:pt x="4260284" y="554852"/>
                  <a:pt x="4260284" y="554852"/>
                </a:cubicBezTo>
                <a:cubicBezTo>
                  <a:pt x="4254910" y="554852"/>
                  <a:pt x="4254910" y="554852"/>
                  <a:pt x="4252223" y="554852"/>
                </a:cubicBezTo>
                <a:cubicBezTo>
                  <a:pt x="4254910" y="554852"/>
                  <a:pt x="4254910" y="558299"/>
                  <a:pt x="4257597" y="558299"/>
                </a:cubicBezTo>
                <a:cubicBezTo>
                  <a:pt x="4257597" y="558299"/>
                  <a:pt x="4254910" y="558299"/>
                  <a:pt x="4257597" y="561747"/>
                </a:cubicBezTo>
                <a:cubicBezTo>
                  <a:pt x="4254910" y="558299"/>
                  <a:pt x="4254910" y="558299"/>
                  <a:pt x="4252223" y="554852"/>
                </a:cubicBezTo>
                <a:cubicBezTo>
                  <a:pt x="4252223" y="554852"/>
                  <a:pt x="4249536" y="558299"/>
                  <a:pt x="4249536" y="561747"/>
                </a:cubicBezTo>
                <a:cubicBezTo>
                  <a:pt x="4249536" y="561747"/>
                  <a:pt x="4249536" y="561747"/>
                  <a:pt x="4252223" y="565195"/>
                </a:cubicBezTo>
                <a:cubicBezTo>
                  <a:pt x="4252223" y="561747"/>
                  <a:pt x="4254910" y="565195"/>
                  <a:pt x="4257597" y="565195"/>
                </a:cubicBezTo>
                <a:cubicBezTo>
                  <a:pt x="4265659" y="561747"/>
                  <a:pt x="4276407" y="565195"/>
                  <a:pt x="4279094" y="565195"/>
                </a:cubicBezTo>
                <a:cubicBezTo>
                  <a:pt x="4281781" y="561747"/>
                  <a:pt x="4284468" y="565195"/>
                  <a:pt x="4289842" y="565195"/>
                </a:cubicBezTo>
                <a:cubicBezTo>
                  <a:pt x="4292530" y="561747"/>
                  <a:pt x="4287156" y="565195"/>
                  <a:pt x="4287156" y="561747"/>
                </a:cubicBezTo>
                <a:cubicBezTo>
                  <a:pt x="4287156" y="561747"/>
                  <a:pt x="4292530" y="561747"/>
                  <a:pt x="4292530" y="561747"/>
                </a:cubicBezTo>
                <a:cubicBezTo>
                  <a:pt x="4292530" y="565195"/>
                  <a:pt x="4292530" y="565195"/>
                  <a:pt x="4295217" y="568643"/>
                </a:cubicBezTo>
                <a:lnTo>
                  <a:pt x="4287156" y="568643"/>
                </a:lnTo>
                <a:cubicBezTo>
                  <a:pt x="4303278" y="572091"/>
                  <a:pt x="4319401" y="575539"/>
                  <a:pt x="4335523" y="575539"/>
                </a:cubicBezTo>
                <a:cubicBezTo>
                  <a:pt x="4335523" y="575539"/>
                  <a:pt x="4338211" y="578987"/>
                  <a:pt x="4338211" y="578987"/>
                </a:cubicBezTo>
                <a:cubicBezTo>
                  <a:pt x="4348959" y="578987"/>
                  <a:pt x="4354334" y="578987"/>
                  <a:pt x="4365082" y="578987"/>
                </a:cubicBezTo>
                <a:cubicBezTo>
                  <a:pt x="4362395" y="582435"/>
                  <a:pt x="4367769" y="585883"/>
                  <a:pt x="4367769" y="578987"/>
                </a:cubicBezTo>
                <a:lnTo>
                  <a:pt x="4382817" y="584504"/>
                </a:lnTo>
                <a:lnTo>
                  <a:pt x="4387369" y="584869"/>
                </a:lnTo>
                <a:lnTo>
                  <a:pt x="4389266" y="582435"/>
                </a:lnTo>
                <a:cubicBezTo>
                  <a:pt x="4389266" y="582435"/>
                  <a:pt x="4394640" y="589330"/>
                  <a:pt x="4391953" y="582435"/>
                </a:cubicBezTo>
                <a:lnTo>
                  <a:pt x="4394282" y="585423"/>
                </a:lnTo>
                <a:lnTo>
                  <a:pt x="4394640" y="585452"/>
                </a:lnTo>
                <a:lnTo>
                  <a:pt x="4394640" y="582435"/>
                </a:lnTo>
                <a:lnTo>
                  <a:pt x="4397148" y="585653"/>
                </a:lnTo>
                <a:lnTo>
                  <a:pt x="4400015" y="585883"/>
                </a:lnTo>
                <a:cubicBezTo>
                  <a:pt x="4400015" y="585883"/>
                  <a:pt x="4402701" y="585883"/>
                  <a:pt x="4405389" y="585883"/>
                </a:cubicBezTo>
                <a:cubicBezTo>
                  <a:pt x="4402701" y="585883"/>
                  <a:pt x="4400015" y="589330"/>
                  <a:pt x="4400015" y="585883"/>
                </a:cubicBezTo>
                <a:cubicBezTo>
                  <a:pt x="4397327" y="585883"/>
                  <a:pt x="4397327" y="585883"/>
                  <a:pt x="4397327" y="585883"/>
                </a:cubicBezTo>
                <a:lnTo>
                  <a:pt x="4397148" y="585653"/>
                </a:lnTo>
                <a:lnTo>
                  <a:pt x="4394640" y="585452"/>
                </a:lnTo>
                <a:lnTo>
                  <a:pt x="4394640" y="585883"/>
                </a:lnTo>
                <a:lnTo>
                  <a:pt x="4394282" y="585423"/>
                </a:lnTo>
                <a:lnTo>
                  <a:pt x="4387369" y="584869"/>
                </a:lnTo>
                <a:lnTo>
                  <a:pt x="4386579" y="585883"/>
                </a:lnTo>
                <a:lnTo>
                  <a:pt x="4382817" y="584504"/>
                </a:lnTo>
                <a:lnTo>
                  <a:pt x="4357020" y="582435"/>
                </a:lnTo>
                <a:cubicBezTo>
                  <a:pt x="4359708" y="585883"/>
                  <a:pt x="4362395" y="585883"/>
                  <a:pt x="4365082" y="585883"/>
                </a:cubicBezTo>
                <a:cubicBezTo>
                  <a:pt x="4381205" y="592779"/>
                  <a:pt x="4408076" y="592779"/>
                  <a:pt x="4421512" y="596226"/>
                </a:cubicBezTo>
                <a:cubicBezTo>
                  <a:pt x="4421512" y="596226"/>
                  <a:pt x="4424198" y="596226"/>
                  <a:pt x="4424198" y="596226"/>
                </a:cubicBezTo>
                <a:cubicBezTo>
                  <a:pt x="4437635" y="599675"/>
                  <a:pt x="4445696" y="599675"/>
                  <a:pt x="4456444" y="599675"/>
                </a:cubicBezTo>
                <a:cubicBezTo>
                  <a:pt x="4459132" y="599675"/>
                  <a:pt x="4461818" y="599675"/>
                  <a:pt x="4464506" y="599675"/>
                </a:cubicBezTo>
                <a:cubicBezTo>
                  <a:pt x="4477941" y="603123"/>
                  <a:pt x="4491376" y="603123"/>
                  <a:pt x="4502125" y="606570"/>
                </a:cubicBezTo>
                <a:cubicBezTo>
                  <a:pt x="4504813" y="606570"/>
                  <a:pt x="4507499" y="606570"/>
                  <a:pt x="4512874" y="610019"/>
                </a:cubicBezTo>
                <a:cubicBezTo>
                  <a:pt x="4515561" y="610019"/>
                  <a:pt x="4520935" y="610019"/>
                  <a:pt x="4526310" y="610019"/>
                </a:cubicBezTo>
                <a:cubicBezTo>
                  <a:pt x="4526310" y="610019"/>
                  <a:pt x="4531684" y="610019"/>
                  <a:pt x="4534371" y="613466"/>
                </a:cubicBezTo>
                <a:cubicBezTo>
                  <a:pt x="4539745" y="610019"/>
                  <a:pt x="4542432" y="613466"/>
                  <a:pt x="4545119" y="613466"/>
                </a:cubicBezTo>
                <a:cubicBezTo>
                  <a:pt x="4547807" y="613466"/>
                  <a:pt x="4547807" y="613466"/>
                  <a:pt x="4547807" y="613466"/>
                </a:cubicBezTo>
                <a:cubicBezTo>
                  <a:pt x="4537058" y="610019"/>
                  <a:pt x="4526310" y="610019"/>
                  <a:pt x="4520935" y="606570"/>
                </a:cubicBezTo>
                <a:cubicBezTo>
                  <a:pt x="4523622" y="606570"/>
                  <a:pt x="4528996" y="606570"/>
                  <a:pt x="4528996" y="606570"/>
                </a:cubicBezTo>
                <a:cubicBezTo>
                  <a:pt x="4528996" y="603123"/>
                  <a:pt x="4520935" y="603123"/>
                  <a:pt x="4515561" y="603123"/>
                </a:cubicBezTo>
                <a:cubicBezTo>
                  <a:pt x="4512874" y="603123"/>
                  <a:pt x="4515561" y="599675"/>
                  <a:pt x="4512874" y="599675"/>
                </a:cubicBezTo>
                <a:cubicBezTo>
                  <a:pt x="4512874" y="603123"/>
                  <a:pt x="4512874" y="603123"/>
                  <a:pt x="4512874" y="603123"/>
                </a:cubicBezTo>
                <a:cubicBezTo>
                  <a:pt x="4504813" y="603123"/>
                  <a:pt x="4502125" y="599675"/>
                  <a:pt x="4494064" y="599675"/>
                </a:cubicBezTo>
                <a:cubicBezTo>
                  <a:pt x="4494064" y="599675"/>
                  <a:pt x="4494064" y="599675"/>
                  <a:pt x="4494064" y="596226"/>
                </a:cubicBezTo>
                <a:cubicBezTo>
                  <a:pt x="4494064" y="599675"/>
                  <a:pt x="4491376" y="596226"/>
                  <a:pt x="4488690" y="596226"/>
                </a:cubicBezTo>
                <a:cubicBezTo>
                  <a:pt x="4491376" y="599675"/>
                  <a:pt x="4491376" y="599675"/>
                  <a:pt x="4494064" y="596226"/>
                </a:cubicBezTo>
                <a:cubicBezTo>
                  <a:pt x="4496751" y="596226"/>
                  <a:pt x="4499438" y="596226"/>
                  <a:pt x="4502125" y="596226"/>
                </a:cubicBezTo>
                <a:cubicBezTo>
                  <a:pt x="4496751" y="596226"/>
                  <a:pt x="4496751" y="592779"/>
                  <a:pt x="4488690" y="592779"/>
                </a:cubicBezTo>
                <a:cubicBezTo>
                  <a:pt x="4494064" y="592779"/>
                  <a:pt x="4499438" y="592779"/>
                  <a:pt x="4504813" y="596226"/>
                </a:cubicBezTo>
                <a:cubicBezTo>
                  <a:pt x="4504813" y="596226"/>
                  <a:pt x="4510187" y="592779"/>
                  <a:pt x="4510187" y="596226"/>
                </a:cubicBezTo>
                <a:cubicBezTo>
                  <a:pt x="4512874" y="592779"/>
                  <a:pt x="4512874" y="596226"/>
                  <a:pt x="4515561" y="596226"/>
                </a:cubicBezTo>
                <a:cubicBezTo>
                  <a:pt x="4519592" y="596226"/>
                  <a:pt x="4522279" y="597089"/>
                  <a:pt x="4524630" y="597520"/>
                </a:cubicBezTo>
                <a:lnTo>
                  <a:pt x="4529230" y="596676"/>
                </a:lnTo>
                <a:lnTo>
                  <a:pt x="4515561" y="592779"/>
                </a:lnTo>
                <a:cubicBezTo>
                  <a:pt x="4520935" y="592779"/>
                  <a:pt x="4528996" y="596226"/>
                  <a:pt x="4537058" y="596226"/>
                </a:cubicBezTo>
                <a:cubicBezTo>
                  <a:pt x="4528996" y="589330"/>
                  <a:pt x="4512874" y="592779"/>
                  <a:pt x="4499438" y="589330"/>
                </a:cubicBezTo>
                <a:cubicBezTo>
                  <a:pt x="4486002" y="589330"/>
                  <a:pt x="4477941" y="582435"/>
                  <a:pt x="4467193" y="582435"/>
                </a:cubicBezTo>
                <a:cubicBezTo>
                  <a:pt x="4464506" y="582435"/>
                  <a:pt x="4464506" y="582435"/>
                  <a:pt x="4464506" y="582435"/>
                </a:cubicBezTo>
                <a:cubicBezTo>
                  <a:pt x="4456444" y="578987"/>
                  <a:pt x="4459132" y="585883"/>
                  <a:pt x="4448383" y="582435"/>
                </a:cubicBezTo>
                <a:cubicBezTo>
                  <a:pt x="4448383" y="578987"/>
                  <a:pt x="4451070" y="582435"/>
                  <a:pt x="4451070" y="578987"/>
                </a:cubicBezTo>
                <a:cubicBezTo>
                  <a:pt x="4448383" y="578987"/>
                  <a:pt x="4443009" y="578987"/>
                  <a:pt x="4448383" y="578987"/>
                </a:cubicBezTo>
                <a:lnTo>
                  <a:pt x="4440321" y="578987"/>
                </a:lnTo>
                <a:cubicBezTo>
                  <a:pt x="4437635" y="582435"/>
                  <a:pt x="4437635" y="578987"/>
                  <a:pt x="4434947" y="578987"/>
                </a:cubicBezTo>
                <a:cubicBezTo>
                  <a:pt x="4434947" y="578987"/>
                  <a:pt x="4434947" y="582435"/>
                  <a:pt x="4432260" y="582435"/>
                </a:cubicBezTo>
                <a:cubicBezTo>
                  <a:pt x="4432260" y="578987"/>
                  <a:pt x="4432260" y="578987"/>
                  <a:pt x="4432260" y="578987"/>
                </a:cubicBezTo>
                <a:cubicBezTo>
                  <a:pt x="4432260" y="578987"/>
                  <a:pt x="4432260" y="578987"/>
                  <a:pt x="4434947" y="578987"/>
                </a:cubicBezTo>
                <a:lnTo>
                  <a:pt x="4440321" y="578987"/>
                </a:lnTo>
                <a:cubicBezTo>
                  <a:pt x="4437635" y="578987"/>
                  <a:pt x="4429573" y="575539"/>
                  <a:pt x="4426886" y="578987"/>
                </a:cubicBezTo>
                <a:cubicBezTo>
                  <a:pt x="4424198" y="575539"/>
                  <a:pt x="4416137" y="572091"/>
                  <a:pt x="4413450" y="575539"/>
                </a:cubicBezTo>
                <a:cubicBezTo>
                  <a:pt x="4413450" y="575539"/>
                  <a:pt x="4408076" y="575539"/>
                  <a:pt x="4402701" y="575539"/>
                </a:cubicBezTo>
                <a:cubicBezTo>
                  <a:pt x="4405389" y="575539"/>
                  <a:pt x="4400015" y="572091"/>
                  <a:pt x="4397327" y="575539"/>
                </a:cubicBezTo>
                <a:cubicBezTo>
                  <a:pt x="4397327" y="575539"/>
                  <a:pt x="4397327" y="575539"/>
                  <a:pt x="4397327" y="572091"/>
                </a:cubicBezTo>
                <a:cubicBezTo>
                  <a:pt x="4394640" y="572091"/>
                  <a:pt x="4394640" y="575539"/>
                  <a:pt x="4394640" y="575539"/>
                </a:cubicBezTo>
                <a:cubicBezTo>
                  <a:pt x="4391953" y="575539"/>
                  <a:pt x="4397327" y="575539"/>
                  <a:pt x="4394640" y="572091"/>
                </a:cubicBezTo>
                <a:lnTo>
                  <a:pt x="4389266" y="572091"/>
                </a:lnTo>
                <a:lnTo>
                  <a:pt x="4386579" y="572091"/>
                </a:lnTo>
                <a:cubicBezTo>
                  <a:pt x="4381205" y="572091"/>
                  <a:pt x="4378518" y="572091"/>
                  <a:pt x="4375831" y="568643"/>
                </a:cubicBezTo>
                <a:cubicBezTo>
                  <a:pt x="4373143" y="568643"/>
                  <a:pt x="4373143" y="568643"/>
                  <a:pt x="4373143" y="568643"/>
                </a:cubicBezTo>
                <a:cubicBezTo>
                  <a:pt x="4373143" y="568643"/>
                  <a:pt x="4375831" y="568643"/>
                  <a:pt x="4375831" y="572091"/>
                </a:cubicBezTo>
                <a:cubicBezTo>
                  <a:pt x="4375831" y="572091"/>
                  <a:pt x="4370456" y="568643"/>
                  <a:pt x="4370456" y="572091"/>
                </a:cubicBezTo>
                <a:cubicBezTo>
                  <a:pt x="4367769" y="572091"/>
                  <a:pt x="4367769" y="568643"/>
                  <a:pt x="4367769" y="568643"/>
                </a:cubicBezTo>
                <a:cubicBezTo>
                  <a:pt x="4351646" y="572091"/>
                  <a:pt x="4332837" y="565195"/>
                  <a:pt x="4322088" y="565195"/>
                </a:cubicBezTo>
                <a:lnTo>
                  <a:pt x="4316042" y="562609"/>
                </a:lnTo>
                <a:lnTo>
                  <a:pt x="4314026" y="565195"/>
                </a:lnTo>
                <a:lnTo>
                  <a:pt x="4309996" y="564161"/>
                </a:lnTo>
                <a:lnTo>
                  <a:pt x="4311339" y="565195"/>
                </a:lnTo>
                <a:cubicBezTo>
                  <a:pt x="4311339" y="565195"/>
                  <a:pt x="4305965" y="565195"/>
                  <a:pt x="4305965" y="565195"/>
                </a:cubicBezTo>
                <a:lnTo>
                  <a:pt x="4303278" y="565195"/>
                </a:lnTo>
                <a:cubicBezTo>
                  <a:pt x="4303278" y="565195"/>
                  <a:pt x="4303278" y="568643"/>
                  <a:pt x="4303278" y="568643"/>
                </a:cubicBezTo>
                <a:cubicBezTo>
                  <a:pt x="4305965" y="568643"/>
                  <a:pt x="4305965" y="568643"/>
                  <a:pt x="4305965" y="568643"/>
                </a:cubicBezTo>
                <a:cubicBezTo>
                  <a:pt x="4308652" y="568643"/>
                  <a:pt x="4308652" y="568643"/>
                  <a:pt x="4308652" y="568643"/>
                </a:cubicBezTo>
                <a:lnTo>
                  <a:pt x="4334899" y="572011"/>
                </a:lnTo>
                <a:lnTo>
                  <a:pt x="4335540" y="572026"/>
                </a:lnTo>
                <a:lnTo>
                  <a:pt x="4335859" y="570798"/>
                </a:lnTo>
                <a:cubicBezTo>
                  <a:pt x="4336196" y="571229"/>
                  <a:pt x="4336867" y="572091"/>
                  <a:pt x="4338211" y="572091"/>
                </a:cubicBezTo>
                <a:lnTo>
                  <a:pt x="4335540" y="572026"/>
                </a:lnTo>
                <a:lnTo>
                  <a:pt x="4335523" y="572091"/>
                </a:lnTo>
                <a:lnTo>
                  <a:pt x="4334899" y="572011"/>
                </a:lnTo>
                <a:lnTo>
                  <a:pt x="4320408" y="571660"/>
                </a:lnTo>
                <a:cubicBezTo>
                  <a:pt x="4314699" y="570367"/>
                  <a:pt x="4308652" y="568643"/>
                  <a:pt x="4300591" y="568643"/>
                </a:cubicBezTo>
                <a:cubicBezTo>
                  <a:pt x="4300591" y="568643"/>
                  <a:pt x="4300591" y="565195"/>
                  <a:pt x="4303278" y="565195"/>
                </a:cubicBezTo>
                <a:lnTo>
                  <a:pt x="4300591" y="565195"/>
                </a:lnTo>
                <a:cubicBezTo>
                  <a:pt x="4300591" y="561747"/>
                  <a:pt x="4300591" y="561747"/>
                  <a:pt x="4297903" y="561747"/>
                </a:cubicBezTo>
                <a:lnTo>
                  <a:pt x="4298172" y="560712"/>
                </a:lnTo>
                <a:lnTo>
                  <a:pt x="4292530" y="558299"/>
                </a:lnTo>
                <a:cubicBezTo>
                  <a:pt x="4292530" y="561747"/>
                  <a:pt x="4295217" y="558299"/>
                  <a:pt x="4295217" y="561747"/>
                </a:cubicBezTo>
                <a:cubicBezTo>
                  <a:pt x="4292530" y="561747"/>
                  <a:pt x="4281781" y="558299"/>
                  <a:pt x="4284468" y="561747"/>
                </a:cubicBezTo>
                <a:cubicBezTo>
                  <a:pt x="4281781" y="558299"/>
                  <a:pt x="4276407" y="558299"/>
                  <a:pt x="4271033" y="561747"/>
                </a:cubicBezTo>
                <a:cubicBezTo>
                  <a:pt x="4271033" y="558299"/>
                  <a:pt x="4273720" y="558299"/>
                  <a:pt x="4271033" y="558299"/>
                </a:cubicBezTo>
                <a:cubicBezTo>
                  <a:pt x="4273720" y="558299"/>
                  <a:pt x="4271033" y="558299"/>
                  <a:pt x="4273720" y="558299"/>
                </a:cubicBezTo>
                <a:cubicBezTo>
                  <a:pt x="4276407" y="558299"/>
                  <a:pt x="4279094" y="558299"/>
                  <a:pt x="4279094" y="554852"/>
                </a:cubicBezTo>
                <a:close/>
                <a:moveTo>
                  <a:pt x="4300926" y="553558"/>
                </a:moveTo>
                <a:cubicBezTo>
                  <a:pt x="4300591" y="553989"/>
                  <a:pt x="4300591" y="554852"/>
                  <a:pt x="4300591" y="554852"/>
                </a:cubicBezTo>
                <a:lnTo>
                  <a:pt x="4301568" y="553911"/>
                </a:lnTo>
                <a:close/>
                <a:moveTo>
                  <a:pt x="4301935" y="553558"/>
                </a:moveTo>
                <a:lnTo>
                  <a:pt x="4301568" y="553911"/>
                </a:lnTo>
                <a:lnTo>
                  <a:pt x="4303278" y="554852"/>
                </a:lnTo>
                <a:cubicBezTo>
                  <a:pt x="4303278" y="554852"/>
                  <a:pt x="4302606" y="553989"/>
                  <a:pt x="4301935" y="553558"/>
                </a:cubicBezTo>
                <a:close/>
                <a:moveTo>
                  <a:pt x="4308988" y="553558"/>
                </a:moveTo>
                <a:cubicBezTo>
                  <a:pt x="4306637" y="553128"/>
                  <a:pt x="4304621" y="553128"/>
                  <a:pt x="4303278" y="554852"/>
                </a:cubicBezTo>
                <a:lnTo>
                  <a:pt x="4300591" y="554852"/>
                </a:lnTo>
                <a:lnTo>
                  <a:pt x="4297903" y="554852"/>
                </a:lnTo>
                <a:cubicBezTo>
                  <a:pt x="4300591" y="551403"/>
                  <a:pt x="4289842" y="554852"/>
                  <a:pt x="4289842" y="554852"/>
                </a:cubicBezTo>
                <a:cubicBezTo>
                  <a:pt x="4289842" y="554852"/>
                  <a:pt x="4289842" y="558299"/>
                  <a:pt x="4292530" y="554852"/>
                </a:cubicBezTo>
                <a:cubicBezTo>
                  <a:pt x="4297903" y="558299"/>
                  <a:pt x="4303278" y="554852"/>
                  <a:pt x="4308652" y="558299"/>
                </a:cubicBezTo>
                <a:cubicBezTo>
                  <a:pt x="4314026" y="558299"/>
                  <a:pt x="4319401" y="561747"/>
                  <a:pt x="4324775" y="558299"/>
                </a:cubicBezTo>
                <a:cubicBezTo>
                  <a:pt x="4324775" y="554852"/>
                  <a:pt x="4324775" y="554852"/>
                  <a:pt x="4324775" y="554852"/>
                </a:cubicBezTo>
                <a:cubicBezTo>
                  <a:pt x="4322088" y="554852"/>
                  <a:pt x="4319401" y="554852"/>
                  <a:pt x="4319401" y="554852"/>
                </a:cubicBezTo>
                <a:cubicBezTo>
                  <a:pt x="4319401" y="554852"/>
                  <a:pt x="4316714" y="554852"/>
                  <a:pt x="4316714" y="554852"/>
                </a:cubicBezTo>
                <a:cubicBezTo>
                  <a:pt x="4314026" y="554852"/>
                  <a:pt x="4311339" y="553989"/>
                  <a:pt x="4308988" y="553558"/>
                </a:cubicBezTo>
                <a:close/>
                <a:moveTo>
                  <a:pt x="4115179" y="551403"/>
                </a:moveTo>
                <a:cubicBezTo>
                  <a:pt x="4115179" y="554852"/>
                  <a:pt x="4115179" y="554852"/>
                  <a:pt x="4117866" y="554852"/>
                </a:cubicBezTo>
                <a:cubicBezTo>
                  <a:pt x="4115179" y="551403"/>
                  <a:pt x="4120553" y="554852"/>
                  <a:pt x="4120553" y="554852"/>
                </a:cubicBezTo>
                <a:lnTo>
                  <a:pt x="4128615" y="554852"/>
                </a:lnTo>
                <a:cubicBezTo>
                  <a:pt x="4125928" y="554852"/>
                  <a:pt x="4123241" y="558299"/>
                  <a:pt x="4120553" y="554852"/>
                </a:cubicBezTo>
                <a:lnTo>
                  <a:pt x="4117866" y="554852"/>
                </a:lnTo>
                <a:cubicBezTo>
                  <a:pt x="4117866" y="554852"/>
                  <a:pt x="4120553" y="558299"/>
                  <a:pt x="4117866" y="558299"/>
                </a:cubicBezTo>
                <a:cubicBezTo>
                  <a:pt x="4116523" y="560023"/>
                  <a:pt x="4115179" y="560023"/>
                  <a:pt x="4114171" y="560023"/>
                </a:cubicBezTo>
                <a:lnTo>
                  <a:pt x="4113230" y="560989"/>
                </a:lnTo>
                <a:lnTo>
                  <a:pt x="4111569" y="560563"/>
                </a:lnTo>
                <a:lnTo>
                  <a:pt x="4109805" y="558299"/>
                </a:lnTo>
                <a:cubicBezTo>
                  <a:pt x="4112492" y="558299"/>
                  <a:pt x="4112492" y="558299"/>
                  <a:pt x="4112492" y="558299"/>
                </a:cubicBezTo>
                <a:cubicBezTo>
                  <a:pt x="4112492" y="558299"/>
                  <a:pt x="4117866" y="558299"/>
                  <a:pt x="4117866" y="558299"/>
                </a:cubicBezTo>
                <a:cubicBezTo>
                  <a:pt x="4112492" y="551403"/>
                  <a:pt x="4107118" y="558299"/>
                  <a:pt x="4104431" y="554852"/>
                </a:cubicBezTo>
                <a:cubicBezTo>
                  <a:pt x="4109805" y="554852"/>
                  <a:pt x="4109805" y="551403"/>
                  <a:pt x="4115179" y="551403"/>
                </a:cubicBezTo>
                <a:close/>
                <a:moveTo>
                  <a:pt x="4228039" y="551403"/>
                </a:moveTo>
                <a:cubicBezTo>
                  <a:pt x="4228039" y="551403"/>
                  <a:pt x="4228039" y="554852"/>
                  <a:pt x="4228039" y="558299"/>
                </a:cubicBezTo>
                <a:lnTo>
                  <a:pt x="4236100" y="558299"/>
                </a:lnTo>
                <a:lnTo>
                  <a:pt x="4236317" y="557465"/>
                </a:lnTo>
                <a:lnTo>
                  <a:pt x="4232405" y="556145"/>
                </a:lnTo>
                <a:cubicBezTo>
                  <a:pt x="4230725" y="555713"/>
                  <a:pt x="4229382" y="554852"/>
                  <a:pt x="4228039" y="551403"/>
                </a:cubicBezTo>
                <a:close/>
                <a:moveTo>
                  <a:pt x="4327462" y="551403"/>
                </a:moveTo>
                <a:cubicBezTo>
                  <a:pt x="4322088" y="551403"/>
                  <a:pt x="4319401" y="551403"/>
                  <a:pt x="4316714" y="551403"/>
                </a:cubicBezTo>
                <a:cubicBezTo>
                  <a:pt x="4314026" y="554852"/>
                  <a:pt x="4322088" y="551403"/>
                  <a:pt x="4324775" y="554852"/>
                </a:cubicBezTo>
                <a:cubicBezTo>
                  <a:pt x="4324775" y="551403"/>
                  <a:pt x="4327462" y="554852"/>
                  <a:pt x="4327462" y="551403"/>
                </a:cubicBezTo>
                <a:close/>
                <a:moveTo>
                  <a:pt x="4308921" y="550369"/>
                </a:moveTo>
                <a:lnTo>
                  <a:pt x="4308652" y="551403"/>
                </a:lnTo>
                <a:lnTo>
                  <a:pt x="4311339" y="551403"/>
                </a:lnTo>
                <a:close/>
                <a:moveTo>
                  <a:pt x="4299247" y="550110"/>
                </a:moveTo>
                <a:cubicBezTo>
                  <a:pt x="4296560" y="549679"/>
                  <a:pt x="4293873" y="549679"/>
                  <a:pt x="4289842" y="551403"/>
                </a:cubicBezTo>
                <a:lnTo>
                  <a:pt x="4308652" y="551403"/>
                </a:lnTo>
                <a:cubicBezTo>
                  <a:pt x="4304621" y="551403"/>
                  <a:pt x="4301935" y="550541"/>
                  <a:pt x="4299247" y="550110"/>
                </a:cubicBezTo>
                <a:close/>
                <a:moveTo>
                  <a:pt x="4187732" y="547955"/>
                </a:moveTo>
                <a:lnTo>
                  <a:pt x="4185131" y="548622"/>
                </a:lnTo>
                <a:lnTo>
                  <a:pt x="4187732" y="549248"/>
                </a:lnTo>
                <a:lnTo>
                  <a:pt x="4189667" y="548783"/>
                </a:lnTo>
                <a:close/>
                <a:moveTo>
                  <a:pt x="4260284" y="547955"/>
                </a:moveTo>
                <a:lnTo>
                  <a:pt x="4258000" y="550886"/>
                </a:lnTo>
                <a:lnTo>
                  <a:pt x="4258392" y="550820"/>
                </a:lnTo>
                <a:lnTo>
                  <a:pt x="4259948" y="549679"/>
                </a:lnTo>
                <a:cubicBezTo>
                  <a:pt x="4260284" y="549679"/>
                  <a:pt x="4260284" y="549679"/>
                  <a:pt x="4260284" y="547955"/>
                </a:cubicBezTo>
                <a:close/>
                <a:moveTo>
                  <a:pt x="4220873" y="546806"/>
                </a:moveTo>
                <a:lnTo>
                  <a:pt x="4219977" y="547955"/>
                </a:lnTo>
                <a:cubicBezTo>
                  <a:pt x="4219977" y="547955"/>
                  <a:pt x="4222664" y="547955"/>
                  <a:pt x="4222664" y="547955"/>
                </a:cubicBezTo>
                <a:close/>
                <a:moveTo>
                  <a:pt x="4219977" y="546231"/>
                </a:moveTo>
                <a:lnTo>
                  <a:pt x="4219977" y="547955"/>
                </a:lnTo>
                <a:lnTo>
                  <a:pt x="4220328" y="546456"/>
                </a:lnTo>
                <a:close/>
                <a:moveTo>
                  <a:pt x="4128615" y="544508"/>
                </a:moveTo>
                <a:cubicBezTo>
                  <a:pt x="4131302" y="547955"/>
                  <a:pt x="4136676" y="544508"/>
                  <a:pt x="4133989" y="547955"/>
                </a:cubicBezTo>
                <a:cubicBezTo>
                  <a:pt x="4133989" y="544508"/>
                  <a:pt x="4131302" y="547955"/>
                  <a:pt x="4128615" y="544508"/>
                </a:cubicBezTo>
                <a:close/>
                <a:moveTo>
                  <a:pt x="4142050" y="544508"/>
                </a:moveTo>
                <a:lnTo>
                  <a:pt x="4139940" y="545246"/>
                </a:lnTo>
                <a:lnTo>
                  <a:pt x="4142050" y="547955"/>
                </a:lnTo>
                <a:cubicBezTo>
                  <a:pt x="4142050" y="547955"/>
                  <a:pt x="4139364" y="547955"/>
                  <a:pt x="4139364" y="547955"/>
                </a:cubicBezTo>
                <a:cubicBezTo>
                  <a:pt x="4139364" y="547955"/>
                  <a:pt x="4136676" y="544508"/>
                  <a:pt x="4136676" y="547955"/>
                </a:cubicBezTo>
                <a:cubicBezTo>
                  <a:pt x="4136676" y="547955"/>
                  <a:pt x="4136676" y="547955"/>
                  <a:pt x="4136676" y="544508"/>
                </a:cubicBezTo>
                <a:cubicBezTo>
                  <a:pt x="4136676" y="544508"/>
                  <a:pt x="4137348" y="545369"/>
                  <a:pt x="4138356" y="545801"/>
                </a:cubicBezTo>
                <a:lnTo>
                  <a:pt x="4139940" y="545246"/>
                </a:lnTo>
                <a:lnTo>
                  <a:pt x="4139364" y="544508"/>
                </a:lnTo>
                <a:cubicBezTo>
                  <a:pt x="4139364" y="544508"/>
                  <a:pt x="4139364" y="544508"/>
                  <a:pt x="4142050" y="544508"/>
                </a:cubicBezTo>
                <a:close/>
                <a:moveTo>
                  <a:pt x="4244385" y="543645"/>
                </a:moveTo>
                <a:lnTo>
                  <a:pt x="4244161" y="544508"/>
                </a:lnTo>
                <a:cubicBezTo>
                  <a:pt x="4244161" y="544508"/>
                  <a:pt x="4246848" y="544508"/>
                  <a:pt x="4246848" y="544508"/>
                </a:cubicBezTo>
                <a:close/>
                <a:moveTo>
                  <a:pt x="4080583" y="543215"/>
                </a:moveTo>
                <a:cubicBezTo>
                  <a:pt x="4084277" y="543645"/>
                  <a:pt x="4088308" y="544508"/>
                  <a:pt x="4093683" y="544508"/>
                </a:cubicBezTo>
                <a:cubicBezTo>
                  <a:pt x="4093683" y="544508"/>
                  <a:pt x="4088308" y="544508"/>
                  <a:pt x="4088308" y="544508"/>
                </a:cubicBezTo>
                <a:cubicBezTo>
                  <a:pt x="4082934" y="544508"/>
                  <a:pt x="4077560" y="544508"/>
                  <a:pt x="4069498" y="544508"/>
                </a:cubicBezTo>
                <a:cubicBezTo>
                  <a:pt x="4073529" y="542783"/>
                  <a:pt x="4076888" y="542783"/>
                  <a:pt x="4080583" y="543215"/>
                </a:cubicBezTo>
                <a:close/>
                <a:moveTo>
                  <a:pt x="4105774" y="543215"/>
                </a:moveTo>
                <a:cubicBezTo>
                  <a:pt x="4109133" y="543645"/>
                  <a:pt x="4112492" y="544508"/>
                  <a:pt x="4115179" y="544508"/>
                </a:cubicBezTo>
                <a:lnTo>
                  <a:pt x="4116127" y="545725"/>
                </a:lnTo>
                <a:lnTo>
                  <a:pt x="4120553" y="544508"/>
                </a:lnTo>
                <a:cubicBezTo>
                  <a:pt x="4120553" y="544508"/>
                  <a:pt x="4125928" y="541059"/>
                  <a:pt x="4125928" y="547955"/>
                </a:cubicBezTo>
                <a:cubicBezTo>
                  <a:pt x="4123241" y="544508"/>
                  <a:pt x="4123241" y="547955"/>
                  <a:pt x="4123241" y="547955"/>
                </a:cubicBezTo>
                <a:cubicBezTo>
                  <a:pt x="4120553" y="547955"/>
                  <a:pt x="4120553" y="547955"/>
                  <a:pt x="4117866" y="547955"/>
                </a:cubicBezTo>
                <a:lnTo>
                  <a:pt x="4116127" y="545725"/>
                </a:lnTo>
                <a:lnTo>
                  <a:pt x="4115851" y="545801"/>
                </a:lnTo>
                <a:cubicBezTo>
                  <a:pt x="4114507" y="546231"/>
                  <a:pt x="4113836" y="546231"/>
                  <a:pt x="4115179" y="544508"/>
                </a:cubicBezTo>
                <a:cubicBezTo>
                  <a:pt x="4115179" y="547955"/>
                  <a:pt x="4115179" y="544508"/>
                  <a:pt x="4112492" y="544508"/>
                </a:cubicBezTo>
                <a:cubicBezTo>
                  <a:pt x="4112492" y="547955"/>
                  <a:pt x="4112492" y="547955"/>
                  <a:pt x="4112492" y="547955"/>
                </a:cubicBezTo>
                <a:cubicBezTo>
                  <a:pt x="4112492" y="544508"/>
                  <a:pt x="4109805" y="544508"/>
                  <a:pt x="4109805" y="544508"/>
                </a:cubicBezTo>
                <a:cubicBezTo>
                  <a:pt x="4109805" y="547955"/>
                  <a:pt x="4104431" y="544508"/>
                  <a:pt x="4107118" y="547955"/>
                </a:cubicBezTo>
                <a:cubicBezTo>
                  <a:pt x="4104431" y="547955"/>
                  <a:pt x="4101744" y="544508"/>
                  <a:pt x="4099057" y="544508"/>
                </a:cubicBezTo>
                <a:cubicBezTo>
                  <a:pt x="4099057" y="544508"/>
                  <a:pt x="4099057" y="547955"/>
                  <a:pt x="4099057" y="547955"/>
                </a:cubicBezTo>
                <a:cubicBezTo>
                  <a:pt x="4099057" y="544508"/>
                  <a:pt x="4096369" y="544508"/>
                  <a:pt x="4096369" y="544508"/>
                </a:cubicBezTo>
                <a:cubicBezTo>
                  <a:pt x="4099057" y="542783"/>
                  <a:pt x="4102415" y="542783"/>
                  <a:pt x="4105774" y="543215"/>
                </a:cubicBezTo>
                <a:close/>
                <a:moveTo>
                  <a:pt x="4178663" y="543215"/>
                </a:moveTo>
                <a:cubicBezTo>
                  <a:pt x="4179670" y="542783"/>
                  <a:pt x="4181014" y="542783"/>
                  <a:pt x="4182358" y="544508"/>
                </a:cubicBezTo>
                <a:cubicBezTo>
                  <a:pt x="4179670" y="544508"/>
                  <a:pt x="4179670" y="547955"/>
                  <a:pt x="4179670" y="547955"/>
                </a:cubicBezTo>
                <a:cubicBezTo>
                  <a:pt x="4179670" y="544508"/>
                  <a:pt x="4179670" y="544508"/>
                  <a:pt x="4176983" y="544508"/>
                </a:cubicBezTo>
                <a:cubicBezTo>
                  <a:pt x="4176983" y="544508"/>
                  <a:pt x="4179670" y="544508"/>
                  <a:pt x="4176983" y="547955"/>
                </a:cubicBezTo>
                <a:lnTo>
                  <a:pt x="4174296" y="547955"/>
                </a:lnTo>
                <a:cubicBezTo>
                  <a:pt x="4174296" y="544508"/>
                  <a:pt x="4176983" y="547955"/>
                  <a:pt x="4176983" y="544508"/>
                </a:cubicBezTo>
                <a:cubicBezTo>
                  <a:pt x="4176983" y="544508"/>
                  <a:pt x="4177655" y="543645"/>
                  <a:pt x="4178663" y="543215"/>
                </a:cubicBezTo>
                <a:close/>
                <a:moveTo>
                  <a:pt x="4058749" y="541059"/>
                </a:moveTo>
                <a:cubicBezTo>
                  <a:pt x="4058749" y="541059"/>
                  <a:pt x="4058749" y="541059"/>
                  <a:pt x="4058749" y="544508"/>
                </a:cubicBezTo>
                <a:cubicBezTo>
                  <a:pt x="4056063" y="544508"/>
                  <a:pt x="4056063" y="541059"/>
                  <a:pt x="4056063" y="541059"/>
                </a:cubicBezTo>
                <a:cubicBezTo>
                  <a:pt x="4056063" y="541059"/>
                  <a:pt x="4058749" y="541059"/>
                  <a:pt x="4058749" y="541059"/>
                </a:cubicBezTo>
                <a:close/>
                <a:moveTo>
                  <a:pt x="4206542" y="541059"/>
                </a:moveTo>
                <a:cubicBezTo>
                  <a:pt x="4203854" y="541059"/>
                  <a:pt x="4201167" y="544508"/>
                  <a:pt x="4201167" y="541059"/>
                </a:cubicBezTo>
                <a:cubicBezTo>
                  <a:pt x="4203854" y="541059"/>
                  <a:pt x="4203854" y="541059"/>
                  <a:pt x="4206542" y="541059"/>
                </a:cubicBezTo>
                <a:close/>
                <a:moveTo>
                  <a:pt x="4072186" y="539766"/>
                </a:moveTo>
                <a:cubicBezTo>
                  <a:pt x="4073529" y="539335"/>
                  <a:pt x="4074872" y="539335"/>
                  <a:pt x="4074872" y="541059"/>
                </a:cubicBezTo>
                <a:cubicBezTo>
                  <a:pt x="4072186" y="541059"/>
                  <a:pt x="4069498" y="541059"/>
                  <a:pt x="4069498" y="541059"/>
                </a:cubicBezTo>
                <a:cubicBezTo>
                  <a:pt x="4069498" y="541059"/>
                  <a:pt x="4070842" y="540198"/>
                  <a:pt x="4072186" y="539766"/>
                </a:cubicBezTo>
                <a:close/>
                <a:moveTo>
                  <a:pt x="4246848" y="537612"/>
                </a:moveTo>
                <a:cubicBezTo>
                  <a:pt x="4246848" y="541059"/>
                  <a:pt x="4244161" y="537612"/>
                  <a:pt x="4246848" y="541059"/>
                </a:cubicBezTo>
                <a:cubicBezTo>
                  <a:pt x="4246848" y="541059"/>
                  <a:pt x="4246848" y="541059"/>
                  <a:pt x="4246848" y="537612"/>
                </a:cubicBezTo>
                <a:close/>
                <a:moveTo>
                  <a:pt x="4260284" y="537612"/>
                </a:moveTo>
                <a:lnTo>
                  <a:pt x="4257597" y="537612"/>
                </a:lnTo>
                <a:cubicBezTo>
                  <a:pt x="4257597" y="541059"/>
                  <a:pt x="4260284" y="537612"/>
                  <a:pt x="4260284" y="537612"/>
                </a:cubicBezTo>
                <a:close/>
                <a:moveTo>
                  <a:pt x="4265659" y="537612"/>
                </a:moveTo>
                <a:lnTo>
                  <a:pt x="4260284" y="537612"/>
                </a:lnTo>
                <a:lnTo>
                  <a:pt x="4263509" y="538646"/>
                </a:lnTo>
                <a:close/>
                <a:moveTo>
                  <a:pt x="4268345" y="537612"/>
                </a:moveTo>
                <a:cubicBezTo>
                  <a:pt x="4268345" y="537612"/>
                  <a:pt x="4269017" y="538473"/>
                  <a:pt x="4270025" y="538905"/>
                </a:cubicBezTo>
                <a:lnTo>
                  <a:pt x="4270081" y="538885"/>
                </a:lnTo>
                <a:close/>
                <a:moveTo>
                  <a:pt x="4043634" y="536319"/>
                </a:moveTo>
                <a:cubicBezTo>
                  <a:pt x="4044642" y="535888"/>
                  <a:pt x="4045314" y="535888"/>
                  <a:pt x="4045314" y="537612"/>
                </a:cubicBezTo>
                <a:cubicBezTo>
                  <a:pt x="4045314" y="537612"/>
                  <a:pt x="4042627" y="537612"/>
                  <a:pt x="4039940" y="537612"/>
                </a:cubicBezTo>
                <a:cubicBezTo>
                  <a:pt x="4041284" y="537612"/>
                  <a:pt x="4042627" y="536749"/>
                  <a:pt x="4043634" y="536319"/>
                </a:cubicBezTo>
                <a:close/>
                <a:moveTo>
                  <a:pt x="4051024" y="536319"/>
                </a:moveTo>
                <a:cubicBezTo>
                  <a:pt x="4052704" y="536749"/>
                  <a:pt x="4054719" y="537612"/>
                  <a:pt x="4056063" y="537612"/>
                </a:cubicBezTo>
                <a:lnTo>
                  <a:pt x="4050688" y="537612"/>
                </a:lnTo>
                <a:cubicBezTo>
                  <a:pt x="4053375" y="541059"/>
                  <a:pt x="4050688" y="541059"/>
                  <a:pt x="4050688" y="541059"/>
                </a:cubicBezTo>
                <a:cubicBezTo>
                  <a:pt x="4050688" y="541059"/>
                  <a:pt x="4053375" y="541059"/>
                  <a:pt x="4056063" y="544508"/>
                </a:cubicBezTo>
                <a:cubicBezTo>
                  <a:pt x="4050688" y="544508"/>
                  <a:pt x="4045314" y="541059"/>
                  <a:pt x="4042627" y="544508"/>
                </a:cubicBezTo>
                <a:cubicBezTo>
                  <a:pt x="4039940" y="544508"/>
                  <a:pt x="4042627" y="541059"/>
                  <a:pt x="4039940" y="541059"/>
                </a:cubicBezTo>
                <a:cubicBezTo>
                  <a:pt x="4039940" y="544508"/>
                  <a:pt x="4037252" y="544508"/>
                  <a:pt x="4037252" y="541059"/>
                </a:cubicBezTo>
                <a:cubicBezTo>
                  <a:pt x="4039940" y="541059"/>
                  <a:pt x="4042627" y="537612"/>
                  <a:pt x="4045314" y="541059"/>
                </a:cubicBezTo>
                <a:lnTo>
                  <a:pt x="4046322" y="541059"/>
                </a:lnTo>
                <a:cubicBezTo>
                  <a:pt x="4047329" y="540198"/>
                  <a:pt x="4048001" y="539335"/>
                  <a:pt x="4048001" y="541059"/>
                </a:cubicBezTo>
                <a:cubicBezTo>
                  <a:pt x="4050688" y="544508"/>
                  <a:pt x="4048001" y="537612"/>
                  <a:pt x="4050688" y="537612"/>
                </a:cubicBezTo>
                <a:lnTo>
                  <a:pt x="4048001" y="537612"/>
                </a:lnTo>
                <a:cubicBezTo>
                  <a:pt x="4048001" y="535888"/>
                  <a:pt x="4049345" y="535888"/>
                  <a:pt x="4051024" y="536319"/>
                </a:cubicBezTo>
                <a:close/>
                <a:moveTo>
                  <a:pt x="4128615" y="534164"/>
                </a:moveTo>
                <a:lnTo>
                  <a:pt x="4128615" y="535313"/>
                </a:lnTo>
                <a:lnTo>
                  <a:pt x="4133989" y="537612"/>
                </a:lnTo>
                <a:cubicBezTo>
                  <a:pt x="4131302" y="537612"/>
                  <a:pt x="4131302" y="537612"/>
                  <a:pt x="4128615" y="541059"/>
                </a:cubicBezTo>
                <a:lnTo>
                  <a:pt x="4128615" y="535313"/>
                </a:lnTo>
                <a:lnTo>
                  <a:pt x="4127943" y="535026"/>
                </a:lnTo>
                <a:lnTo>
                  <a:pt x="4125928" y="537612"/>
                </a:lnTo>
                <a:cubicBezTo>
                  <a:pt x="4125928" y="534164"/>
                  <a:pt x="4125928" y="534164"/>
                  <a:pt x="4125928" y="534164"/>
                </a:cubicBezTo>
                <a:lnTo>
                  <a:pt x="4127943" y="535026"/>
                </a:lnTo>
                <a:close/>
                <a:moveTo>
                  <a:pt x="4228039" y="534164"/>
                </a:moveTo>
                <a:cubicBezTo>
                  <a:pt x="4228039" y="534164"/>
                  <a:pt x="4225351" y="534164"/>
                  <a:pt x="4225351" y="534164"/>
                </a:cubicBezTo>
                <a:cubicBezTo>
                  <a:pt x="4225351" y="534164"/>
                  <a:pt x="4228039" y="534164"/>
                  <a:pt x="4228039" y="537612"/>
                </a:cubicBezTo>
                <a:cubicBezTo>
                  <a:pt x="4228039" y="537612"/>
                  <a:pt x="4228039" y="534164"/>
                  <a:pt x="4228039" y="534164"/>
                </a:cubicBezTo>
                <a:close/>
                <a:moveTo>
                  <a:pt x="422709" y="530862"/>
                </a:moveTo>
                <a:cubicBezTo>
                  <a:pt x="425633" y="530262"/>
                  <a:pt x="428557" y="530262"/>
                  <a:pt x="430507" y="532662"/>
                </a:cubicBezTo>
                <a:cubicBezTo>
                  <a:pt x="426607" y="537464"/>
                  <a:pt x="422709" y="542265"/>
                  <a:pt x="418810" y="542265"/>
                </a:cubicBezTo>
                <a:cubicBezTo>
                  <a:pt x="422709" y="542265"/>
                  <a:pt x="422709" y="547067"/>
                  <a:pt x="422709" y="542265"/>
                </a:cubicBezTo>
                <a:cubicBezTo>
                  <a:pt x="422709" y="547067"/>
                  <a:pt x="422709" y="547067"/>
                  <a:pt x="422709" y="547067"/>
                </a:cubicBezTo>
                <a:cubicBezTo>
                  <a:pt x="422709" y="547067"/>
                  <a:pt x="430507" y="547067"/>
                  <a:pt x="434405" y="547067"/>
                </a:cubicBezTo>
                <a:cubicBezTo>
                  <a:pt x="434405" y="547067"/>
                  <a:pt x="434405" y="551869"/>
                  <a:pt x="434405" y="551869"/>
                </a:cubicBezTo>
                <a:cubicBezTo>
                  <a:pt x="426607" y="561471"/>
                  <a:pt x="414911" y="547067"/>
                  <a:pt x="414911" y="532662"/>
                </a:cubicBezTo>
                <a:cubicBezTo>
                  <a:pt x="416861" y="532662"/>
                  <a:pt x="419785" y="531463"/>
                  <a:pt x="422709" y="530862"/>
                </a:cubicBezTo>
                <a:close/>
                <a:moveTo>
                  <a:pt x="4210572" y="529422"/>
                </a:moveTo>
                <a:lnTo>
                  <a:pt x="4210391" y="529598"/>
                </a:lnTo>
                <a:lnTo>
                  <a:pt x="4211916" y="530715"/>
                </a:lnTo>
                <a:cubicBezTo>
                  <a:pt x="4211916" y="530715"/>
                  <a:pt x="4211244" y="529854"/>
                  <a:pt x="4210572" y="529422"/>
                </a:cubicBezTo>
                <a:close/>
                <a:moveTo>
                  <a:pt x="4187732" y="523819"/>
                </a:moveTo>
                <a:cubicBezTo>
                  <a:pt x="4190419" y="527268"/>
                  <a:pt x="4198481" y="523819"/>
                  <a:pt x="4201167" y="527268"/>
                </a:cubicBezTo>
                <a:cubicBezTo>
                  <a:pt x="4195793" y="527268"/>
                  <a:pt x="4190419" y="530715"/>
                  <a:pt x="4187732" y="527268"/>
                </a:cubicBezTo>
                <a:cubicBezTo>
                  <a:pt x="4187732" y="523819"/>
                  <a:pt x="4187732" y="523819"/>
                  <a:pt x="4187732" y="523819"/>
                </a:cubicBezTo>
                <a:close/>
                <a:moveTo>
                  <a:pt x="4286820" y="522527"/>
                </a:moveTo>
                <a:lnTo>
                  <a:pt x="4285220" y="523406"/>
                </a:lnTo>
                <a:lnTo>
                  <a:pt x="4287156" y="523819"/>
                </a:lnTo>
                <a:cubicBezTo>
                  <a:pt x="4287156" y="523819"/>
                  <a:pt x="4287156" y="522958"/>
                  <a:pt x="4286820" y="522527"/>
                </a:cubicBezTo>
                <a:close/>
                <a:moveTo>
                  <a:pt x="4239123" y="519079"/>
                </a:moveTo>
                <a:lnTo>
                  <a:pt x="4238955" y="519726"/>
                </a:lnTo>
                <a:lnTo>
                  <a:pt x="4239642" y="519902"/>
                </a:lnTo>
                <a:lnTo>
                  <a:pt x="4240130" y="519633"/>
                </a:lnTo>
                <a:close/>
                <a:moveTo>
                  <a:pt x="4241138" y="519079"/>
                </a:moveTo>
                <a:lnTo>
                  <a:pt x="4240130" y="519633"/>
                </a:lnTo>
                <a:lnTo>
                  <a:pt x="4241474" y="520372"/>
                </a:lnTo>
                <a:cubicBezTo>
                  <a:pt x="4241474" y="518648"/>
                  <a:pt x="4241474" y="518648"/>
                  <a:pt x="4241138" y="519079"/>
                </a:cubicBezTo>
                <a:close/>
                <a:moveTo>
                  <a:pt x="4246848" y="513476"/>
                </a:moveTo>
                <a:lnTo>
                  <a:pt x="4243321" y="514123"/>
                </a:lnTo>
                <a:lnTo>
                  <a:pt x="4245169" y="514769"/>
                </a:lnTo>
                <a:cubicBezTo>
                  <a:pt x="4246177" y="515199"/>
                  <a:pt x="4246848" y="515199"/>
                  <a:pt x="4246848" y="513476"/>
                </a:cubicBezTo>
                <a:close/>
                <a:moveTo>
                  <a:pt x="442690" y="505655"/>
                </a:moveTo>
                <a:cubicBezTo>
                  <a:pt x="445128" y="505055"/>
                  <a:pt x="448052" y="506255"/>
                  <a:pt x="450000" y="508656"/>
                </a:cubicBezTo>
                <a:cubicBezTo>
                  <a:pt x="446102" y="513457"/>
                  <a:pt x="442203" y="513457"/>
                  <a:pt x="438304" y="513457"/>
                </a:cubicBezTo>
                <a:cubicBezTo>
                  <a:pt x="438304" y="508656"/>
                  <a:pt x="440254" y="506255"/>
                  <a:pt x="442690" y="505655"/>
                </a:cubicBezTo>
                <a:close/>
                <a:moveTo>
                  <a:pt x="4309548" y="495470"/>
                </a:moveTo>
                <a:lnTo>
                  <a:pt x="4311339" y="496236"/>
                </a:lnTo>
                <a:lnTo>
                  <a:pt x="4311800" y="495645"/>
                </a:lnTo>
                <a:close/>
                <a:moveTo>
                  <a:pt x="4314026" y="492788"/>
                </a:moveTo>
                <a:lnTo>
                  <a:pt x="4311800" y="495645"/>
                </a:lnTo>
                <a:lnTo>
                  <a:pt x="4314026" y="495818"/>
                </a:lnTo>
                <a:lnTo>
                  <a:pt x="4319401" y="496236"/>
                </a:lnTo>
                <a:cubicBezTo>
                  <a:pt x="4319401" y="496236"/>
                  <a:pt x="4316714" y="496236"/>
                  <a:pt x="4314026" y="492788"/>
                </a:cubicBezTo>
                <a:close/>
                <a:moveTo>
                  <a:pt x="4203854" y="485892"/>
                </a:moveTo>
                <a:lnTo>
                  <a:pt x="4205198" y="489340"/>
                </a:lnTo>
                <a:lnTo>
                  <a:pt x="4205381" y="489810"/>
                </a:lnTo>
                <a:lnTo>
                  <a:pt x="4206542" y="489340"/>
                </a:lnTo>
                <a:cubicBezTo>
                  <a:pt x="4206542" y="489340"/>
                  <a:pt x="4206542" y="489340"/>
                  <a:pt x="4203854" y="485892"/>
                </a:cubicBezTo>
                <a:close/>
                <a:moveTo>
                  <a:pt x="4164555" y="484599"/>
                </a:moveTo>
                <a:cubicBezTo>
                  <a:pt x="4165563" y="484168"/>
                  <a:pt x="4166235" y="484168"/>
                  <a:pt x="4166235" y="485892"/>
                </a:cubicBezTo>
                <a:lnTo>
                  <a:pt x="4160861" y="485892"/>
                </a:lnTo>
                <a:cubicBezTo>
                  <a:pt x="4162204" y="485892"/>
                  <a:pt x="4163547" y="485030"/>
                  <a:pt x="4164555" y="484599"/>
                </a:cubicBezTo>
                <a:close/>
                <a:moveTo>
                  <a:pt x="4128615" y="472101"/>
                </a:moveTo>
                <a:cubicBezTo>
                  <a:pt x="4128615" y="472101"/>
                  <a:pt x="4128615" y="472101"/>
                  <a:pt x="4128615" y="475548"/>
                </a:cubicBezTo>
                <a:lnTo>
                  <a:pt x="4131302" y="475548"/>
                </a:lnTo>
                <a:cubicBezTo>
                  <a:pt x="4131302" y="472101"/>
                  <a:pt x="4128615" y="475548"/>
                  <a:pt x="4128615" y="472101"/>
                </a:cubicBezTo>
                <a:close/>
                <a:moveTo>
                  <a:pt x="4018443" y="468652"/>
                </a:moveTo>
                <a:cubicBezTo>
                  <a:pt x="4015755" y="468652"/>
                  <a:pt x="4018443" y="472101"/>
                  <a:pt x="4018443" y="472101"/>
                </a:cubicBezTo>
                <a:cubicBezTo>
                  <a:pt x="4015755" y="468652"/>
                  <a:pt x="4013069" y="472101"/>
                  <a:pt x="4013069" y="468652"/>
                </a:cubicBezTo>
                <a:cubicBezTo>
                  <a:pt x="4015755" y="468652"/>
                  <a:pt x="4015755" y="468652"/>
                  <a:pt x="4018443" y="468652"/>
                </a:cubicBezTo>
                <a:close/>
                <a:moveTo>
                  <a:pt x="4064850" y="466695"/>
                </a:moveTo>
                <a:lnTo>
                  <a:pt x="4063986" y="466973"/>
                </a:lnTo>
                <a:lnTo>
                  <a:pt x="4063788" y="469514"/>
                </a:lnTo>
                <a:cubicBezTo>
                  <a:pt x="4063452" y="470377"/>
                  <a:pt x="4062780" y="470377"/>
                  <a:pt x="4061437" y="468652"/>
                </a:cubicBezTo>
                <a:cubicBezTo>
                  <a:pt x="4061437" y="468652"/>
                  <a:pt x="4061437" y="468652"/>
                  <a:pt x="4058749" y="468652"/>
                </a:cubicBezTo>
                <a:cubicBezTo>
                  <a:pt x="4061437" y="472101"/>
                  <a:pt x="4066811" y="472101"/>
                  <a:pt x="4069498" y="472101"/>
                </a:cubicBezTo>
                <a:cubicBezTo>
                  <a:pt x="4066811" y="472101"/>
                  <a:pt x="4066139" y="470377"/>
                  <a:pt x="4065804" y="468652"/>
                </a:cubicBezTo>
                <a:close/>
                <a:moveTo>
                  <a:pt x="4069498" y="465204"/>
                </a:moveTo>
                <a:cubicBezTo>
                  <a:pt x="4066811" y="465204"/>
                  <a:pt x="4066811" y="468652"/>
                  <a:pt x="4066811" y="468652"/>
                </a:cubicBezTo>
                <a:cubicBezTo>
                  <a:pt x="4069498" y="468652"/>
                  <a:pt x="4069498" y="468652"/>
                  <a:pt x="4069498" y="468652"/>
                </a:cubicBezTo>
                <a:cubicBezTo>
                  <a:pt x="4066811" y="468652"/>
                  <a:pt x="4072186" y="468652"/>
                  <a:pt x="4072186" y="472101"/>
                </a:cubicBezTo>
                <a:lnTo>
                  <a:pt x="4069498" y="472101"/>
                </a:lnTo>
                <a:lnTo>
                  <a:pt x="4048001" y="472101"/>
                </a:lnTo>
                <a:cubicBezTo>
                  <a:pt x="4050688" y="468652"/>
                  <a:pt x="4053375" y="472101"/>
                  <a:pt x="4058749" y="468652"/>
                </a:cubicBezTo>
                <a:cubicBezTo>
                  <a:pt x="4056063" y="468652"/>
                  <a:pt x="4048001" y="468652"/>
                  <a:pt x="4042627" y="472101"/>
                </a:cubicBezTo>
                <a:cubicBezTo>
                  <a:pt x="4042627" y="475548"/>
                  <a:pt x="4039940" y="468652"/>
                  <a:pt x="4039940" y="468652"/>
                </a:cubicBezTo>
                <a:lnTo>
                  <a:pt x="4042627" y="468652"/>
                </a:lnTo>
                <a:lnTo>
                  <a:pt x="4045314" y="468652"/>
                </a:lnTo>
                <a:cubicBezTo>
                  <a:pt x="4045314" y="468652"/>
                  <a:pt x="4045314" y="468652"/>
                  <a:pt x="4045314" y="465204"/>
                </a:cubicBezTo>
                <a:cubicBezTo>
                  <a:pt x="4048001" y="468652"/>
                  <a:pt x="4045314" y="468652"/>
                  <a:pt x="4048001" y="468652"/>
                </a:cubicBezTo>
                <a:cubicBezTo>
                  <a:pt x="4048001" y="465204"/>
                  <a:pt x="4050688" y="465204"/>
                  <a:pt x="4050688" y="465204"/>
                </a:cubicBezTo>
                <a:cubicBezTo>
                  <a:pt x="4050688" y="465204"/>
                  <a:pt x="4050688" y="468652"/>
                  <a:pt x="4050688" y="468652"/>
                </a:cubicBezTo>
                <a:cubicBezTo>
                  <a:pt x="4053375" y="468652"/>
                  <a:pt x="4053375" y="465204"/>
                  <a:pt x="4056063" y="465204"/>
                </a:cubicBezTo>
                <a:cubicBezTo>
                  <a:pt x="4056063" y="468652"/>
                  <a:pt x="4053375" y="468652"/>
                  <a:pt x="4056063" y="468652"/>
                </a:cubicBezTo>
                <a:cubicBezTo>
                  <a:pt x="4056063" y="465204"/>
                  <a:pt x="4056063" y="465204"/>
                  <a:pt x="4058749" y="465204"/>
                </a:cubicBezTo>
                <a:cubicBezTo>
                  <a:pt x="4058749" y="465204"/>
                  <a:pt x="4058749" y="468652"/>
                  <a:pt x="4058749" y="468652"/>
                </a:cubicBezTo>
                <a:lnTo>
                  <a:pt x="4063986" y="466973"/>
                </a:lnTo>
                <a:lnTo>
                  <a:pt x="4064124" y="465204"/>
                </a:lnTo>
                <a:lnTo>
                  <a:pt x="4064850" y="466695"/>
                </a:lnTo>
                <a:close/>
                <a:moveTo>
                  <a:pt x="4104431" y="465204"/>
                </a:moveTo>
                <a:cubicBezTo>
                  <a:pt x="4101744" y="468652"/>
                  <a:pt x="4099057" y="468652"/>
                  <a:pt x="4099057" y="468652"/>
                </a:cubicBezTo>
                <a:cubicBezTo>
                  <a:pt x="4099057" y="468652"/>
                  <a:pt x="4099057" y="468652"/>
                  <a:pt x="4099057" y="465204"/>
                </a:cubicBezTo>
                <a:cubicBezTo>
                  <a:pt x="4099057" y="468652"/>
                  <a:pt x="4101744" y="465204"/>
                  <a:pt x="4104431" y="465204"/>
                </a:cubicBezTo>
                <a:close/>
                <a:moveTo>
                  <a:pt x="4112492" y="465204"/>
                </a:moveTo>
                <a:cubicBezTo>
                  <a:pt x="4112492" y="468652"/>
                  <a:pt x="4109805" y="465204"/>
                  <a:pt x="4109805" y="468652"/>
                </a:cubicBezTo>
                <a:lnTo>
                  <a:pt x="4112492" y="468652"/>
                </a:lnTo>
                <a:cubicBezTo>
                  <a:pt x="4112492" y="468652"/>
                  <a:pt x="4112492" y="465204"/>
                  <a:pt x="4112492" y="465204"/>
                </a:cubicBezTo>
                <a:close/>
                <a:moveTo>
                  <a:pt x="4189075" y="463911"/>
                </a:moveTo>
                <a:cubicBezTo>
                  <a:pt x="4188403" y="463481"/>
                  <a:pt x="4187732" y="463481"/>
                  <a:pt x="4187732" y="465204"/>
                </a:cubicBezTo>
                <a:lnTo>
                  <a:pt x="4190419" y="465204"/>
                </a:lnTo>
                <a:cubicBezTo>
                  <a:pt x="4190419" y="465204"/>
                  <a:pt x="4189747" y="464342"/>
                  <a:pt x="4189075" y="463911"/>
                </a:cubicBezTo>
                <a:close/>
                <a:moveTo>
                  <a:pt x="4242037" y="461034"/>
                </a:moveTo>
                <a:lnTo>
                  <a:pt x="4241474" y="461757"/>
                </a:lnTo>
                <a:lnTo>
                  <a:pt x="4242955" y="461123"/>
                </a:lnTo>
                <a:close/>
                <a:moveTo>
                  <a:pt x="4244497" y="460464"/>
                </a:moveTo>
                <a:lnTo>
                  <a:pt x="4242955" y="461123"/>
                </a:lnTo>
                <a:lnTo>
                  <a:pt x="4249536" y="461757"/>
                </a:lnTo>
                <a:cubicBezTo>
                  <a:pt x="4246848" y="460032"/>
                  <a:pt x="4245504" y="460032"/>
                  <a:pt x="4244497" y="460464"/>
                </a:cubicBezTo>
                <a:close/>
                <a:moveTo>
                  <a:pt x="4142050" y="458308"/>
                </a:moveTo>
                <a:cubicBezTo>
                  <a:pt x="4142050" y="458308"/>
                  <a:pt x="4142050" y="461757"/>
                  <a:pt x="4144738" y="461757"/>
                </a:cubicBezTo>
                <a:lnTo>
                  <a:pt x="4139364" y="461757"/>
                </a:lnTo>
                <a:cubicBezTo>
                  <a:pt x="4133989" y="461757"/>
                  <a:pt x="4131302" y="461757"/>
                  <a:pt x="4128615" y="465204"/>
                </a:cubicBezTo>
                <a:cubicBezTo>
                  <a:pt x="4125928" y="461757"/>
                  <a:pt x="4128615" y="461757"/>
                  <a:pt x="4128615" y="461757"/>
                </a:cubicBezTo>
                <a:lnTo>
                  <a:pt x="4131302" y="461757"/>
                </a:lnTo>
                <a:cubicBezTo>
                  <a:pt x="4131302" y="461757"/>
                  <a:pt x="4139364" y="458308"/>
                  <a:pt x="4139364" y="461757"/>
                </a:cubicBezTo>
                <a:cubicBezTo>
                  <a:pt x="4139364" y="461757"/>
                  <a:pt x="4139364" y="461757"/>
                  <a:pt x="4139364" y="458308"/>
                </a:cubicBezTo>
                <a:cubicBezTo>
                  <a:pt x="4142050" y="461757"/>
                  <a:pt x="4142050" y="458308"/>
                  <a:pt x="4142050" y="458308"/>
                </a:cubicBezTo>
                <a:close/>
                <a:moveTo>
                  <a:pt x="3881399" y="454861"/>
                </a:moveTo>
                <a:cubicBezTo>
                  <a:pt x="3881399" y="458308"/>
                  <a:pt x="3886774" y="458308"/>
                  <a:pt x="3884087" y="458308"/>
                </a:cubicBezTo>
                <a:cubicBezTo>
                  <a:pt x="3884087" y="458308"/>
                  <a:pt x="3873338" y="461757"/>
                  <a:pt x="3873338" y="458308"/>
                </a:cubicBezTo>
                <a:cubicBezTo>
                  <a:pt x="3876025" y="458308"/>
                  <a:pt x="3878712" y="458308"/>
                  <a:pt x="3881399" y="454861"/>
                </a:cubicBezTo>
                <a:close/>
                <a:moveTo>
                  <a:pt x="3959326" y="454861"/>
                </a:moveTo>
                <a:cubicBezTo>
                  <a:pt x="3972762" y="454861"/>
                  <a:pt x="3986197" y="454861"/>
                  <a:pt x="3996946" y="458308"/>
                </a:cubicBezTo>
                <a:cubicBezTo>
                  <a:pt x="3983510" y="454861"/>
                  <a:pt x="3970074" y="458308"/>
                  <a:pt x="3959326" y="454861"/>
                </a:cubicBezTo>
                <a:close/>
                <a:moveTo>
                  <a:pt x="4018443" y="454861"/>
                </a:moveTo>
                <a:cubicBezTo>
                  <a:pt x="4015755" y="454861"/>
                  <a:pt x="4013069" y="458308"/>
                  <a:pt x="4010382" y="454861"/>
                </a:cubicBezTo>
                <a:cubicBezTo>
                  <a:pt x="4013069" y="454861"/>
                  <a:pt x="4015755" y="454861"/>
                  <a:pt x="4018443" y="454861"/>
                </a:cubicBezTo>
                <a:close/>
                <a:moveTo>
                  <a:pt x="3836054" y="453568"/>
                </a:moveTo>
                <a:lnTo>
                  <a:pt x="3839407" y="454428"/>
                </a:lnTo>
                <a:lnTo>
                  <a:pt x="3839407" y="454860"/>
                </a:lnTo>
                <a:lnTo>
                  <a:pt x="3839687" y="454500"/>
                </a:lnTo>
                <a:lnTo>
                  <a:pt x="3841089" y="454860"/>
                </a:lnTo>
                <a:lnTo>
                  <a:pt x="3839407" y="454860"/>
                </a:lnTo>
                <a:lnTo>
                  <a:pt x="3836720" y="454860"/>
                </a:lnTo>
                <a:cubicBezTo>
                  <a:pt x="3836720" y="454860"/>
                  <a:pt x="3834033" y="454860"/>
                  <a:pt x="3834033" y="454860"/>
                </a:cubicBezTo>
                <a:lnTo>
                  <a:pt x="3834033" y="455102"/>
                </a:lnTo>
                <a:lnTo>
                  <a:pt x="3833031" y="454861"/>
                </a:lnTo>
                <a:lnTo>
                  <a:pt x="3834033" y="454432"/>
                </a:lnTo>
                <a:lnTo>
                  <a:pt x="3834033" y="454860"/>
                </a:lnTo>
                <a:lnTo>
                  <a:pt x="3834747" y="454126"/>
                </a:lnTo>
                <a:close/>
                <a:moveTo>
                  <a:pt x="4171273" y="453568"/>
                </a:moveTo>
                <a:cubicBezTo>
                  <a:pt x="4172952" y="453137"/>
                  <a:pt x="4174296" y="453137"/>
                  <a:pt x="4174296" y="454861"/>
                </a:cubicBezTo>
                <a:cubicBezTo>
                  <a:pt x="4171609" y="454861"/>
                  <a:pt x="4168922" y="454861"/>
                  <a:pt x="4168922" y="458308"/>
                </a:cubicBezTo>
                <a:cubicBezTo>
                  <a:pt x="4171609" y="458308"/>
                  <a:pt x="4176983" y="454861"/>
                  <a:pt x="4176983" y="458308"/>
                </a:cubicBezTo>
                <a:cubicBezTo>
                  <a:pt x="4174296" y="458308"/>
                  <a:pt x="4171609" y="458308"/>
                  <a:pt x="4171609" y="461757"/>
                </a:cubicBezTo>
                <a:cubicBezTo>
                  <a:pt x="4168922" y="458308"/>
                  <a:pt x="4166235" y="461757"/>
                  <a:pt x="4166235" y="458308"/>
                </a:cubicBezTo>
                <a:cubicBezTo>
                  <a:pt x="4164891" y="460032"/>
                  <a:pt x="4163547" y="460032"/>
                  <a:pt x="4162204" y="460032"/>
                </a:cubicBezTo>
                <a:lnTo>
                  <a:pt x="4159517" y="461181"/>
                </a:lnTo>
                <a:lnTo>
                  <a:pt x="4159612" y="461387"/>
                </a:lnTo>
                <a:lnTo>
                  <a:pt x="4163211" y="460464"/>
                </a:lnTo>
                <a:cubicBezTo>
                  <a:pt x="4164891" y="460032"/>
                  <a:pt x="4166235" y="460032"/>
                  <a:pt x="4166235" y="461757"/>
                </a:cubicBezTo>
                <a:cubicBezTo>
                  <a:pt x="4164891" y="461757"/>
                  <a:pt x="4162204" y="462618"/>
                  <a:pt x="4160188" y="462618"/>
                </a:cubicBezTo>
                <a:lnTo>
                  <a:pt x="4159612" y="461387"/>
                </a:lnTo>
                <a:lnTo>
                  <a:pt x="4158173" y="461757"/>
                </a:lnTo>
                <a:lnTo>
                  <a:pt x="4159517" y="461181"/>
                </a:lnTo>
                <a:lnTo>
                  <a:pt x="4158173" y="458308"/>
                </a:lnTo>
                <a:cubicBezTo>
                  <a:pt x="4155486" y="458308"/>
                  <a:pt x="4152799" y="458308"/>
                  <a:pt x="4152799" y="454861"/>
                </a:cubicBezTo>
                <a:cubicBezTo>
                  <a:pt x="4155486" y="458308"/>
                  <a:pt x="4160861" y="458308"/>
                  <a:pt x="4163547" y="458308"/>
                </a:cubicBezTo>
                <a:cubicBezTo>
                  <a:pt x="4163547" y="454861"/>
                  <a:pt x="4163547" y="454861"/>
                  <a:pt x="4163547" y="454861"/>
                </a:cubicBezTo>
                <a:cubicBezTo>
                  <a:pt x="4166235" y="451413"/>
                  <a:pt x="4166235" y="458308"/>
                  <a:pt x="4168922" y="458308"/>
                </a:cubicBezTo>
                <a:cubicBezTo>
                  <a:pt x="4168922" y="458308"/>
                  <a:pt x="4168922" y="454861"/>
                  <a:pt x="4168922" y="454861"/>
                </a:cubicBezTo>
                <a:cubicBezTo>
                  <a:pt x="4168922" y="458308"/>
                  <a:pt x="4166235" y="454861"/>
                  <a:pt x="4166235" y="454861"/>
                </a:cubicBezTo>
                <a:cubicBezTo>
                  <a:pt x="4167578" y="454861"/>
                  <a:pt x="4169593" y="453998"/>
                  <a:pt x="4171273" y="453568"/>
                </a:cubicBezTo>
                <a:close/>
                <a:moveTo>
                  <a:pt x="3870651" y="451413"/>
                </a:moveTo>
                <a:lnTo>
                  <a:pt x="3867964" y="451413"/>
                </a:lnTo>
                <a:cubicBezTo>
                  <a:pt x="3867964" y="451413"/>
                  <a:pt x="3870651" y="451413"/>
                  <a:pt x="3870651" y="454861"/>
                </a:cubicBezTo>
                <a:cubicBezTo>
                  <a:pt x="3873338" y="454861"/>
                  <a:pt x="3870651" y="451413"/>
                  <a:pt x="3870651" y="451413"/>
                </a:cubicBezTo>
                <a:close/>
                <a:moveTo>
                  <a:pt x="4217626" y="450120"/>
                </a:moveTo>
                <a:lnTo>
                  <a:pt x="4217458" y="450766"/>
                </a:lnTo>
                <a:lnTo>
                  <a:pt x="4219977" y="451413"/>
                </a:lnTo>
                <a:cubicBezTo>
                  <a:pt x="4218634" y="451413"/>
                  <a:pt x="4217962" y="450551"/>
                  <a:pt x="4217626" y="450120"/>
                </a:cubicBezTo>
                <a:close/>
                <a:moveTo>
                  <a:pt x="3846467" y="449332"/>
                </a:moveTo>
                <a:lnTo>
                  <a:pt x="3846467" y="451413"/>
                </a:lnTo>
                <a:lnTo>
                  <a:pt x="3845123" y="449688"/>
                </a:lnTo>
                <a:lnTo>
                  <a:pt x="3844081" y="451027"/>
                </a:lnTo>
                <a:lnTo>
                  <a:pt x="3842430" y="450119"/>
                </a:lnTo>
                <a:lnTo>
                  <a:pt x="3842262" y="450765"/>
                </a:lnTo>
                <a:lnTo>
                  <a:pt x="3843947" y="451197"/>
                </a:lnTo>
                <a:lnTo>
                  <a:pt x="3843780" y="451412"/>
                </a:lnTo>
                <a:lnTo>
                  <a:pt x="3842094" y="451412"/>
                </a:lnTo>
                <a:lnTo>
                  <a:pt x="3842094" y="451413"/>
                </a:lnTo>
                <a:lnTo>
                  <a:pt x="3842094" y="452704"/>
                </a:lnTo>
                <a:lnTo>
                  <a:pt x="3842094" y="453576"/>
                </a:lnTo>
                <a:lnTo>
                  <a:pt x="3841093" y="454860"/>
                </a:lnTo>
                <a:lnTo>
                  <a:pt x="3842094" y="453897"/>
                </a:lnTo>
                <a:lnTo>
                  <a:pt x="3842094" y="454860"/>
                </a:lnTo>
                <a:lnTo>
                  <a:pt x="3841093" y="454860"/>
                </a:lnTo>
                <a:lnTo>
                  <a:pt x="3841093" y="454860"/>
                </a:lnTo>
                <a:lnTo>
                  <a:pt x="3841093" y="452697"/>
                </a:lnTo>
                <a:lnTo>
                  <a:pt x="3842093" y="451413"/>
                </a:lnTo>
                <a:lnTo>
                  <a:pt x="3842094" y="451412"/>
                </a:lnTo>
                <a:lnTo>
                  <a:pt x="3842262" y="450765"/>
                </a:lnTo>
                <a:lnTo>
                  <a:pt x="3841366" y="450536"/>
                </a:lnTo>
                <a:lnTo>
                  <a:pt x="3841435" y="450311"/>
                </a:lnTo>
                <a:lnTo>
                  <a:pt x="3844110" y="449687"/>
                </a:lnTo>
                <a:lnTo>
                  <a:pt x="3845016" y="449551"/>
                </a:lnTo>
                <a:lnTo>
                  <a:pt x="3845123" y="449688"/>
                </a:lnTo>
                <a:lnTo>
                  <a:pt x="3845259" y="449514"/>
                </a:lnTo>
                <a:close/>
                <a:moveTo>
                  <a:pt x="3831346" y="447964"/>
                </a:moveTo>
                <a:lnTo>
                  <a:pt x="3831346" y="450984"/>
                </a:lnTo>
                <a:lnTo>
                  <a:pt x="3830346" y="451412"/>
                </a:lnTo>
                <a:lnTo>
                  <a:pt x="3830344" y="451412"/>
                </a:lnTo>
                <a:lnTo>
                  <a:pt x="3830344" y="449249"/>
                </a:lnTo>
                <a:lnTo>
                  <a:pt x="3831345" y="447964"/>
                </a:lnTo>
                <a:close/>
                <a:moveTo>
                  <a:pt x="3865276" y="447964"/>
                </a:moveTo>
                <a:cubicBezTo>
                  <a:pt x="3867964" y="451413"/>
                  <a:pt x="3865276" y="451413"/>
                  <a:pt x="3865276" y="451413"/>
                </a:cubicBezTo>
                <a:lnTo>
                  <a:pt x="3867964" y="451413"/>
                </a:lnTo>
                <a:cubicBezTo>
                  <a:pt x="3865276" y="451413"/>
                  <a:pt x="3865276" y="451413"/>
                  <a:pt x="3865276" y="447964"/>
                </a:cubicBezTo>
                <a:close/>
                <a:moveTo>
                  <a:pt x="3834033" y="447963"/>
                </a:moveTo>
                <a:lnTo>
                  <a:pt x="3834033" y="449835"/>
                </a:lnTo>
                <a:lnTo>
                  <a:pt x="3831845" y="450771"/>
                </a:lnTo>
                <a:lnTo>
                  <a:pt x="3832689" y="449687"/>
                </a:lnTo>
                <a:cubicBezTo>
                  <a:pt x="3833361" y="449687"/>
                  <a:pt x="3834033" y="449687"/>
                  <a:pt x="3834033" y="447963"/>
                </a:cubicBezTo>
                <a:close/>
                <a:moveTo>
                  <a:pt x="3870651" y="444517"/>
                </a:moveTo>
                <a:cubicBezTo>
                  <a:pt x="3870651" y="447964"/>
                  <a:pt x="3870651" y="447964"/>
                  <a:pt x="3870651" y="451413"/>
                </a:cubicBezTo>
                <a:cubicBezTo>
                  <a:pt x="3873338" y="451413"/>
                  <a:pt x="3870651" y="447964"/>
                  <a:pt x="3873338" y="447964"/>
                </a:cubicBezTo>
                <a:cubicBezTo>
                  <a:pt x="3870651" y="447964"/>
                  <a:pt x="3870651" y="444517"/>
                  <a:pt x="3870651" y="444517"/>
                </a:cubicBezTo>
                <a:close/>
                <a:moveTo>
                  <a:pt x="3835718" y="444516"/>
                </a:moveTo>
                <a:lnTo>
                  <a:pt x="3835718" y="444517"/>
                </a:lnTo>
                <a:lnTo>
                  <a:pt x="3834039" y="444517"/>
                </a:lnTo>
                <a:lnTo>
                  <a:pt x="3834033" y="444516"/>
                </a:lnTo>
                <a:close/>
                <a:moveTo>
                  <a:pt x="3843779" y="444516"/>
                </a:moveTo>
                <a:lnTo>
                  <a:pt x="3843779" y="444517"/>
                </a:lnTo>
                <a:lnTo>
                  <a:pt x="3841093" y="444517"/>
                </a:lnTo>
                <a:lnTo>
                  <a:pt x="3838405" y="444517"/>
                </a:lnTo>
                <a:lnTo>
                  <a:pt x="3838032" y="445103"/>
                </a:lnTo>
                <a:lnTo>
                  <a:pt x="3837593" y="445038"/>
                </a:lnTo>
                <a:lnTo>
                  <a:pt x="3838405" y="444517"/>
                </a:lnTo>
                <a:lnTo>
                  <a:pt x="3838406" y="444516"/>
                </a:lnTo>
                <a:lnTo>
                  <a:pt x="3843438" y="444516"/>
                </a:lnTo>
                <a:close/>
                <a:moveTo>
                  <a:pt x="4225687" y="443224"/>
                </a:moveTo>
                <a:lnTo>
                  <a:pt x="4225351" y="444517"/>
                </a:lnTo>
                <a:lnTo>
                  <a:pt x="4228039" y="444517"/>
                </a:lnTo>
                <a:cubicBezTo>
                  <a:pt x="4226695" y="442793"/>
                  <a:pt x="4226023" y="442793"/>
                  <a:pt x="4225687" y="443224"/>
                </a:cubicBezTo>
                <a:close/>
                <a:moveTo>
                  <a:pt x="3856728" y="441693"/>
                </a:moveTo>
                <a:lnTo>
                  <a:pt x="3857215" y="441726"/>
                </a:lnTo>
                <a:lnTo>
                  <a:pt x="3857215" y="444517"/>
                </a:lnTo>
                <a:cubicBezTo>
                  <a:pt x="3857215" y="447964"/>
                  <a:pt x="3859902" y="444517"/>
                  <a:pt x="3859902" y="444517"/>
                </a:cubicBezTo>
                <a:cubicBezTo>
                  <a:pt x="3857215" y="447964"/>
                  <a:pt x="3857215" y="454861"/>
                  <a:pt x="3851841" y="451413"/>
                </a:cubicBezTo>
                <a:lnTo>
                  <a:pt x="3854395" y="448135"/>
                </a:lnTo>
                <a:lnTo>
                  <a:pt x="3855524" y="447964"/>
                </a:lnTo>
                <a:lnTo>
                  <a:pt x="3857215" y="447964"/>
                </a:lnTo>
                <a:cubicBezTo>
                  <a:pt x="3857215" y="447964"/>
                  <a:pt x="3857215" y="444517"/>
                  <a:pt x="3857215" y="444517"/>
                </a:cubicBezTo>
                <a:cubicBezTo>
                  <a:pt x="3854528" y="444517"/>
                  <a:pt x="3854528" y="444517"/>
                  <a:pt x="3854528" y="444517"/>
                </a:cubicBezTo>
                <a:close/>
                <a:moveTo>
                  <a:pt x="3916332" y="441068"/>
                </a:moveTo>
                <a:cubicBezTo>
                  <a:pt x="3919019" y="444517"/>
                  <a:pt x="3913645" y="444517"/>
                  <a:pt x="3916332" y="447964"/>
                </a:cubicBezTo>
                <a:cubicBezTo>
                  <a:pt x="3916332" y="447964"/>
                  <a:pt x="3916332" y="444517"/>
                  <a:pt x="3919019" y="444517"/>
                </a:cubicBezTo>
                <a:cubicBezTo>
                  <a:pt x="3919019" y="444517"/>
                  <a:pt x="3916332" y="441068"/>
                  <a:pt x="3916332" y="441068"/>
                </a:cubicBezTo>
                <a:close/>
                <a:moveTo>
                  <a:pt x="4050688" y="441068"/>
                </a:moveTo>
                <a:lnTo>
                  <a:pt x="4050688" y="444517"/>
                </a:lnTo>
                <a:cubicBezTo>
                  <a:pt x="4053375" y="444517"/>
                  <a:pt x="4050688" y="447964"/>
                  <a:pt x="4053375" y="447964"/>
                </a:cubicBezTo>
                <a:cubicBezTo>
                  <a:pt x="4053375" y="444517"/>
                  <a:pt x="4050688" y="444517"/>
                  <a:pt x="4050688" y="441068"/>
                </a:cubicBezTo>
                <a:close/>
                <a:moveTo>
                  <a:pt x="4050688" y="441068"/>
                </a:moveTo>
                <a:lnTo>
                  <a:pt x="4042627" y="441068"/>
                </a:lnTo>
                <a:cubicBezTo>
                  <a:pt x="4042627" y="441068"/>
                  <a:pt x="4045314" y="444517"/>
                  <a:pt x="4045314" y="444517"/>
                </a:cubicBezTo>
                <a:cubicBezTo>
                  <a:pt x="4045314" y="441068"/>
                  <a:pt x="4048001" y="444517"/>
                  <a:pt x="4050688" y="441068"/>
                </a:cubicBezTo>
                <a:close/>
                <a:moveTo>
                  <a:pt x="4056063" y="441068"/>
                </a:moveTo>
                <a:lnTo>
                  <a:pt x="4050688" y="441068"/>
                </a:lnTo>
                <a:cubicBezTo>
                  <a:pt x="4053375" y="441068"/>
                  <a:pt x="4053375" y="444517"/>
                  <a:pt x="4056063" y="441068"/>
                </a:cubicBezTo>
                <a:close/>
                <a:moveTo>
                  <a:pt x="3889038" y="440905"/>
                </a:moveTo>
                <a:lnTo>
                  <a:pt x="3889458" y="441067"/>
                </a:lnTo>
                <a:lnTo>
                  <a:pt x="3887775" y="441067"/>
                </a:lnTo>
                <a:close/>
                <a:moveTo>
                  <a:pt x="3895676" y="440054"/>
                </a:moveTo>
                <a:lnTo>
                  <a:pt x="3897521" y="441067"/>
                </a:lnTo>
                <a:lnTo>
                  <a:pt x="3894835" y="441067"/>
                </a:lnTo>
                <a:lnTo>
                  <a:pt x="3895079" y="440130"/>
                </a:lnTo>
                <a:close/>
                <a:moveTo>
                  <a:pt x="4289506" y="439776"/>
                </a:moveTo>
                <a:lnTo>
                  <a:pt x="4287424" y="440034"/>
                </a:lnTo>
                <a:lnTo>
                  <a:pt x="4297903" y="441068"/>
                </a:lnTo>
                <a:cubicBezTo>
                  <a:pt x="4295217" y="441068"/>
                  <a:pt x="4292529" y="440207"/>
                  <a:pt x="4289506" y="439776"/>
                </a:cubicBezTo>
                <a:close/>
                <a:moveTo>
                  <a:pt x="3914310" y="439775"/>
                </a:moveTo>
                <a:lnTo>
                  <a:pt x="3912228" y="440033"/>
                </a:lnTo>
                <a:lnTo>
                  <a:pt x="3922708" y="441067"/>
                </a:lnTo>
                <a:cubicBezTo>
                  <a:pt x="3920021" y="441067"/>
                  <a:pt x="3917333" y="440206"/>
                  <a:pt x="3914310" y="439775"/>
                </a:cubicBezTo>
                <a:close/>
                <a:moveTo>
                  <a:pt x="3897522" y="437621"/>
                </a:moveTo>
                <a:lnTo>
                  <a:pt x="3898558" y="438684"/>
                </a:lnTo>
                <a:lnTo>
                  <a:pt x="3897522" y="438582"/>
                </a:lnTo>
                <a:close/>
                <a:moveTo>
                  <a:pt x="3900210" y="437621"/>
                </a:moveTo>
                <a:lnTo>
                  <a:pt x="3902468" y="439070"/>
                </a:lnTo>
                <a:lnTo>
                  <a:pt x="3901245" y="438949"/>
                </a:lnTo>
                <a:close/>
                <a:moveTo>
                  <a:pt x="3897522" y="434173"/>
                </a:moveTo>
                <a:cubicBezTo>
                  <a:pt x="3894835" y="434173"/>
                  <a:pt x="3894835" y="437621"/>
                  <a:pt x="3892148" y="434173"/>
                </a:cubicBezTo>
                <a:cubicBezTo>
                  <a:pt x="3892148" y="437621"/>
                  <a:pt x="3897522" y="437621"/>
                  <a:pt x="3897522" y="434173"/>
                </a:cubicBezTo>
                <a:close/>
                <a:moveTo>
                  <a:pt x="4125928" y="434173"/>
                </a:moveTo>
                <a:cubicBezTo>
                  <a:pt x="4125928" y="437621"/>
                  <a:pt x="4120553" y="430725"/>
                  <a:pt x="4117866" y="434173"/>
                </a:cubicBezTo>
                <a:cubicBezTo>
                  <a:pt x="4117866" y="437621"/>
                  <a:pt x="4117866" y="434173"/>
                  <a:pt x="4115179" y="434173"/>
                </a:cubicBezTo>
                <a:cubicBezTo>
                  <a:pt x="4112492" y="434173"/>
                  <a:pt x="4115179" y="437621"/>
                  <a:pt x="4112492" y="437621"/>
                </a:cubicBezTo>
                <a:cubicBezTo>
                  <a:pt x="4117866" y="437621"/>
                  <a:pt x="4120553" y="437621"/>
                  <a:pt x="4125928" y="437621"/>
                </a:cubicBezTo>
                <a:cubicBezTo>
                  <a:pt x="4125928" y="437621"/>
                  <a:pt x="4125928" y="434173"/>
                  <a:pt x="4125928" y="434173"/>
                </a:cubicBezTo>
                <a:close/>
                <a:moveTo>
                  <a:pt x="4128615" y="434173"/>
                </a:moveTo>
                <a:cubicBezTo>
                  <a:pt x="4128615" y="434173"/>
                  <a:pt x="4125928" y="434173"/>
                  <a:pt x="4125928" y="434173"/>
                </a:cubicBezTo>
                <a:cubicBezTo>
                  <a:pt x="4128615" y="437621"/>
                  <a:pt x="4125928" y="437621"/>
                  <a:pt x="4128615" y="437621"/>
                </a:cubicBezTo>
                <a:lnTo>
                  <a:pt x="4131302" y="437621"/>
                </a:lnTo>
                <a:cubicBezTo>
                  <a:pt x="4128615" y="434173"/>
                  <a:pt x="4128615" y="434173"/>
                  <a:pt x="4128615" y="434173"/>
                </a:cubicBezTo>
                <a:close/>
                <a:moveTo>
                  <a:pt x="3790037" y="433741"/>
                </a:moveTo>
                <a:lnTo>
                  <a:pt x="3795231" y="433988"/>
                </a:lnTo>
                <a:lnTo>
                  <a:pt x="3795410" y="434172"/>
                </a:lnTo>
                <a:lnTo>
                  <a:pt x="3790037" y="434172"/>
                </a:lnTo>
                <a:close/>
                <a:moveTo>
                  <a:pt x="3829279" y="433661"/>
                </a:moveTo>
                <a:lnTo>
                  <a:pt x="3830344" y="433734"/>
                </a:lnTo>
                <a:lnTo>
                  <a:pt x="3830344" y="434173"/>
                </a:lnTo>
                <a:cubicBezTo>
                  <a:pt x="3833031" y="434173"/>
                  <a:pt x="3830344" y="434173"/>
                  <a:pt x="3833031" y="434173"/>
                </a:cubicBezTo>
                <a:lnTo>
                  <a:pt x="3832463" y="434902"/>
                </a:lnTo>
                <a:lnTo>
                  <a:pt x="3830344" y="435027"/>
                </a:lnTo>
                <a:lnTo>
                  <a:pt x="3830344" y="434173"/>
                </a:lnTo>
                <a:close/>
                <a:moveTo>
                  <a:pt x="3784188" y="433463"/>
                </a:moveTo>
                <a:lnTo>
                  <a:pt x="3788457" y="433667"/>
                </a:lnTo>
                <a:lnTo>
                  <a:pt x="3790034" y="434172"/>
                </a:lnTo>
                <a:lnTo>
                  <a:pt x="3781979" y="434172"/>
                </a:lnTo>
                <a:close/>
                <a:moveTo>
                  <a:pt x="3817911" y="432879"/>
                </a:moveTo>
                <a:lnTo>
                  <a:pt x="3826440" y="433466"/>
                </a:lnTo>
                <a:lnTo>
                  <a:pt x="3824970" y="434173"/>
                </a:lnTo>
                <a:lnTo>
                  <a:pt x="3824970" y="435345"/>
                </a:lnTo>
                <a:lnTo>
                  <a:pt x="3822949" y="435465"/>
                </a:lnTo>
                <a:lnTo>
                  <a:pt x="3818777" y="435239"/>
                </a:lnTo>
                <a:lnTo>
                  <a:pt x="3816909" y="434173"/>
                </a:lnTo>
                <a:cubicBezTo>
                  <a:pt x="3816909" y="434173"/>
                  <a:pt x="3816909" y="434173"/>
                  <a:pt x="3814221" y="434173"/>
                </a:cubicBezTo>
                <a:cubicBezTo>
                  <a:pt x="3811535" y="434173"/>
                  <a:pt x="3803473" y="434173"/>
                  <a:pt x="3803473" y="434173"/>
                </a:cubicBezTo>
                <a:lnTo>
                  <a:pt x="3802149" y="434338"/>
                </a:lnTo>
                <a:lnTo>
                  <a:pt x="3799100" y="434172"/>
                </a:lnTo>
                <a:lnTo>
                  <a:pt x="3795414" y="434172"/>
                </a:lnTo>
                <a:lnTo>
                  <a:pt x="3795783" y="434014"/>
                </a:lnTo>
                <a:lnTo>
                  <a:pt x="3799100" y="434172"/>
                </a:lnTo>
                <a:cubicBezTo>
                  <a:pt x="3804474" y="432448"/>
                  <a:pt x="3811192" y="432448"/>
                  <a:pt x="3817911" y="432879"/>
                </a:cubicBezTo>
                <a:close/>
                <a:moveTo>
                  <a:pt x="3840032" y="431421"/>
                </a:moveTo>
                <a:lnTo>
                  <a:pt x="3851220" y="432318"/>
                </a:lnTo>
                <a:lnTo>
                  <a:pt x="3851169" y="432449"/>
                </a:lnTo>
                <a:cubicBezTo>
                  <a:pt x="3850497" y="432449"/>
                  <a:pt x="3849154" y="432449"/>
                  <a:pt x="3846467" y="434173"/>
                </a:cubicBezTo>
                <a:cubicBezTo>
                  <a:pt x="3849154" y="434173"/>
                  <a:pt x="3849154" y="434173"/>
                  <a:pt x="3851841" y="434173"/>
                </a:cubicBezTo>
                <a:lnTo>
                  <a:pt x="3851841" y="432368"/>
                </a:lnTo>
                <a:lnTo>
                  <a:pt x="3854342" y="432568"/>
                </a:lnTo>
                <a:lnTo>
                  <a:pt x="3851841" y="434173"/>
                </a:lnTo>
                <a:lnTo>
                  <a:pt x="3850990" y="435264"/>
                </a:lnTo>
                <a:lnTo>
                  <a:pt x="3850155" y="435465"/>
                </a:lnTo>
                <a:lnTo>
                  <a:pt x="3846855" y="434670"/>
                </a:lnTo>
                <a:lnTo>
                  <a:pt x="3846467" y="434173"/>
                </a:lnTo>
                <a:close/>
                <a:moveTo>
                  <a:pt x="3831346" y="430724"/>
                </a:moveTo>
                <a:lnTo>
                  <a:pt x="3838405" y="431290"/>
                </a:lnTo>
                <a:lnTo>
                  <a:pt x="3838405" y="434173"/>
                </a:lnTo>
                <a:lnTo>
                  <a:pt x="3833354" y="432012"/>
                </a:lnTo>
                <a:close/>
                <a:moveTo>
                  <a:pt x="3816909" y="427277"/>
                </a:moveTo>
                <a:lnTo>
                  <a:pt x="3816909" y="427442"/>
                </a:lnTo>
                <a:lnTo>
                  <a:pt x="3816685" y="427420"/>
                </a:lnTo>
                <a:close/>
                <a:moveTo>
                  <a:pt x="3833031" y="427277"/>
                </a:moveTo>
                <a:lnTo>
                  <a:pt x="3834514" y="429180"/>
                </a:lnTo>
                <a:lnTo>
                  <a:pt x="3828843" y="428620"/>
                </a:lnTo>
                <a:close/>
                <a:moveTo>
                  <a:pt x="3886774" y="423829"/>
                </a:moveTo>
                <a:cubicBezTo>
                  <a:pt x="3886774" y="427277"/>
                  <a:pt x="3886774" y="427277"/>
                  <a:pt x="3886774" y="427277"/>
                </a:cubicBezTo>
                <a:cubicBezTo>
                  <a:pt x="3886774" y="423829"/>
                  <a:pt x="3886774" y="427277"/>
                  <a:pt x="3889461" y="427277"/>
                </a:cubicBezTo>
                <a:cubicBezTo>
                  <a:pt x="3897522" y="430725"/>
                  <a:pt x="3910958" y="423829"/>
                  <a:pt x="3916332" y="427277"/>
                </a:cubicBezTo>
                <a:cubicBezTo>
                  <a:pt x="3919019" y="423829"/>
                  <a:pt x="3921706" y="427277"/>
                  <a:pt x="3927080" y="427277"/>
                </a:cubicBezTo>
                <a:cubicBezTo>
                  <a:pt x="3932454" y="427277"/>
                  <a:pt x="3937829" y="427277"/>
                  <a:pt x="3943203" y="427277"/>
                </a:cubicBezTo>
                <a:cubicBezTo>
                  <a:pt x="3956639" y="427277"/>
                  <a:pt x="3970074" y="427277"/>
                  <a:pt x="3986197" y="427277"/>
                </a:cubicBezTo>
                <a:cubicBezTo>
                  <a:pt x="3994259" y="427277"/>
                  <a:pt x="3999633" y="423829"/>
                  <a:pt x="4005008" y="427277"/>
                </a:cubicBezTo>
                <a:cubicBezTo>
                  <a:pt x="3999633" y="427277"/>
                  <a:pt x="3988885" y="430725"/>
                  <a:pt x="3986197" y="427277"/>
                </a:cubicBezTo>
                <a:cubicBezTo>
                  <a:pt x="3962013" y="430725"/>
                  <a:pt x="3940516" y="427277"/>
                  <a:pt x="3916332" y="427277"/>
                </a:cubicBezTo>
                <a:cubicBezTo>
                  <a:pt x="3913645" y="430725"/>
                  <a:pt x="3910958" y="430725"/>
                  <a:pt x="3905584" y="430725"/>
                </a:cubicBezTo>
                <a:cubicBezTo>
                  <a:pt x="3902896" y="430725"/>
                  <a:pt x="3900210" y="434173"/>
                  <a:pt x="3900210" y="430725"/>
                </a:cubicBezTo>
                <a:lnTo>
                  <a:pt x="3897522" y="430725"/>
                </a:lnTo>
                <a:cubicBezTo>
                  <a:pt x="3897522" y="430725"/>
                  <a:pt x="3892148" y="434173"/>
                  <a:pt x="3892148" y="430725"/>
                </a:cubicBezTo>
                <a:cubicBezTo>
                  <a:pt x="3892148" y="430725"/>
                  <a:pt x="3892148" y="434173"/>
                  <a:pt x="3889461" y="434173"/>
                </a:cubicBezTo>
                <a:cubicBezTo>
                  <a:pt x="3884087" y="434173"/>
                  <a:pt x="3884087" y="437621"/>
                  <a:pt x="3881399" y="434173"/>
                </a:cubicBezTo>
                <a:cubicBezTo>
                  <a:pt x="3881399" y="434173"/>
                  <a:pt x="3881399" y="434173"/>
                  <a:pt x="3884087" y="434173"/>
                </a:cubicBezTo>
                <a:cubicBezTo>
                  <a:pt x="3884087" y="437621"/>
                  <a:pt x="3889461" y="430725"/>
                  <a:pt x="3889461" y="434173"/>
                </a:cubicBezTo>
                <a:cubicBezTo>
                  <a:pt x="3889461" y="430725"/>
                  <a:pt x="3892148" y="430725"/>
                  <a:pt x="3889461" y="430725"/>
                </a:cubicBezTo>
                <a:cubicBezTo>
                  <a:pt x="3889461" y="430725"/>
                  <a:pt x="3884087" y="434173"/>
                  <a:pt x="3881399" y="430725"/>
                </a:cubicBezTo>
                <a:cubicBezTo>
                  <a:pt x="3881399" y="430725"/>
                  <a:pt x="3878712" y="434173"/>
                  <a:pt x="3878712" y="434173"/>
                </a:cubicBezTo>
                <a:lnTo>
                  <a:pt x="3878712" y="436650"/>
                </a:lnTo>
                <a:lnTo>
                  <a:pt x="3877578" y="436529"/>
                </a:lnTo>
                <a:lnTo>
                  <a:pt x="3877369" y="436328"/>
                </a:lnTo>
                <a:lnTo>
                  <a:pt x="3877201" y="436489"/>
                </a:lnTo>
                <a:lnTo>
                  <a:pt x="3874956" y="436249"/>
                </a:lnTo>
                <a:lnTo>
                  <a:pt x="3873338" y="434173"/>
                </a:lnTo>
                <a:lnTo>
                  <a:pt x="3874681" y="434173"/>
                </a:lnTo>
                <a:cubicBezTo>
                  <a:pt x="3876025" y="435035"/>
                  <a:pt x="3877369" y="435897"/>
                  <a:pt x="3878712" y="434173"/>
                </a:cubicBezTo>
                <a:cubicBezTo>
                  <a:pt x="3873338" y="430725"/>
                  <a:pt x="3870651" y="434173"/>
                  <a:pt x="3865276" y="430725"/>
                </a:cubicBezTo>
                <a:lnTo>
                  <a:pt x="3864555" y="431033"/>
                </a:lnTo>
                <a:lnTo>
                  <a:pt x="3863591" y="430724"/>
                </a:lnTo>
                <a:cubicBezTo>
                  <a:pt x="3858217" y="430724"/>
                  <a:pt x="3852843" y="430724"/>
                  <a:pt x="3850155" y="430724"/>
                </a:cubicBezTo>
                <a:lnTo>
                  <a:pt x="3842727" y="429991"/>
                </a:lnTo>
                <a:lnTo>
                  <a:pt x="3852177" y="429001"/>
                </a:lnTo>
                <a:cubicBezTo>
                  <a:pt x="3857887" y="429001"/>
                  <a:pt x="3863933" y="429001"/>
                  <a:pt x="3870651" y="427277"/>
                </a:cubicBezTo>
                <a:cubicBezTo>
                  <a:pt x="3873338" y="427277"/>
                  <a:pt x="3873338" y="427277"/>
                  <a:pt x="3873338" y="423829"/>
                </a:cubicBezTo>
                <a:cubicBezTo>
                  <a:pt x="3876025" y="427277"/>
                  <a:pt x="3873338" y="427277"/>
                  <a:pt x="3873338" y="427277"/>
                </a:cubicBezTo>
                <a:cubicBezTo>
                  <a:pt x="3876025" y="427277"/>
                  <a:pt x="3876025" y="427277"/>
                  <a:pt x="3876025" y="427277"/>
                </a:cubicBezTo>
                <a:cubicBezTo>
                  <a:pt x="3878712" y="427277"/>
                  <a:pt x="3884087" y="430725"/>
                  <a:pt x="3886774" y="423829"/>
                </a:cubicBezTo>
                <a:close/>
                <a:moveTo>
                  <a:pt x="4023817" y="416933"/>
                </a:moveTo>
                <a:cubicBezTo>
                  <a:pt x="4002320" y="416933"/>
                  <a:pt x="3986197" y="420381"/>
                  <a:pt x="3970074" y="416933"/>
                </a:cubicBezTo>
                <a:cubicBezTo>
                  <a:pt x="3988885" y="416933"/>
                  <a:pt x="4005008" y="416933"/>
                  <a:pt x="4023817" y="416933"/>
                </a:cubicBezTo>
                <a:close/>
                <a:moveTo>
                  <a:pt x="3905248" y="415640"/>
                </a:moveTo>
                <a:cubicBezTo>
                  <a:pt x="3908271" y="415209"/>
                  <a:pt x="3910958" y="415209"/>
                  <a:pt x="3910958" y="416933"/>
                </a:cubicBezTo>
                <a:cubicBezTo>
                  <a:pt x="3908271" y="416933"/>
                  <a:pt x="3902896" y="416933"/>
                  <a:pt x="3897522" y="416933"/>
                </a:cubicBezTo>
                <a:cubicBezTo>
                  <a:pt x="3898866" y="416933"/>
                  <a:pt x="3902225" y="416071"/>
                  <a:pt x="3905248" y="415640"/>
                </a:cubicBezTo>
                <a:close/>
                <a:moveTo>
                  <a:pt x="4054383" y="415640"/>
                </a:moveTo>
                <a:cubicBezTo>
                  <a:pt x="4060765" y="415209"/>
                  <a:pt x="4066811" y="415209"/>
                  <a:pt x="4069498" y="416933"/>
                </a:cubicBezTo>
                <a:cubicBezTo>
                  <a:pt x="4064124" y="413485"/>
                  <a:pt x="4048001" y="420381"/>
                  <a:pt x="4037252" y="416933"/>
                </a:cubicBezTo>
                <a:cubicBezTo>
                  <a:pt x="4041284" y="416933"/>
                  <a:pt x="4048001" y="416071"/>
                  <a:pt x="4054383" y="415640"/>
                </a:cubicBezTo>
                <a:close/>
                <a:moveTo>
                  <a:pt x="4109805" y="413485"/>
                </a:moveTo>
                <a:cubicBezTo>
                  <a:pt x="4111148" y="413485"/>
                  <a:pt x="4111820" y="414347"/>
                  <a:pt x="4112156" y="414778"/>
                </a:cubicBezTo>
                <a:lnTo>
                  <a:pt x="4112443" y="413676"/>
                </a:lnTo>
                <a:close/>
                <a:moveTo>
                  <a:pt x="520180" y="412629"/>
                </a:moveTo>
                <a:cubicBezTo>
                  <a:pt x="524080" y="417430"/>
                  <a:pt x="531877" y="407827"/>
                  <a:pt x="535776" y="417430"/>
                </a:cubicBezTo>
                <a:cubicBezTo>
                  <a:pt x="531877" y="417430"/>
                  <a:pt x="527978" y="417430"/>
                  <a:pt x="524080" y="417430"/>
                </a:cubicBezTo>
                <a:cubicBezTo>
                  <a:pt x="527978" y="417430"/>
                  <a:pt x="531877" y="417430"/>
                  <a:pt x="535776" y="422232"/>
                </a:cubicBezTo>
                <a:cubicBezTo>
                  <a:pt x="524080" y="422232"/>
                  <a:pt x="512382" y="422232"/>
                  <a:pt x="504585" y="422232"/>
                </a:cubicBezTo>
                <a:cubicBezTo>
                  <a:pt x="508484" y="417430"/>
                  <a:pt x="516282" y="417430"/>
                  <a:pt x="520180" y="412629"/>
                </a:cubicBezTo>
                <a:close/>
                <a:moveTo>
                  <a:pt x="4077560" y="403141"/>
                </a:moveTo>
                <a:lnTo>
                  <a:pt x="4077560" y="404865"/>
                </a:lnTo>
                <a:lnTo>
                  <a:pt x="4080247" y="406589"/>
                </a:lnTo>
                <a:cubicBezTo>
                  <a:pt x="4080247" y="406589"/>
                  <a:pt x="4080247" y="406589"/>
                  <a:pt x="4077560" y="406589"/>
                </a:cubicBezTo>
                <a:lnTo>
                  <a:pt x="4077560" y="404865"/>
                </a:lnTo>
                <a:lnTo>
                  <a:pt x="4076664" y="404290"/>
                </a:lnTo>
                <a:lnTo>
                  <a:pt x="4074872" y="406589"/>
                </a:lnTo>
                <a:cubicBezTo>
                  <a:pt x="4074872" y="406589"/>
                  <a:pt x="4074872" y="403141"/>
                  <a:pt x="4074872" y="403141"/>
                </a:cubicBezTo>
                <a:lnTo>
                  <a:pt x="4076664" y="404290"/>
                </a:lnTo>
                <a:close/>
                <a:moveTo>
                  <a:pt x="4096369" y="403141"/>
                </a:moveTo>
                <a:cubicBezTo>
                  <a:pt x="4096369" y="406589"/>
                  <a:pt x="4096369" y="406589"/>
                  <a:pt x="4096369" y="406589"/>
                </a:cubicBezTo>
                <a:cubicBezTo>
                  <a:pt x="4096369" y="403141"/>
                  <a:pt x="4093683" y="406589"/>
                  <a:pt x="4090995" y="406589"/>
                </a:cubicBezTo>
                <a:cubicBezTo>
                  <a:pt x="4090995" y="403141"/>
                  <a:pt x="4090995" y="406589"/>
                  <a:pt x="4090995" y="403141"/>
                </a:cubicBezTo>
                <a:cubicBezTo>
                  <a:pt x="4093683" y="406589"/>
                  <a:pt x="4093683" y="403141"/>
                  <a:pt x="4096369" y="403141"/>
                </a:cubicBezTo>
                <a:close/>
                <a:moveTo>
                  <a:pt x="3980823" y="399693"/>
                </a:moveTo>
                <a:cubicBezTo>
                  <a:pt x="3975449" y="403141"/>
                  <a:pt x="3972762" y="399693"/>
                  <a:pt x="3967388" y="399693"/>
                </a:cubicBezTo>
                <a:cubicBezTo>
                  <a:pt x="3970074" y="403141"/>
                  <a:pt x="3980823" y="403141"/>
                  <a:pt x="3980823" y="399693"/>
                </a:cubicBezTo>
                <a:close/>
                <a:moveTo>
                  <a:pt x="4007694" y="399693"/>
                </a:moveTo>
                <a:cubicBezTo>
                  <a:pt x="4005008" y="403141"/>
                  <a:pt x="4005008" y="399693"/>
                  <a:pt x="4002320" y="399693"/>
                </a:cubicBezTo>
                <a:cubicBezTo>
                  <a:pt x="4002320" y="403141"/>
                  <a:pt x="4002320" y="403141"/>
                  <a:pt x="4002320" y="403141"/>
                </a:cubicBezTo>
                <a:cubicBezTo>
                  <a:pt x="3996946" y="403141"/>
                  <a:pt x="3988885" y="403141"/>
                  <a:pt x="3983510" y="403141"/>
                </a:cubicBezTo>
                <a:cubicBezTo>
                  <a:pt x="3983510" y="403141"/>
                  <a:pt x="3983510" y="403141"/>
                  <a:pt x="3980823" y="403141"/>
                </a:cubicBezTo>
                <a:cubicBezTo>
                  <a:pt x="3983510" y="399693"/>
                  <a:pt x="3994259" y="403141"/>
                  <a:pt x="3991571" y="399693"/>
                </a:cubicBezTo>
                <a:lnTo>
                  <a:pt x="4002320" y="399693"/>
                </a:lnTo>
                <a:close/>
                <a:moveTo>
                  <a:pt x="4136676" y="399693"/>
                </a:moveTo>
                <a:lnTo>
                  <a:pt x="4136676" y="401417"/>
                </a:lnTo>
                <a:lnTo>
                  <a:pt x="4139364" y="403141"/>
                </a:lnTo>
                <a:cubicBezTo>
                  <a:pt x="4139364" y="399693"/>
                  <a:pt x="4136676" y="399693"/>
                  <a:pt x="4136676" y="399693"/>
                </a:cubicBezTo>
                <a:close/>
                <a:moveTo>
                  <a:pt x="4123241" y="385901"/>
                </a:moveTo>
                <a:cubicBezTo>
                  <a:pt x="4125928" y="389350"/>
                  <a:pt x="4123241" y="392797"/>
                  <a:pt x="4123241" y="389350"/>
                </a:cubicBezTo>
                <a:cubicBezTo>
                  <a:pt x="4125928" y="389350"/>
                  <a:pt x="4117866" y="389350"/>
                  <a:pt x="4117866" y="389350"/>
                </a:cubicBezTo>
                <a:cubicBezTo>
                  <a:pt x="4120553" y="389350"/>
                  <a:pt x="4123241" y="389350"/>
                  <a:pt x="4123241" y="385901"/>
                </a:cubicBezTo>
                <a:close/>
                <a:moveTo>
                  <a:pt x="4113836" y="384609"/>
                </a:moveTo>
                <a:cubicBezTo>
                  <a:pt x="4115179" y="384177"/>
                  <a:pt x="4116523" y="384177"/>
                  <a:pt x="4117866" y="385901"/>
                </a:cubicBezTo>
                <a:cubicBezTo>
                  <a:pt x="4117866" y="385901"/>
                  <a:pt x="4109805" y="385901"/>
                  <a:pt x="4109805" y="385901"/>
                </a:cubicBezTo>
                <a:cubicBezTo>
                  <a:pt x="4111148" y="385901"/>
                  <a:pt x="4112492" y="385040"/>
                  <a:pt x="4113836" y="384609"/>
                </a:cubicBezTo>
                <a:close/>
                <a:moveTo>
                  <a:pt x="4135333" y="376850"/>
                </a:moveTo>
                <a:lnTo>
                  <a:pt x="4128615" y="379006"/>
                </a:lnTo>
                <a:cubicBezTo>
                  <a:pt x="4133989" y="375557"/>
                  <a:pt x="4133989" y="375557"/>
                  <a:pt x="4136676" y="379006"/>
                </a:cubicBezTo>
                <a:close/>
                <a:moveTo>
                  <a:pt x="4112492" y="375557"/>
                </a:moveTo>
                <a:lnTo>
                  <a:pt x="4112492" y="378431"/>
                </a:lnTo>
                <a:lnTo>
                  <a:pt x="4115179" y="379006"/>
                </a:lnTo>
                <a:cubicBezTo>
                  <a:pt x="4112492" y="379006"/>
                  <a:pt x="4115179" y="375557"/>
                  <a:pt x="4112492" y="375557"/>
                </a:cubicBezTo>
                <a:close/>
                <a:moveTo>
                  <a:pt x="4115179" y="375557"/>
                </a:moveTo>
                <a:cubicBezTo>
                  <a:pt x="4115179" y="375557"/>
                  <a:pt x="4115179" y="379006"/>
                  <a:pt x="4115179" y="379006"/>
                </a:cubicBezTo>
                <a:cubicBezTo>
                  <a:pt x="4120553" y="375557"/>
                  <a:pt x="4123241" y="382453"/>
                  <a:pt x="4128615" y="379006"/>
                </a:cubicBezTo>
                <a:cubicBezTo>
                  <a:pt x="4123241" y="375557"/>
                  <a:pt x="4120553" y="375557"/>
                  <a:pt x="4115179" y="375557"/>
                </a:cubicBezTo>
                <a:close/>
                <a:moveTo>
                  <a:pt x="4176983" y="371124"/>
                </a:moveTo>
                <a:lnTo>
                  <a:pt x="4175789" y="371343"/>
                </a:lnTo>
                <a:lnTo>
                  <a:pt x="4176983" y="372110"/>
                </a:lnTo>
                <a:close/>
                <a:moveTo>
                  <a:pt x="4182358" y="370139"/>
                </a:moveTo>
                <a:lnTo>
                  <a:pt x="4179969" y="370577"/>
                </a:lnTo>
                <a:lnTo>
                  <a:pt x="4182358" y="372110"/>
                </a:lnTo>
                <a:close/>
                <a:moveTo>
                  <a:pt x="4171609" y="368662"/>
                </a:moveTo>
                <a:cubicBezTo>
                  <a:pt x="4170265" y="370386"/>
                  <a:pt x="4166906" y="370386"/>
                  <a:pt x="4163547" y="370386"/>
                </a:cubicBezTo>
                <a:lnTo>
                  <a:pt x="4160890" y="370954"/>
                </a:lnTo>
                <a:lnTo>
                  <a:pt x="4171609" y="372110"/>
                </a:lnTo>
                <a:lnTo>
                  <a:pt x="4175789" y="371343"/>
                </a:lnTo>
                <a:close/>
                <a:moveTo>
                  <a:pt x="4176983" y="368662"/>
                </a:moveTo>
                <a:lnTo>
                  <a:pt x="4176983" y="371124"/>
                </a:lnTo>
                <a:lnTo>
                  <a:pt x="4179969" y="370577"/>
                </a:lnTo>
                <a:close/>
                <a:moveTo>
                  <a:pt x="4190419" y="368662"/>
                </a:moveTo>
                <a:cubicBezTo>
                  <a:pt x="4187732" y="372110"/>
                  <a:pt x="4185044" y="372110"/>
                  <a:pt x="4182358" y="368662"/>
                </a:cubicBezTo>
                <a:lnTo>
                  <a:pt x="4182358" y="370139"/>
                </a:lnTo>
                <a:close/>
                <a:moveTo>
                  <a:pt x="4015755" y="365213"/>
                </a:moveTo>
                <a:cubicBezTo>
                  <a:pt x="4015755" y="365213"/>
                  <a:pt x="4013069" y="365213"/>
                  <a:pt x="4010382" y="368662"/>
                </a:cubicBezTo>
                <a:cubicBezTo>
                  <a:pt x="4010382" y="365213"/>
                  <a:pt x="4007694" y="365213"/>
                  <a:pt x="4005008" y="365213"/>
                </a:cubicBezTo>
                <a:close/>
                <a:moveTo>
                  <a:pt x="4064124" y="361766"/>
                </a:moveTo>
                <a:cubicBezTo>
                  <a:pt x="4064124" y="365213"/>
                  <a:pt x="4069498" y="361766"/>
                  <a:pt x="4066811" y="365213"/>
                </a:cubicBezTo>
                <a:cubicBezTo>
                  <a:pt x="4058749" y="365213"/>
                  <a:pt x="4053375" y="361766"/>
                  <a:pt x="4045314" y="365213"/>
                </a:cubicBezTo>
                <a:cubicBezTo>
                  <a:pt x="4045314" y="361766"/>
                  <a:pt x="4053375" y="361766"/>
                  <a:pt x="4056063" y="361766"/>
                </a:cubicBezTo>
                <a:cubicBezTo>
                  <a:pt x="4057406" y="360042"/>
                  <a:pt x="4059422" y="360904"/>
                  <a:pt x="4061101" y="361766"/>
                </a:cubicBezTo>
                <a:cubicBezTo>
                  <a:pt x="4062780" y="362627"/>
                  <a:pt x="4064124" y="363490"/>
                  <a:pt x="4064124" y="361766"/>
                </a:cubicBezTo>
                <a:close/>
                <a:moveTo>
                  <a:pt x="4104431" y="361766"/>
                </a:moveTo>
                <a:lnTo>
                  <a:pt x="4099057" y="361766"/>
                </a:lnTo>
                <a:cubicBezTo>
                  <a:pt x="4099057" y="361766"/>
                  <a:pt x="4099057" y="361766"/>
                  <a:pt x="4099057" y="365213"/>
                </a:cubicBezTo>
                <a:cubicBezTo>
                  <a:pt x="4109805" y="365213"/>
                  <a:pt x="4125928" y="361766"/>
                  <a:pt x="4133989" y="365213"/>
                </a:cubicBezTo>
                <a:cubicBezTo>
                  <a:pt x="4128615" y="361766"/>
                  <a:pt x="4112492" y="361766"/>
                  <a:pt x="4104431" y="361766"/>
                </a:cubicBezTo>
                <a:close/>
                <a:moveTo>
                  <a:pt x="4054719" y="357025"/>
                </a:moveTo>
                <a:cubicBezTo>
                  <a:pt x="4055390" y="356594"/>
                  <a:pt x="4056063" y="356594"/>
                  <a:pt x="4056063" y="358317"/>
                </a:cubicBezTo>
                <a:cubicBezTo>
                  <a:pt x="4056063" y="358317"/>
                  <a:pt x="4056063" y="358317"/>
                  <a:pt x="4053375" y="358317"/>
                </a:cubicBezTo>
                <a:cubicBezTo>
                  <a:pt x="4053375" y="358317"/>
                  <a:pt x="4054047" y="357456"/>
                  <a:pt x="4054719" y="357025"/>
                </a:cubicBezTo>
                <a:close/>
                <a:moveTo>
                  <a:pt x="4123241" y="347974"/>
                </a:moveTo>
                <a:cubicBezTo>
                  <a:pt x="4125928" y="347974"/>
                  <a:pt x="4128615" y="347974"/>
                  <a:pt x="4131302" y="351422"/>
                </a:cubicBezTo>
                <a:cubicBezTo>
                  <a:pt x="4128615" y="347974"/>
                  <a:pt x="4123241" y="351422"/>
                  <a:pt x="4123241" y="347974"/>
                </a:cubicBezTo>
                <a:close/>
                <a:moveTo>
                  <a:pt x="4031878" y="344526"/>
                </a:moveTo>
                <a:cubicBezTo>
                  <a:pt x="4034566" y="344526"/>
                  <a:pt x="4039940" y="344526"/>
                  <a:pt x="4037252" y="347974"/>
                </a:cubicBezTo>
                <a:cubicBezTo>
                  <a:pt x="4037252" y="347974"/>
                  <a:pt x="4039940" y="347974"/>
                  <a:pt x="4039940" y="347974"/>
                </a:cubicBezTo>
                <a:cubicBezTo>
                  <a:pt x="4039940" y="347974"/>
                  <a:pt x="4042627" y="347974"/>
                  <a:pt x="4042627" y="347974"/>
                </a:cubicBezTo>
                <a:cubicBezTo>
                  <a:pt x="4045314" y="344526"/>
                  <a:pt x="4045314" y="347974"/>
                  <a:pt x="4048001" y="347974"/>
                </a:cubicBezTo>
                <a:cubicBezTo>
                  <a:pt x="4053375" y="344526"/>
                  <a:pt x="4069498" y="347974"/>
                  <a:pt x="4069498" y="347974"/>
                </a:cubicBezTo>
                <a:cubicBezTo>
                  <a:pt x="4072186" y="347974"/>
                  <a:pt x="4072186" y="347974"/>
                  <a:pt x="4072186" y="347974"/>
                </a:cubicBezTo>
                <a:cubicBezTo>
                  <a:pt x="4077560" y="347974"/>
                  <a:pt x="4085621" y="347974"/>
                  <a:pt x="4093683" y="347974"/>
                </a:cubicBezTo>
                <a:cubicBezTo>
                  <a:pt x="4093683" y="354870"/>
                  <a:pt x="4099057" y="351422"/>
                  <a:pt x="4104431" y="354870"/>
                </a:cubicBezTo>
                <a:cubicBezTo>
                  <a:pt x="4099057" y="354870"/>
                  <a:pt x="4088308" y="351422"/>
                  <a:pt x="4088308" y="354870"/>
                </a:cubicBezTo>
                <a:cubicBezTo>
                  <a:pt x="4077560" y="351422"/>
                  <a:pt x="4061437" y="354870"/>
                  <a:pt x="4050688" y="347974"/>
                </a:cubicBezTo>
                <a:cubicBezTo>
                  <a:pt x="4050688" y="351422"/>
                  <a:pt x="4048001" y="351422"/>
                  <a:pt x="4048001" y="351422"/>
                </a:cubicBezTo>
                <a:cubicBezTo>
                  <a:pt x="4045314" y="347974"/>
                  <a:pt x="4048001" y="347974"/>
                  <a:pt x="4045314" y="347974"/>
                </a:cubicBezTo>
                <a:cubicBezTo>
                  <a:pt x="4045314" y="347974"/>
                  <a:pt x="4042627" y="351422"/>
                  <a:pt x="4039940" y="347974"/>
                </a:cubicBezTo>
                <a:cubicBezTo>
                  <a:pt x="4039940" y="351422"/>
                  <a:pt x="4037252" y="347974"/>
                  <a:pt x="4037252" y="347974"/>
                </a:cubicBezTo>
                <a:cubicBezTo>
                  <a:pt x="4034566" y="344526"/>
                  <a:pt x="4031878" y="347974"/>
                  <a:pt x="4031878" y="344526"/>
                </a:cubicBezTo>
                <a:close/>
                <a:moveTo>
                  <a:pt x="535776" y="326204"/>
                </a:moveTo>
                <a:cubicBezTo>
                  <a:pt x="539675" y="331006"/>
                  <a:pt x="535776" y="331006"/>
                  <a:pt x="535776" y="331006"/>
                </a:cubicBezTo>
                <a:cubicBezTo>
                  <a:pt x="539675" y="335807"/>
                  <a:pt x="539675" y="331006"/>
                  <a:pt x="539675" y="335807"/>
                </a:cubicBezTo>
                <a:cubicBezTo>
                  <a:pt x="531877" y="335807"/>
                  <a:pt x="508484" y="340608"/>
                  <a:pt x="508484" y="350211"/>
                </a:cubicBezTo>
                <a:cubicBezTo>
                  <a:pt x="508484" y="355013"/>
                  <a:pt x="516282" y="355013"/>
                  <a:pt x="516282" y="355013"/>
                </a:cubicBezTo>
                <a:cubicBezTo>
                  <a:pt x="527978" y="355013"/>
                  <a:pt x="551371" y="345410"/>
                  <a:pt x="566967" y="345410"/>
                </a:cubicBezTo>
                <a:cubicBezTo>
                  <a:pt x="555271" y="350211"/>
                  <a:pt x="539675" y="355013"/>
                  <a:pt x="527978" y="359813"/>
                </a:cubicBezTo>
                <a:cubicBezTo>
                  <a:pt x="524080" y="359813"/>
                  <a:pt x="516282" y="364615"/>
                  <a:pt x="520180" y="364615"/>
                </a:cubicBezTo>
                <a:cubicBezTo>
                  <a:pt x="524080" y="364615"/>
                  <a:pt x="527978" y="364615"/>
                  <a:pt x="531877" y="364615"/>
                </a:cubicBezTo>
                <a:cubicBezTo>
                  <a:pt x="524080" y="369416"/>
                  <a:pt x="512382" y="369416"/>
                  <a:pt x="516282" y="379020"/>
                </a:cubicBezTo>
                <a:cubicBezTo>
                  <a:pt x="516282" y="379020"/>
                  <a:pt x="520180" y="374218"/>
                  <a:pt x="524080" y="379020"/>
                </a:cubicBezTo>
                <a:cubicBezTo>
                  <a:pt x="512382" y="379020"/>
                  <a:pt x="508484" y="383820"/>
                  <a:pt x="496787" y="383820"/>
                </a:cubicBezTo>
                <a:cubicBezTo>
                  <a:pt x="500686" y="379020"/>
                  <a:pt x="508484" y="379020"/>
                  <a:pt x="508484" y="369416"/>
                </a:cubicBezTo>
                <a:cubicBezTo>
                  <a:pt x="508484" y="369416"/>
                  <a:pt x="512382" y="364615"/>
                  <a:pt x="512382" y="364615"/>
                </a:cubicBezTo>
                <a:cubicBezTo>
                  <a:pt x="508484" y="359813"/>
                  <a:pt x="508484" y="350211"/>
                  <a:pt x="500686" y="350211"/>
                </a:cubicBezTo>
                <a:cubicBezTo>
                  <a:pt x="500686" y="350211"/>
                  <a:pt x="500686" y="345410"/>
                  <a:pt x="500686" y="340608"/>
                </a:cubicBezTo>
                <a:cubicBezTo>
                  <a:pt x="504585" y="340608"/>
                  <a:pt x="512382" y="335807"/>
                  <a:pt x="512382" y="335807"/>
                </a:cubicBezTo>
                <a:cubicBezTo>
                  <a:pt x="520180" y="340608"/>
                  <a:pt x="527978" y="331006"/>
                  <a:pt x="535776" y="326204"/>
                </a:cubicBezTo>
                <a:close/>
                <a:moveTo>
                  <a:pt x="531877" y="321403"/>
                </a:moveTo>
                <a:cubicBezTo>
                  <a:pt x="531877" y="326204"/>
                  <a:pt x="524080" y="326204"/>
                  <a:pt x="520180" y="331006"/>
                </a:cubicBezTo>
                <a:cubicBezTo>
                  <a:pt x="520180" y="326204"/>
                  <a:pt x="524080" y="326204"/>
                  <a:pt x="524080" y="321403"/>
                </a:cubicBezTo>
                <a:cubicBezTo>
                  <a:pt x="524080" y="326204"/>
                  <a:pt x="527978" y="321403"/>
                  <a:pt x="531877" y="321403"/>
                </a:cubicBezTo>
                <a:close/>
                <a:moveTo>
                  <a:pt x="4003664" y="312202"/>
                </a:moveTo>
                <a:lnTo>
                  <a:pt x="4003216" y="312345"/>
                </a:lnTo>
                <a:lnTo>
                  <a:pt x="4007694" y="313495"/>
                </a:lnTo>
                <a:cubicBezTo>
                  <a:pt x="4006351" y="313495"/>
                  <a:pt x="4005008" y="312632"/>
                  <a:pt x="4003664" y="312202"/>
                </a:cubicBezTo>
                <a:close/>
                <a:moveTo>
                  <a:pt x="3982838" y="308753"/>
                </a:moveTo>
                <a:cubicBezTo>
                  <a:pt x="3986197" y="308322"/>
                  <a:pt x="3988885" y="308322"/>
                  <a:pt x="3988885" y="310046"/>
                </a:cubicBezTo>
                <a:cubicBezTo>
                  <a:pt x="3986197" y="310046"/>
                  <a:pt x="3975449" y="310046"/>
                  <a:pt x="3972762" y="310046"/>
                </a:cubicBezTo>
                <a:cubicBezTo>
                  <a:pt x="3975449" y="310046"/>
                  <a:pt x="3979479" y="309185"/>
                  <a:pt x="3982838" y="308753"/>
                </a:cubicBezTo>
                <a:close/>
                <a:moveTo>
                  <a:pt x="3468180" y="298924"/>
                </a:moveTo>
                <a:lnTo>
                  <a:pt x="3468584" y="299701"/>
                </a:lnTo>
                <a:lnTo>
                  <a:pt x="3465897" y="299701"/>
                </a:lnTo>
                <a:cubicBezTo>
                  <a:pt x="3465897" y="299701"/>
                  <a:pt x="3465897" y="299701"/>
                  <a:pt x="3463209" y="299701"/>
                </a:cubicBezTo>
                <a:cubicBezTo>
                  <a:pt x="3460522" y="299701"/>
                  <a:pt x="3460522" y="299701"/>
                  <a:pt x="3457835" y="299701"/>
                </a:cubicBezTo>
                <a:lnTo>
                  <a:pt x="3458210" y="299316"/>
                </a:lnTo>
                <a:close/>
                <a:moveTo>
                  <a:pt x="3474720" y="298667"/>
                </a:moveTo>
                <a:lnTo>
                  <a:pt x="3503696" y="299677"/>
                </a:lnTo>
                <a:lnTo>
                  <a:pt x="3503517" y="299701"/>
                </a:lnTo>
                <a:lnTo>
                  <a:pt x="3504377" y="299701"/>
                </a:lnTo>
                <a:lnTo>
                  <a:pt x="3512297" y="299977"/>
                </a:lnTo>
                <a:lnTo>
                  <a:pt x="3495119" y="300994"/>
                </a:lnTo>
                <a:cubicBezTo>
                  <a:pt x="3487394" y="300564"/>
                  <a:pt x="3479332" y="299701"/>
                  <a:pt x="3471271" y="299701"/>
                </a:cubicBezTo>
                <a:lnTo>
                  <a:pt x="3469153" y="298886"/>
                </a:lnTo>
                <a:close/>
                <a:moveTo>
                  <a:pt x="3888453" y="298409"/>
                </a:moveTo>
                <a:cubicBezTo>
                  <a:pt x="3885430" y="298841"/>
                  <a:pt x="3881399" y="299702"/>
                  <a:pt x="3878712" y="299702"/>
                </a:cubicBezTo>
                <a:cubicBezTo>
                  <a:pt x="3884087" y="299702"/>
                  <a:pt x="3886774" y="299702"/>
                  <a:pt x="3892148" y="299702"/>
                </a:cubicBezTo>
                <a:cubicBezTo>
                  <a:pt x="3893492" y="297979"/>
                  <a:pt x="3891476" y="297979"/>
                  <a:pt x="3888453" y="298409"/>
                </a:cubicBezTo>
                <a:close/>
                <a:moveTo>
                  <a:pt x="3871994" y="294962"/>
                </a:moveTo>
                <a:cubicBezTo>
                  <a:pt x="3870651" y="295392"/>
                  <a:pt x="3869307" y="296255"/>
                  <a:pt x="3867964" y="296255"/>
                </a:cubicBezTo>
                <a:lnTo>
                  <a:pt x="3876025" y="296255"/>
                </a:lnTo>
                <a:cubicBezTo>
                  <a:pt x="3874681" y="294531"/>
                  <a:pt x="3873338" y="294531"/>
                  <a:pt x="3871994" y="294962"/>
                </a:cubicBezTo>
                <a:close/>
                <a:moveTo>
                  <a:pt x="3496799" y="294961"/>
                </a:moveTo>
                <a:cubicBezTo>
                  <a:pt x="3495455" y="295391"/>
                  <a:pt x="3494111" y="296254"/>
                  <a:pt x="3492768" y="296254"/>
                </a:cubicBezTo>
                <a:lnTo>
                  <a:pt x="3500829" y="296254"/>
                </a:lnTo>
                <a:cubicBezTo>
                  <a:pt x="3499485" y="294530"/>
                  <a:pt x="3498142" y="294530"/>
                  <a:pt x="3496799" y="294961"/>
                </a:cubicBezTo>
                <a:close/>
                <a:moveTo>
                  <a:pt x="3773915" y="289359"/>
                </a:moveTo>
                <a:cubicBezTo>
                  <a:pt x="3771227" y="289359"/>
                  <a:pt x="3771227" y="292806"/>
                  <a:pt x="3771227" y="289359"/>
                </a:cubicBezTo>
                <a:cubicBezTo>
                  <a:pt x="3771227" y="289359"/>
                  <a:pt x="3773915" y="289359"/>
                  <a:pt x="3773915" y="289359"/>
                </a:cubicBezTo>
                <a:close/>
                <a:moveTo>
                  <a:pt x="3822283" y="289359"/>
                </a:moveTo>
                <a:cubicBezTo>
                  <a:pt x="3819595" y="289359"/>
                  <a:pt x="3819595" y="289359"/>
                  <a:pt x="3819595" y="289359"/>
                </a:cubicBezTo>
                <a:lnTo>
                  <a:pt x="3821069" y="289581"/>
                </a:lnTo>
                <a:close/>
                <a:moveTo>
                  <a:pt x="3398719" y="289358"/>
                </a:moveTo>
                <a:cubicBezTo>
                  <a:pt x="3396031" y="289358"/>
                  <a:pt x="3396031" y="292805"/>
                  <a:pt x="3396031" y="289358"/>
                </a:cubicBezTo>
                <a:cubicBezTo>
                  <a:pt x="3396031" y="289358"/>
                  <a:pt x="3398719" y="289358"/>
                  <a:pt x="3398719" y="289358"/>
                </a:cubicBezTo>
                <a:close/>
                <a:moveTo>
                  <a:pt x="3447087" y="289358"/>
                </a:moveTo>
                <a:cubicBezTo>
                  <a:pt x="3444400" y="289358"/>
                  <a:pt x="3444400" y="289358"/>
                  <a:pt x="3444400" y="289358"/>
                </a:cubicBezTo>
                <a:lnTo>
                  <a:pt x="3445873" y="289580"/>
                </a:lnTo>
                <a:close/>
                <a:moveTo>
                  <a:pt x="3797533" y="285367"/>
                </a:moveTo>
                <a:lnTo>
                  <a:pt x="3795412" y="285911"/>
                </a:lnTo>
                <a:lnTo>
                  <a:pt x="3798098" y="285911"/>
                </a:lnTo>
                <a:close/>
                <a:moveTo>
                  <a:pt x="3422337" y="285366"/>
                </a:moveTo>
                <a:lnTo>
                  <a:pt x="3420216" y="285910"/>
                </a:lnTo>
                <a:lnTo>
                  <a:pt x="3422903" y="285910"/>
                </a:lnTo>
                <a:close/>
                <a:moveTo>
                  <a:pt x="3392409" y="281262"/>
                </a:moveTo>
                <a:lnTo>
                  <a:pt x="3393344" y="282461"/>
                </a:lnTo>
                <a:cubicBezTo>
                  <a:pt x="3393344" y="282461"/>
                  <a:pt x="3390657" y="282461"/>
                  <a:pt x="3390657" y="282461"/>
                </a:cubicBezTo>
                <a:lnTo>
                  <a:pt x="3390657" y="281262"/>
                </a:lnTo>
                <a:close/>
                <a:moveTo>
                  <a:pt x="3396733" y="281262"/>
                </a:moveTo>
                <a:lnTo>
                  <a:pt x="3396031" y="282461"/>
                </a:lnTo>
                <a:lnTo>
                  <a:pt x="3396031" y="281262"/>
                </a:lnTo>
                <a:close/>
                <a:moveTo>
                  <a:pt x="3400159" y="281262"/>
                </a:moveTo>
                <a:lnTo>
                  <a:pt x="3401405" y="282461"/>
                </a:lnTo>
                <a:cubicBezTo>
                  <a:pt x="3401405" y="282461"/>
                  <a:pt x="3398719" y="282461"/>
                  <a:pt x="3398719" y="282461"/>
                </a:cubicBezTo>
                <a:lnTo>
                  <a:pt x="3399965" y="281262"/>
                </a:lnTo>
                <a:close/>
                <a:moveTo>
                  <a:pt x="3427460" y="281262"/>
                </a:moveTo>
                <a:lnTo>
                  <a:pt x="3425590" y="282461"/>
                </a:lnTo>
                <a:lnTo>
                  <a:pt x="3412154" y="282461"/>
                </a:lnTo>
                <a:cubicBezTo>
                  <a:pt x="3412154" y="285910"/>
                  <a:pt x="3414841" y="289358"/>
                  <a:pt x="3414841" y="289358"/>
                </a:cubicBezTo>
                <a:cubicBezTo>
                  <a:pt x="3412154" y="289358"/>
                  <a:pt x="3412154" y="289358"/>
                  <a:pt x="3409467" y="289358"/>
                </a:cubicBezTo>
                <a:cubicBezTo>
                  <a:pt x="3406780" y="285910"/>
                  <a:pt x="3412154" y="289358"/>
                  <a:pt x="3412154" y="285910"/>
                </a:cubicBezTo>
                <a:cubicBezTo>
                  <a:pt x="3412154" y="282461"/>
                  <a:pt x="3409467" y="285910"/>
                  <a:pt x="3409467" y="285910"/>
                </a:cubicBezTo>
                <a:cubicBezTo>
                  <a:pt x="3409467" y="285910"/>
                  <a:pt x="3412154" y="282461"/>
                  <a:pt x="3412154" y="282461"/>
                </a:cubicBezTo>
                <a:lnTo>
                  <a:pt x="3404093" y="282461"/>
                </a:lnTo>
                <a:lnTo>
                  <a:pt x="3409938" y="281262"/>
                </a:lnTo>
                <a:lnTo>
                  <a:pt x="3424655" y="281262"/>
                </a:lnTo>
                <a:lnTo>
                  <a:pt x="3425590" y="282461"/>
                </a:lnTo>
                <a:lnTo>
                  <a:pt x="3426525" y="281262"/>
                </a:lnTo>
                <a:close/>
                <a:moveTo>
                  <a:pt x="3430964" y="281262"/>
                </a:moveTo>
                <a:lnTo>
                  <a:pt x="3430964" y="282461"/>
                </a:lnTo>
                <a:lnTo>
                  <a:pt x="3430029" y="281262"/>
                </a:lnTo>
                <a:close/>
                <a:moveTo>
                  <a:pt x="3775258" y="281169"/>
                </a:moveTo>
                <a:cubicBezTo>
                  <a:pt x="3775930" y="280739"/>
                  <a:pt x="3776601" y="280739"/>
                  <a:pt x="3776601" y="282462"/>
                </a:cubicBezTo>
                <a:cubicBezTo>
                  <a:pt x="3776601" y="282462"/>
                  <a:pt x="3773915" y="282462"/>
                  <a:pt x="3773915" y="282462"/>
                </a:cubicBezTo>
                <a:cubicBezTo>
                  <a:pt x="3773915" y="282462"/>
                  <a:pt x="3774586" y="281601"/>
                  <a:pt x="3775258" y="281169"/>
                </a:cubicBezTo>
                <a:close/>
                <a:moveTo>
                  <a:pt x="3765853" y="279015"/>
                </a:moveTo>
                <a:cubicBezTo>
                  <a:pt x="3765853" y="282462"/>
                  <a:pt x="3768540" y="279015"/>
                  <a:pt x="3768540" y="282462"/>
                </a:cubicBezTo>
                <a:cubicBezTo>
                  <a:pt x="3768540" y="282462"/>
                  <a:pt x="3765853" y="282462"/>
                  <a:pt x="3765853" y="282462"/>
                </a:cubicBezTo>
                <a:lnTo>
                  <a:pt x="3765853" y="280308"/>
                </a:lnTo>
                <a:cubicBezTo>
                  <a:pt x="3765853" y="280739"/>
                  <a:pt x="3765853" y="280739"/>
                  <a:pt x="3765853" y="279015"/>
                </a:cubicBezTo>
                <a:close/>
                <a:moveTo>
                  <a:pt x="3771227" y="279015"/>
                </a:moveTo>
                <a:cubicBezTo>
                  <a:pt x="3773915" y="282462"/>
                  <a:pt x="3771227" y="279015"/>
                  <a:pt x="3771227" y="282462"/>
                </a:cubicBezTo>
                <a:cubicBezTo>
                  <a:pt x="3771227" y="282462"/>
                  <a:pt x="3771227" y="282462"/>
                  <a:pt x="3771227" y="279015"/>
                </a:cubicBezTo>
                <a:close/>
                <a:moveTo>
                  <a:pt x="3806160" y="279015"/>
                </a:moveTo>
                <a:lnTo>
                  <a:pt x="3803473" y="279015"/>
                </a:lnTo>
                <a:lnTo>
                  <a:pt x="3804369" y="280164"/>
                </a:lnTo>
                <a:close/>
                <a:moveTo>
                  <a:pt x="3809855" y="277722"/>
                </a:moveTo>
                <a:cubicBezTo>
                  <a:pt x="3812877" y="277291"/>
                  <a:pt x="3815565" y="277291"/>
                  <a:pt x="3816909" y="279015"/>
                </a:cubicBezTo>
                <a:lnTo>
                  <a:pt x="3806160" y="279015"/>
                </a:lnTo>
                <a:cubicBezTo>
                  <a:pt x="3806160" y="279015"/>
                  <a:pt x="3806160" y="279015"/>
                  <a:pt x="3806160" y="282462"/>
                </a:cubicBezTo>
                <a:lnTo>
                  <a:pt x="3804369" y="280164"/>
                </a:lnTo>
                <a:lnTo>
                  <a:pt x="3800786" y="282462"/>
                </a:lnTo>
                <a:lnTo>
                  <a:pt x="3787350" y="282462"/>
                </a:lnTo>
                <a:cubicBezTo>
                  <a:pt x="3787350" y="285911"/>
                  <a:pt x="3790037" y="289359"/>
                  <a:pt x="3790037" y="289359"/>
                </a:cubicBezTo>
                <a:cubicBezTo>
                  <a:pt x="3787350" y="289359"/>
                  <a:pt x="3787350" y="289359"/>
                  <a:pt x="3784663" y="289359"/>
                </a:cubicBezTo>
                <a:cubicBezTo>
                  <a:pt x="3781976" y="285911"/>
                  <a:pt x="3787350" y="289359"/>
                  <a:pt x="3787350" y="285911"/>
                </a:cubicBezTo>
                <a:cubicBezTo>
                  <a:pt x="3787350" y="282462"/>
                  <a:pt x="3784663" y="285911"/>
                  <a:pt x="3784663" y="285911"/>
                </a:cubicBezTo>
                <a:cubicBezTo>
                  <a:pt x="3784663" y="285911"/>
                  <a:pt x="3787350" y="282462"/>
                  <a:pt x="3787350" y="282462"/>
                </a:cubicBezTo>
                <a:lnTo>
                  <a:pt x="3779289" y="282462"/>
                </a:lnTo>
                <a:cubicBezTo>
                  <a:pt x="3784663" y="279015"/>
                  <a:pt x="3790037" y="282462"/>
                  <a:pt x="3798098" y="279015"/>
                </a:cubicBezTo>
                <a:cubicBezTo>
                  <a:pt x="3800786" y="279015"/>
                  <a:pt x="3800786" y="279015"/>
                  <a:pt x="3800786" y="282462"/>
                </a:cubicBezTo>
                <a:cubicBezTo>
                  <a:pt x="3803473" y="282462"/>
                  <a:pt x="3803473" y="279015"/>
                  <a:pt x="3803473" y="279015"/>
                </a:cubicBezTo>
                <a:cubicBezTo>
                  <a:pt x="3803473" y="279015"/>
                  <a:pt x="3800786" y="282462"/>
                  <a:pt x="3800786" y="279015"/>
                </a:cubicBezTo>
                <a:cubicBezTo>
                  <a:pt x="3803473" y="279015"/>
                  <a:pt x="3806832" y="278153"/>
                  <a:pt x="3809855" y="277722"/>
                </a:cubicBezTo>
                <a:close/>
                <a:moveTo>
                  <a:pt x="3434659" y="277721"/>
                </a:moveTo>
                <a:cubicBezTo>
                  <a:pt x="3437682" y="277290"/>
                  <a:pt x="3440369" y="277290"/>
                  <a:pt x="3441713" y="279014"/>
                </a:cubicBezTo>
                <a:lnTo>
                  <a:pt x="3430964" y="279014"/>
                </a:lnTo>
                <a:lnTo>
                  <a:pt x="3430964" y="279121"/>
                </a:lnTo>
                <a:lnTo>
                  <a:pt x="3430813" y="279111"/>
                </a:lnTo>
                <a:lnTo>
                  <a:pt x="3430964" y="279014"/>
                </a:lnTo>
                <a:lnTo>
                  <a:pt x="3429313" y="279014"/>
                </a:lnTo>
                <a:lnTo>
                  <a:pt x="3426754" y="278848"/>
                </a:lnTo>
                <a:close/>
                <a:moveTo>
                  <a:pt x="3833031" y="275567"/>
                </a:moveTo>
                <a:cubicBezTo>
                  <a:pt x="3833031" y="275567"/>
                  <a:pt x="3833031" y="275567"/>
                  <a:pt x="3830344" y="275567"/>
                </a:cubicBezTo>
                <a:lnTo>
                  <a:pt x="3819595" y="275567"/>
                </a:lnTo>
                <a:cubicBezTo>
                  <a:pt x="3822283" y="279015"/>
                  <a:pt x="3827657" y="275567"/>
                  <a:pt x="3833031" y="275567"/>
                </a:cubicBezTo>
                <a:close/>
                <a:moveTo>
                  <a:pt x="3457835" y="275566"/>
                </a:moveTo>
                <a:lnTo>
                  <a:pt x="3455148" y="275566"/>
                </a:lnTo>
                <a:lnTo>
                  <a:pt x="3444400" y="275566"/>
                </a:lnTo>
                <a:cubicBezTo>
                  <a:pt x="3447087" y="279014"/>
                  <a:pt x="3452462" y="275566"/>
                  <a:pt x="3457835" y="275566"/>
                </a:cubicBezTo>
                <a:close/>
                <a:moveTo>
                  <a:pt x="3541472" y="267377"/>
                </a:moveTo>
                <a:lnTo>
                  <a:pt x="3551396" y="267644"/>
                </a:lnTo>
                <a:lnTo>
                  <a:pt x="3548196" y="268671"/>
                </a:lnTo>
                <a:cubicBezTo>
                  <a:pt x="3548196" y="272119"/>
                  <a:pt x="3550883" y="268671"/>
                  <a:pt x="3553570" y="268671"/>
                </a:cubicBezTo>
                <a:cubicBezTo>
                  <a:pt x="3548196" y="268671"/>
                  <a:pt x="3542822" y="275567"/>
                  <a:pt x="3537447" y="272119"/>
                </a:cubicBezTo>
                <a:cubicBezTo>
                  <a:pt x="3537447" y="275567"/>
                  <a:pt x="3537447" y="275567"/>
                  <a:pt x="3537447" y="275567"/>
                </a:cubicBezTo>
                <a:cubicBezTo>
                  <a:pt x="3534761" y="275567"/>
                  <a:pt x="3534761" y="275567"/>
                  <a:pt x="3532073" y="275567"/>
                </a:cubicBezTo>
                <a:cubicBezTo>
                  <a:pt x="3532073" y="279015"/>
                  <a:pt x="3532073" y="279015"/>
                  <a:pt x="3526699" y="282462"/>
                </a:cubicBezTo>
                <a:cubicBezTo>
                  <a:pt x="3529386" y="282462"/>
                  <a:pt x="3529386" y="285911"/>
                  <a:pt x="3526699" y="285911"/>
                </a:cubicBezTo>
                <a:cubicBezTo>
                  <a:pt x="3529386" y="285911"/>
                  <a:pt x="3529386" y="285911"/>
                  <a:pt x="3529386" y="289359"/>
                </a:cubicBezTo>
                <a:cubicBezTo>
                  <a:pt x="3529386" y="289359"/>
                  <a:pt x="3529386" y="289359"/>
                  <a:pt x="3526699" y="289359"/>
                </a:cubicBezTo>
                <a:cubicBezTo>
                  <a:pt x="3534761" y="289359"/>
                  <a:pt x="3540135" y="292806"/>
                  <a:pt x="3548196" y="292806"/>
                </a:cubicBezTo>
                <a:cubicBezTo>
                  <a:pt x="3548196" y="289359"/>
                  <a:pt x="3556257" y="292806"/>
                  <a:pt x="3556257" y="292806"/>
                </a:cubicBezTo>
                <a:cubicBezTo>
                  <a:pt x="3550883" y="292806"/>
                  <a:pt x="3550883" y="292806"/>
                  <a:pt x="3548196" y="292806"/>
                </a:cubicBezTo>
                <a:cubicBezTo>
                  <a:pt x="3540135" y="296255"/>
                  <a:pt x="3529386" y="296255"/>
                  <a:pt x="3521324" y="292806"/>
                </a:cubicBezTo>
                <a:lnTo>
                  <a:pt x="3514335" y="298786"/>
                </a:lnTo>
                <a:lnTo>
                  <a:pt x="3513258" y="298408"/>
                </a:lnTo>
                <a:lnTo>
                  <a:pt x="3507306" y="299198"/>
                </a:lnTo>
                <a:lnTo>
                  <a:pt x="3463193" y="296261"/>
                </a:lnTo>
                <a:lnTo>
                  <a:pt x="3463209" y="296254"/>
                </a:lnTo>
                <a:lnTo>
                  <a:pt x="3492768" y="296254"/>
                </a:lnTo>
                <a:cubicBezTo>
                  <a:pt x="3484707" y="294530"/>
                  <a:pt x="3474630" y="294530"/>
                  <a:pt x="3464553" y="294961"/>
                </a:cubicBezTo>
                <a:lnTo>
                  <a:pt x="3452177" y="295528"/>
                </a:lnTo>
                <a:lnTo>
                  <a:pt x="3447109" y="295191"/>
                </a:lnTo>
                <a:lnTo>
                  <a:pt x="3471271" y="292805"/>
                </a:lnTo>
                <a:cubicBezTo>
                  <a:pt x="3464553" y="291081"/>
                  <a:pt x="3459851" y="291081"/>
                  <a:pt x="3455820" y="291081"/>
                </a:cubicBezTo>
                <a:lnTo>
                  <a:pt x="3445873" y="289580"/>
                </a:lnTo>
                <a:lnTo>
                  <a:pt x="3428277" y="292805"/>
                </a:lnTo>
                <a:lnTo>
                  <a:pt x="3417040" y="291865"/>
                </a:lnTo>
                <a:lnTo>
                  <a:pt x="3414841" y="292805"/>
                </a:lnTo>
                <a:lnTo>
                  <a:pt x="3409865" y="291848"/>
                </a:lnTo>
                <a:lnTo>
                  <a:pt x="3405064" y="292391"/>
                </a:lnTo>
                <a:lnTo>
                  <a:pt x="3403944" y="292317"/>
                </a:lnTo>
                <a:lnTo>
                  <a:pt x="3408123" y="291513"/>
                </a:lnTo>
                <a:lnTo>
                  <a:pt x="3409865" y="291848"/>
                </a:lnTo>
                <a:lnTo>
                  <a:pt x="3412825" y="291513"/>
                </a:lnTo>
                <a:lnTo>
                  <a:pt x="3417040" y="291865"/>
                </a:lnTo>
                <a:lnTo>
                  <a:pt x="3422903" y="289358"/>
                </a:lnTo>
                <a:cubicBezTo>
                  <a:pt x="3420216" y="289358"/>
                  <a:pt x="3414841" y="289358"/>
                  <a:pt x="3414841" y="285910"/>
                </a:cubicBezTo>
                <a:lnTo>
                  <a:pt x="3420216" y="285910"/>
                </a:lnTo>
                <a:cubicBezTo>
                  <a:pt x="3420216" y="285910"/>
                  <a:pt x="3420887" y="285048"/>
                  <a:pt x="3421559" y="284617"/>
                </a:cubicBezTo>
                <a:lnTo>
                  <a:pt x="3422337" y="285366"/>
                </a:lnTo>
                <a:lnTo>
                  <a:pt x="3433651" y="282461"/>
                </a:lnTo>
                <a:lnTo>
                  <a:pt x="3441132" y="281262"/>
                </a:lnTo>
                <a:lnTo>
                  <a:pt x="3452302" y="281262"/>
                </a:lnTo>
                <a:cubicBezTo>
                  <a:pt x="3456201" y="281262"/>
                  <a:pt x="3456201" y="281262"/>
                  <a:pt x="3456201" y="281262"/>
                </a:cubicBezTo>
                <a:cubicBezTo>
                  <a:pt x="3460099" y="281262"/>
                  <a:pt x="3460099" y="281262"/>
                  <a:pt x="3460099" y="281262"/>
                </a:cubicBezTo>
                <a:lnTo>
                  <a:pt x="3463999" y="281262"/>
                </a:lnTo>
                <a:lnTo>
                  <a:pt x="3447713" y="280206"/>
                </a:lnTo>
                <a:lnTo>
                  <a:pt x="3455148" y="279014"/>
                </a:lnTo>
                <a:cubicBezTo>
                  <a:pt x="3452462" y="275566"/>
                  <a:pt x="3447087" y="279014"/>
                  <a:pt x="3444400" y="279014"/>
                </a:cubicBezTo>
                <a:cubicBezTo>
                  <a:pt x="3441713" y="279014"/>
                  <a:pt x="3444400" y="275566"/>
                  <a:pt x="3444400" y="275566"/>
                </a:cubicBezTo>
                <a:lnTo>
                  <a:pt x="3436339" y="275566"/>
                </a:lnTo>
                <a:cubicBezTo>
                  <a:pt x="3441713" y="275566"/>
                  <a:pt x="3452462" y="272118"/>
                  <a:pt x="3460522" y="275566"/>
                </a:cubicBezTo>
                <a:lnTo>
                  <a:pt x="3465897" y="275566"/>
                </a:lnTo>
                <a:cubicBezTo>
                  <a:pt x="3468584" y="272118"/>
                  <a:pt x="3476645" y="275566"/>
                  <a:pt x="3479332" y="272118"/>
                </a:cubicBezTo>
                <a:cubicBezTo>
                  <a:pt x="3479332" y="272118"/>
                  <a:pt x="3476645" y="272118"/>
                  <a:pt x="3473958" y="272118"/>
                </a:cubicBezTo>
                <a:cubicBezTo>
                  <a:pt x="3473958" y="272118"/>
                  <a:pt x="3476645" y="272118"/>
                  <a:pt x="3473958" y="268670"/>
                </a:cubicBezTo>
                <a:cubicBezTo>
                  <a:pt x="3473958" y="272118"/>
                  <a:pt x="3471271" y="272118"/>
                  <a:pt x="3471271" y="272118"/>
                </a:cubicBezTo>
                <a:cubicBezTo>
                  <a:pt x="3471271" y="272118"/>
                  <a:pt x="3468584" y="272118"/>
                  <a:pt x="3468584" y="272118"/>
                </a:cubicBezTo>
                <a:cubicBezTo>
                  <a:pt x="3471271" y="272118"/>
                  <a:pt x="3471271" y="268670"/>
                  <a:pt x="3471271" y="268670"/>
                </a:cubicBezTo>
                <a:cubicBezTo>
                  <a:pt x="3471271" y="268670"/>
                  <a:pt x="3471271" y="268670"/>
                  <a:pt x="3473958" y="268670"/>
                </a:cubicBezTo>
                <a:cubicBezTo>
                  <a:pt x="3476645" y="268670"/>
                  <a:pt x="3482020" y="268670"/>
                  <a:pt x="3479332" y="268670"/>
                </a:cubicBezTo>
                <a:cubicBezTo>
                  <a:pt x="3482020" y="272118"/>
                  <a:pt x="3482020" y="268670"/>
                  <a:pt x="3482020" y="268670"/>
                </a:cubicBezTo>
                <a:cubicBezTo>
                  <a:pt x="3487394" y="268670"/>
                  <a:pt x="3492768" y="268670"/>
                  <a:pt x="3495455" y="268670"/>
                </a:cubicBezTo>
                <a:cubicBezTo>
                  <a:pt x="3510234" y="268670"/>
                  <a:pt x="3525685" y="267808"/>
                  <a:pt x="3541472" y="267377"/>
                </a:cubicBezTo>
                <a:close/>
                <a:moveTo>
                  <a:pt x="3565320" y="258326"/>
                </a:moveTo>
                <a:lnTo>
                  <a:pt x="3569693" y="261131"/>
                </a:lnTo>
                <a:lnTo>
                  <a:pt x="3569693" y="261775"/>
                </a:lnTo>
                <a:lnTo>
                  <a:pt x="3563647" y="263714"/>
                </a:lnTo>
                <a:lnTo>
                  <a:pt x="3554572" y="261774"/>
                </a:lnTo>
                <a:cubicBezTo>
                  <a:pt x="3557259" y="258326"/>
                  <a:pt x="3565320" y="261774"/>
                  <a:pt x="3565320" y="258326"/>
                </a:cubicBezTo>
                <a:close/>
                <a:moveTo>
                  <a:pt x="551371" y="254183"/>
                </a:moveTo>
                <a:cubicBezTo>
                  <a:pt x="551371" y="258985"/>
                  <a:pt x="539675" y="254183"/>
                  <a:pt x="535776" y="258985"/>
                </a:cubicBezTo>
                <a:cubicBezTo>
                  <a:pt x="535776" y="254183"/>
                  <a:pt x="547473" y="254183"/>
                  <a:pt x="551371" y="254183"/>
                </a:cubicBezTo>
                <a:close/>
                <a:moveTo>
                  <a:pt x="3247451" y="243241"/>
                </a:moveTo>
                <a:lnTo>
                  <a:pt x="3255398" y="243893"/>
                </a:lnTo>
                <a:lnTo>
                  <a:pt x="3255097" y="243954"/>
                </a:lnTo>
                <a:lnTo>
                  <a:pt x="3246646" y="243317"/>
                </a:lnTo>
                <a:close/>
                <a:moveTo>
                  <a:pt x="3244429" y="236777"/>
                </a:moveTo>
                <a:lnTo>
                  <a:pt x="3287076" y="237496"/>
                </a:lnTo>
                <a:lnTo>
                  <a:pt x="3285859" y="237638"/>
                </a:lnTo>
                <a:lnTo>
                  <a:pt x="3269065" y="241086"/>
                </a:lnTo>
                <a:lnTo>
                  <a:pt x="3217054" y="241086"/>
                </a:lnTo>
                <a:lnTo>
                  <a:pt x="3204547" y="240143"/>
                </a:lnTo>
                <a:close/>
                <a:moveTo>
                  <a:pt x="3185110" y="232597"/>
                </a:moveTo>
                <a:lnTo>
                  <a:pt x="3182625" y="234190"/>
                </a:lnTo>
                <a:lnTo>
                  <a:pt x="3180324" y="234125"/>
                </a:lnTo>
                <a:close/>
                <a:moveTo>
                  <a:pt x="3816909" y="230744"/>
                </a:moveTo>
                <a:cubicBezTo>
                  <a:pt x="3814221" y="230744"/>
                  <a:pt x="3814221" y="230744"/>
                  <a:pt x="3811535" y="234191"/>
                </a:cubicBezTo>
                <a:cubicBezTo>
                  <a:pt x="3800786" y="230744"/>
                  <a:pt x="3792724" y="237639"/>
                  <a:pt x="3779289" y="230744"/>
                </a:cubicBezTo>
                <a:cubicBezTo>
                  <a:pt x="3790037" y="230744"/>
                  <a:pt x="3811535" y="230744"/>
                  <a:pt x="3816909" y="230744"/>
                </a:cubicBezTo>
                <a:close/>
                <a:moveTo>
                  <a:pt x="3187999" y="230743"/>
                </a:moveTo>
                <a:lnTo>
                  <a:pt x="3186240" y="231872"/>
                </a:lnTo>
                <a:lnTo>
                  <a:pt x="3182852" y="231872"/>
                </a:lnTo>
                <a:cubicBezTo>
                  <a:pt x="3181111" y="232762"/>
                  <a:pt x="3179021" y="233652"/>
                  <a:pt x="3176235" y="231872"/>
                </a:cubicBezTo>
                <a:lnTo>
                  <a:pt x="3177118" y="230743"/>
                </a:lnTo>
                <a:close/>
                <a:moveTo>
                  <a:pt x="3441713" y="230743"/>
                </a:moveTo>
                <a:cubicBezTo>
                  <a:pt x="3439025" y="230743"/>
                  <a:pt x="3439025" y="230743"/>
                  <a:pt x="3436339" y="234190"/>
                </a:cubicBezTo>
                <a:cubicBezTo>
                  <a:pt x="3425590" y="230743"/>
                  <a:pt x="3417528" y="237638"/>
                  <a:pt x="3404093" y="230743"/>
                </a:cubicBezTo>
                <a:cubicBezTo>
                  <a:pt x="3414841" y="230743"/>
                  <a:pt x="3436339" y="230743"/>
                  <a:pt x="3441713" y="230743"/>
                </a:cubicBezTo>
                <a:close/>
                <a:moveTo>
                  <a:pt x="2474568" y="230692"/>
                </a:moveTo>
                <a:cubicBezTo>
                  <a:pt x="2475240" y="230262"/>
                  <a:pt x="2475911" y="230262"/>
                  <a:pt x="2475911" y="231985"/>
                </a:cubicBezTo>
                <a:lnTo>
                  <a:pt x="2475625" y="231985"/>
                </a:lnTo>
                <a:lnTo>
                  <a:pt x="2474166" y="231446"/>
                </a:lnTo>
                <a:lnTo>
                  <a:pt x="2474457" y="231985"/>
                </a:lnTo>
                <a:lnTo>
                  <a:pt x="2473225" y="231985"/>
                </a:lnTo>
                <a:cubicBezTo>
                  <a:pt x="2473225" y="231985"/>
                  <a:pt x="2473896" y="231124"/>
                  <a:pt x="2474568" y="230692"/>
                </a:cubicBezTo>
                <a:close/>
                <a:moveTo>
                  <a:pt x="2465674" y="229193"/>
                </a:moveTo>
                <a:lnTo>
                  <a:pt x="2466507" y="230262"/>
                </a:lnTo>
                <a:cubicBezTo>
                  <a:pt x="2467178" y="230262"/>
                  <a:pt x="2467850" y="230262"/>
                  <a:pt x="2467850" y="231985"/>
                </a:cubicBezTo>
                <a:cubicBezTo>
                  <a:pt x="2467850" y="231985"/>
                  <a:pt x="2465163" y="231985"/>
                  <a:pt x="2465163" y="231985"/>
                </a:cubicBezTo>
                <a:lnTo>
                  <a:pt x="2465163" y="229831"/>
                </a:lnTo>
                <a:lnTo>
                  <a:pt x="2465163" y="229422"/>
                </a:lnTo>
                <a:close/>
                <a:moveTo>
                  <a:pt x="2470537" y="228538"/>
                </a:moveTo>
                <a:cubicBezTo>
                  <a:pt x="2473225" y="231985"/>
                  <a:pt x="2470537" y="228538"/>
                  <a:pt x="2470537" y="231985"/>
                </a:cubicBezTo>
                <a:cubicBezTo>
                  <a:pt x="2470537" y="231985"/>
                  <a:pt x="2470537" y="231985"/>
                  <a:pt x="2470537" y="228538"/>
                </a:cubicBezTo>
                <a:close/>
                <a:moveTo>
                  <a:pt x="2497408" y="228538"/>
                </a:moveTo>
                <a:lnTo>
                  <a:pt x="2498205" y="229560"/>
                </a:lnTo>
                <a:lnTo>
                  <a:pt x="2496396" y="231872"/>
                </a:lnTo>
                <a:lnTo>
                  <a:pt x="2496485" y="231985"/>
                </a:lnTo>
                <a:lnTo>
                  <a:pt x="2486660" y="231985"/>
                </a:lnTo>
                <a:lnTo>
                  <a:pt x="2487319" y="233677"/>
                </a:lnTo>
                <a:lnTo>
                  <a:pt x="2485418" y="233579"/>
                </a:lnTo>
                <a:lnTo>
                  <a:pt x="2486660" y="231985"/>
                </a:lnTo>
                <a:lnTo>
                  <a:pt x="2478599" y="231985"/>
                </a:lnTo>
                <a:cubicBezTo>
                  <a:pt x="2483973" y="228538"/>
                  <a:pt x="2489347" y="231985"/>
                  <a:pt x="2497408" y="228538"/>
                </a:cubicBezTo>
                <a:close/>
                <a:moveTo>
                  <a:pt x="2026115" y="221844"/>
                </a:moveTo>
                <a:lnTo>
                  <a:pt x="2030963" y="222233"/>
                </a:lnTo>
                <a:lnTo>
                  <a:pt x="2026703" y="223058"/>
                </a:lnTo>
                <a:lnTo>
                  <a:pt x="2026181" y="223116"/>
                </a:lnTo>
                <a:lnTo>
                  <a:pt x="2021819" y="222311"/>
                </a:lnTo>
                <a:lnTo>
                  <a:pt x="2009545" y="223644"/>
                </a:lnTo>
                <a:cubicBezTo>
                  <a:pt x="2011494" y="223644"/>
                  <a:pt x="2015393" y="222444"/>
                  <a:pt x="2019292" y="221844"/>
                </a:cubicBezTo>
                <a:lnTo>
                  <a:pt x="2021819" y="222311"/>
                </a:lnTo>
                <a:close/>
                <a:moveTo>
                  <a:pt x="2052114" y="221844"/>
                </a:moveTo>
                <a:lnTo>
                  <a:pt x="2054534" y="222588"/>
                </a:lnTo>
                <a:lnTo>
                  <a:pt x="2051863" y="223058"/>
                </a:lnTo>
                <a:lnTo>
                  <a:pt x="2050959" y="223058"/>
                </a:lnTo>
                <a:lnTo>
                  <a:pt x="2050399" y="222372"/>
                </a:lnTo>
                <a:close/>
                <a:moveTo>
                  <a:pt x="2005646" y="218843"/>
                </a:moveTo>
                <a:cubicBezTo>
                  <a:pt x="2001747" y="218843"/>
                  <a:pt x="2001747" y="223644"/>
                  <a:pt x="2001747" y="218843"/>
                </a:cubicBezTo>
                <a:cubicBezTo>
                  <a:pt x="2001747" y="218843"/>
                  <a:pt x="2005646" y="218843"/>
                  <a:pt x="2005646" y="218843"/>
                </a:cubicBezTo>
                <a:close/>
                <a:moveTo>
                  <a:pt x="2560479" y="218194"/>
                </a:moveTo>
                <a:lnTo>
                  <a:pt x="2560479" y="218845"/>
                </a:lnTo>
                <a:lnTo>
                  <a:pt x="2559462" y="218845"/>
                </a:lnTo>
                <a:lnTo>
                  <a:pt x="2560479" y="219001"/>
                </a:lnTo>
                <a:lnTo>
                  <a:pt x="2560479" y="221193"/>
                </a:lnTo>
                <a:lnTo>
                  <a:pt x="2568838" y="221193"/>
                </a:lnTo>
                <a:lnTo>
                  <a:pt x="2565510" y="219776"/>
                </a:lnTo>
                <a:lnTo>
                  <a:pt x="2577355" y="221599"/>
                </a:lnTo>
                <a:lnTo>
                  <a:pt x="2578156" y="223645"/>
                </a:lnTo>
                <a:lnTo>
                  <a:pt x="2551664" y="223645"/>
                </a:lnTo>
                <a:lnTo>
                  <a:pt x="2549656" y="225294"/>
                </a:lnTo>
                <a:lnTo>
                  <a:pt x="2546548" y="224752"/>
                </a:lnTo>
                <a:lnTo>
                  <a:pt x="2547763" y="223200"/>
                </a:lnTo>
                <a:lnTo>
                  <a:pt x="2553838" y="221641"/>
                </a:lnTo>
                <a:lnTo>
                  <a:pt x="2548983" y="221641"/>
                </a:lnTo>
                <a:lnTo>
                  <a:pt x="2549334" y="221193"/>
                </a:lnTo>
                <a:lnTo>
                  <a:pt x="2560479" y="221193"/>
                </a:lnTo>
                <a:lnTo>
                  <a:pt x="2548464" y="219273"/>
                </a:lnTo>
                <a:lnTo>
                  <a:pt x="2548464" y="218194"/>
                </a:lnTo>
                <a:lnTo>
                  <a:pt x="2547715" y="219154"/>
                </a:lnTo>
                <a:lnTo>
                  <a:pt x="2545326" y="218773"/>
                </a:lnTo>
                <a:lnTo>
                  <a:pt x="2545777" y="218194"/>
                </a:lnTo>
                <a:cubicBezTo>
                  <a:pt x="2545777" y="218194"/>
                  <a:pt x="2545777" y="218194"/>
                  <a:pt x="2548464" y="218194"/>
                </a:cubicBezTo>
                <a:cubicBezTo>
                  <a:pt x="2551151" y="218194"/>
                  <a:pt x="2556525" y="218194"/>
                  <a:pt x="2553838" y="218194"/>
                </a:cubicBezTo>
                <a:cubicBezTo>
                  <a:pt x="2556525" y="221641"/>
                  <a:pt x="2556525" y="218194"/>
                  <a:pt x="2556525" y="218194"/>
                </a:cubicBezTo>
                <a:close/>
                <a:moveTo>
                  <a:pt x="2562833" y="218194"/>
                </a:moveTo>
                <a:lnTo>
                  <a:pt x="2563361" y="218845"/>
                </a:lnTo>
                <a:lnTo>
                  <a:pt x="2563325" y="218845"/>
                </a:lnTo>
                <a:lnTo>
                  <a:pt x="2561797" y="218194"/>
                </a:lnTo>
                <a:close/>
                <a:moveTo>
                  <a:pt x="3127824" y="212739"/>
                </a:moveTo>
                <a:lnTo>
                  <a:pt x="3127476" y="213005"/>
                </a:lnTo>
                <a:lnTo>
                  <a:pt x="3128119" y="212841"/>
                </a:lnTo>
                <a:close/>
                <a:moveTo>
                  <a:pt x="3128521" y="212739"/>
                </a:moveTo>
                <a:lnTo>
                  <a:pt x="3128119" y="212841"/>
                </a:lnTo>
                <a:lnTo>
                  <a:pt x="3131655" y="214073"/>
                </a:lnTo>
                <a:cubicBezTo>
                  <a:pt x="3131655" y="212293"/>
                  <a:pt x="3130262" y="212293"/>
                  <a:pt x="3128521" y="212739"/>
                </a:cubicBezTo>
                <a:close/>
                <a:moveTo>
                  <a:pt x="2015385" y="208858"/>
                </a:moveTo>
                <a:lnTo>
                  <a:pt x="2015075" y="209240"/>
                </a:lnTo>
                <a:lnTo>
                  <a:pt x="2013444" y="209240"/>
                </a:lnTo>
                <a:close/>
                <a:moveTo>
                  <a:pt x="2007596" y="207439"/>
                </a:moveTo>
                <a:cubicBezTo>
                  <a:pt x="2008570" y="206840"/>
                  <a:pt x="2009545" y="206840"/>
                  <a:pt x="2009545" y="209240"/>
                </a:cubicBezTo>
                <a:cubicBezTo>
                  <a:pt x="2009545" y="209240"/>
                  <a:pt x="2005646" y="209240"/>
                  <a:pt x="2005646" y="209240"/>
                </a:cubicBezTo>
                <a:cubicBezTo>
                  <a:pt x="2005646" y="209240"/>
                  <a:pt x="2006620" y="208040"/>
                  <a:pt x="2007596" y="207439"/>
                </a:cubicBezTo>
                <a:close/>
                <a:moveTo>
                  <a:pt x="1993949" y="204439"/>
                </a:moveTo>
                <a:cubicBezTo>
                  <a:pt x="1993949" y="209240"/>
                  <a:pt x="1997848" y="204439"/>
                  <a:pt x="1997848" y="209240"/>
                </a:cubicBezTo>
                <a:cubicBezTo>
                  <a:pt x="1997848" y="209240"/>
                  <a:pt x="1993949" y="209240"/>
                  <a:pt x="1993949" y="209240"/>
                </a:cubicBezTo>
                <a:lnTo>
                  <a:pt x="1993949" y="206239"/>
                </a:lnTo>
                <a:cubicBezTo>
                  <a:pt x="1993949" y="206840"/>
                  <a:pt x="1993949" y="206840"/>
                  <a:pt x="1993949" y="204439"/>
                </a:cubicBezTo>
                <a:close/>
                <a:moveTo>
                  <a:pt x="2001747" y="204439"/>
                </a:moveTo>
                <a:cubicBezTo>
                  <a:pt x="2005646" y="209240"/>
                  <a:pt x="2001747" y="204439"/>
                  <a:pt x="2001747" y="209240"/>
                </a:cubicBezTo>
                <a:cubicBezTo>
                  <a:pt x="2001747" y="209240"/>
                  <a:pt x="2001747" y="209240"/>
                  <a:pt x="2001747" y="204439"/>
                </a:cubicBezTo>
                <a:close/>
                <a:moveTo>
                  <a:pt x="2575671" y="192765"/>
                </a:moveTo>
                <a:lnTo>
                  <a:pt x="2579983" y="193118"/>
                </a:lnTo>
                <a:lnTo>
                  <a:pt x="2579983" y="194495"/>
                </a:lnTo>
                <a:lnTo>
                  <a:pt x="2579983" y="194585"/>
                </a:lnTo>
                <a:lnTo>
                  <a:pt x="2575058" y="194838"/>
                </a:lnTo>
                <a:lnTo>
                  <a:pt x="2575058" y="195264"/>
                </a:lnTo>
                <a:lnTo>
                  <a:pt x="2561900" y="194058"/>
                </a:lnTo>
                <a:cubicBezTo>
                  <a:pt x="2564587" y="192334"/>
                  <a:pt x="2569962" y="192334"/>
                  <a:pt x="2575671" y="192765"/>
                </a:cubicBezTo>
                <a:close/>
                <a:moveTo>
                  <a:pt x="2598451" y="190036"/>
                </a:moveTo>
                <a:lnTo>
                  <a:pt x="2596853" y="190610"/>
                </a:lnTo>
                <a:lnTo>
                  <a:pt x="2596742" y="190610"/>
                </a:lnTo>
                <a:close/>
                <a:moveTo>
                  <a:pt x="3061999" y="189942"/>
                </a:moveTo>
                <a:lnTo>
                  <a:pt x="3061999" y="192716"/>
                </a:lnTo>
                <a:lnTo>
                  <a:pt x="3056755" y="190036"/>
                </a:lnTo>
                <a:lnTo>
                  <a:pt x="3058516" y="190036"/>
                </a:lnTo>
                <a:close/>
                <a:moveTo>
                  <a:pt x="2580897" y="188234"/>
                </a:moveTo>
                <a:lnTo>
                  <a:pt x="2595297" y="188606"/>
                </a:lnTo>
                <a:lnTo>
                  <a:pt x="2590653" y="190036"/>
                </a:lnTo>
                <a:lnTo>
                  <a:pt x="2591430" y="190610"/>
                </a:lnTo>
                <a:lnTo>
                  <a:pt x="2521593" y="190610"/>
                </a:lnTo>
                <a:lnTo>
                  <a:pt x="2535111" y="189469"/>
                </a:lnTo>
                <a:close/>
                <a:moveTo>
                  <a:pt x="2618990" y="178477"/>
                </a:moveTo>
                <a:cubicBezTo>
                  <a:pt x="2618990" y="178477"/>
                  <a:pt x="2619686" y="179367"/>
                  <a:pt x="2620383" y="179812"/>
                </a:cubicBezTo>
                <a:lnTo>
                  <a:pt x="2621129" y="179097"/>
                </a:lnTo>
                <a:lnTo>
                  <a:pt x="2621844" y="179537"/>
                </a:lnTo>
                <a:lnTo>
                  <a:pt x="2621844" y="180433"/>
                </a:lnTo>
                <a:lnTo>
                  <a:pt x="2613071" y="183134"/>
                </a:lnTo>
                <a:lnTo>
                  <a:pt x="2599904" y="180432"/>
                </a:lnTo>
                <a:lnTo>
                  <a:pt x="2607444" y="178477"/>
                </a:lnTo>
                <a:lnTo>
                  <a:pt x="2610631" y="178477"/>
                </a:lnTo>
                <a:cubicBezTo>
                  <a:pt x="2610631" y="178477"/>
                  <a:pt x="2613418" y="182036"/>
                  <a:pt x="2616204" y="178477"/>
                </a:cubicBezTo>
                <a:cubicBezTo>
                  <a:pt x="2616204" y="178477"/>
                  <a:pt x="2616204" y="178477"/>
                  <a:pt x="2616204" y="182036"/>
                </a:cubicBezTo>
                <a:cubicBezTo>
                  <a:pt x="2618990" y="178477"/>
                  <a:pt x="2616204" y="178477"/>
                  <a:pt x="2618990" y="178477"/>
                </a:cubicBezTo>
                <a:close/>
                <a:moveTo>
                  <a:pt x="2578241" y="170023"/>
                </a:moveTo>
                <a:cubicBezTo>
                  <a:pt x="2579983" y="169578"/>
                  <a:pt x="2581376" y="169578"/>
                  <a:pt x="2582769" y="171358"/>
                </a:cubicBezTo>
                <a:cubicBezTo>
                  <a:pt x="2585555" y="171358"/>
                  <a:pt x="2585555" y="171358"/>
                  <a:pt x="2585555" y="171358"/>
                </a:cubicBezTo>
                <a:lnTo>
                  <a:pt x="2584644" y="172231"/>
                </a:lnTo>
                <a:lnTo>
                  <a:pt x="2583583" y="172137"/>
                </a:lnTo>
                <a:lnTo>
                  <a:pt x="2582769" y="171358"/>
                </a:lnTo>
                <a:lnTo>
                  <a:pt x="2581520" y="171956"/>
                </a:lnTo>
                <a:lnTo>
                  <a:pt x="2580372" y="171855"/>
                </a:lnTo>
                <a:lnTo>
                  <a:pt x="2579983" y="171358"/>
                </a:lnTo>
                <a:lnTo>
                  <a:pt x="2579644" y="171791"/>
                </a:lnTo>
                <a:lnTo>
                  <a:pt x="2577754" y="171625"/>
                </a:lnTo>
                <a:lnTo>
                  <a:pt x="2577196" y="171358"/>
                </a:lnTo>
                <a:lnTo>
                  <a:pt x="2574717" y="171358"/>
                </a:lnTo>
                <a:lnTo>
                  <a:pt x="2572563" y="171168"/>
                </a:lnTo>
                <a:close/>
                <a:moveTo>
                  <a:pt x="2571624" y="169436"/>
                </a:moveTo>
                <a:lnTo>
                  <a:pt x="2571624" y="171086"/>
                </a:lnTo>
                <a:lnTo>
                  <a:pt x="2568713" y="170830"/>
                </a:lnTo>
                <a:close/>
                <a:moveTo>
                  <a:pt x="664438" y="167759"/>
                </a:moveTo>
                <a:lnTo>
                  <a:pt x="656640" y="167759"/>
                </a:lnTo>
                <a:cubicBezTo>
                  <a:pt x="652742" y="172561"/>
                  <a:pt x="660540" y="167759"/>
                  <a:pt x="664438" y="167759"/>
                </a:cubicBezTo>
                <a:close/>
                <a:moveTo>
                  <a:pt x="2646852" y="164238"/>
                </a:moveTo>
                <a:cubicBezTo>
                  <a:pt x="2646852" y="164238"/>
                  <a:pt x="2644066" y="167798"/>
                  <a:pt x="2644066" y="167798"/>
                </a:cubicBezTo>
                <a:cubicBezTo>
                  <a:pt x="2646852" y="167798"/>
                  <a:pt x="2646852" y="167798"/>
                  <a:pt x="2646852" y="167798"/>
                </a:cubicBezTo>
                <a:lnTo>
                  <a:pt x="2646160" y="168683"/>
                </a:lnTo>
                <a:lnTo>
                  <a:pt x="2641626" y="169800"/>
                </a:lnTo>
                <a:lnTo>
                  <a:pt x="2638494" y="167798"/>
                </a:lnTo>
                <a:cubicBezTo>
                  <a:pt x="2641280" y="164238"/>
                  <a:pt x="2644066" y="167798"/>
                  <a:pt x="2646852" y="164238"/>
                </a:cubicBezTo>
                <a:close/>
                <a:moveTo>
                  <a:pt x="2646852" y="157120"/>
                </a:moveTo>
                <a:lnTo>
                  <a:pt x="2646016" y="158187"/>
                </a:lnTo>
                <a:lnTo>
                  <a:pt x="2646504" y="158454"/>
                </a:lnTo>
                <a:cubicBezTo>
                  <a:pt x="2646852" y="158009"/>
                  <a:pt x="2646852" y="157120"/>
                  <a:pt x="2646852" y="157120"/>
                </a:cubicBezTo>
                <a:close/>
                <a:moveTo>
                  <a:pt x="2678495" y="156928"/>
                </a:moveTo>
                <a:lnTo>
                  <a:pt x="2677500" y="157120"/>
                </a:lnTo>
                <a:cubicBezTo>
                  <a:pt x="2680287" y="157120"/>
                  <a:pt x="2680287" y="157120"/>
                  <a:pt x="2680287" y="157120"/>
                </a:cubicBezTo>
                <a:close/>
                <a:moveTo>
                  <a:pt x="2597558" y="156298"/>
                </a:moveTo>
                <a:lnTo>
                  <a:pt x="2596700" y="157120"/>
                </a:lnTo>
                <a:lnTo>
                  <a:pt x="2599486" y="157120"/>
                </a:lnTo>
                <a:close/>
                <a:moveTo>
                  <a:pt x="2684466" y="155784"/>
                </a:moveTo>
                <a:cubicBezTo>
                  <a:pt x="2686556" y="155340"/>
                  <a:pt x="2688646" y="155340"/>
                  <a:pt x="2691432" y="157120"/>
                </a:cubicBezTo>
                <a:cubicBezTo>
                  <a:pt x="2688646" y="160679"/>
                  <a:pt x="2683073" y="157120"/>
                  <a:pt x="2680287" y="157120"/>
                </a:cubicBezTo>
                <a:cubicBezTo>
                  <a:pt x="2680287" y="158899"/>
                  <a:pt x="2681680" y="158899"/>
                  <a:pt x="2683421" y="158899"/>
                </a:cubicBezTo>
                <a:lnTo>
                  <a:pt x="2686975" y="160110"/>
                </a:lnTo>
                <a:lnTo>
                  <a:pt x="2682888" y="160915"/>
                </a:lnTo>
                <a:lnTo>
                  <a:pt x="2683073" y="160679"/>
                </a:lnTo>
                <a:cubicBezTo>
                  <a:pt x="2683073" y="160679"/>
                  <a:pt x="2680287" y="160679"/>
                  <a:pt x="2677500" y="160679"/>
                </a:cubicBezTo>
                <a:lnTo>
                  <a:pt x="2677500" y="161977"/>
                </a:lnTo>
                <a:lnTo>
                  <a:pt x="2674714" y="162526"/>
                </a:lnTo>
                <a:lnTo>
                  <a:pt x="2674714" y="160679"/>
                </a:lnTo>
                <a:lnTo>
                  <a:pt x="2673005" y="162863"/>
                </a:lnTo>
                <a:lnTo>
                  <a:pt x="2669090" y="163634"/>
                </a:lnTo>
                <a:lnTo>
                  <a:pt x="2655211" y="160679"/>
                </a:lnTo>
                <a:cubicBezTo>
                  <a:pt x="2655211" y="160679"/>
                  <a:pt x="2655211" y="160679"/>
                  <a:pt x="2655211" y="157120"/>
                </a:cubicBezTo>
                <a:cubicBezTo>
                  <a:pt x="2652424" y="157120"/>
                  <a:pt x="2652424" y="160679"/>
                  <a:pt x="2652424" y="157120"/>
                </a:cubicBezTo>
                <a:cubicBezTo>
                  <a:pt x="2652424" y="157120"/>
                  <a:pt x="2652424" y="157120"/>
                  <a:pt x="2655211" y="157120"/>
                </a:cubicBezTo>
                <a:cubicBezTo>
                  <a:pt x="2659390" y="155340"/>
                  <a:pt x="2663570" y="155340"/>
                  <a:pt x="2667749" y="155784"/>
                </a:cubicBezTo>
                <a:lnTo>
                  <a:pt x="2678495" y="156928"/>
                </a:lnTo>
                <a:close/>
                <a:moveTo>
                  <a:pt x="3056761" y="155531"/>
                </a:moveTo>
                <a:lnTo>
                  <a:pt x="3051802" y="156865"/>
                </a:lnTo>
                <a:lnTo>
                  <a:pt x="3050855" y="156782"/>
                </a:lnTo>
                <a:lnTo>
                  <a:pt x="3050855" y="156063"/>
                </a:lnTo>
                <a:close/>
                <a:moveTo>
                  <a:pt x="3066802" y="154626"/>
                </a:moveTo>
                <a:lnTo>
                  <a:pt x="3068512" y="154760"/>
                </a:lnTo>
                <a:lnTo>
                  <a:pt x="3070358" y="157120"/>
                </a:lnTo>
                <a:lnTo>
                  <a:pt x="3064904" y="154797"/>
                </a:lnTo>
                <a:close/>
                <a:moveTo>
                  <a:pt x="2154290" y="154625"/>
                </a:moveTo>
                <a:lnTo>
                  <a:pt x="2165820" y="155532"/>
                </a:lnTo>
                <a:lnTo>
                  <a:pt x="2152956" y="158066"/>
                </a:lnTo>
                <a:lnTo>
                  <a:pt x="2134309" y="156425"/>
                </a:lnTo>
                <a:cubicBezTo>
                  <a:pt x="2138207" y="154024"/>
                  <a:pt x="2146005" y="154024"/>
                  <a:pt x="2154290" y="154625"/>
                </a:cubicBezTo>
                <a:close/>
                <a:moveTo>
                  <a:pt x="2563265" y="154215"/>
                </a:moveTo>
                <a:lnTo>
                  <a:pt x="2563265" y="157120"/>
                </a:lnTo>
                <a:cubicBezTo>
                  <a:pt x="2566052" y="157120"/>
                  <a:pt x="2566052" y="157120"/>
                  <a:pt x="2568838" y="157120"/>
                </a:cubicBezTo>
                <a:cubicBezTo>
                  <a:pt x="2568838" y="157120"/>
                  <a:pt x="2568838" y="157120"/>
                  <a:pt x="2571624" y="157120"/>
                </a:cubicBezTo>
                <a:cubicBezTo>
                  <a:pt x="2571624" y="157120"/>
                  <a:pt x="2571624" y="160679"/>
                  <a:pt x="2571624" y="160679"/>
                </a:cubicBezTo>
                <a:cubicBezTo>
                  <a:pt x="2571624" y="160679"/>
                  <a:pt x="2574410" y="157120"/>
                  <a:pt x="2574410" y="160679"/>
                </a:cubicBezTo>
                <a:cubicBezTo>
                  <a:pt x="2579983" y="157120"/>
                  <a:pt x="2585555" y="157120"/>
                  <a:pt x="2591128" y="157120"/>
                </a:cubicBezTo>
                <a:cubicBezTo>
                  <a:pt x="2592520" y="155340"/>
                  <a:pt x="2594610" y="155340"/>
                  <a:pt x="2596352" y="155784"/>
                </a:cubicBezTo>
                <a:lnTo>
                  <a:pt x="2597558" y="156298"/>
                </a:lnTo>
                <a:lnTo>
                  <a:pt x="2598093" y="155784"/>
                </a:lnTo>
                <a:cubicBezTo>
                  <a:pt x="2598790" y="156230"/>
                  <a:pt x="2599486" y="157120"/>
                  <a:pt x="2599486" y="157120"/>
                </a:cubicBezTo>
                <a:lnTo>
                  <a:pt x="2602272" y="157120"/>
                </a:lnTo>
                <a:cubicBezTo>
                  <a:pt x="2599486" y="153560"/>
                  <a:pt x="2605059" y="157120"/>
                  <a:pt x="2607845" y="157120"/>
                </a:cubicBezTo>
                <a:cubicBezTo>
                  <a:pt x="2607845" y="157120"/>
                  <a:pt x="2605059" y="157120"/>
                  <a:pt x="2605059" y="157120"/>
                </a:cubicBezTo>
                <a:cubicBezTo>
                  <a:pt x="2607845" y="160679"/>
                  <a:pt x="2613418" y="157120"/>
                  <a:pt x="2618990" y="157120"/>
                </a:cubicBezTo>
                <a:cubicBezTo>
                  <a:pt x="2618990" y="157120"/>
                  <a:pt x="2621776" y="157120"/>
                  <a:pt x="2621776" y="157120"/>
                </a:cubicBezTo>
                <a:cubicBezTo>
                  <a:pt x="2624562" y="157120"/>
                  <a:pt x="2630135" y="157120"/>
                  <a:pt x="2632921" y="157120"/>
                </a:cubicBezTo>
                <a:cubicBezTo>
                  <a:pt x="2638494" y="153560"/>
                  <a:pt x="2641280" y="157120"/>
                  <a:pt x="2649638" y="157120"/>
                </a:cubicBezTo>
                <a:cubicBezTo>
                  <a:pt x="2649638" y="157120"/>
                  <a:pt x="2649638" y="157120"/>
                  <a:pt x="2649638" y="160679"/>
                </a:cubicBezTo>
                <a:cubicBezTo>
                  <a:pt x="2652424" y="164238"/>
                  <a:pt x="2657997" y="160679"/>
                  <a:pt x="2660783" y="164238"/>
                </a:cubicBezTo>
                <a:cubicBezTo>
                  <a:pt x="2660783" y="167798"/>
                  <a:pt x="2652424" y="167798"/>
                  <a:pt x="2655211" y="164238"/>
                </a:cubicBezTo>
                <a:cubicBezTo>
                  <a:pt x="2652424" y="164238"/>
                  <a:pt x="2652424" y="164238"/>
                  <a:pt x="2649638" y="164238"/>
                </a:cubicBezTo>
                <a:cubicBezTo>
                  <a:pt x="2649638" y="164238"/>
                  <a:pt x="2649638" y="164238"/>
                  <a:pt x="2649638" y="160679"/>
                </a:cubicBezTo>
                <a:cubicBezTo>
                  <a:pt x="2646852" y="157120"/>
                  <a:pt x="2646852" y="160679"/>
                  <a:pt x="2646852" y="160679"/>
                </a:cubicBezTo>
                <a:cubicBezTo>
                  <a:pt x="2646852" y="160679"/>
                  <a:pt x="2644066" y="160679"/>
                  <a:pt x="2644066" y="160679"/>
                </a:cubicBezTo>
                <a:lnTo>
                  <a:pt x="2646016" y="158187"/>
                </a:lnTo>
                <a:lnTo>
                  <a:pt x="2644066" y="157120"/>
                </a:lnTo>
                <a:cubicBezTo>
                  <a:pt x="2644066" y="160679"/>
                  <a:pt x="2644066" y="160679"/>
                  <a:pt x="2641280" y="160679"/>
                </a:cubicBezTo>
                <a:cubicBezTo>
                  <a:pt x="2644066" y="160679"/>
                  <a:pt x="2644066" y="164238"/>
                  <a:pt x="2644066" y="164238"/>
                </a:cubicBezTo>
                <a:cubicBezTo>
                  <a:pt x="2644066" y="167798"/>
                  <a:pt x="2635707" y="164238"/>
                  <a:pt x="2638494" y="164238"/>
                </a:cubicBezTo>
                <a:cubicBezTo>
                  <a:pt x="2638494" y="160679"/>
                  <a:pt x="2635707" y="164238"/>
                  <a:pt x="2635707" y="160679"/>
                </a:cubicBezTo>
                <a:cubicBezTo>
                  <a:pt x="2632921" y="160679"/>
                  <a:pt x="2632921" y="164238"/>
                  <a:pt x="2630135" y="164238"/>
                </a:cubicBezTo>
                <a:cubicBezTo>
                  <a:pt x="2627348" y="164238"/>
                  <a:pt x="2627348" y="160679"/>
                  <a:pt x="2624562" y="160679"/>
                </a:cubicBezTo>
                <a:cubicBezTo>
                  <a:pt x="2624562" y="160679"/>
                  <a:pt x="2621776" y="157120"/>
                  <a:pt x="2621776" y="160679"/>
                </a:cubicBezTo>
                <a:cubicBezTo>
                  <a:pt x="2621776" y="160679"/>
                  <a:pt x="2624562" y="160679"/>
                  <a:pt x="2624562" y="164238"/>
                </a:cubicBezTo>
                <a:cubicBezTo>
                  <a:pt x="2621776" y="160679"/>
                  <a:pt x="2616204" y="164238"/>
                  <a:pt x="2610631" y="164238"/>
                </a:cubicBezTo>
                <a:lnTo>
                  <a:pt x="2599486" y="164238"/>
                </a:lnTo>
                <a:cubicBezTo>
                  <a:pt x="2599486" y="167798"/>
                  <a:pt x="2602272" y="164238"/>
                  <a:pt x="2602272" y="167798"/>
                </a:cubicBezTo>
                <a:cubicBezTo>
                  <a:pt x="2599486" y="164238"/>
                  <a:pt x="2599486" y="167798"/>
                  <a:pt x="2599486" y="164238"/>
                </a:cubicBezTo>
                <a:lnTo>
                  <a:pt x="2593914" y="164238"/>
                </a:lnTo>
                <a:cubicBezTo>
                  <a:pt x="2593914" y="164238"/>
                  <a:pt x="2591128" y="164238"/>
                  <a:pt x="2591128" y="164238"/>
                </a:cubicBezTo>
                <a:cubicBezTo>
                  <a:pt x="2593914" y="164238"/>
                  <a:pt x="2591128" y="167798"/>
                  <a:pt x="2593914" y="167798"/>
                </a:cubicBezTo>
                <a:cubicBezTo>
                  <a:pt x="2591128" y="167798"/>
                  <a:pt x="2588342" y="167798"/>
                  <a:pt x="2588342" y="167798"/>
                </a:cubicBezTo>
                <a:cubicBezTo>
                  <a:pt x="2585555" y="167798"/>
                  <a:pt x="2585555" y="167798"/>
                  <a:pt x="2582769" y="167798"/>
                </a:cubicBezTo>
                <a:lnTo>
                  <a:pt x="2575043" y="167798"/>
                </a:lnTo>
                <a:lnTo>
                  <a:pt x="2577486" y="166628"/>
                </a:lnTo>
                <a:cubicBezTo>
                  <a:pt x="2582359" y="167229"/>
                  <a:pt x="2588208" y="168429"/>
                  <a:pt x="2592107" y="166028"/>
                </a:cubicBezTo>
                <a:cubicBezTo>
                  <a:pt x="2580410" y="166028"/>
                  <a:pt x="2560915" y="166028"/>
                  <a:pt x="2553118" y="166028"/>
                </a:cubicBezTo>
                <a:cubicBezTo>
                  <a:pt x="2560915" y="161227"/>
                  <a:pt x="2568713" y="166028"/>
                  <a:pt x="2557017" y="161227"/>
                </a:cubicBezTo>
                <a:lnTo>
                  <a:pt x="2550785" y="160679"/>
                </a:lnTo>
                <a:lnTo>
                  <a:pt x="2557693" y="160679"/>
                </a:lnTo>
                <a:cubicBezTo>
                  <a:pt x="2560479" y="157120"/>
                  <a:pt x="2563265" y="160679"/>
                  <a:pt x="2563265" y="157120"/>
                </a:cubicBezTo>
                <a:cubicBezTo>
                  <a:pt x="2557693" y="157120"/>
                  <a:pt x="2552120" y="160679"/>
                  <a:pt x="2546548" y="157120"/>
                </a:cubicBezTo>
                <a:lnTo>
                  <a:pt x="2538725" y="159618"/>
                </a:lnTo>
                <a:lnTo>
                  <a:pt x="2502433" y="156425"/>
                </a:lnTo>
                <a:cubicBezTo>
                  <a:pt x="2510231" y="151623"/>
                  <a:pt x="2533624" y="156425"/>
                  <a:pt x="2545320" y="156425"/>
                </a:cubicBezTo>
                <a:close/>
                <a:moveTo>
                  <a:pt x="2582705" y="151821"/>
                </a:moveTo>
                <a:lnTo>
                  <a:pt x="2579983" y="153560"/>
                </a:lnTo>
                <a:cubicBezTo>
                  <a:pt x="2579983" y="157120"/>
                  <a:pt x="2582769" y="153560"/>
                  <a:pt x="2582769" y="157120"/>
                </a:cubicBezTo>
                <a:cubicBezTo>
                  <a:pt x="2579983" y="157120"/>
                  <a:pt x="2574410" y="157120"/>
                  <a:pt x="2574410" y="153560"/>
                </a:cubicBezTo>
                <a:cubicBezTo>
                  <a:pt x="2571624" y="153560"/>
                  <a:pt x="2571624" y="153560"/>
                  <a:pt x="2571624" y="153560"/>
                </a:cubicBezTo>
                <a:cubicBezTo>
                  <a:pt x="2570231" y="155340"/>
                  <a:pt x="2568141" y="155340"/>
                  <a:pt x="2566399" y="154895"/>
                </a:cubicBezTo>
                <a:lnTo>
                  <a:pt x="2564459" y="154068"/>
                </a:lnTo>
                <a:lnTo>
                  <a:pt x="2564814" y="154024"/>
                </a:lnTo>
                <a:close/>
                <a:moveTo>
                  <a:pt x="1053975" y="151762"/>
                </a:moveTo>
                <a:lnTo>
                  <a:pt x="1055372" y="151874"/>
                </a:lnTo>
                <a:lnTo>
                  <a:pt x="1055887" y="152715"/>
                </a:lnTo>
                <a:lnTo>
                  <a:pt x="1054325" y="153355"/>
                </a:lnTo>
                <a:lnTo>
                  <a:pt x="1052891" y="153091"/>
                </a:lnTo>
                <a:close/>
                <a:moveTo>
                  <a:pt x="1051401" y="151555"/>
                </a:moveTo>
                <a:lnTo>
                  <a:pt x="1052424" y="151637"/>
                </a:lnTo>
                <a:lnTo>
                  <a:pt x="1052424" y="153004"/>
                </a:lnTo>
                <a:lnTo>
                  <a:pt x="1047104" y="152022"/>
                </a:lnTo>
                <a:lnTo>
                  <a:pt x="1034830" y="153355"/>
                </a:lnTo>
                <a:cubicBezTo>
                  <a:pt x="1036780" y="153355"/>
                  <a:pt x="1040679" y="152155"/>
                  <a:pt x="1044578" y="151555"/>
                </a:cubicBezTo>
                <a:lnTo>
                  <a:pt x="1047104" y="152022"/>
                </a:lnTo>
                <a:close/>
                <a:moveTo>
                  <a:pt x="2995456" y="151048"/>
                </a:moveTo>
                <a:lnTo>
                  <a:pt x="2994102" y="151625"/>
                </a:lnTo>
                <a:lnTo>
                  <a:pt x="2989558" y="151625"/>
                </a:lnTo>
                <a:lnTo>
                  <a:pt x="2989558" y="151526"/>
                </a:lnTo>
                <a:close/>
                <a:moveTo>
                  <a:pt x="1030932" y="148554"/>
                </a:moveTo>
                <a:cubicBezTo>
                  <a:pt x="1027032" y="148554"/>
                  <a:pt x="1027032" y="153355"/>
                  <a:pt x="1027032" y="148554"/>
                </a:cubicBezTo>
                <a:cubicBezTo>
                  <a:pt x="1027032" y="148554"/>
                  <a:pt x="1030932" y="148554"/>
                  <a:pt x="1030932" y="148554"/>
                </a:cubicBezTo>
                <a:close/>
                <a:moveTo>
                  <a:pt x="2585774" y="146720"/>
                </a:moveTo>
                <a:lnTo>
                  <a:pt x="2588342" y="146762"/>
                </a:lnTo>
                <a:lnTo>
                  <a:pt x="2588342" y="150000"/>
                </a:lnTo>
                <a:close/>
                <a:moveTo>
                  <a:pt x="2149904" y="145623"/>
                </a:moveTo>
                <a:lnTo>
                  <a:pt x="2211783" y="146625"/>
                </a:lnTo>
                <a:lnTo>
                  <a:pt x="2210017" y="146823"/>
                </a:lnTo>
                <a:lnTo>
                  <a:pt x="2185650" y="151623"/>
                </a:lnTo>
                <a:lnTo>
                  <a:pt x="2075826" y="151623"/>
                </a:lnTo>
                <a:cubicBezTo>
                  <a:pt x="2101168" y="149224"/>
                  <a:pt x="2125535" y="146823"/>
                  <a:pt x="2149904" y="145623"/>
                </a:cubicBezTo>
                <a:close/>
                <a:moveTo>
                  <a:pt x="2518028" y="145622"/>
                </a:moveTo>
                <a:lnTo>
                  <a:pt x="2585555" y="146716"/>
                </a:lnTo>
                <a:lnTo>
                  <a:pt x="2585555" y="150000"/>
                </a:lnTo>
                <a:lnTo>
                  <a:pt x="2583014" y="151623"/>
                </a:lnTo>
                <a:lnTo>
                  <a:pt x="2511205" y="151623"/>
                </a:lnTo>
                <a:cubicBezTo>
                  <a:pt x="2485863" y="151623"/>
                  <a:pt x="2461495" y="151623"/>
                  <a:pt x="2443950" y="151623"/>
                </a:cubicBezTo>
                <a:cubicBezTo>
                  <a:pt x="2469293" y="149223"/>
                  <a:pt x="2493660" y="146822"/>
                  <a:pt x="2518028" y="145622"/>
                </a:cubicBezTo>
                <a:close/>
                <a:moveTo>
                  <a:pt x="1049032" y="144733"/>
                </a:moveTo>
                <a:lnTo>
                  <a:pt x="1052135" y="148554"/>
                </a:lnTo>
                <a:lnTo>
                  <a:pt x="1046527" y="148554"/>
                </a:lnTo>
                <a:cubicBezTo>
                  <a:pt x="1044578" y="146154"/>
                  <a:pt x="1045552" y="146154"/>
                  <a:pt x="1047014" y="146154"/>
                </a:cubicBezTo>
                <a:close/>
                <a:moveTo>
                  <a:pt x="1060509" y="143753"/>
                </a:moveTo>
                <a:lnTo>
                  <a:pt x="1060509" y="144440"/>
                </a:lnTo>
                <a:lnTo>
                  <a:pt x="1060491" y="144440"/>
                </a:lnTo>
                <a:lnTo>
                  <a:pt x="1056001" y="144440"/>
                </a:lnTo>
                <a:lnTo>
                  <a:pt x="1054325" y="143753"/>
                </a:lnTo>
                <a:close/>
                <a:moveTo>
                  <a:pt x="1064072" y="141952"/>
                </a:moveTo>
                <a:lnTo>
                  <a:pt x="1065200" y="142995"/>
                </a:lnTo>
                <a:lnTo>
                  <a:pt x="1067515" y="142425"/>
                </a:lnTo>
                <a:lnTo>
                  <a:pt x="1068595" y="143749"/>
                </a:lnTo>
                <a:lnTo>
                  <a:pt x="1066017" y="143749"/>
                </a:lnTo>
                <a:lnTo>
                  <a:pt x="1065200" y="142995"/>
                </a:lnTo>
                <a:lnTo>
                  <a:pt x="1062139" y="143749"/>
                </a:lnTo>
                <a:lnTo>
                  <a:pt x="1062127" y="143749"/>
                </a:lnTo>
                <a:close/>
                <a:moveTo>
                  <a:pt x="2758650" y="141546"/>
                </a:moveTo>
                <a:cubicBezTo>
                  <a:pt x="2758998" y="141101"/>
                  <a:pt x="2759694" y="141101"/>
                  <a:pt x="2761087" y="142881"/>
                </a:cubicBezTo>
                <a:cubicBezTo>
                  <a:pt x="2758301" y="142881"/>
                  <a:pt x="2758301" y="142881"/>
                  <a:pt x="2758301" y="142881"/>
                </a:cubicBezTo>
                <a:cubicBezTo>
                  <a:pt x="2758301" y="142881"/>
                  <a:pt x="2758301" y="141991"/>
                  <a:pt x="2758650" y="141546"/>
                </a:cubicBezTo>
                <a:close/>
                <a:moveTo>
                  <a:pt x="2063837" y="139802"/>
                </a:moveTo>
                <a:lnTo>
                  <a:pt x="2060230" y="142021"/>
                </a:lnTo>
                <a:lnTo>
                  <a:pt x="2056893" y="141930"/>
                </a:lnTo>
                <a:close/>
                <a:moveTo>
                  <a:pt x="2841539" y="137987"/>
                </a:moveTo>
                <a:lnTo>
                  <a:pt x="2841776" y="138892"/>
                </a:lnTo>
                <a:lnTo>
                  <a:pt x="2839607" y="139045"/>
                </a:lnTo>
                <a:close/>
                <a:moveTo>
                  <a:pt x="2980540" y="137222"/>
                </a:moveTo>
                <a:cubicBezTo>
                  <a:pt x="2976641" y="137222"/>
                  <a:pt x="2976641" y="137222"/>
                  <a:pt x="2972742" y="142022"/>
                </a:cubicBezTo>
                <a:cubicBezTo>
                  <a:pt x="2957147" y="137222"/>
                  <a:pt x="2945449" y="146824"/>
                  <a:pt x="2925956" y="137222"/>
                </a:cubicBezTo>
                <a:cubicBezTo>
                  <a:pt x="2941551" y="137222"/>
                  <a:pt x="2972742" y="137222"/>
                  <a:pt x="2980540" y="137222"/>
                </a:cubicBezTo>
                <a:close/>
                <a:moveTo>
                  <a:pt x="2068028" y="137220"/>
                </a:moveTo>
                <a:lnTo>
                  <a:pt x="2065476" y="138792"/>
                </a:lnTo>
                <a:lnTo>
                  <a:pt x="2060560" y="138792"/>
                </a:lnTo>
                <a:cubicBezTo>
                  <a:pt x="2058034" y="140032"/>
                  <a:pt x="2055001" y="141271"/>
                  <a:pt x="2050959" y="138792"/>
                </a:cubicBezTo>
                <a:lnTo>
                  <a:pt x="2052240" y="137220"/>
                </a:lnTo>
                <a:close/>
                <a:moveTo>
                  <a:pt x="2436152" y="137220"/>
                </a:moveTo>
                <a:cubicBezTo>
                  <a:pt x="2432253" y="137220"/>
                  <a:pt x="2432253" y="137220"/>
                  <a:pt x="2428355" y="142021"/>
                </a:cubicBezTo>
                <a:cubicBezTo>
                  <a:pt x="2412759" y="137220"/>
                  <a:pt x="2401062" y="146823"/>
                  <a:pt x="2381568" y="137220"/>
                </a:cubicBezTo>
                <a:cubicBezTo>
                  <a:pt x="2397164" y="137220"/>
                  <a:pt x="2428355" y="137220"/>
                  <a:pt x="2436152" y="137220"/>
                </a:cubicBezTo>
                <a:close/>
                <a:moveTo>
                  <a:pt x="1032881" y="137150"/>
                </a:moveTo>
                <a:cubicBezTo>
                  <a:pt x="1033856" y="136551"/>
                  <a:pt x="1034830" y="136551"/>
                  <a:pt x="1034830" y="138951"/>
                </a:cubicBezTo>
                <a:cubicBezTo>
                  <a:pt x="1034830" y="138951"/>
                  <a:pt x="1030932" y="138951"/>
                  <a:pt x="1030932" y="138951"/>
                </a:cubicBezTo>
                <a:cubicBezTo>
                  <a:pt x="1030932" y="138951"/>
                  <a:pt x="1031906" y="137751"/>
                  <a:pt x="1032881" y="137150"/>
                </a:cubicBezTo>
                <a:close/>
                <a:moveTo>
                  <a:pt x="2788950" y="135761"/>
                </a:moveTo>
                <a:cubicBezTo>
                  <a:pt x="2788950" y="135761"/>
                  <a:pt x="2786164" y="139322"/>
                  <a:pt x="2786164" y="139322"/>
                </a:cubicBezTo>
                <a:cubicBezTo>
                  <a:pt x="2788950" y="139322"/>
                  <a:pt x="2786164" y="135761"/>
                  <a:pt x="2786164" y="135761"/>
                </a:cubicBezTo>
                <a:cubicBezTo>
                  <a:pt x="2786164" y="135761"/>
                  <a:pt x="2786164" y="135761"/>
                  <a:pt x="2788950" y="135761"/>
                </a:cubicBezTo>
                <a:close/>
                <a:moveTo>
                  <a:pt x="2802881" y="135761"/>
                </a:moveTo>
                <a:cubicBezTo>
                  <a:pt x="2802881" y="135761"/>
                  <a:pt x="2800094" y="139322"/>
                  <a:pt x="2800094" y="135761"/>
                </a:cubicBezTo>
                <a:cubicBezTo>
                  <a:pt x="2800094" y="135761"/>
                  <a:pt x="2802881" y="135761"/>
                  <a:pt x="2802881" y="135761"/>
                </a:cubicBezTo>
                <a:close/>
                <a:moveTo>
                  <a:pt x="2849898" y="134427"/>
                </a:moveTo>
                <a:cubicBezTo>
                  <a:pt x="2850246" y="133982"/>
                  <a:pt x="2850246" y="133982"/>
                  <a:pt x="2850246" y="135761"/>
                </a:cubicBezTo>
                <a:cubicBezTo>
                  <a:pt x="2850246" y="135761"/>
                  <a:pt x="2850246" y="135761"/>
                  <a:pt x="2847460" y="135761"/>
                </a:cubicBezTo>
                <a:cubicBezTo>
                  <a:pt x="2848854" y="135761"/>
                  <a:pt x="2849550" y="134872"/>
                  <a:pt x="2849898" y="134427"/>
                </a:cubicBezTo>
                <a:close/>
                <a:moveTo>
                  <a:pt x="1019235" y="134150"/>
                </a:moveTo>
                <a:cubicBezTo>
                  <a:pt x="1019235" y="138951"/>
                  <a:pt x="1023134" y="134150"/>
                  <a:pt x="1023134" y="138951"/>
                </a:cubicBezTo>
                <a:cubicBezTo>
                  <a:pt x="1023134" y="138951"/>
                  <a:pt x="1019235" y="138951"/>
                  <a:pt x="1019235" y="138951"/>
                </a:cubicBezTo>
                <a:lnTo>
                  <a:pt x="1019235" y="135950"/>
                </a:lnTo>
                <a:cubicBezTo>
                  <a:pt x="1019235" y="136551"/>
                  <a:pt x="1019235" y="136551"/>
                  <a:pt x="1019235" y="134150"/>
                </a:cubicBezTo>
                <a:close/>
                <a:moveTo>
                  <a:pt x="1027032" y="134150"/>
                </a:moveTo>
                <a:cubicBezTo>
                  <a:pt x="1030932" y="138951"/>
                  <a:pt x="1027032" y="134150"/>
                  <a:pt x="1027032" y="138951"/>
                </a:cubicBezTo>
                <a:cubicBezTo>
                  <a:pt x="1027032" y="138951"/>
                  <a:pt x="1027032" y="138951"/>
                  <a:pt x="1027032" y="134150"/>
                </a:cubicBezTo>
                <a:close/>
                <a:moveTo>
                  <a:pt x="1066021" y="134150"/>
                </a:moveTo>
                <a:lnTo>
                  <a:pt x="1067177" y="135573"/>
                </a:lnTo>
                <a:lnTo>
                  <a:pt x="1064552" y="138792"/>
                </a:lnTo>
                <a:lnTo>
                  <a:pt x="1064682" y="138951"/>
                </a:lnTo>
                <a:lnTo>
                  <a:pt x="1050426" y="138951"/>
                </a:lnTo>
                <a:lnTo>
                  <a:pt x="1052655" y="144440"/>
                </a:lnTo>
                <a:lnTo>
                  <a:pt x="1049448" y="144440"/>
                </a:lnTo>
                <a:lnTo>
                  <a:pt x="1050426" y="143753"/>
                </a:lnTo>
                <a:cubicBezTo>
                  <a:pt x="1050426" y="138951"/>
                  <a:pt x="1046527" y="143753"/>
                  <a:pt x="1046527" y="143753"/>
                </a:cubicBezTo>
                <a:cubicBezTo>
                  <a:pt x="1046527" y="143753"/>
                  <a:pt x="1050426" y="138951"/>
                  <a:pt x="1050426" y="138951"/>
                </a:cubicBezTo>
                <a:lnTo>
                  <a:pt x="1038729" y="138951"/>
                </a:lnTo>
                <a:cubicBezTo>
                  <a:pt x="1046527" y="134150"/>
                  <a:pt x="1054325" y="138951"/>
                  <a:pt x="1066021" y="134150"/>
                </a:cubicBezTo>
                <a:close/>
                <a:moveTo>
                  <a:pt x="1182186" y="119453"/>
                </a:moveTo>
                <a:lnTo>
                  <a:pt x="1185832" y="123922"/>
                </a:lnTo>
                <a:cubicBezTo>
                  <a:pt x="1185832" y="123922"/>
                  <a:pt x="1181789" y="123922"/>
                  <a:pt x="1181789" y="123922"/>
                </a:cubicBezTo>
                <a:cubicBezTo>
                  <a:pt x="1185832" y="128878"/>
                  <a:pt x="1185832" y="128878"/>
                  <a:pt x="1185832" y="133835"/>
                </a:cubicBezTo>
                <a:lnTo>
                  <a:pt x="1185832" y="136932"/>
                </a:lnTo>
                <a:lnTo>
                  <a:pt x="1185832" y="137645"/>
                </a:lnTo>
                <a:lnTo>
                  <a:pt x="1169661" y="138326"/>
                </a:lnTo>
                <a:lnTo>
                  <a:pt x="1169661" y="133835"/>
                </a:lnTo>
                <a:cubicBezTo>
                  <a:pt x="1169661" y="128878"/>
                  <a:pt x="1169661" y="133835"/>
                  <a:pt x="1169661" y="128878"/>
                </a:cubicBezTo>
                <a:cubicBezTo>
                  <a:pt x="1165618" y="128878"/>
                  <a:pt x="1161575" y="138792"/>
                  <a:pt x="1157533" y="128878"/>
                </a:cubicBezTo>
                <a:cubicBezTo>
                  <a:pt x="1157533" y="128878"/>
                  <a:pt x="1153491" y="133835"/>
                  <a:pt x="1153491" y="128878"/>
                </a:cubicBezTo>
                <a:cubicBezTo>
                  <a:pt x="1153491" y="138792"/>
                  <a:pt x="1145405" y="123922"/>
                  <a:pt x="1137319" y="128878"/>
                </a:cubicBezTo>
                <a:lnTo>
                  <a:pt x="1139082" y="126718"/>
                </a:lnTo>
                <a:lnTo>
                  <a:pt x="1147897" y="124546"/>
                </a:lnTo>
                <a:lnTo>
                  <a:pt x="1140852" y="124546"/>
                </a:lnTo>
                <a:lnTo>
                  <a:pt x="1141363" y="123922"/>
                </a:lnTo>
                <a:lnTo>
                  <a:pt x="1157533" y="123922"/>
                </a:lnTo>
                <a:lnTo>
                  <a:pt x="1140099" y="121249"/>
                </a:lnTo>
                <a:lnTo>
                  <a:pt x="1140099" y="119746"/>
                </a:lnTo>
                <a:lnTo>
                  <a:pt x="1139013" y="121083"/>
                </a:lnTo>
                <a:lnTo>
                  <a:pt x="1135547" y="120552"/>
                </a:lnTo>
                <a:lnTo>
                  <a:pt x="1136201" y="119746"/>
                </a:lnTo>
                <a:cubicBezTo>
                  <a:pt x="1136201" y="119746"/>
                  <a:pt x="1136201" y="119746"/>
                  <a:pt x="1140099" y="119746"/>
                </a:cubicBezTo>
                <a:cubicBezTo>
                  <a:pt x="1143999" y="119746"/>
                  <a:pt x="1151796" y="119746"/>
                  <a:pt x="1147897" y="119746"/>
                </a:cubicBezTo>
                <a:cubicBezTo>
                  <a:pt x="1151796" y="124546"/>
                  <a:pt x="1151796" y="119746"/>
                  <a:pt x="1151796" y="119746"/>
                </a:cubicBezTo>
                <a:lnTo>
                  <a:pt x="1157533" y="119746"/>
                </a:lnTo>
                <a:lnTo>
                  <a:pt x="1157533" y="123922"/>
                </a:lnTo>
                <a:lnTo>
                  <a:pt x="1169661" y="123922"/>
                </a:lnTo>
                <a:cubicBezTo>
                  <a:pt x="1167639" y="121443"/>
                  <a:pt x="1165618" y="121443"/>
                  <a:pt x="1163597" y="121443"/>
                </a:cubicBezTo>
                <a:lnTo>
                  <a:pt x="1159445" y="119746"/>
                </a:lnTo>
                <a:lnTo>
                  <a:pt x="1171290" y="119746"/>
                </a:lnTo>
                <a:close/>
                <a:moveTo>
                  <a:pt x="1189227" y="119263"/>
                </a:moveTo>
                <a:lnTo>
                  <a:pt x="1185832" y="120824"/>
                </a:lnTo>
                <a:lnTo>
                  <a:pt x="1182812" y="119435"/>
                </a:lnTo>
                <a:close/>
                <a:moveTo>
                  <a:pt x="1201895" y="118921"/>
                </a:moveTo>
                <a:lnTo>
                  <a:pt x="1202002" y="118964"/>
                </a:lnTo>
                <a:lnTo>
                  <a:pt x="1201570" y="118930"/>
                </a:lnTo>
                <a:close/>
                <a:moveTo>
                  <a:pt x="1274711" y="118892"/>
                </a:moveTo>
                <a:lnTo>
                  <a:pt x="1274933" y="118898"/>
                </a:lnTo>
                <a:lnTo>
                  <a:pt x="1274770" y="118964"/>
                </a:lnTo>
                <a:close/>
                <a:moveTo>
                  <a:pt x="1224141" y="118320"/>
                </a:moveTo>
                <a:lnTo>
                  <a:pt x="1222216" y="118964"/>
                </a:lnTo>
                <a:lnTo>
                  <a:pt x="1221628" y="118389"/>
                </a:lnTo>
                <a:close/>
                <a:moveTo>
                  <a:pt x="1238058" y="117945"/>
                </a:moveTo>
                <a:lnTo>
                  <a:pt x="1249933" y="118251"/>
                </a:lnTo>
                <a:lnTo>
                  <a:pt x="1250514" y="118964"/>
                </a:lnTo>
                <a:cubicBezTo>
                  <a:pt x="1242428" y="118964"/>
                  <a:pt x="1238386" y="118964"/>
                  <a:pt x="1230300" y="118964"/>
                </a:cubicBezTo>
                <a:lnTo>
                  <a:pt x="1229238" y="118183"/>
                </a:lnTo>
                <a:close/>
                <a:moveTo>
                  <a:pt x="1980718" y="112149"/>
                </a:moveTo>
                <a:lnTo>
                  <a:pt x="1980213" y="112520"/>
                </a:lnTo>
                <a:lnTo>
                  <a:pt x="1981145" y="112292"/>
                </a:lnTo>
                <a:close/>
                <a:moveTo>
                  <a:pt x="1981729" y="112149"/>
                </a:moveTo>
                <a:lnTo>
                  <a:pt x="1981145" y="112292"/>
                </a:lnTo>
                <a:lnTo>
                  <a:pt x="1986276" y="114008"/>
                </a:lnTo>
                <a:cubicBezTo>
                  <a:pt x="1986276" y="111529"/>
                  <a:pt x="1984255" y="111529"/>
                  <a:pt x="1981729" y="112149"/>
                </a:cubicBezTo>
                <a:close/>
                <a:moveTo>
                  <a:pt x="1266684" y="104094"/>
                </a:moveTo>
                <a:lnTo>
                  <a:pt x="1266684" y="104130"/>
                </a:lnTo>
                <a:lnTo>
                  <a:pt x="1266277" y="104094"/>
                </a:lnTo>
                <a:close/>
                <a:moveTo>
                  <a:pt x="1270728" y="104094"/>
                </a:moveTo>
                <a:lnTo>
                  <a:pt x="1271071" y="104516"/>
                </a:lnTo>
                <a:lnTo>
                  <a:pt x="1270728" y="104486"/>
                </a:lnTo>
                <a:close/>
                <a:moveTo>
                  <a:pt x="1274770" y="104094"/>
                </a:moveTo>
                <a:cubicBezTo>
                  <a:pt x="1282856" y="104094"/>
                  <a:pt x="1299026" y="109050"/>
                  <a:pt x="1303068" y="109050"/>
                </a:cubicBezTo>
                <a:lnTo>
                  <a:pt x="1303068" y="114008"/>
                </a:lnTo>
                <a:lnTo>
                  <a:pt x="1307111" y="109050"/>
                </a:lnTo>
                <a:cubicBezTo>
                  <a:pt x="1307111" y="109050"/>
                  <a:pt x="1311154" y="104094"/>
                  <a:pt x="1315196" y="109050"/>
                </a:cubicBezTo>
                <a:cubicBezTo>
                  <a:pt x="1311154" y="109050"/>
                  <a:pt x="1315196" y="109050"/>
                  <a:pt x="1311154" y="109050"/>
                </a:cubicBezTo>
                <a:cubicBezTo>
                  <a:pt x="1311154" y="109050"/>
                  <a:pt x="1307111" y="114008"/>
                  <a:pt x="1307111" y="109050"/>
                </a:cubicBezTo>
                <a:cubicBezTo>
                  <a:pt x="1307111" y="114008"/>
                  <a:pt x="1307111" y="114008"/>
                  <a:pt x="1303068" y="114008"/>
                </a:cubicBezTo>
                <a:lnTo>
                  <a:pt x="1303068" y="114008"/>
                </a:lnTo>
                <a:lnTo>
                  <a:pt x="1299405" y="118500"/>
                </a:lnTo>
                <a:lnTo>
                  <a:pt x="1299026" y="118443"/>
                </a:lnTo>
                <a:lnTo>
                  <a:pt x="1299026" y="114008"/>
                </a:lnTo>
                <a:lnTo>
                  <a:pt x="1294983" y="114008"/>
                </a:lnTo>
                <a:lnTo>
                  <a:pt x="1294983" y="117840"/>
                </a:lnTo>
                <a:lnTo>
                  <a:pt x="1291668" y="117345"/>
                </a:lnTo>
                <a:lnTo>
                  <a:pt x="1284876" y="116487"/>
                </a:lnTo>
                <a:cubicBezTo>
                  <a:pt x="1285887" y="116487"/>
                  <a:pt x="1286898" y="116487"/>
                  <a:pt x="1286898" y="114008"/>
                </a:cubicBezTo>
                <a:lnTo>
                  <a:pt x="1281787" y="116096"/>
                </a:lnTo>
                <a:lnTo>
                  <a:pt x="1272661" y="114944"/>
                </a:lnTo>
                <a:cubicBezTo>
                  <a:pt x="1272661" y="114944"/>
                  <a:pt x="1276560" y="114944"/>
                  <a:pt x="1280459" y="114944"/>
                </a:cubicBezTo>
                <a:lnTo>
                  <a:pt x="1266684" y="112118"/>
                </a:lnTo>
                <a:lnTo>
                  <a:pt x="1266684" y="109050"/>
                </a:lnTo>
                <a:cubicBezTo>
                  <a:pt x="1266684" y="109050"/>
                  <a:pt x="1266684" y="109050"/>
                  <a:pt x="1262642" y="109050"/>
                </a:cubicBezTo>
                <a:lnTo>
                  <a:pt x="1262642" y="108698"/>
                </a:lnTo>
                <a:lnTo>
                  <a:pt x="1266325" y="107742"/>
                </a:lnTo>
                <a:lnTo>
                  <a:pt x="1266684" y="107606"/>
                </a:lnTo>
                <a:lnTo>
                  <a:pt x="1266684" y="109050"/>
                </a:lnTo>
                <a:cubicBezTo>
                  <a:pt x="1270728" y="109050"/>
                  <a:pt x="1270728" y="109050"/>
                  <a:pt x="1270728" y="109050"/>
                </a:cubicBezTo>
                <a:lnTo>
                  <a:pt x="1270728" y="106074"/>
                </a:lnTo>
                <a:lnTo>
                  <a:pt x="1271961" y="105607"/>
                </a:lnTo>
                <a:lnTo>
                  <a:pt x="1274770" y="109050"/>
                </a:lnTo>
                <a:lnTo>
                  <a:pt x="1274770" y="106640"/>
                </a:lnTo>
                <a:lnTo>
                  <a:pt x="1280459" y="110143"/>
                </a:lnTo>
                <a:cubicBezTo>
                  <a:pt x="1280459" y="105341"/>
                  <a:pt x="1280459" y="105341"/>
                  <a:pt x="1280459" y="105341"/>
                </a:cubicBezTo>
                <a:lnTo>
                  <a:pt x="1274770" y="104841"/>
                </a:lnTo>
                <a:close/>
                <a:moveTo>
                  <a:pt x="1242428" y="96020"/>
                </a:moveTo>
                <a:lnTo>
                  <a:pt x="1242428" y="99138"/>
                </a:lnTo>
                <a:lnTo>
                  <a:pt x="1242428" y="101997"/>
                </a:lnTo>
                <a:lnTo>
                  <a:pt x="1225875" y="100541"/>
                </a:lnTo>
                <a:cubicBezTo>
                  <a:pt x="1225875" y="95739"/>
                  <a:pt x="1229774" y="95739"/>
                  <a:pt x="1234648" y="96339"/>
                </a:cubicBezTo>
                <a:close/>
                <a:moveTo>
                  <a:pt x="1224236" y="89224"/>
                </a:moveTo>
                <a:cubicBezTo>
                  <a:pt x="1230300" y="87984"/>
                  <a:pt x="1236364" y="86745"/>
                  <a:pt x="1242428" y="89224"/>
                </a:cubicBezTo>
                <a:lnTo>
                  <a:pt x="1242428" y="95739"/>
                </a:lnTo>
                <a:lnTo>
                  <a:pt x="1210279" y="95739"/>
                </a:lnTo>
                <a:cubicBezTo>
                  <a:pt x="1218077" y="90937"/>
                  <a:pt x="1225875" y="95739"/>
                  <a:pt x="1214179" y="90937"/>
                </a:cubicBezTo>
                <a:lnTo>
                  <a:pt x="1203354" y="89985"/>
                </a:lnTo>
                <a:lnTo>
                  <a:pt x="1206045" y="89224"/>
                </a:lnTo>
                <a:cubicBezTo>
                  <a:pt x="1212109" y="91702"/>
                  <a:pt x="1218172" y="90463"/>
                  <a:pt x="1224236" y="89224"/>
                </a:cubicBezTo>
                <a:close/>
                <a:moveTo>
                  <a:pt x="1179576" y="84336"/>
                </a:moveTo>
                <a:lnTo>
                  <a:pt x="1185832" y="84827"/>
                </a:lnTo>
                <a:lnTo>
                  <a:pt x="1185832" y="86745"/>
                </a:lnTo>
                <a:lnTo>
                  <a:pt x="1185832" y="88443"/>
                </a:lnTo>
                <a:lnTo>
                  <a:pt x="1159594" y="86136"/>
                </a:lnTo>
                <a:cubicBezTo>
                  <a:pt x="1163494" y="83735"/>
                  <a:pt x="1171291" y="83735"/>
                  <a:pt x="1179576" y="84336"/>
                </a:cubicBezTo>
                <a:close/>
                <a:moveTo>
                  <a:pt x="1311154" y="83647"/>
                </a:moveTo>
                <a:lnTo>
                  <a:pt x="1307111" y="84267"/>
                </a:lnTo>
                <a:cubicBezTo>
                  <a:pt x="1307111" y="84267"/>
                  <a:pt x="1311154" y="84267"/>
                  <a:pt x="1311154" y="84267"/>
                </a:cubicBezTo>
                <a:close/>
                <a:moveTo>
                  <a:pt x="1311154" y="79310"/>
                </a:moveTo>
                <a:lnTo>
                  <a:pt x="1311154" y="83647"/>
                </a:lnTo>
                <a:lnTo>
                  <a:pt x="1319239" y="82407"/>
                </a:lnTo>
                <a:cubicBezTo>
                  <a:pt x="1323282" y="83028"/>
                  <a:pt x="1327325" y="84267"/>
                  <a:pt x="1331367" y="84267"/>
                </a:cubicBezTo>
                <a:cubicBezTo>
                  <a:pt x="1331367" y="84267"/>
                  <a:pt x="1335410" y="84267"/>
                  <a:pt x="1335410" y="84267"/>
                </a:cubicBezTo>
                <a:lnTo>
                  <a:pt x="1339452" y="84267"/>
                </a:lnTo>
                <a:lnTo>
                  <a:pt x="1359665" y="84267"/>
                </a:lnTo>
                <a:cubicBezTo>
                  <a:pt x="1359665" y="84267"/>
                  <a:pt x="1359665" y="89224"/>
                  <a:pt x="1359665" y="89224"/>
                </a:cubicBezTo>
                <a:cubicBezTo>
                  <a:pt x="1347537" y="89224"/>
                  <a:pt x="1339452" y="94180"/>
                  <a:pt x="1331367" y="84267"/>
                </a:cubicBezTo>
                <a:cubicBezTo>
                  <a:pt x="1331367" y="89224"/>
                  <a:pt x="1327324" y="79310"/>
                  <a:pt x="1323282" y="84267"/>
                </a:cubicBezTo>
                <a:cubicBezTo>
                  <a:pt x="1327324" y="84267"/>
                  <a:pt x="1331367" y="84267"/>
                  <a:pt x="1331367" y="89224"/>
                </a:cubicBezTo>
                <a:cubicBezTo>
                  <a:pt x="1327324" y="89224"/>
                  <a:pt x="1327324" y="89224"/>
                  <a:pt x="1327324" y="89224"/>
                </a:cubicBezTo>
                <a:cubicBezTo>
                  <a:pt x="1323282" y="84267"/>
                  <a:pt x="1323282" y="89224"/>
                  <a:pt x="1319239" y="89224"/>
                </a:cubicBezTo>
                <a:cubicBezTo>
                  <a:pt x="1315196" y="84267"/>
                  <a:pt x="1319239" y="84267"/>
                  <a:pt x="1319239" y="84267"/>
                </a:cubicBezTo>
                <a:cubicBezTo>
                  <a:pt x="1319239" y="84267"/>
                  <a:pt x="1319239" y="84267"/>
                  <a:pt x="1315196" y="84267"/>
                </a:cubicBezTo>
                <a:cubicBezTo>
                  <a:pt x="1315196" y="84267"/>
                  <a:pt x="1319239" y="89224"/>
                  <a:pt x="1315196" y="89224"/>
                </a:cubicBezTo>
                <a:cubicBezTo>
                  <a:pt x="1315196" y="89224"/>
                  <a:pt x="1307111" y="89224"/>
                  <a:pt x="1307111" y="84267"/>
                </a:cubicBezTo>
                <a:cubicBezTo>
                  <a:pt x="1307111" y="84267"/>
                  <a:pt x="1307111" y="79310"/>
                  <a:pt x="1311154" y="79310"/>
                </a:cubicBezTo>
                <a:close/>
                <a:moveTo>
                  <a:pt x="1093314" y="66930"/>
                </a:moveTo>
                <a:cubicBezTo>
                  <a:pt x="1089414" y="66930"/>
                  <a:pt x="1089414" y="66930"/>
                  <a:pt x="1085516" y="71732"/>
                </a:cubicBezTo>
                <a:cubicBezTo>
                  <a:pt x="1069921" y="66930"/>
                  <a:pt x="1058223" y="76534"/>
                  <a:pt x="1038729" y="66930"/>
                </a:cubicBezTo>
                <a:cubicBezTo>
                  <a:pt x="1054325" y="66930"/>
                  <a:pt x="1085516" y="66930"/>
                  <a:pt x="1093314" y="66930"/>
                </a:cubicBezTo>
                <a:close/>
                <a:moveTo>
                  <a:pt x="1836698" y="64439"/>
                </a:moveTo>
                <a:cubicBezTo>
                  <a:pt x="1836698" y="64439"/>
                  <a:pt x="1836698" y="69396"/>
                  <a:pt x="1840741" y="69396"/>
                </a:cubicBezTo>
                <a:cubicBezTo>
                  <a:pt x="1840741" y="69396"/>
                  <a:pt x="1840741" y="69396"/>
                  <a:pt x="1844784" y="69396"/>
                </a:cubicBezTo>
                <a:cubicBezTo>
                  <a:pt x="1844784" y="64439"/>
                  <a:pt x="1840741" y="69396"/>
                  <a:pt x="1836698" y="64439"/>
                </a:cubicBezTo>
                <a:close/>
                <a:moveTo>
                  <a:pt x="1365729" y="62581"/>
                </a:moveTo>
                <a:cubicBezTo>
                  <a:pt x="1366740" y="61960"/>
                  <a:pt x="1367751" y="61960"/>
                  <a:pt x="1367751" y="64439"/>
                </a:cubicBezTo>
                <a:cubicBezTo>
                  <a:pt x="1367751" y="64439"/>
                  <a:pt x="1363708" y="64439"/>
                  <a:pt x="1363708" y="64439"/>
                </a:cubicBezTo>
                <a:cubicBezTo>
                  <a:pt x="1363708" y="64439"/>
                  <a:pt x="1364719" y="63200"/>
                  <a:pt x="1365729" y="62581"/>
                </a:cubicBezTo>
                <a:close/>
                <a:moveTo>
                  <a:pt x="1323282" y="59482"/>
                </a:moveTo>
                <a:cubicBezTo>
                  <a:pt x="1331367" y="59482"/>
                  <a:pt x="1331367" y="64439"/>
                  <a:pt x="1339452" y="64439"/>
                </a:cubicBezTo>
                <a:cubicBezTo>
                  <a:pt x="1335410" y="64439"/>
                  <a:pt x="1319239" y="69396"/>
                  <a:pt x="1323282" y="59482"/>
                </a:cubicBezTo>
                <a:close/>
                <a:moveTo>
                  <a:pt x="1377857" y="57623"/>
                </a:moveTo>
                <a:cubicBezTo>
                  <a:pt x="1378868" y="57004"/>
                  <a:pt x="1379879" y="57004"/>
                  <a:pt x="1379879" y="59482"/>
                </a:cubicBezTo>
                <a:cubicBezTo>
                  <a:pt x="1379879" y="59482"/>
                  <a:pt x="1375836" y="59482"/>
                  <a:pt x="1375836" y="59482"/>
                </a:cubicBezTo>
                <a:cubicBezTo>
                  <a:pt x="1375836" y="59482"/>
                  <a:pt x="1376846" y="58243"/>
                  <a:pt x="1377857" y="57623"/>
                </a:cubicBezTo>
                <a:close/>
                <a:moveTo>
                  <a:pt x="1177746" y="54525"/>
                </a:moveTo>
                <a:lnTo>
                  <a:pt x="1173703" y="54525"/>
                </a:lnTo>
                <a:cubicBezTo>
                  <a:pt x="1173703" y="59482"/>
                  <a:pt x="1173703" y="59482"/>
                  <a:pt x="1177746" y="64439"/>
                </a:cubicBezTo>
                <a:cubicBezTo>
                  <a:pt x="1177746" y="59482"/>
                  <a:pt x="1177746" y="59482"/>
                  <a:pt x="1177746" y="59482"/>
                </a:cubicBezTo>
                <a:cubicBezTo>
                  <a:pt x="1177746" y="59482"/>
                  <a:pt x="1177746" y="59482"/>
                  <a:pt x="1177746" y="54525"/>
                </a:cubicBezTo>
                <a:close/>
                <a:moveTo>
                  <a:pt x="1181789" y="54525"/>
                </a:moveTo>
                <a:lnTo>
                  <a:pt x="1177746" y="54525"/>
                </a:lnTo>
                <a:cubicBezTo>
                  <a:pt x="1181789" y="59482"/>
                  <a:pt x="1185832" y="59482"/>
                  <a:pt x="1181789" y="59482"/>
                </a:cubicBezTo>
                <a:lnTo>
                  <a:pt x="1184729" y="55877"/>
                </a:lnTo>
                <a:close/>
                <a:moveTo>
                  <a:pt x="1185832" y="54525"/>
                </a:moveTo>
                <a:lnTo>
                  <a:pt x="1184729" y="55877"/>
                </a:lnTo>
                <a:lnTo>
                  <a:pt x="1185831" y="56384"/>
                </a:lnTo>
                <a:lnTo>
                  <a:pt x="1186934" y="55877"/>
                </a:lnTo>
                <a:close/>
                <a:moveTo>
                  <a:pt x="1769489" y="52667"/>
                </a:moveTo>
                <a:cubicBezTo>
                  <a:pt x="1767973" y="53286"/>
                  <a:pt x="1765952" y="54525"/>
                  <a:pt x="1763931" y="54525"/>
                </a:cubicBezTo>
                <a:cubicBezTo>
                  <a:pt x="1763931" y="59482"/>
                  <a:pt x="1759888" y="54525"/>
                  <a:pt x="1759888" y="59482"/>
                </a:cubicBezTo>
                <a:lnTo>
                  <a:pt x="1761590" y="61047"/>
                </a:lnTo>
                <a:lnTo>
                  <a:pt x="1762460" y="60834"/>
                </a:lnTo>
                <a:lnTo>
                  <a:pt x="1763931" y="59482"/>
                </a:lnTo>
                <a:cubicBezTo>
                  <a:pt x="1763931" y="54525"/>
                  <a:pt x="1767973" y="54525"/>
                  <a:pt x="1772016" y="54525"/>
                </a:cubicBezTo>
                <a:cubicBezTo>
                  <a:pt x="1772016" y="52046"/>
                  <a:pt x="1771006" y="52046"/>
                  <a:pt x="1769489" y="52667"/>
                </a:cubicBezTo>
                <a:close/>
                <a:moveTo>
                  <a:pt x="1307111" y="49569"/>
                </a:moveTo>
                <a:cubicBezTo>
                  <a:pt x="1299026" y="49569"/>
                  <a:pt x="1294983" y="54525"/>
                  <a:pt x="1290940" y="49569"/>
                </a:cubicBezTo>
                <a:close/>
                <a:moveTo>
                  <a:pt x="1703291" y="49569"/>
                </a:moveTo>
                <a:cubicBezTo>
                  <a:pt x="1699248" y="49569"/>
                  <a:pt x="1703291" y="54525"/>
                  <a:pt x="1703291" y="54525"/>
                </a:cubicBezTo>
                <a:cubicBezTo>
                  <a:pt x="1703291" y="49569"/>
                  <a:pt x="1707333" y="54525"/>
                  <a:pt x="1707333" y="54525"/>
                </a:cubicBezTo>
                <a:cubicBezTo>
                  <a:pt x="1703291" y="54525"/>
                  <a:pt x="1703291" y="54525"/>
                  <a:pt x="1703291" y="54525"/>
                </a:cubicBezTo>
                <a:cubicBezTo>
                  <a:pt x="1703291" y="54525"/>
                  <a:pt x="1699248" y="54525"/>
                  <a:pt x="1699248" y="54525"/>
                </a:cubicBezTo>
                <a:cubicBezTo>
                  <a:pt x="1699248" y="49569"/>
                  <a:pt x="1695205" y="54525"/>
                  <a:pt x="1695205" y="49569"/>
                </a:cubicBezTo>
                <a:lnTo>
                  <a:pt x="1699248" y="49569"/>
                </a:lnTo>
                <a:close/>
                <a:moveTo>
                  <a:pt x="1670949" y="47709"/>
                </a:moveTo>
                <a:cubicBezTo>
                  <a:pt x="1669939" y="47090"/>
                  <a:pt x="1668928" y="47090"/>
                  <a:pt x="1666907" y="49569"/>
                </a:cubicBezTo>
                <a:lnTo>
                  <a:pt x="1674992" y="49569"/>
                </a:lnTo>
                <a:cubicBezTo>
                  <a:pt x="1672971" y="49569"/>
                  <a:pt x="1671960" y="48329"/>
                  <a:pt x="1670949" y="47709"/>
                </a:cubicBezTo>
                <a:close/>
                <a:moveTo>
                  <a:pt x="1282856" y="44611"/>
                </a:moveTo>
                <a:cubicBezTo>
                  <a:pt x="1282856" y="44611"/>
                  <a:pt x="1278812" y="49569"/>
                  <a:pt x="1278812" y="49569"/>
                </a:cubicBezTo>
                <a:cubicBezTo>
                  <a:pt x="1282856" y="49569"/>
                  <a:pt x="1282856" y="49569"/>
                  <a:pt x="1282856" y="49569"/>
                </a:cubicBezTo>
                <a:cubicBezTo>
                  <a:pt x="1282856" y="49569"/>
                  <a:pt x="1282856" y="54525"/>
                  <a:pt x="1278812" y="54525"/>
                </a:cubicBezTo>
                <a:cubicBezTo>
                  <a:pt x="1278812" y="49569"/>
                  <a:pt x="1274770" y="49569"/>
                  <a:pt x="1270728" y="49569"/>
                </a:cubicBezTo>
                <a:cubicBezTo>
                  <a:pt x="1274770" y="44611"/>
                  <a:pt x="1278812" y="49569"/>
                  <a:pt x="1282856" y="44611"/>
                </a:cubicBezTo>
                <a:close/>
                <a:moveTo>
                  <a:pt x="1650736" y="44611"/>
                </a:moveTo>
                <a:cubicBezTo>
                  <a:pt x="1654779" y="49569"/>
                  <a:pt x="1654779" y="49569"/>
                  <a:pt x="1654779" y="49569"/>
                </a:cubicBezTo>
                <a:lnTo>
                  <a:pt x="1650736" y="49569"/>
                </a:lnTo>
                <a:cubicBezTo>
                  <a:pt x="1650736" y="49569"/>
                  <a:pt x="1650736" y="49569"/>
                  <a:pt x="1650736" y="44611"/>
                </a:cubicBezTo>
                <a:close/>
                <a:moveTo>
                  <a:pt x="1654779" y="44611"/>
                </a:moveTo>
                <a:cubicBezTo>
                  <a:pt x="1654779" y="44611"/>
                  <a:pt x="1658822" y="44611"/>
                  <a:pt x="1658822" y="49569"/>
                </a:cubicBezTo>
                <a:cubicBezTo>
                  <a:pt x="1654779" y="44611"/>
                  <a:pt x="1654779" y="49569"/>
                  <a:pt x="1654779" y="44611"/>
                </a:cubicBezTo>
                <a:close/>
                <a:moveTo>
                  <a:pt x="1666907" y="44611"/>
                </a:moveTo>
                <a:lnTo>
                  <a:pt x="1666907" y="45964"/>
                </a:lnTo>
                <a:lnTo>
                  <a:pt x="1668334" y="45486"/>
                </a:lnTo>
                <a:close/>
                <a:moveTo>
                  <a:pt x="1359665" y="39655"/>
                </a:moveTo>
                <a:cubicBezTo>
                  <a:pt x="1359665" y="39655"/>
                  <a:pt x="1359665" y="44611"/>
                  <a:pt x="1355623" y="44611"/>
                </a:cubicBezTo>
                <a:lnTo>
                  <a:pt x="1375836" y="44611"/>
                </a:lnTo>
                <a:cubicBezTo>
                  <a:pt x="1379879" y="49569"/>
                  <a:pt x="1387964" y="44611"/>
                  <a:pt x="1392007" y="49569"/>
                </a:cubicBezTo>
                <a:cubicBezTo>
                  <a:pt x="1392007" y="49569"/>
                  <a:pt x="1392007" y="54525"/>
                  <a:pt x="1387964" y="49569"/>
                </a:cubicBezTo>
                <a:cubicBezTo>
                  <a:pt x="1387964" y="49569"/>
                  <a:pt x="1387964" y="49569"/>
                  <a:pt x="1383921" y="49569"/>
                </a:cubicBezTo>
                <a:cubicBezTo>
                  <a:pt x="1387964" y="49569"/>
                  <a:pt x="1387964" y="49569"/>
                  <a:pt x="1387964" y="54525"/>
                </a:cubicBezTo>
                <a:cubicBezTo>
                  <a:pt x="1383921" y="49569"/>
                  <a:pt x="1379879" y="49569"/>
                  <a:pt x="1379879" y="49569"/>
                </a:cubicBezTo>
                <a:lnTo>
                  <a:pt x="1371793" y="49569"/>
                </a:lnTo>
                <a:cubicBezTo>
                  <a:pt x="1371793" y="49569"/>
                  <a:pt x="1367751" y="49569"/>
                  <a:pt x="1367751" y="49569"/>
                </a:cubicBezTo>
                <a:cubicBezTo>
                  <a:pt x="1363708" y="49569"/>
                  <a:pt x="1363708" y="49569"/>
                  <a:pt x="1355623" y="49569"/>
                </a:cubicBezTo>
                <a:lnTo>
                  <a:pt x="1353601" y="44611"/>
                </a:lnTo>
                <a:lnTo>
                  <a:pt x="1351580" y="44611"/>
                </a:lnTo>
                <a:cubicBezTo>
                  <a:pt x="1347537" y="44611"/>
                  <a:pt x="1347537" y="44611"/>
                  <a:pt x="1351580" y="39655"/>
                </a:cubicBezTo>
                <a:lnTo>
                  <a:pt x="1353601" y="44611"/>
                </a:lnTo>
                <a:lnTo>
                  <a:pt x="1355623" y="44611"/>
                </a:lnTo>
                <a:cubicBezTo>
                  <a:pt x="1355623" y="39655"/>
                  <a:pt x="1355623" y="39655"/>
                  <a:pt x="1355623" y="39655"/>
                </a:cubicBezTo>
                <a:cubicBezTo>
                  <a:pt x="1355623" y="39655"/>
                  <a:pt x="1359665" y="39655"/>
                  <a:pt x="1359665" y="39655"/>
                </a:cubicBezTo>
                <a:close/>
                <a:moveTo>
                  <a:pt x="1905424" y="39655"/>
                </a:moveTo>
                <a:lnTo>
                  <a:pt x="1902796" y="40398"/>
                </a:lnTo>
                <a:lnTo>
                  <a:pt x="1904918" y="41513"/>
                </a:lnTo>
                <a:cubicBezTo>
                  <a:pt x="1905424" y="40894"/>
                  <a:pt x="1905424" y="39655"/>
                  <a:pt x="1905424" y="39655"/>
                </a:cubicBezTo>
                <a:close/>
                <a:moveTo>
                  <a:pt x="1161575" y="34698"/>
                </a:moveTo>
                <a:cubicBezTo>
                  <a:pt x="1153491" y="34698"/>
                  <a:pt x="1145405" y="39655"/>
                  <a:pt x="1137319" y="34698"/>
                </a:cubicBezTo>
                <a:cubicBezTo>
                  <a:pt x="1129235" y="39655"/>
                  <a:pt x="1129235" y="39655"/>
                  <a:pt x="1121149" y="39655"/>
                </a:cubicBezTo>
                <a:cubicBezTo>
                  <a:pt x="1129235" y="39655"/>
                  <a:pt x="1145405" y="39655"/>
                  <a:pt x="1153491" y="39655"/>
                </a:cubicBezTo>
                <a:cubicBezTo>
                  <a:pt x="1157533" y="34698"/>
                  <a:pt x="1161575" y="39655"/>
                  <a:pt x="1161575" y="34698"/>
                </a:cubicBezTo>
                <a:close/>
                <a:moveTo>
                  <a:pt x="1282856" y="34698"/>
                </a:moveTo>
                <a:lnTo>
                  <a:pt x="1281643" y="36185"/>
                </a:lnTo>
                <a:lnTo>
                  <a:pt x="1282350" y="36557"/>
                </a:lnTo>
                <a:cubicBezTo>
                  <a:pt x="1282856" y="35937"/>
                  <a:pt x="1282856" y="34698"/>
                  <a:pt x="1282856" y="34698"/>
                </a:cubicBezTo>
                <a:close/>
                <a:moveTo>
                  <a:pt x="1747760" y="34698"/>
                </a:moveTo>
                <a:cubicBezTo>
                  <a:pt x="1747760" y="39655"/>
                  <a:pt x="1743717" y="34698"/>
                  <a:pt x="1743717" y="34698"/>
                </a:cubicBezTo>
                <a:cubicBezTo>
                  <a:pt x="1743717" y="39655"/>
                  <a:pt x="1747760" y="39655"/>
                  <a:pt x="1747760" y="34698"/>
                </a:cubicBezTo>
                <a:close/>
                <a:moveTo>
                  <a:pt x="1328768" y="34432"/>
                </a:moveTo>
                <a:lnTo>
                  <a:pt x="1327324" y="34698"/>
                </a:lnTo>
                <a:cubicBezTo>
                  <a:pt x="1331367" y="34698"/>
                  <a:pt x="1331367" y="34698"/>
                  <a:pt x="1331367" y="34698"/>
                </a:cubicBezTo>
                <a:close/>
                <a:moveTo>
                  <a:pt x="1211332" y="33554"/>
                </a:moveTo>
                <a:lnTo>
                  <a:pt x="1210088" y="34698"/>
                </a:lnTo>
                <a:lnTo>
                  <a:pt x="1214130" y="34698"/>
                </a:lnTo>
                <a:close/>
                <a:moveTo>
                  <a:pt x="1337431" y="32839"/>
                </a:moveTo>
                <a:cubicBezTo>
                  <a:pt x="1340463" y="32220"/>
                  <a:pt x="1343495" y="32220"/>
                  <a:pt x="1347537" y="34698"/>
                </a:cubicBezTo>
                <a:cubicBezTo>
                  <a:pt x="1343495" y="39655"/>
                  <a:pt x="1335410" y="34698"/>
                  <a:pt x="1331367" y="34698"/>
                </a:cubicBezTo>
                <a:cubicBezTo>
                  <a:pt x="1331367" y="39655"/>
                  <a:pt x="1339452" y="34698"/>
                  <a:pt x="1343495" y="39655"/>
                </a:cubicBezTo>
                <a:cubicBezTo>
                  <a:pt x="1339452" y="39655"/>
                  <a:pt x="1343495" y="39655"/>
                  <a:pt x="1343495" y="44611"/>
                </a:cubicBezTo>
                <a:cubicBezTo>
                  <a:pt x="1339452" y="44611"/>
                  <a:pt x="1335410" y="44611"/>
                  <a:pt x="1331367" y="44611"/>
                </a:cubicBezTo>
                <a:cubicBezTo>
                  <a:pt x="1331367" y="44611"/>
                  <a:pt x="1335410" y="49569"/>
                  <a:pt x="1335410" y="49569"/>
                </a:cubicBezTo>
                <a:cubicBezTo>
                  <a:pt x="1339452" y="44611"/>
                  <a:pt x="1343495" y="44611"/>
                  <a:pt x="1347537" y="44611"/>
                </a:cubicBezTo>
                <a:cubicBezTo>
                  <a:pt x="1343495" y="49569"/>
                  <a:pt x="1347537" y="49569"/>
                  <a:pt x="1347537" y="49569"/>
                </a:cubicBezTo>
                <a:cubicBezTo>
                  <a:pt x="1343495" y="49569"/>
                  <a:pt x="1339452" y="49569"/>
                  <a:pt x="1335410" y="49569"/>
                </a:cubicBezTo>
                <a:cubicBezTo>
                  <a:pt x="1331367" y="49569"/>
                  <a:pt x="1327324" y="44611"/>
                  <a:pt x="1327324" y="49569"/>
                </a:cubicBezTo>
                <a:cubicBezTo>
                  <a:pt x="1323282" y="49569"/>
                  <a:pt x="1327324" y="54525"/>
                  <a:pt x="1327324" y="54525"/>
                </a:cubicBezTo>
                <a:cubicBezTo>
                  <a:pt x="1327324" y="49569"/>
                  <a:pt x="1323282" y="54525"/>
                  <a:pt x="1323282" y="49569"/>
                </a:cubicBezTo>
                <a:cubicBezTo>
                  <a:pt x="1319239" y="49569"/>
                  <a:pt x="1307111" y="49569"/>
                  <a:pt x="1311154" y="54525"/>
                </a:cubicBezTo>
                <a:cubicBezTo>
                  <a:pt x="1315196" y="49569"/>
                  <a:pt x="1319239" y="54525"/>
                  <a:pt x="1323282" y="49569"/>
                </a:cubicBezTo>
                <a:cubicBezTo>
                  <a:pt x="1323282" y="49569"/>
                  <a:pt x="1327324" y="49569"/>
                  <a:pt x="1327324" y="49569"/>
                </a:cubicBezTo>
                <a:cubicBezTo>
                  <a:pt x="1327324" y="44611"/>
                  <a:pt x="1331367" y="49569"/>
                  <a:pt x="1331367" y="44611"/>
                </a:cubicBezTo>
                <a:cubicBezTo>
                  <a:pt x="1335410" y="44611"/>
                  <a:pt x="1335410" y="44611"/>
                  <a:pt x="1335410" y="39655"/>
                </a:cubicBezTo>
                <a:cubicBezTo>
                  <a:pt x="1335410" y="39655"/>
                  <a:pt x="1331367" y="39655"/>
                  <a:pt x="1327324" y="39655"/>
                </a:cubicBezTo>
                <a:cubicBezTo>
                  <a:pt x="1327324" y="39655"/>
                  <a:pt x="1331367" y="44611"/>
                  <a:pt x="1327324" y="44611"/>
                </a:cubicBezTo>
                <a:cubicBezTo>
                  <a:pt x="1327324" y="39655"/>
                  <a:pt x="1327324" y="44611"/>
                  <a:pt x="1323282" y="44611"/>
                </a:cubicBezTo>
                <a:cubicBezTo>
                  <a:pt x="1323282" y="44611"/>
                  <a:pt x="1327324" y="39655"/>
                  <a:pt x="1323282" y="39655"/>
                </a:cubicBezTo>
                <a:cubicBezTo>
                  <a:pt x="1323282" y="39655"/>
                  <a:pt x="1323282" y="44611"/>
                  <a:pt x="1319239" y="44611"/>
                </a:cubicBezTo>
                <a:cubicBezTo>
                  <a:pt x="1311154" y="39655"/>
                  <a:pt x="1299026" y="39655"/>
                  <a:pt x="1294983" y="39655"/>
                </a:cubicBezTo>
                <a:cubicBezTo>
                  <a:pt x="1294983" y="39655"/>
                  <a:pt x="1294983" y="39655"/>
                  <a:pt x="1294983" y="34698"/>
                </a:cubicBezTo>
                <a:cubicBezTo>
                  <a:pt x="1290940" y="34698"/>
                  <a:pt x="1290940" y="39655"/>
                  <a:pt x="1290940" y="34698"/>
                </a:cubicBezTo>
                <a:cubicBezTo>
                  <a:pt x="1290940" y="34698"/>
                  <a:pt x="1290940" y="34698"/>
                  <a:pt x="1294983" y="34698"/>
                </a:cubicBezTo>
                <a:cubicBezTo>
                  <a:pt x="1301047" y="32220"/>
                  <a:pt x="1307111" y="32220"/>
                  <a:pt x="1313175" y="32839"/>
                </a:cubicBezTo>
                <a:lnTo>
                  <a:pt x="1328768" y="34432"/>
                </a:lnTo>
                <a:close/>
                <a:moveTo>
                  <a:pt x="1610310" y="29741"/>
                </a:moveTo>
                <a:cubicBezTo>
                  <a:pt x="1606268" y="29741"/>
                  <a:pt x="1606268" y="34698"/>
                  <a:pt x="1606268" y="29741"/>
                </a:cubicBezTo>
                <a:cubicBezTo>
                  <a:pt x="1606268" y="29741"/>
                  <a:pt x="1610310" y="29741"/>
                  <a:pt x="1610310" y="29741"/>
                </a:cubicBezTo>
                <a:close/>
                <a:moveTo>
                  <a:pt x="1428391" y="24784"/>
                </a:moveTo>
                <a:cubicBezTo>
                  <a:pt x="1432433" y="29741"/>
                  <a:pt x="1436475" y="24784"/>
                  <a:pt x="1436475" y="29741"/>
                </a:cubicBezTo>
                <a:cubicBezTo>
                  <a:pt x="1432433" y="29741"/>
                  <a:pt x="1432433" y="29741"/>
                  <a:pt x="1428391" y="24784"/>
                </a:cubicBezTo>
                <a:close/>
                <a:moveTo>
                  <a:pt x="1509244" y="24784"/>
                </a:moveTo>
                <a:cubicBezTo>
                  <a:pt x="1513286" y="29741"/>
                  <a:pt x="1513286" y="24784"/>
                  <a:pt x="1513286" y="29741"/>
                </a:cubicBezTo>
                <a:cubicBezTo>
                  <a:pt x="1513286" y="29741"/>
                  <a:pt x="1513286" y="29741"/>
                  <a:pt x="1509244" y="29741"/>
                </a:cubicBezTo>
                <a:cubicBezTo>
                  <a:pt x="1509244" y="29741"/>
                  <a:pt x="1509244" y="29741"/>
                  <a:pt x="1509244" y="24784"/>
                </a:cubicBezTo>
                <a:close/>
                <a:moveTo>
                  <a:pt x="1521372" y="24784"/>
                </a:moveTo>
                <a:cubicBezTo>
                  <a:pt x="1521372" y="24784"/>
                  <a:pt x="1521372" y="29741"/>
                  <a:pt x="1521372" y="29741"/>
                </a:cubicBezTo>
                <a:cubicBezTo>
                  <a:pt x="1517329" y="29741"/>
                  <a:pt x="1517329" y="29741"/>
                  <a:pt x="1517329" y="24784"/>
                </a:cubicBezTo>
                <a:cubicBezTo>
                  <a:pt x="1517329" y="24784"/>
                  <a:pt x="1521372" y="24784"/>
                  <a:pt x="1521372" y="24784"/>
                </a:cubicBezTo>
                <a:close/>
                <a:moveTo>
                  <a:pt x="1577968" y="14870"/>
                </a:moveTo>
                <a:cubicBezTo>
                  <a:pt x="1577968" y="14870"/>
                  <a:pt x="1582012" y="19827"/>
                  <a:pt x="1586054" y="19827"/>
                </a:cubicBezTo>
                <a:cubicBezTo>
                  <a:pt x="1590096" y="19827"/>
                  <a:pt x="1590096" y="19827"/>
                  <a:pt x="1590096" y="19827"/>
                </a:cubicBezTo>
                <a:cubicBezTo>
                  <a:pt x="1590096" y="24784"/>
                  <a:pt x="1586054" y="19827"/>
                  <a:pt x="1586054" y="24784"/>
                </a:cubicBezTo>
                <a:cubicBezTo>
                  <a:pt x="1586054" y="24784"/>
                  <a:pt x="1586054" y="19827"/>
                  <a:pt x="1586054" y="19827"/>
                </a:cubicBezTo>
                <a:cubicBezTo>
                  <a:pt x="1586054" y="19827"/>
                  <a:pt x="1582012" y="19827"/>
                  <a:pt x="1582012" y="19827"/>
                </a:cubicBezTo>
                <a:cubicBezTo>
                  <a:pt x="1582012" y="19827"/>
                  <a:pt x="1577968" y="19827"/>
                  <a:pt x="1577968" y="19827"/>
                </a:cubicBezTo>
                <a:cubicBezTo>
                  <a:pt x="1577968" y="19827"/>
                  <a:pt x="1577968" y="19827"/>
                  <a:pt x="1577968" y="14870"/>
                </a:cubicBezTo>
                <a:close/>
                <a:moveTo>
                  <a:pt x="1507222" y="13631"/>
                </a:moveTo>
                <a:lnTo>
                  <a:pt x="1507626" y="14870"/>
                </a:lnTo>
                <a:lnTo>
                  <a:pt x="1513286" y="14870"/>
                </a:lnTo>
                <a:cubicBezTo>
                  <a:pt x="1513286" y="14870"/>
                  <a:pt x="1521372" y="14870"/>
                  <a:pt x="1521372" y="14870"/>
                </a:cubicBezTo>
                <a:cubicBezTo>
                  <a:pt x="1525414" y="19827"/>
                  <a:pt x="1525414" y="14870"/>
                  <a:pt x="1529457" y="14870"/>
                </a:cubicBezTo>
                <a:cubicBezTo>
                  <a:pt x="1529457" y="19827"/>
                  <a:pt x="1533500" y="14870"/>
                  <a:pt x="1533500" y="19827"/>
                </a:cubicBezTo>
                <a:cubicBezTo>
                  <a:pt x="1529457" y="19827"/>
                  <a:pt x="1525414" y="19827"/>
                  <a:pt x="1521372" y="19827"/>
                </a:cubicBezTo>
                <a:cubicBezTo>
                  <a:pt x="1521372" y="19827"/>
                  <a:pt x="1521372" y="19827"/>
                  <a:pt x="1521372" y="14870"/>
                </a:cubicBezTo>
                <a:cubicBezTo>
                  <a:pt x="1521372" y="19827"/>
                  <a:pt x="1517329" y="14870"/>
                  <a:pt x="1509244" y="19827"/>
                </a:cubicBezTo>
                <a:lnTo>
                  <a:pt x="1507626" y="14870"/>
                </a:lnTo>
                <a:lnTo>
                  <a:pt x="1505201" y="14870"/>
                </a:lnTo>
                <a:cubicBezTo>
                  <a:pt x="1505201" y="14870"/>
                  <a:pt x="1505201" y="14870"/>
                  <a:pt x="1505201" y="19827"/>
                </a:cubicBezTo>
                <a:cubicBezTo>
                  <a:pt x="1505201" y="14870"/>
                  <a:pt x="1501158" y="19827"/>
                  <a:pt x="1501158" y="14870"/>
                </a:cubicBezTo>
                <a:cubicBezTo>
                  <a:pt x="1501158" y="14870"/>
                  <a:pt x="1501158" y="14870"/>
                  <a:pt x="1505201" y="14870"/>
                </a:cubicBezTo>
                <a:cubicBezTo>
                  <a:pt x="1505201" y="14870"/>
                  <a:pt x="1506212" y="13631"/>
                  <a:pt x="1507222" y="13631"/>
                </a:cubicBezTo>
                <a:close/>
                <a:moveTo>
                  <a:pt x="1445067" y="13012"/>
                </a:moveTo>
                <a:cubicBezTo>
                  <a:pt x="1445572" y="12392"/>
                  <a:pt x="1446583" y="12392"/>
                  <a:pt x="1448603" y="14870"/>
                </a:cubicBezTo>
                <a:cubicBezTo>
                  <a:pt x="1444561" y="14870"/>
                  <a:pt x="1444561" y="14870"/>
                  <a:pt x="1444561" y="14870"/>
                </a:cubicBezTo>
                <a:cubicBezTo>
                  <a:pt x="1444561" y="14870"/>
                  <a:pt x="1444561" y="13631"/>
                  <a:pt x="1445067" y="13012"/>
                </a:cubicBezTo>
                <a:close/>
                <a:moveTo>
                  <a:pt x="1489030" y="4956"/>
                </a:moveTo>
                <a:cubicBezTo>
                  <a:pt x="1489030" y="4956"/>
                  <a:pt x="1484988" y="9914"/>
                  <a:pt x="1484988" y="9914"/>
                </a:cubicBezTo>
                <a:cubicBezTo>
                  <a:pt x="1489030" y="9914"/>
                  <a:pt x="1484988" y="4956"/>
                  <a:pt x="1484988" y="4956"/>
                </a:cubicBezTo>
                <a:cubicBezTo>
                  <a:pt x="1484988" y="4956"/>
                  <a:pt x="1484988" y="4956"/>
                  <a:pt x="1489030" y="4956"/>
                </a:cubicBezTo>
                <a:close/>
                <a:moveTo>
                  <a:pt x="1509244" y="4956"/>
                </a:moveTo>
                <a:cubicBezTo>
                  <a:pt x="1509244" y="4956"/>
                  <a:pt x="1505201" y="9914"/>
                  <a:pt x="1505201" y="4956"/>
                </a:cubicBezTo>
                <a:cubicBezTo>
                  <a:pt x="1505201" y="4956"/>
                  <a:pt x="1509244" y="4956"/>
                  <a:pt x="1509244" y="4956"/>
                </a:cubicBezTo>
                <a:close/>
                <a:moveTo>
                  <a:pt x="1577463" y="3098"/>
                </a:moveTo>
                <a:cubicBezTo>
                  <a:pt x="1577968" y="2479"/>
                  <a:pt x="1577968" y="2479"/>
                  <a:pt x="1577968" y="4956"/>
                </a:cubicBezTo>
                <a:cubicBezTo>
                  <a:pt x="1577968" y="4956"/>
                  <a:pt x="1577968" y="4956"/>
                  <a:pt x="1573926" y="4956"/>
                </a:cubicBezTo>
                <a:cubicBezTo>
                  <a:pt x="1575948" y="4956"/>
                  <a:pt x="1576957" y="3718"/>
                  <a:pt x="1577463" y="3098"/>
                </a:cubicBezTo>
                <a:close/>
                <a:moveTo>
                  <a:pt x="1582012" y="0"/>
                </a:moveTo>
                <a:cubicBezTo>
                  <a:pt x="1573926" y="0"/>
                  <a:pt x="1569884" y="4956"/>
                  <a:pt x="1569884" y="0"/>
                </a:cubicBezTo>
                <a:cubicBezTo>
                  <a:pt x="1565840" y="4956"/>
                  <a:pt x="1565840" y="4956"/>
                  <a:pt x="1565840" y="4956"/>
                </a:cubicBezTo>
                <a:cubicBezTo>
                  <a:pt x="1561798" y="4956"/>
                  <a:pt x="1565840" y="4956"/>
                  <a:pt x="1561798" y="4956"/>
                </a:cubicBezTo>
                <a:cubicBezTo>
                  <a:pt x="1561798" y="4956"/>
                  <a:pt x="1561798" y="4956"/>
                  <a:pt x="1561798" y="9914"/>
                </a:cubicBezTo>
                <a:cubicBezTo>
                  <a:pt x="1565840" y="9914"/>
                  <a:pt x="1565840" y="4956"/>
                  <a:pt x="1565840" y="9914"/>
                </a:cubicBezTo>
                <a:cubicBezTo>
                  <a:pt x="1569884" y="4956"/>
                  <a:pt x="1573926" y="14870"/>
                  <a:pt x="1577968" y="9914"/>
                </a:cubicBezTo>
                <a:cubicBezTo>
                  <a:pt x="1577968" y="19827"/>
                  <a:pt x="1573926" y="9914"/>
                  <a:pt x="1573926" y="14870"/>
                </a:cubicBezTo>
                <a:cubicBezTo>
                  <a:pt x="1569884" y="14870"/>
                  <a:pt x="1569884" y="9914"/>
                  <a:pt x="1565840" y="9914"/>
                </a:cubicBezTo>
                <a:cubicBezTo>
                  <a:pt x="1565840" y="14870"/>
                  <a:pt x="1569884" y="14870"/>
                  <a:pt x="1569884" y="14870"/>
                </a:cubicBezTo>
                <a:cubicBezTo>
                  <a:pt x="1569884" y="14870"/>
                  <a:pt x="1565840" y="14870"/>
                  <a:pt x="1565840" y="14870"/>
                </a:cubicBezTo>
                <a:cubicBezTo>
                  <a:pt x="1565840" y="9914"/>
                  <a:pt x="1557756" y="9914"/>
                  <a:pt x="1561798" y="14870"/>
                </a:cubicBezTo>
                <a:cubicBezTo>
                  <a:pt x="1561798" y="14870"/>
                  <a:pt x="1557756" y="14870"/>
                  <a:pt x="1557756" y="9914"/>
                </a:cubicBezTo>
                <a:cubicBezTo>
                  <a:pt x="1553712" y="9914"/>
                  <a:pt x="1553712" y="14870"/>
                  <a:pt x="1549670" y="14870"/>
                </a:cubicBezTo>
                <a:cubicBezTo>
                  <a:pt x="1553712" y="9914"/>
                  <a:pt x="1549670" y="14870"/>
                  <a:pt x="1545628" y="14870"/>
                </a:cubicBezTo>
                <a:cubicBezTo>
                  <a:pt x="1541584" y="9914"/>
                  <a:pt x="1533500" y="14870"/>
                  <a:pt x="1529457" y="9914"/>
                </a:cubicBezTo>
                <a:cubicBezTo>
                  <a:pt x="1525414" y="4956"/>
                  <a:pt x="1525414" y="9914"/>
                  <a:pt x="1525414" y="4956"/>
                </a:cubicBezTo>
                <a:cubicBezTo>
                  <a:pt x="1525414" y="9914"/>
                  <a:pt x="1525414" y="9914"/>
                  <a:pt x="1525414" y="9914"/>
                </a:cubicBezTo>
                <a:cubicBezTo>
                  <a:pt x="1521372" y="9914"/>
                  <a:pt x="1521372" y="9914"/>
                  <a:pt x="1521372" y="9914"/>
                </a:cubicBezTo>
                <a:cubicBezTo>
                  <a:pt x="1517329" y="9914"/>
                  <a:pt x="1513286" y="9914"/>
                  <a:pt x="1513286" y="4956"/>
                </a:cubicBezTo>
                <a:cubicBezTo>
                  <a:pt x="1509244" y="9914"/>
                  <a:pt x="1509244" y="0"/>
                  <a:pt x="1501158" y="0"/>
                </a:cubicBezTo>
                <a:cubicBezTo>
                  <a:pt x="1505201" y="4956"/>
                  <a:pt x="1501158" y="0"/>
                  <a:pt x="1501158" y="4956"/>
                </a:cubicBezTo>
                <a:cubicBezTo>
                  <a:pt x="1501158" y="4956"/>
                  <a:pt x="1501158" y="4956"/>
                  <a:pt x="1497116" y="0"/>
                </a:cubicBezTo>
                <a:cubicBezTo>
                  <a:pt x="1497116" y="0"/>
                  <a:pt x="1497116" y="0"/>
                  <a:pt x="1493073" y="0"/>
                </a:cubicBezTo>
                <a:cubicBezTo>
                  <a:pt x="1493073" y="4956"/>
                  <a:pt x="1497116" y="4956"/>
                  <a:pt x="1493073" y="4956"/>
                </a:cubicBezTo>
                <a:cubicBezTo>
                  <a:pt x="1493073" y="0"/>
                  <a:pt x="1493073" y="0"/>
                  <a:pt x="1489030" y="0"/>
                </a:cubicBezTo>
                <a:cubicBezTo>
                  <a:pt x="1489030" y="0"/>
                  <a:pt x="1489030" y="4956"/>
                  <a:pt x="1484988" y="0"/>
                </a:cubicBezTo>
                <a:cubicBezTo>
                  <a:pt x="1484988" y="4956"/>
                  <a:pt x="1480945" y="0"/>
                  <a:pt x="1480945" y="4956"/>
                </a:cubicBezTo>
                <a:cubicBezTo>
                  <a:pt x="1480945" y="4956"/>
                  <a:pt x="1480945" y="4956"/>
                  <a:pt x="1480945" y="9914"/>
                </a:cubicBezTo>
                <a:cubicBezTo>
                  <a:pt x="1476903" y="9914"/>
                  <a:pt x="1476903" y="4956"/>
                  <a:pt x="1476903" y="9914"/>
                </a:cubicBezTo>
                <a:cubicBezTo>
                  <a:pt x="1476903" y="4956"/>
                  <a:pt x="1476903" y="4956"/>
                  <a:pt x="1476903" y="4956"/>
                </a:cubicBezTo>
                <a:lnTo>
                  <a:pt x="1472859" y="6609"/>
                </a:lnTo>
                <a:lnTo>
                  <a:pt x="1464775" y="9914"/>
                </a:lnTo>
                <a:cubicBezTo>
                  <a:pt x="1464775" y="9914"/>
                  <a:pt x="1464775" y="9914"/>
                  <a:pt x="1468817" y="9914"/>
                </a:cubicBezTo>
                <a:cubicBezTo>
                  <a:pt x="1464775" y="14870"/>
                  <a:pt x="1460731" y="9914"/>
                  <a:pt x="1456689" y="14870"/>
                </a:cubicBezTo>
                <a:cubicBezTo>
                  <a:pt x="1456689" y="9914"/>
                  <a:pt x="1460731" y="9914"/>
                  <a:pt x="1460731" y="9914"/>
                </a:cubicBezTo>
                <a:cubicBezTo>
                  <a:pt x="1460731" y="9914"/>
                  <a:pt x="1460731" y="9914"/>
                  <a:pt x="1456689" y="4956"/>
                </a:cubicBezTo>
                <a:cubicBezTo>
                  <a:pt x="1456689" y="9914"/>
                  <a:pt x="1456689" y="9914"/>
                  <a:pt x="1456689" y="9914"/>
                </a:cubicBezTo>
                <a:cubicBezTo>
                  <a:pt x="1452647" y="9914"/>
                  <a:pt x="1456689" y="9914"/>
                  <a:pt x="1452647" y="9914"/>
                </a:cubicBezTo>
                <a:cubicBezTo>
                  <a:pt x="1444561" y="0"/>
                  <a:pt x="1440519" y="14870"/>
                  <a:pt x="1432433" y="4956"/>
                </a:cubicBezTo>
                <a:cubicBezTo>
                  <a:pt x="1432433" y="9914"/>
                  <a:pt x="1432433" y="9914"/>
                  <a:pt x="1436475" y="9914"/>
                </a:cubicBezTo>
                <a:cubicBezTo>
                  <a:pt x="1436475" y="9914"/>
                  <a:pt x="1432433" y="9914"/>
                  <a:pt x="1432433" y="9914"/>
                </a:cubicBezTo>
                <a:cubicBezTo>
                  <a:pt x="1436475" y="19827"/>
                  <a:pt x="1428391" y="14870"/>
                  <a:pt x="1424347" y="14870"/>
                </a:cubicBezTo>
                <a:cubicBezTo>
                  <a:pt x="1424347" y="14870"/>
                  <a:pt x="1420305" y="14870"/>
                  <a:pt x="1420305" y="14870"/>
                </a:cubicBezTo>
                <a:cubicBezTo>
                  <a:pt x="1416263" y="14870"/>
                  <a:pt x="1424347" y="14870"/>
                  <a:pt x="1424347" y="19827"/>
                </a:cubicBezTo>
                <a:cubicBezTo>
                  <a:pt x="1420305" y="19827"/>
                  <a:pt x="1416263" y="19827"/>
                  <a:pt x="1412219" y="19827"/>
                </a:cubicBezTo>
                <a:cubicBezTo>
                  <a:pt x="1408177" y="19827"/>
                  <a:pt x="1408177" y="19827"/>
                  <a:pt x="1404135" y="19827"/>
                </a:cubicBezTo>
                <a:cubicBezTo>
                  <a:pt x="1404135" y="19827"/>
                  <a:pt x="1404135" y="19827"/>
                  <a:pt x="1400092" y="19827"/>
                </a:cubicBezTo>
                <a:cubicBezTo>
                  <a:pt x="1396049" y="19827"/>
                  <a:pt x="1387964" y="19827"/>
                  <a:pt x="1379879" y="14870"/>
                </a:cubicBezTo>
                <a:cubicBezTo>
                  <a:pt x="1379879" y="14870"/>
                  <a:pt x="1379879" y="19827"/>
                  <a:pt x="1379879" y="19827"/>
                </a:cubicBezTo>
                <a:cubicBezTo>
                  <a:pt x="1379879" y="19827"/>
                  <a:pt x="1379879" y="14870"/>
                  <a:pt x="1383921" y="19827"/>
                </a:cubicBezTo>
                <a:lnTo>
                  <a:pt x="1379879" y="19827"/>
                </a:lnTo>
                <a:lnTo>
                  <a:pt x="1375836" y="19827"/>
                </a:lnTo>
                <a:cubicBezTo>
                  <a:pt x="1371793" y="19827"/>
                  <a:pt x="1367751" y="24784"/>
                  <a:pt x="1367751" y="19827"/>
                </a:cubicBezTo>
                <a:cubicBezTo>
                  <a:pt x="1363708" y="19827"/>
                  <a:pt x="1363708" y="19827"/>
                  <a:pt x="1363708" y="19827"/>
                </a:cubicBezTo>
                <a:cubicBezTo>
                  <a:pt x="1359665" y="14870"/>
                  <a:pt x="1359665" y="19827"/>
                  <a:pt x="1355623" y="19827"/>
                </a:cubicBezTo>
                <a:cubicBezTo>
                  <a:pt x="1355623" y="19827"/>
                  <a:pt x="1351580" y="19827"/>
                  <a:pt x="1351580" y="19827"/>
                </a:cubicBezTo>
                <a:cubicBezTo>
                  <a:pt x="1343495" y="19827"/>
                  <a:pt x="1327324" y="14870"/>
                  <a:pt x="1319239" y="19827"/>
                </a:cubicBezTo>
                <a:cubicBezTo>
                  <a:pt x="1315196" y="14870"/>
                  <a:pt x="1311154" y="19827"/>
                  <a:pt x="1303068" y="14870"/>
                </a:cubicBezTo>
                <a:cubicBezTo>
                  <a:pt x="1303068" y="19827"/>
                  <a:pt x="1303068" y="19827"/>
                  <a:pt x="1303068" y="19827"/>
                </a:cubicBezTo>
                <a:cubicBezTo>
                  <a:pt x="1299026" y="19827"/>
                  <a:pt x="1299026" y="19827"/>
                  <a:pt x="1299026" y="19827"/>
                </a:cubicBezTo>
                <a:cubicBezTo>
                  <a:pt x="1294983" y="19827"/>
                  <a:pt x="1299026" y="19827"/>
                  <a:pt x="1299026" y="14870"/>
                </a:cubicBezTo>
                <a:cubicBezTo>
                  <a:pt x="1290940" y="19827"/>
                  <a:pt x="1290940" y="9914"/>
                  <a:pt x="1286898" y="9914"/>
                </a:cubicBezTo>
                <a:cubicBezTo>
                  <a:pt x="1286898" y="14870"/>
                  <a:pt x="1290940" y="14870"/>
                  <a:pt x="1290940" y="14870"/>
                </a:cubicBezTo>
                <a:cubicBezTo>
                  <a:pt x="1290940" y="19827"/>
                  <a:pt x="1286898" y="19827"/>
                  <a:pt x="1282856" y="19827"/>
                </a:cubicBezTo>
                <a:cubicBezTo>
                  <a:pt x="1282856" y="14870"/>
                  <a:pt x="1278812" y="19827"/>
                  <a:pt x="1274770" y="19827"/>
                </a:cubicBezTo>
                <a:cubicBezTo>
                  <a:pt x="1274770" y="19827"/>
                  <a:pt x="1274770" y="19827"/>
                  <a:pt x="1274770" y="14870"/>
                </a:cubicBezTo>
                <a:cubicBezTo>
                  <a:pt x="1266684" y="19827"/>
                  <a:pt x="1258600" y="14870"/>
                  <a:pt x="1246472" y="19827"/>
                </a:cubicBezTo>
                <a:cubicBezTo>
                  <a:pt x="1246472" y="19827"/>
                  <a:pt x="1246472" y="14870"/>
                  <a:pt x="1246472" y="14870"/>
                </a:cubicBezTo>
                <a:cubicBezTo>
                  <a:pt x="1242428" y="14870"/>
                  <a:pt x="1242428" y="14870"/>
                  <a:pt x="1238386" y="14870"/>
                </a:cubicBezTo>
                <a:cubicBezTo>
                  <a:pt x="1242428" y="9914"/>
                  <a:pt x="1234344" y="14870"/>
                  <a:pt x="1234344" y="14870"/>
                </a:cubicBezTo>
                <a:cubicBezTo>
                  <a:pt x="1230300" y="14870"/>
                  <a:pt x="1234344" y="14870"/>
                  <a:pt x="1230300" y="19827"/>
                </a:cubicBezTo>
                <a:cubicBezTo>
                  <a:pt x="1230300" y="14870"/>
                  <a:pt x="1226258" y="14870"/>
                  <a:pt x="1226258" y="14870"/>
                </a:cubicBezTo>
                <a:cubicBezTo>
                  <a:pt x="1226258" y="19827"/>
                  <a:pt x="1226258" y="19827"/>
                  <a:pt x="1222216" y="19827"/>
                </a:cubicBezTo>
                <a:cubicBezTo>
                  <a:pt x="1222216" y="19827"/>
                  <a:pt x="1222216" y="14870"/>
                  <a:pt x="1222216" y="14870"/>
                </a:cubicBezTo>
                <a:cubicBezTo>
                  <a:pt x="1218172" y="14870"/>
                  <a:pt x="1218172" y="19827"/>
                  <a:pt x="1214130" y="19827"/>
                </a:cubicBezTo>
                <a:cubicBezTo>
                  <a:pt x="1214130" y="14870"/>
                  <a:pt x="1218172" y="14870"/>
                  <a:pt x="1214130" y="14870"/>
                </a:cubicBezTo>
                <a:cubicBezTo>
                  <a:pt x="1214130" y="19827"/>
                  <a:pt x="1206045" y="14870"/>
                  <a:pt x="1206045" y="19827"/>
                </a:cubicBezTo>
                <a:cubicBezTo>
                  <a:pt x="1206045" y="19827"/>
                  <a:pt x="1202002" y="19827"/>
                  <a:pt x="1202002" y="19827"/>
                </a:cubicBezTo>
                <a:lnTo>
                  <a:pt x="1197960" y="19827"/>
                </a:lnTo>
                <a:cubicBezTo>
                  <a:pt x="1193917" y="19827"/>
                  <a:pt x="1197960" y="19827"/>
                  <a:pt x="1197960" y="24784"/>
                </a:cubicBezTo>
                <a:cubicBezTo>
                  <a:pt x="1197960" y="24784"/>
                  <a:pt x="1197960" y="19827"/>
                  <a:pt x="1193917" y="19827"/>
                </a:cubicBezTo>
                <a:cubicBezTo>
                  <a:pt x="1193917" y="24784"/>
                  <a:pt x="1197960" y="24784"/>
                  <a:pt x="1193917" y="24784"/>
                </a:cubicBezTo>
                <a:cubicBezTo>
                  <a:pt x="1193917" y="29741"/>
                  <a:pt x="1189874" y="29741"/>
                  <a:pt x="1185832" y="29741"/>
                </a:cubicBezTo>
                <a:cubicBezTo>
                  <a:pt x="1185832" y="34698"/>
                  <a:pt x="1189874" y="29741"/>
                  <a:pt x="1189874" y="34698"/>
                </a:cubicBezTo>
                <a:cubicBezTo>
                  <a:pt x="1185832" y="34698"/>
                  <a:pt x="1177746" y="34698"/>
                  <a:pt x="1177746" y="29741"/>
                </a:cubicBezTo>
                <a:cubicBezTo>
                  <a:pt x="1173703" y="29741"/>
                  <a:pt x="1173703" y="29741"/>
                  <a:pt x="1173703" y="29741"/>
                </a:cubicBezTo>
                <a:cubicBezTo>
                  <a:pt x="1169661" y="34698"/>
                  <a:pt x="1161575" y="29741"/>
                  <a:pt x="1161575" y="29741"/>
                </a:cubicBezTo>
                <a:cubicBezTo>
                  <a:pt x="1161575" y="34698"/>
                  <a:pt x="1161575" y="34698"/>
                  <a:pt x="1161575" y="34698"/>
                </a:cubicBezTo>
                <a:cubicBezTo>
                  <a:pt x="1165618" y="34698"/>
                  <a:pt x="1165618" y="34698"/>
                  <a:pt x="1169661" y="34698"/>
                </a:cubicBezTo>
                <a:cubicBezTo>
                  <a:pt x="1169661" y="34698"/>
                  <a:pt x="1169661" y="34698"/>
                  <a:pt x="1173703" y="34698"/>
                </a:cubicBezTo>
                <a:cubicBezTo>
                  <a:pt x="1173703" y="34698"/>
                  <a:pt x="1173703" y="39655"/>
                  <a:pt x="1173703" y="39655"/>
                </a:cubicBezTo>
                <a:cubicBezTo>
                  <a:pt x="1173703" y="39655"/>
                  <a:pt x="1177746" y="34698"/>
                  <a:pt x="1177746" y="39655"/>
                </a:cubicBezTo>
                <a:cubicBezTo>
                  <a:pt x="1185832" y="34698"/>
                  <a:pt x="1193917" y="34698"/>
                  <a:pt x="1202002" y="34698"/>
                </a:cubicBezTo>
                <a:cubicBezTo>
                  <a:pt x="1204023" y="32220"/>
                  <a:pt x="1207055" y="32220"/>
                  <a:pt x="1209582" y="32839"/>
                </a:cubicBezTo>
                <a:lnTo>
                  <a:pt x="1211332" y="33554"/>
                </a:lnTo>
                <a:lnTo>
                  <a:pt x="1212109" y="32839"/>
                </a:lnTo>
                <a:cubicBezTo>
                  <a:pt x="1213119" y="33459"/>
                  <a:pt x="1214130" y="34698"/>
                  <a:pt x="1214130" y="34698"/>
                </a:cubicBezTo>
                <a:lnTo>
                  <a:pt x="1218172" y="34698"/>
                </a:lnTo>
                <a:cubicBezTo>
                  <a:pt x="1214130" y="29741"/>
                  <a:pt x="1222216" y="34698"/>
                  <a:pt x="1226258" y="34698"/>
                </a:cubicBezTo>
                <a:cubicBezTo>
                  <a:pt x="1226258" y="34698"/>
                  <a:pt x="1222216" y="34698"/>
                  <a:pt x="1222216" y="34698"/>
                </a:cubicBezTo>
                <a:cubicBezTo>
                  <a:pt x="1226258" y="39655"/>
                  <a:pt x="1234344" y="34698"/>
                  <a:pt x="1242428" y="34698"/>
                </a:cubicBezTo>
                <a:cubicBezTo>
                  <a:pt x="1242428" y="34698"/>
                  <a:pt x="1246472" y="34698"/>
                  <a:pt x="1246472" y="34698"/>
                </a:cubicBezTo>
                <a:cubicBezTo>
                  <a:pt x="1250514" y="34698"/>
                  <a:pt x="1258600" y="34698"/>
                  <a:pt x="1262642" y="34698"/>
                </a:cubicBezTo>
                <a:cubicBezTo>
                  <a:pt x="1270728" y="29741"/>
                  <a:pt x="1274770" y="34698"/>
                  <a:pt x="1286898" y="34698"/>
                </a:cubicBezTo>
                <a:cubicBezTo>
                  <a:pt x="1286898" y="34698"/>
                  <a:pt x="1286898" y="34698"/>
                  <a:pt x="1286898" y="39655"/>
                </a:cubicBezTo>
                <a:cubicBezTo>
                  <a:pt x="1290940" y="44611"/>
                  <a:pt x="1299026" y="39655"/>
                  <a:pt x="1303068" y="44611"/>
                </a:cubicBezTo>
                <a:cubicBezTo>
                  <a:pt x="1303068" y="49569"/>
                  <a:pt x="1290940" y="49569"/>
                  <a:pt x="1294983" y="44611"/>
                </a:cubicBezTo>
                <a:cubicBezTo>
                  <a:pt x="1290940" y="44611"/>
                  <a:pt x="1290940" y="44611"/>
                  <a:pt x="1286898" y="44611"/>
                </a:cubicBezTo>
                <a:cubicBezTo>
                  <a:pt x="1286898" y="44611"/>
                  <a:pt x="1286898" y="44611"/>
                  <a:pt x="1286898" y="39655"/>
                </a:cubicBezTo>
                <a:cubicBezTo>
                  <a:pt x="1282856" y="34698"/>
                  <a:pt x="1282856" y="39655"/>
                  <a:pt x="1282856" y="39655"/>
                </a:cubicBezTo>
                <a:cubicBezTo>
                  <a:pt x="1282856" y="39655"/>
                  <a:pt x="1278812" y="39655"/>
                  <a:pt x="1278812" y="39655"/>
                </a:cubicBezTo>
                <a:lnTo>
                  <a:pt x="1281643" y="36185"/>
                </a:lnTo>
                <a:lnTo>
                  <a:pt x="1278812" y="34698"/>
                </a:lnTo>
                <a:cubicBezTo>
                  <a:pt x="1278812" y="39655"/>
                  <a:pt x="1278812" y="39655"/>
                  <a:pt x="1274770" y="39655"/>
                </a:cubicBezTo>
                <a:cubicBezTo>
                  <a:pt x="1278812" y="39655"/>
                  <a:pt x="1278812" y="44611"/>
                  <a:pt x="1278812" y="44611"/>
                </a:cubicBezTo>
                <a:cubicBezTo>
                  <a:pt x="1278812" y="49569"/>
                  <a:pt x="1266684" y="44611"/>
                  <a:pt x="1270728" y="44611"/>
                </a:cubicBezTo>
                <a:cubicBezTo>
                  <a:pt x="1270728" y="39655"/>
                  <a:pt x="1266684" y="44611"/>
                  <a:pt x="1266684" y="39655"/>
                </a:cubicBezTo>
                <a:cubicBezTo>
                  <a:pt x="1262642" y="39655"/>
                  <a:pt x="1262642" y="44611"/>
                  <a:pt x="1258600" y="44611"/>
                </a:cubicBezTo>
                <a:cubicBezTo>
                  <a:pt x="1254556" y="44611"/>
                  <a:pt x="1254556" y="39655"/>
                  <a:pt x="1250514" y="39655"/>
                </a:cubicBezTo>
                <a:cubicBezTo>
                  <a:pt x="1250514" y="39655"/>
                  <a:pt x="1246472" y="34698"/>
                  <a:pt x="1246472" y="39655"/>
                </a:cubicBezTo>
                <a:cubicBezTo>
                  <a:pt x="1246472" y="39655"/>
                  <a:pt x="1250514" y="39655"/>
                  <a:pt x="1250514" y="44611"/>
                </a:cubicBezTo>
                <a:cubicBezTo>
                  <a:pt x="1246472" y="39655"/>
                  <a:pt x="1238386" y="44611"/>
                  <a:pt x="1230300" y="44611"/>
                </a:cubicBezTo>
                <a:lnTo>
                  <a:pt x="1214130" y="44611"/>
                </a:lnTo>
                <a:cubicBezTo>
                  <a:pt x="1214130" y="49569"/>
                  <a:pt x="1218172" y="44611"/>
                  <a:pt x="1218172" y="49569"/>
                </a:cubicBezTo>
                <a:cubicBezTo>
                  <a:pt x="1214130" y="44611"/>
                  <a:pt x="1214130" y="49569"/>
                  <a:pt x="1214130" y="44611"/>
                </a:cubicBezTo>
                <a:lnTo>
                  <a:pt x="1206045" y="44611"/>
                </a:lnTo>
                <a:cubicBezTo>
                  <a:pt x="1206045" y="44611"/>
                  <a:pt x="1202002" y="44611"/>
                  <a:pt x="1202002" y="44611"/>
                </a:cubicBezTo>
                <a:cubicBezTo>
                  <a:pt x="1206045" y="44611"/>
                  <a:pt x="1202002" y="49569"/>
                  <a:pt x="1206045" y="49569"/>
                </a:cubicBezTo>
                <a:cubicBezTo>
                  <a:pt x="1202002" y="49569"/>
                  <a:pt x="1197960" y="49569"/>
                  <a:pt x="1197960" y="49569"/>
                </a:cubicBezTo>
                <a:cubicBezTo>
                  <a:pt x="1193917" y="49569"/>
                  <a:pt x="1193917" y="49569"/>
                  <a:pt x="1189874" y="49569"/>
                </a:cubicBezTo>
                <a:cubicBezTo>
                  <a:pt x="1185832" y="49569"/>
                  <a:pt x="1177746" y="49569"/>
                  <a:pt x="1173703" y="49569"/>
                </a:cubicBezTo>
                <a:cubicBezTo>
                  <a:pt x="1173703" y="49569"/>
                  <a:pt x="1177746" y="49569"/>
                  <a:pt x="1173703" y="54525"/>
                </a:cubicBezTo>
                <a:cubicBezTo>
                  <a:pt x="1181789" y="54525"/>
                  <a:pt x="1185832" y="49569"/>
                  <a:pt x="1189874" y="54525"/>
                </a:cubicBezTo>
                <a:cubicBezTo>
                  <a:pt x="1193917" y="54525"/>
                  <a:pt x="1193917" y="54525"/>
                  <a:pt x="1193917" y="54525"/>
                </a:cubicBezTo>
                <a:cubicBezTo>
                  <a:pt x="1193917" y="54525"/>
                  <a:pt x="1189874" y="59482"/>
                  <a:pt x="1189874" y="54525"/>
                </a:cubicBezTo>
                <a:lnTo>
                  <a:pt x="1186934" y="55877"/>
                </a:lnTo>
                <a:lnTo>
                  <a:pt x="1189874" y="59482"/>
                </a:lnTo>
                <a:cubicBezTo>
                  <a:pt x="1193917" y="59482"/>
                  <a:pt x="1202002" y="59482"/>
                  <a:pt x="1206045" y="59482"/>
                </a:cubicBezTo>
                <a:cubicBezTo>
                  <a:pt x="1210088" y="59482"/>
                  <a:pt x="1210088" y="59482"/>
                  <a:pt x="1214130" y="59482"/>
                </a:cubicBezTo>
                <a:cubicBezTo>
                  <a:pt x="1214130" y="64439"/>
                  <a:pt x="1214130" y="64439"/>
                  <a:pt x="1214130" y="64439"/>
                </a:cubicBezTo>
                <a:lnTo>
                  <a:pt x="1218172" y="64439"/>
                </a:lnTo>
                <a:lnTo>
                  <a:pt x="1230300" y="64439"/>
                </a:lnTo>
                <a:cubicBezTo>
                  <a:pt x="1230300" y="64439"/>
                  <a:pt x="1234344" y="69396"/>
                  <a:pt x="1238386" y="64439"/>
                </a:cubicBezTo>
                <a:cubicBezTo>
                  <a:pt x="1238386" y="64439"/>
                  <a:pt x="1238386" y="64439"/>
                  <a:pt x="1238386" y="69396"/>
                </a:cubicBezTo>
                <a:cubicBezTo>
                  <a:pt x="1242428" y="64439"/>
                  <a:pt x="1238386" y="64439"/>
                  <a:pt x="1242428" y="64439"/>
                </a:cubicBezTo>
                <a:cubicBezTo>
                  <a:pt x="1242428" y="64439"/>
                  <a:pt x="1246472" y="69396"/>
                  <a:pt x="1246472" y="64439"/>
                </a:cubicBezTo>
                <a:cubicBezTo>
                  <a:pt x="1246472" y="64439"/>
                  <a:pt x="1250514" y="64439"/>
                  <a:pt x="1250514" y="64439"/>
                </a:cubicBezTo>
                <a:cubicBezTo>
                  <a:pt x="1250514" y="64439"/>
                  <a:pt x="1250514" y="64439"/>
                  <a:pt x="1254556" y="64439"/>
                </a:cubicBezTo>
                <a:cubicBezTo>
                  <a:pt x="1258600" y="64439"/>
                  <a:pt x="1258600" y="64439"/>
                  <a:pt x="1262642" y="64439"/>
                </a:cubicBezTo>
                <a:cubicBezTo>
                  <a:pt x="1262642" y="64439"/>
                  <a:pt x="1266684" y="69396"/>
                  <a:pt x="1266684" y="69396"/>
                </a:cubicBezTo>
                <a:cubicBezTo>
                  <a:pt x="1270728" y="69396"/>
                  <a:pt x="1274770" y="64439"/>
                  <a:pt x="1274770" y="69396"/>
                </a:cubicBezTo>
                <a:cubicBezTo>
                  <a:pt x="1278812" y="69396"/>
                  <a:pt x="1278812" y="64439"/>
                  <a:pt x="1278812" y="64439"/>
                </a:cubicBezTo>
                <a:cubicBezTo>
                  <a:pt x="1286898" y="69396"/>
                  <a:pt x="1290940" y="64439"/>
                  <a:pt x="1299026" y="69396"/>
                </a:cubicBezTo>
                <a:cubicBezTo>
                  <a:pt x="1299026" y="69396"/>
                  <a:pt x="1303068" y="74353"/>
                  <a:pt x="1299026" y="74353"/>
                </a:cubicBezTo>
                <a:cubicBezTo>
                  <a:pt x="1303068" y="74353"/>
                  <a:pt x="1311154" y="79310"/>
                  <a:pt x="1307111" y="79310"/>
                </a:cubicBezTo>
                <a:cubicBezTo>
                  <a:pt x="1303068" y="84267"/>
                  <a:pt x="1303068" y="79310"/>
                  <a:pt x="1303068" y="79310"/>
                </a:cubicBezTo>
                <a:cubicBezTo>
                  <a:pt x="1299026" y="84267"/>
                  <a:pt x="1290940" y="84267"/>
                  <a:pt x="1286898" y="79310"/>
                </a:cubicBezTo>
                <a:cubicBezTo>
                  <a:pt x="1274770" y="79310"/>
                  <a:pt x="1258600" y="79310"/>
                  <a:pt x="1246472" y="79310"/>
                </a:cubicBezTo>
                <a:cubicBezTo>
                  <a:pt x="1246472" y="89224"/>
                  <a:pt x="1238386" y="84267"/>
                  <a:pt x="1234344" y="84267"/>
                </a:cubicBezTo>
                <a:lnTo>
                  <a:pt x="1217662" y="84267"/>
                </a:lnTo>
                <a:lnTo>
                  <a:pt x="1221976" y="83735"/>
                </a:lnTo>
                <a:cubicBezTo>
                  <a:pt x="1229774" y="83735"/>
                  <a:pt x="1237572" y="83735"/>
                  <a:pt x="1241470" y="81334"/>
                </a:cubicBezTo>
                <a:cubicBezTo>
                  <a:pt x="1198583" y="81334"/>
                  <a:pt x="1136201" y="81334"/>
                  <a:pt x="1101112" y="81334"/>
                </a:cubicBezTo>
                <a:cubicBezTo>
                  <a:pt x="1151796" y="76534"/>
                  <a:pt x="1198583" y="71732"/>
                  <a:pt x="1249268" y="76534"/>
                </a:cubicBezTo>
                <a:cubicBezTo>
                  <a:pt x="1249268" y="76534"/>
                  <a:pt x="1257066" y="76534"/>
                  <a:pt x="1253167" y="71732"/>
                </a:cubicBezTo>
                <a:cubicBezTo>
                  <a:pt x="1249268" y="71732"/>
                  <a:pt x="1245370" y="71732"/>
                  <a:pt x="1241470" y="71732"/>
                </a:cubicBezTo>
                <a:cubicBezTo>
                  <a:pt x="1206381" y="71732"/>
                  <a:pt x="1151796" y="71732"/>
                  <a:pt x="1116706" y="71732"/>
                </a:cubicBezTo>
                <a:cubicBezTo>
                  <a:pt x="1120605" y="71732"/>
                  <a:pt x="1132302" y="66930"/>
                  <a:pt x="1136201" y="66930"/>
                </a:cubicBezTo>
                <a:cubicBezTo>
                  <a:pt x="1140099" y="66930"/>
                  <a:pt x="1155695" y="71732"/>
                  <a:pt x="1163493" y="66930"/>
                </a:cubicBezTo>
                <a:cubicBezTo>
                  <a:pt x="1132302" y="62129"/>
                  <a:pt x="1081617" y="66930"/>
                  <a:pt x="1046527" y="62129"/>
                </a:cubicBezTo>
                <a:cubicBezTo>
                  <a:pt x="1003639" y="66930"/>
                  <a:pt x="960752" y="66930"/>
                  <a:pt x="910067" y="71732"/>
                </a:cubicBezTo>
                <a:cubicBezTo>
                  <a:pt x="898370" y="71732"/>
                  <a:pt x="882774" y="76534"/>
                  <a:pt x="867179" y="76534"/>
                </a:cubicBezTo>
                <a:cubicBezTo>
                  <a:pt x="832089" y="81334"/>
                  <a:pt x="793101" y="90937"/>
                  <a:pt x="769707" y="95739"/>
                </a:cubicBezTo>
                <a:cubicBezTo>
                  <a:pt x="761910" y="95739"/>
                  <a:pt x="758011" y="95739"/>
                  <a:pt x="750214" y="100541"/>
                </a:cubicBezTo>
                <a:cubicBezTo>
                  <a:pt x="750214" y="100541"/>
                  <a:pt x="746314" y="100541"/>
                  <a:pt x="746314" y="100541"/>
                </a:cubicBezTo>
                <a:cubicBezTo>
                  <a:pt x="746314" y="100541"/>
                  <a:pt x="746314" y="105341"/>
                  <a:pt x="742416" y="105341"/>
                </a:cubicBezTo>
                <a:lnTo>
                  <a:pt x="739004" y="105341"/>
                </a:lnTo>
                <a:cubicBezTo>
                  <a:pt x="736567" y="104141"/>
                  <a:pt x="734618" y="102940"/>
                  <a:pt x="734618" y="105341"/>
                </a:cubicBezTo>
                <a:cubicBezTo>
                  <a:pt x="734618" y="110143"/>
                  <a:pt x="734618" y="110143"/>
                  <a:pt x="734618" y="110143"/>
                </a:cubicBezTo>
                <a:cubicBezTo>
                  <a:pt x="730719" y="110143"/>
                  <a:pt x="722921" y="110143"/>
                  <a:pt x="719023" y="114944"/>
                </a:cubicBezTo>
                <a:cubicBezTo>
                  <a:pt x="715123" y="119746"/>
                  <a:pt x="707325" y="119746"/>
                  <a:pt x="703427" y="119746"/>
                </a:cubicBezTo>
                <a:cubicBezTo>
                  <a:pt x="703427" y="124546"/>
                  <a:pt x="707325" y="119746"/>
                  <a:pt x="711225" y="119746"/>
                </a:cubicBezTo>
                <a:cubicBezTo>
                  <a:pt x="703427" y="119746"/>
                  <a:pt x="695629" y="129348"/>
                  <a:pt x="687831" y="124546"/>
                </a:cubicBezTo>
                <a:cubicBezTo>
                  <a:pt x="687831" y="129348"/>
                  <a:pt x="687831" y="129348"/>
                  <a:pt x="687831" y="129348"/>
                </a:cubicBezTo>
                <a:cubicBezTo>
                  <a:pt x="683933" y="129348"/>
                  <a:pt x="683933" y="129348"/>
                  <a:pt x="680034" y="129348"/>
                </a:cubicBezTo>
                <a:cubicBezTo>
                  <a:pt x="680034" y="134150"/>
                  <a:pt x="680034" y="134150"/>
                  <a:pt x="672236" y="138951"/>
                </a:cubicBezTo>
                <a:cubicBezTo>
                  <a:pt x="676135" y="138951"/>
                  <a:pt x="676135" y="143753"/>
                  <a:pt x="672236" y="143753"/>
                </a:cubicBezTo>
                <a:cubicBezTo>
                  <a:pt x="676135" y="143753"/>
                  <a:pt x="676135" y="143753"/>
                  <a:pt x="676135" y="148554"/>
                </a:cubicBezTo>
                <a:cubicBezTo>
                  <a:pt x="676135" y="148554"/>
                  <a:pt x="676135" y="148554"/>
                  <a:pt x="672236" y="148554"/>
                </a:cubicBezTo>
                <a:cubicBezTo>
                  <a:pt x="683933" y="148554"/>
                  <a:pt x="691731" y="153355"/>
                  <a:pt x="703427" y="153355"/>
                </a:cubicBezTo>
                <a:cubicBezTo>
                  <a:pt x="703427" y="148554"/>
                  <a:pt x="715123" y="153355"/>
                  <a:pt x="715123" y="153355"/>
                </a:cubicBezTo>
                <a:cubicBezTo>
                  <a:pt x="707325" y="153355"/>
                  <a:pt x="707325" y="153355"/>
                  <a:pt x="703427" y="153355"/>
                </a:cubicBezTo>
                <a:cubicBezTo>
                  <a:pt x="691731" y="158157"/>
                  <a:pt x="676135" y="158157"/>
                  <a:pt x="664438" y="153355"/>
                </a:cubicBezTo>
                <a:cubicBezTo>
                  <a:pt x="664438" y="158157"/>
                  <a:pt x="656640" y="158157"/>
                  <a:pt x="652742" y="162958"/>
                </a:cubicBezTo>
                <a:cubicBezTo>
                  <a:pt x="656640" y="167759"/>
                  <a:pt x="660540" y="162958"/>
                  <a:pt x="664438" y="162958"/>
                </a:cubicBezTo>
                <a:cubicBezTo>
                  <a:pt x="672236" y="167759"/>
                  <a:pt x="680034" y="167759"/>
                  <a:pt x="691731" y="167759"/>
                </a:cubicBezTo>
                <a:lnTo>
                  <a:pt x="664438" y="167759"/>
                </a:lnTo>
                <a:cubicBezTo>
                  <a:pt x="664438" y="172561"/>
                  <a:pt x="668338" y="167759"/>
                  <a:pt x="668338" y="172561"/>
                </a:cubicBezTo>
                <a:cubicBezTo>
                  <a:pt x="668338" y="172561"/>
                  <a:pt x="672236" y="172561"/>
                  <a:pt x="672236" y="172561"/>
                </a:cubicBezTo>
                <a:cubicBezTo>
                  <a:pt x="672236" y="172561"/>
                  <a:pt x="660540" y="177362"/>
                  <a:pt x="656640" y="172561"/>
                </a:cubicBezTo>
                <a:cubicBezTo>
                  <a:pt x="652742" y="177362"/>
                  <a:pt x="668338" y="177362"/>
                  <a:pt x="672236" y="177362"/>
                </a:cubicBezTo>
                <a:cubicBezTo>
                  <a:pt x="668338" y="177362"/>
                  <a:pt x="660540" y="177362"/>
                  <a:pt x="652742" y="177362"/>
                </a:cubicBezTo>
                <a:cubicBezTo>
                  <a:pt x="660540" y="186964"/>
                  <a:pt x="644944" y="182164"/>
                  <a:pt x="641045" y="182164"/>
                </a:cubicBezTo>
                <a:cubicBezTo>
                  <a:pt x="641045" y="186964"/>
                  <a:pt x="641045" y="186964"/>
                  <a:pt x="644944" y="191766"/>
                </a:cubicBezTo>
                <a:cubicBezTo>
                  <a:pt x="644944" y="186964"/>
                  <a:pt x="644944" y="191766"/>
                  <a:pt x="648843" y="191766"/>
                </a:cubicBezTo>
                <a:cubicBezTo>
                  <a:pt x="648843" y="196567"/>
                  <a:pt x="641045" y="191766"/>
                  <a:pt x="637147" y="191766"/>
                </a:cubicBezTo>
                <a:cubicBezTo>
                  <a:pt x="629349" y="191766"/>
                  <a:pt x="633247" y="196567"/>
                  <a:pt x="629349" y="206171"/>
                </a:cubicBezTo>
                <a:cubicBezTo>
                  <a:pt x="625449" y="215773"/>
                  <a:pt x="613753" y="210971"/>
                  <a:pt x="602056" y="215773"/>
                </a:cubicBezTo>
                <a:cubicBezTo>
                  <a:pt x="594258" y="215773"/>
                  <a:pt x="586461" y="215773"/>
                  <a:pt x="578663" y="220574"/>
                </a:cubicBezTo>
                <a:cubicBezTo>
                  <a:pt x="578663" y="220574"/>
                  <a:pt x="574765" y="220574"/>
                  <a:pt x="570865" y="220574"/>
                </a:cubicBezTo>
                <a:cubicBezTo>
                  <a:pt x="566967" y="220574"/>
                  <a:pt x="566967" y="220574"/>
                  <a:pt x="563067" y="220574"/>
                </a:cubicBezTo>
                <a:cubicBezTo>
                  <a:pt x="563067" y="220574"/>
                  <a:pt x="563067" y="220574"/>
                  <a:pt x="559169" y="220574"/>
                </a:cubicBezTo>
                <a:cubicBezTo>
                  <a:pt x="559169" y="220574"/>
                  <a:pt x="563067" y="225376"/>
                  <a:pt x="563067" y="225376"/>
                </a:cubicBezTo>
                <a:cubicBezTo>
                  <a:pt x="559169" y="225376"/>
                  <a:pt x="555271" y="220574"/>
                  <a:pt x="555271" y="225376"/>
                </a:cubicBezTo>
                <a:cubicBezTo>
                  <a:pt x="555271" y="225376"/>
                  <a:pt x="559169" y="225376"/>
                  <a:pt x="559169" y="230178"/>
                </a:cubicBezTo>
                <a:cubicBezTo>
                  <a:pt x="555271" y="230178"/>
                  <a:pt x="555271" y="230178"/>
                  <a:pt x="555271" y="230178"/>
                </a:cubicBezTo>
                <a:cubicBezTo>
                  <a:pt x="555271" y="234978"/>
                  <a:pt x="555271" y="239780"/>
                  <a:pt x="559169" y="239780"/>
                </a:cubicBezTo>
                <a:cubicBezTo>
                  <a:pt x="559169" y="239780"/>
                  <a:pt x="555271" y="239780"/>
                  <a:pt x="559169" y="244581"/>
                </a:cubicBezTo>
                <a:cubicBezTo>
                  <a:pt x="559169" y="244581"/>
                  <a:pt x="555271" y="244581"/>
                  <a:pt x="551371" y="244581"/>
                </a:cubicBezTo>
                <a:cubicBezTo>
                  <a:pt x="551371" y="249383"/>
                  <a:pt x="551371" y="249383"/>
                  <a:pt x="551371" y="249383"/>
                </a:cubicBezTo>
                <a:cubicBezTo>
                  <a:pt x="543573" y="249383"/>
                  <a:pt x="535776" y="258985"/>
                  <a:pt x="531877" y="254183"/>
                </a:cubicBezTo>
                <a:cubicBezTo>
                  <a:pt x="527978" y="254183"/>
                  <a:pt x="531877" y="258985"/>
                  <a:pt x="531877" y="258985"/>
                </a:cubicBezTo>
                <a:cubicBezTo>
                  <a:pt x="531877" y="258985"/>
                  <a:pt x="524080" y="258985"/>
                  <a:pt x="520180" y="263787"/>
                </a:cubicBezTo>
                <a:cubicBezTo>
                  <a:pt x="527978" y="268588"/>
                  <a:pt x="512382" y="273390"/>
                  <a:pt x="504585" y="273390"/>
                </a:cubicBezTo>
                <a:cubicBezTo>
                  <a:pt x="504585" y="278190"/>
                  <a:pt x="504585" y="282992"/>
                  <a:pt x="500686" y="287794"/>
                </a:cubicBezTo>
                <a:cubicBezTo>
                  <a:pt x="504585" y="292595"/>
                  <a:pt x="508484" y="292595"/>
                  <a:pt x="508484" y="297397"/>
                </a:cubicBezTo>
                <a:cubicBezTo>
                  <a:pt x="504585" y="297397"/>
                  <a:pt x="504585" y="297397"/>
                  <a:pt x="504585" y="297397"/>
                </a:cubicBezTo>
                <a:cubicBezTo>
                  <a:pt x="496787" y="297397"/>
                  <a:pt x="508484" y="302197"/>
                  <a:pt x="504585" y="306999"/>
                </a:cubicBezTo>
                <a:cubicBezTo>
                  <a:pt x="508484" y="302197"/>
                  <a:pt x="516282" y="297397"/>
                  <a:pt x="520180" y="302197"/>
                </a:cubicBezTo>
                <a:cubicBezTo>
                  <a:pt x="520180" y="302197"/>
                  <a:pt x="524080" y="302197"/>
                  <a:pt x="527978" y="302197"/>
                </a:cubicBezTo>
                <a:cubicBezTo>
                  <a:pt x="531877" y="292595"/>
                  <a:pt x="539675" y="302197"/>
                  <a:pt x="547473" y="292595"/>
                </a:cubicBezTo>
                <a:cubicBezTo>
                  <a:pt x="543573" y="306999"/>
                  <a:pt x="535776" y="302197"/>
                  <a:pt x="527978" y="306999"/>
                </a:cubicBezTo>
                <a:cubicBezTo>
                  <a:pt x="527978" y="306999"/>
                  <a:pt x="527978" y="311800"/>
                  <a:pt x="527978" y="311800"/>
                </a:cubicBezTo>
                <a:cubicBezTo>
                  <a:pt x="527978" y="311800"/>
                  <a:pt x="524080" y="311800"/>
                  <a:pt x="524080" y="311800"/>
                </a:cubicBezTo>
                <a:cubicBezTo>
                  <a:pt x="524080" y="311800"/>
                  <a:pt x="527978" y="306999"/>
                  <a:pt x="524080" y="306999"/>
                </a:cubicBezTo>
                <a:cubicBezTo>
                  <a:pt x="520180" y="306999"/>
                  <a:pt x="516282" y="311800"/>
                  <a:pt x="512382" y="306999"/>
                </a:cubicBezTo>
                <a:cubicBezTo>
                  <a:pt x="508484" y="311800"/>
                  <a:pt x="500686" y="311800"/>
                  <a:pt x="492889" y="316602"/>
                </a:cubicBezTo>
                <a:cubicBezTo>
                  <a:pt x="496787" y="321403"/>
                  <a:pt x="492889" y="321403"/>
                  <a:pt x="488989" y="321403"/>
                </a:cubicBezTo>
                <a:cubicBezTo>
                  <a:pt x="496787" y="331006"/>
                  <a:pt x="481191" y="340608"/>
                  <a:pt x="481191" y="345410"/>
                </a:cubicBezTo>
                <a:cubicBezTo>
                  <a:pt x="481191" y="350211"/>
                  <a:pt x="481191" y="350211"/>
                  <a:pt x="481191" y="350211"/>
                </a:cubicBezTo>
                <a:cubicBezTo>
                  <a:pt x="481191" y="355013"/>
                  <a:pt x="481191" y="359813"/>
                  <a:pt x="477293" y="359813"/>
                </a:cubicBezTo>
                <a:cubicBezTo>
                  <a:pt x="477293" y="364615"/>
                  <a:pt x="469495" y="374218"/>
                  <a:pt x="473394" y="379020"/>
                </a:cubicBezTo>
                <a:cubicBezTo>
                  <a:pt x="469495" y="383820"/>
                  <a:pt x="469495" y="388622"/>
                  <a:pt x="465596" y="393423"/>
                </a:cubicBezTo>
                <a:cubicBezTo>
                  <a:pt x="465596" y="398225"/>
                  <a:pt x="465596" y="398225"/>
                  <a:pt x="469495" y="403027"/>
                </a:cubicBezTo>
                <a:cubicBezTo>
                  <a:pt x="465596" y="403027"/>
                  <a:pt x="465596" y="403027"/>
                  <a:pt x="465596" y="407827"/>
                </a:cubicBezTo>
                <a:cubicBezTo>
                  <a:pt x="465596" y="407827"/>
                  <a:pt x="469495" y="403027"/>
                  <a:pt x="473394" y="403027"/>
                </a:cubicBezTo>
                <a:cubicBezTo>
                  <a:pt x="473394" y="407827"/>
                  <a:pt x="469495" y="407827"/>
                  <a:pt x="469495" y="407827"/>
                </a:cubicBezTo>
                <a:cubicBezTo>
                  <a:pt x="473394" y="412629"/>
                  <a:pt x="477293" y="407827"/>
                  <a:pt x="481191" y="403027"/>
                </a:cubicBezTo>
                <a:cubicBezTo>
                  <a:pt x="477293" y="398225"/>
                  <a:pt x="488989" y="398225"/>
                  <a:pt x="485091" y="398225"/>
                </a:cubicBezTo>
                <a:cubicBezTo>
                  <a:pt x="488989" y="400626"/>
                  <a:pt x="491913" y="399425"/>
                  <a:pt x="494351" y="397624"/>
                </a:cubicBezTo>
                <a:lnTo>
                  <a:pt x="496787" y="396009"/>
                </a:lnTo>
                <a:lnTo>
                  <a:pt x="496787" y="393423"/>
                </a:lnTo>
                <a:lnTo>
                  <a:pt x="498958" y="394569"/>
                </a:lnTo>
                <a:lnTo>
                  <a:pt x="500686" y="393423"/>
                </a:lnTo>
                <a:cubicBezTo>
                  <a:pt x="502636" y="393423"/>
                  <a:pt x="501661" y="394624"/>
                  <a:pt x="500199" y="395223"/>
                </a:cubicBezTo>
                <a:lnTo>
                  <a:pt x="498958" y="394569"/>
                </a:lnTo>
                <a:lnTo>
                  <a:pt x="496787" y="396009"/>
                </a:lnTo>
                <a:lnTo>
                  <a:pt x="496787" y="398225"/>
                </a:lnTo>
                <a:cubicBezTo>
                  <a:pt x="496787" y="403027"/>
                  <a:pt x="500686" y="398225"/>
                  <a:pt x="500686" y="398225"/>
                </a:cubicBezTo>
                <a:cubicBezTo>
                  <a:pt x="504585" y="398225"/>
                  <a:pt x="496787" y="398225"/>
                  <a:pt x="496787" y="403027"/>
                </a:cubicBezTo>
                <a:cubicBezTo>
                  <a:pt x="500686" y="403027"/>
                  <a:pt x="500686" y="398225"/>
                  <a:pt x="504585" y="398225"/>
                </a:cubicBezTo>
                <a:cubicBezTo>
                  <a:pt x="504585" y="398225"/>
                  <a:pt x="500686" y="403027"/>
                  <a:pt x="500686" y="403027"/>
                </a:cubicBezTo>
                <a:cubicBezTo>
                  <a:pt x="504585" y="403027"/>
                  <a:pt x="504585" y="403027"/>
                  <a:pt x="508484" y="403027"/>
                </a:cubicBezTo>
                <a:cubicBezTo>
                  <a:pt x="508484" y="403027"/>
                  <a:pt x="500686" y="407827"/>
                  <a:pt x="500686" y="403027"/>
                </a:cubicBezTo>
                <a:cubicBezTo>
                  <a:pt x="496787" y="407827"/>
                  <a:pt x="508484" y="407827"/>
                  <a:pt x="504585" y="407827"/>
                </a:cubicBezTo>
                <a:cubicBezTo>
                  <a:pt x="512382" y="412629"/>
                  <a:pt x="516282" y="407827"/>
                  <a:pt x="516282" y="403027"/>
                </a:cubicBezTo>
                <a:cubicBezTo>
                  <a:pt x="520180" y="403027"/>
                  <a:pt x="520180" y="403027"/>
                  <a:pt x="520180" y="407827"/>
                </a:cubicBezTo>
                <a:cubicBezTo>
                  <a:pt x="524080" y="407827"/>
                  <a:pt x="524080" y="407827"/>
                  <a:pt x="527978" y="407827"/>
                </a:cubicBezTo>
                <a:cubicBezTo>
                  <a:pt x="524080" y="412629"/>
                  <a:pt x="516282" y="412629"/>
                  <a:pt x="512382" y="412629"/>
                </a:cubicBezTo>
                <a:cubicBezTo>
                  <a:pt x="512382" y="417430"/>
                  <a:pt x="509458" y="417430"/>
                  <a:pt x="506047" y="417430"/>
                </a:cubicBezTo>
                <a:lnTo>
                  <a:pt x="498239" y="421478"/>
                </a:lnTo>
                <a:lnTo>
                  <a:pt x="500686" y="422232"/>
                </a:lnTo>
                <a:cubicBezTo>
                  <a:pt x="500686" y="422232"/>
                  <a:pt x="500686" y="422232"/>
                  <a:pt x="496787" y="422232"/>
                </a:cubicBezTo>
                <a:lnTo>
                  <a:pt x="498239" y="421478"/>
                </a:lnTo>
                <a:lnTo>
                  <a:pt x="485091" y="417430"/>
                </a:lnTo>
                <a:cubicBezTo>
                  <a:pt x="477293" y="417430"/>
                  <a:pt x="477293" y="422232"/>
                  <a:pt x="473394" y="422232"/>
                </a:cubicBezTo>
                <a:cubicBezTo>
                  <a:pt x="469495" y="427032"/>
                  <a:pt x="473394" y="427032"/>
                  <a:pt x="473394" y="427032"/>
                </a:cubicBezTo>
                <a:cubicBezTo>
                  <a:pt x="473394" y="431834"/>
                  <a:pt x="461698" y="431834"/>
                  <a:pt x="461698" y="441437"/>
                </a:cubicBezTo>
                <a:cubicBezTo>
                  <a:pt x="469495" y="441437"/>
                  <a:pt x="461698" y="451039"/>
                  <a:pt x="465596" y="451039"/>
                </a:cubicBezTo>
                <a:cubicBezTo>
                  <a:pt x="457798" y="451039"/>
                  <a:pt x="457798" y="446239"/>
                  <a:pt x="453900" y="451039"/>
                </a:cubicBezTo>
                <a:cubicBezTo>
                  <a:pt x="453900" y="451039"/>
                  <a:pt x="453900" y="455841"/>
                  <a:pt x="453900" y="455841"/>
                </a:cubicBezTo>
                <a:cubicBezTo>
                  <a:pt x="453900" y="465444"/>
                  <a:pt x="446102" y="465444"/>
                  <a:pt x="438304" y="465444"/>
                </a:cubicBezTo>
                <a:cubicBezTo>
                  <a:pt x="438304" y="465444"/>
                  <a:pt x="438304" y="465444"/>
                  <a:pt x="434405" y="465444"/>
                </a:cubicBezTo>
                <a:cubicBezTo>
                  <a:pt x="434405" y="465444"/>
                  <a:pt x="438304" y="465444"/>
                  <a:pt x="438304" y="470246"/>
                </a:cubicBezTo>
                <a:cubicBezTo>
                  <a:pt x="434405" y="475046"/>
                  <a:pt x="430507" y="470246"/>
                  <a:pt x="430507" y="475046"/>
                </a:cubicBezTo>
                <a:cubicBezTo>
                  <a:pt x="430507" y="475046"/>
                  <a:pt x="426607" y="475046"/>
                  <a:pt x="426607" y="475046"/>
                </a:cubicBezTo>
                <a:cubicBezTo>
                  <a:pt x="426607" y="475046"/>
                  <a:pt x="422709" y="479848"/>
                  <a:pt x="418810" y="479848"/>
                </a:cubicBezTo>
                <a:cubicBezTo>
                  <a:pt x="418810" y="484649"/>
                  <a:pt x="422709" y="484649"/>
                  <a:pt x="426607" y="489451"/>
                </a:cubicBezTo>
                <a:cubicBezTo>
                  <a:pt x="426607" y="489451"/>
                  <a:pt x="422709" y="494252"/>
                  <a:pt x="422709" y="494252"/>
                </a:cubicBezTo>
                <a:cubicBezTo>
                  <a:pt x="418810" y="494252"/>
                  <a:pt x="418810" y="489451"/>
                  <a:pt x="418810" y="489451"/>
                </a:cubicBezTo>
                <a:cubicBezTo>
                  <a:pt x="414911" y="489451"/>
                  <a:pt x="418810" y="494252"/>
                  <a:pt x="414911" y="494252"/>
                </a:cubicBezTo>
                <a:cubicBezTo>
                  <a:pt x="414911" y="499053"/>
                  <a:pt x="418810" y="499053"/>
                  <a:pt x="418810" y="499053"/>
                </a:cubicBezTo>
                <a:cubicBezTo>
                  <a:pt x="414911" y="499053"/>
                  <a:pt x="411013" y="499053"/>
                  <a:pt x="411013" y="503855"/>
                </a:cubicBezTo>
                <a:cubicBezTo>
                  <a:pt x="411013" y="503855"/>
                  <a:pt x="414911" y="503855"/>
                  <a:pt x="414911" y="508656"/>
                </a:cubicBezTo>
                <a:cubicBezTo>
                  <a:pt x="414911" y="508656"/>
                  <a:pt x="414911" y="508656"/>
                  <a:pt x="414911" y="513457"/>
                </a:cubicBezTo>
                <a:cubicBezTo>
                  <a:pt x="411013" y="513457"/>
                  <a:pt x="411013" y="518259"/>
                  <a:pt x="411013" y="518259"/>
                </a:cubicBezTo>
                <a:cubicBezTo>
                  <a:pt x="411013" y="518259"/>
                  <a:pt x="411013" y="518259"/>
                  <a:pt x="411013" y="523060"/>
                </a:cubicBezTo>
                <a:cubicBezTo>
                  <a:pt x="407113" y="523060"/>
                  <a:pt x="407113" y="518259"/>
                  <a:pt x="399316" y="518259"/>
                </a:cubicBezTo>
                <a:cubicBezTo>
                  <a:pt x="403215" y="532662"/>
                  <a:pt x="395417" y="537464"/>
                  <a:pt x="395417" y="547067"/>
                </a:cubicBezTo>
                <a:cubicBezTo>
                  <a:pt x="395417" y="551869"/>
                  <a:pt x="391518" y="551869"/>
                  <a:pt x="391518" y="551869"/>
                </a:cubicBezTo>
                <a:cubicBezTo>
                  <a:pt x="391518" y="551869"/>
                  <a:pt x="387619" y="551869"/>
                  <a:pt x="387619" y="547067"/>
                </a:cubicBezTo>
                <a:cubicBezTo>
                  <a:pt x="391518" y="551869"/>
                  <a:pt x="387619" y="566272"/>
                  <a:pt x="383720" y="566272"/>
                </a:cubicBezTo>
                <a:cubicBezTo>
                  <a:pt x="383720" y="571074"/>
                  <a:pt x="383720" y="575874"/>
                  <a:pt x="375922" y="575874"/>
                </a:cubicBezTo>
                <a:lnTo>
                  <a:pt x="375982" y="575948"/>
                </a:lnTo>
                <a:lnTo>
                  <a:pt x="335303" y="581364"/>
                </a:lnTo>
                <a:lnTo>
                  <a:pt x="238131" y="599092"/>
                </a:lnTo>
                <a:lnTo>
                  <a:pt x="241730" y="600570"/>
                </a:lnTo>
                <a:cubicBezTo>
                  <a:pt x="237831" y="600570"/>
                  <a:pt x="226134" y="600570"/>
                  <a:pt x="218336" y="605371"/>
                </a:cubicBezTo>
                <a:cubicBezTo>
                  <a:pt x="230034" y="600570"/>
                  <a:pt x="245629" y="600570"/>
                  <a:pt x="253427" y="600570"/>
                </a:cubicBezTo>
                <a:cubicBezTo>
                  <a:pt x="253427" y="600570"/>
                  <a:pt x="257325" y="600570"/>
                  <a:pt x="257325" y="600570"/>
                </a:cubicBezTo>
                <a:cubicBezTo>
                  <a:pt x="257325" y="600570"/>
                  <a:pt x="265123" y="600570"/>
                  <a:pt x="261225" y="600570"/>
                </a:cubicBezTo>
                <a:cubicBezTo>
                  <a:pt x="288516" y="595768"/>
                  <a:pt x="315809" y="590968"/>
                  <a:pt x="346999" y="586166"/>
                </a:cubicBezTo>
                <a:cubicBezTo>
                  <a:pt x="331404" y="590968"/>
                  <a:pt x="350898" y="590968"/>
                  <a:pt x="354797" y="586166"/>
                </a:cubicBezTo>
                <a:cubicBezTo>
                  <a:pt x="358696" y="586166"/>
                  <a:pt x="366494" y="581364"/>
                  <a:pt x="374292" y="586166"/>
                </a:cubicBezTo>
                <a:cubicBezTo>
                  <a:pt x="376241" y="583765"/>
                  <a:pt x="377216" y="583765"/>
                  <a:pt x="377703" y="584366"/>
                </a:cubicBezTo>
                <a:lnTo>
                  <a:pt x="377951" y="585283"/>
                </a:lnTo>
                <a:lnTo>
                  <a:pt x="375336" y="591723"/>
                </a:lnTo>
                <a:lnTo>
                  <a:pt x="296314" y="600570"/>
                </a:lnTo>
                <a:cubicBezTo>
                  <a:pt x="304112" y="600570"/>
                  <a:pt x="315809" y="600570"/>
                  <a:pt x="327505" y="600570"/>
                </a:cubicBezTo>
                <a:cubicBezTo>
                  <a:pt x="327505" y="600570"/>
                  <a:pt x="332379" y="599369"/>
                  <a:pt x="338227" y="598770"/>
                </a:cubicBezTo>
                <a:lnTo>
                  <a:pt x="351818" y="600246"/>
                </a:lnTo>
                <a:lnTo>
                  <a:pt x="356215" y="600133"/>
                </a:lnTo>
                <a:lnTo>
                  <a:pt x="370392" y="595768"/>
                </a:lnTo>
                <a:cubicBezTo>
                  <a:pt x="370392" y="598169"/>
                  <a:pt x="367468" y="598169"/>
                  <a:pt x="364056" y="598169"/>
                </a:cubicBezTo>
                <a:lnTo>
                  <a:pt x="356510" y="600126"/>
                </a:lnTo>
                <a:lnTo>
                  <a:pt x="362594" y="599970"/>
                </a:lnTo>
                <a:lnTo>
                  <a:pt x="372726" y="598150"/>
                </a:lnTo>
                <a:lnTo>
                  <a:pt x="372024" y="599881"/>
                </a:lnTo>
                <a:cubicBezTo>
                  <a:pt x="375922" y="604683"/>
                  <a:pt x="379822" y="599881"/>
                  <a:pt x="379822" y="599881"/>
                </a:cubicBezTo>
                <a:cubicBezTo>
                  <a:pt x="383720" y="599881"/>
                  <a:pt x="383720" y="599881"/>
                  <a:pt x="383720" y="599881"/>
                </a:cubicBezTo>
                <a:lnTo>
                  <a:pt x="385564" y="595845"/>
                </a:lnTo>
                <a:lnTo>
                  <a:pt x="385988" y="595768"/>
                </a:lnTo>
                <a:lnTo>
                  <a:pt x="385599" y="595768"/>
                </a:lnTo>
                <a:lnTo>
                  <a:pt x="385864" y="595188"/>
                </a:lnTo>
                <a:lnTo>
                  <a:pt x="410023" y="591468"/>
                </a:lnTo>
                <a:lnTo>
                  <a:pt x="414911" y="595081"/>
                </a:lnTo>
                <a:cubicBezTo>
                  <a:pt x="416861" y="592680"/>
                  <a:pt x="418810" y="592680"/>
                  <a:pt x="421247" y="592680"/>
                </a:cubicBezTo>
                <a:lnTo>
                  <a:pt x="427852" y="590968"/>
                </a:lnTo>
                <a:lnTo>
                  <a:pt x="430227" y="590968"/>
                </a:lnTo>
                <a:lnTo>
                  <a:pt x="429089" y="593773"/>
                </a:lnTo>
                <a:lnTo>
                  <a:pt x="426926" y="593968"/>
                </a:lnTo>
                <a:lnTo>
                  <a:pt x="395417" y="600244"/>
                </a:lnTo>
                <a:lnTo>
                  <a:pt x="395417" y="599881"/>
                </a:lnTo>
                <a:cubicBezTo>
                  <a:pt x="387619" y="599881"/>
                  <a:pt x="387619" y="595081"/>
                  <a:pt x="383720" y="599881"/>
                </a:cubicBezTo>
                <a:cubicBezTo>
                  <a:pt x="379822" y="604683"/>
                  <a:pt x="375922" y="604683"/>
                  <a:pt x="372024" y="604683"/>
                </a:cubicBezTo>
                <a:cubicBezTo>
                  <a:pt x="372024" y="609485"/>
                  <a:pt x="375922" y="609485"/>
                  <a:pt x="379822" y="614286"/>
                </a:cubicBezTo>
                <a:lnTo>
                  <a:pt x="378704" y="614973"/>
                </a:lnTo>
                <a:lnTo>
                  <a:pt x="378190" y="614973"/>
                </a:lnTo>
                <a:lnTo>
                  <a:pt x="370392" y="614973"/>
                </a:lnTo>
                <a:cubicBezTo>
                  <a:pt x="366494" y="619775"/>
                  <a:pt x="374292" y="619775"/>
                  <a:pt x="370392" y="619775"/>
                </a:cubicBezTo>
                <a:cubicBezTo>
                  <a:pt x="370392" y="619775"/>
                  <a:pt x="370392" y="614973"/>
                  <a:pt x="366494" y="614973"/>
                </a:cubicBezTo>
                <a:cubicBezTo>
                  <a:pt x="366494" y="619775"/>
                  <a:pt x="366494" y="619775"/>
                  <a:pt x="366494" y="619775"/>
                </a:cubicBezTo>
                <a:cubicBezTo>
                  <a:pt x="362594" y="614973"/>
                  <a:pt x="354797" y="619775"/>
                  <a:pt x="358696" y="619775"/>
                </a:cubicBezTo>
                <a:cubicBezTo>
                  <a:pt x="350898" y="619775"/>
                  <a:pt x="343101" y="619775"/>
                  <a:pt x="343101" y="619775"/>
                </a:cubicBezTo>
                <a:cubicBezTo>
                  <a:pt x="339202" y="614973"/>
                  <a:pt x="327505" y="619775"/>
                  <a:pt x="323607" y="624577"/>
                </a:cubicBezTo>
                <a:cubicBezTo>
                  <a:pt x="319707" y="619775"/>
                  <a:pt x="308011" y="624577"/>
                  <a:pt x="304112" y="624577"/>
                </a:cubicBezTo>
                <a:lnTo>
                  <a:pt x="311909" y="624577"/>
                </a:lnTo>
                <a:cubicBezTo>
                  <a:pt x="315809" y="624577"/>
                  <a:pt x="315809" y="624577"/>
                  <a:pt x="315809" y="624577"/>
                </a:cubicBezTo>
                <a:cubicBezTo>
                  <a:pt x="315809" y="624577"/>
                  <a:pt x="315809" y="624577"/>
                  <a:pt x="315809" y="629378"/>
                </a:cubicBezTo>
                <a:cubicBezTo>
                  <a:pt x="311909" y="629378"/>
                  <a:pt x="311909" y="624577"/>
                  <a:pt x="311909" y="624577"/>
                </a:cubicBezTo>
                <a:cubicBezTo>
                  <a:pt x="308011" y="624577"/>
                  <a:pt x="308011" y="629378"/>
                  <a:pt x="304112" y="624577"/>
                </a:cubicBezTo>
                <a:lnTo>
                  <a:pt x="292416" y="624577"/>
                </a:lnTo>
                <a:cubicBezTo>
                  <a:pt x="300213" y="624577"/>
                  <a:pt x="292416" y="624577"/>
                  <a:pt x="288516" y="624577"/>
                </a:cubicBezTo>
                <a:cubicBezTo>
                  <a:pt x="288516" y="629378"/>
                  <a:pt x="292416" y="624577"/>
                  <a:pt x="292416" y="629378"/>
                </a:cubicBezTo>
                <a:cubicBezTo>
                  <a:pt x="276820" y="634180"/>
                  <a:pt x="280718" y="624577"/>
                  <a:pt x="269022" y="629378"/>
                </a:cubicBezTo>
                <a:cubicBezTo>
                  <a:pt x="269022" y="629378"/>
                  <a:pt x="269022" y="629378"/>
                  <a:pt x="265123" y="629378"/>
                </a:cubicBezTo>
                <a:cubicBezTo>
                  <a:pt x="249527" y="629378"/>
                  <a:pt x="237831" y="638980"/>
                  <a:pt x="218336" y="638980"/>
                </a:cubicBezTo>
                <a:cubicBezTo>
                  <a:pt x="198843" y="643782"/>
                  <a:pt x="175449" y="638980"/>
                  <a:pt x="163753" y="648583"/>
                </a:cubicBezTo>
                <a:cubicBezTo>
                  <a:pt x="175449" y="648583"/>
                  <a:pt x="187146" y="643782"/>
                  <a:pt x="194944" y="643782"/>
                </a:cubicBezTo>
                <a:lnTo>
                  <a:pt x="175111" y="649210"/>
                </a:lnTo>
                <a:lnTo>
                  <a:pt x="181785" y="650385"/>
                </a:lnTo>
                <a:cubicBezTo>
                  <a:pt x="185197" y="649784"/>
                  <a:pt x="189096" y="648583"/>
                  <a:pt x="194944" y="648583"/>
                </a:cubicBezTo>
                <a:cubicBezTo>
                  <a:pt x="198843" y="648583"/>
                  <a:pt x="198843" y="643782"/>
                  <a:pt x="202742" y="648583"/>
                </a:cubicBezTo>
                <a:cubicBezTo>
                  <a:pt x="202742" y="643782"/>
                  <a:pt x="210539" y="648583"/>
                  <a:pt x="210539" y="648583"/>
                </a:cubicBezTo>
                <a:cubicBezTo>
                  <a:pt x="218336" y="643782"/>
                  <a:pt x="226134" y="643782"/>
                  <a:pt x="233932" y="643782"/>
                </a:cubicBezTo>
                <a:cubicBezTo>
                  <a:pt x="222236" y="643782"/>
                  <a:pt x="222236" y="648583"/>
                  <a:pt x="214438" y="648583"/>
                </a:cubicBezTo>
                <a:cubicBezTo>
                  <a:pt x="218336" y="648583"/>
                  <a:pt x="222236" y="648583"/>
                  <a:pt x="226134" y="648583"/>
                </a:cubicBezTo>
                <a:cubicBezTo>
                  <a:pt x="230034" y="653385"/>
                  <a:pt x="230034" y="653385"/>
                  <a:pt x="233932" y="648583"/>
                </a:cubicBezTo>
                <a:cubicBezTo>
                  <a:pt x="230034" y="648583"/>
                  <a:pt x="226134" y="653385"/>
                  <a:pt x="226134" y="648583"/>
                </a:cubicBezTo>
                <a:cubicBezTo>
                  <a:pt x="226134" y="653385"/>
                  <a:pt x="226134" y="653385"/>
                  <a:pt x="226134" y="653385"/>
                </a:cubicBezTo>
                <a:cubicBezTo>
                  <a:pt x="214438" y="653385"/>
                  <a:pt x="210539" y="658187"/>
                  <a:pt x="198843" y="658187"/>
                </a:cubicBezTo>
                <a:cubicBezTo>
                  <a:pt x="198843" y="658187"/>
                  <a:pt x="198843" y="658187"/>
                  <a:pt x="198843" y="653385"/>
                </a:cubicBezTo>
                <a:cubicBezTo>
                  <a:pt x="194944" y="653385"/>
                  <a:pt x="198843" y="658187"/>
                  <a:pt x="194944" y="658187"/>
                </a:cubicBezTo>
                <a:cubicBezTo>
                  <a:pt x="187146" y="658187"/>
                  <a:pt x="175449" y="658187"/>
                  <a:pt x="175449" y="662987"/>
                </a:cubicBezTo>
                <a:cubicBezTo>
                  <a:pt x="175449" y="662987"/>
                  <a:pt x="183247" y="662987"/>
                  <a:pt x="187146" y="662987"/>
                </a:cubicBezTo>
                <a:cubicBezTo>
                  <a:pt x="179349" y="667789"/>
                  <a:pt x="163753" y="667789"/>
                  <a:pt x="148158" y="672590"/>
                </a:cubicBezTo>
                <a:cubicBezTo>
                  <a:pt x="148158" y="672590"/>
                  <a:pt x="148158" y="672590"/>
                  <a:pt x="152056" y="672590"/>
                </a:cubicBezTo>
                <a:cubicBezTo>
                  <a:pt x="155955" y="672590"/>
                  <a:pt x="159854" y="667789"/>
                  <a:pt x="167652" y="672590"/>
                </a:cubicBezTo>
                <a:cubicBezTo>
                  <a:pt x="171551" y="667789"/>
                  <a:pt x="179349" y="667789"/>
                  <a:pt x="179349" y="667789"/>
                </a:cubicBezTo>
                <a:cubicBezTo>
                  <a:pt x="187146" y="667789"/>
                  <a:pt x="194944" y="667789"/>
                  <a:pt x="198843" y="667789"/>
                </a:cubicBezTo>
                <a:cubicBezTo>
                  <a:pt x="206640" y="662987"/>
                  <a:pt x="210539" y="662987"/>
                  <a:pt x="214438" y="662987"/>
                </a:cubicBezTo>
                <a:cubicBezTo>
                  <a:pt x="230034" y="658187"/>
                  <a:pt x="249527" y="658187"/>
                  <a:pt x="269022" y="653385"/>
                </a:cubicBezTo>
                <a:cubicBezTo>
                  <a:pt x="272921" y="653385"/>
                  <a:pt x="276820" y="653385"/>
                  <a:pt x="280718" y="653385"/>
                </a:cubicBezTo>
                <a:cubicBezTo>
                  <a:pt x="296314" y="653385"/>
                  <a:pt x="308011" y="653385"/>
                  <a:pt x="327505" y="648583"/>
                </a:cubicBezTo>
                <a:cubicBezTo>
                  <a:pt x="327505" y="648583"/>
                  <a:pt x="331404" y="648583"/>
                  <a:pt x="331404" y="648583"/>
                </a:cubicBezTo>
                <a:cubicBezTo>
                  <a:pt x="341151" y="646183"/>
                  <a:pt x="355772" y="644982"/>
                  <a:pt x="370880" y="643182"/>
                </a:cubicBezTo>
                <a:lnTo>
                  <a:pt x="375769" y="642144"/>
                </a:lnTo>
                <a:lnTo>
                  <a:pt x="375922" y="643095"/>
                </a:lnTo>
                <a:lnTo>
                  <a:pt x="375922" y="648249"/>
                </a:lnTo>
                <a:lnTo>
                  <a:pt x="374292" y="648583"/>
                </a:lnTo>
                <a:cubicBezTo>
                  <a:pt x="370392" y="648583"/>
                  <a:pt x="354797" y="653385"/>
                  <a:pt x="350898" y="648583"/>
                </a:cubicBezTo>
                <a:cubicBezTo>
                  <a:pt x="346999" y="648583"/>
                  <a:pt x="331404" y="653385"/>
                  <a:pt x="331404" y="648583"/>
                </a:cubicBezTo>
                <a:lnTo>
                  <a:pt x="219555" y="668840"/>
                </a:lnTo>
                <a:lnTo>
                  <a:pt x="223210" y="669590"/>
                </a:lnTo>
                <a:cubicBezTo>
                  <a:pt x="227110" y="668989"/>
                  <a:pt x="231982" y="667789"/>
                  <a:pt x="237831" y="667789"/>
                </a:cubicBezTo>
                <a:cubicBezTo>
                  <a:pt x="233932" y="667789"/>
                  <a:pt x="230034" y="667789"/>
                  <a:pt x="230034" y="672590"/>
                </a:cubicBezTo>
                <a:cubicBezTo>
                  <a:pt x="237831" y="667789"/>
                  <a:pt x="241730" y="672590"/>
                  <a:pt x="245629" y="667789"/>
                </a:cubicBezTo>
                <a:cubicBezTo>
                  <a:pt x="245629" y="667789"/>
                  <a:pt x="245629" y="667789"/>
                  <a:pt x="245629" y="672590"/>
                </a:cubicBezTo>
                <a:cubicBezTo>
                  <a:pt x="249527" y="672590"/>
                  <a:pt x="253427" y="667789"/>
                  <a:pt x="257325" y="672590"/>
                </a:cubicBezTo>
                <a:cubicBezTo>
                  <a:pt x="257325" y="667789"/>
                  <a:pt x="261225" y="672590"/>
                  <a:pt x="261225" y="667789"/>
                </a:cubicBezTo>
                <a:cubicBezTo>
                  <a:pt x="261225" y="667789"/>
                  <a:pt x="261225" y="667789"/>
                  <a:pt x="261225" y="672590"/>
                </a:cubicBezTo>
                <a:cubicBezTo>
                  <a:pt x="265123" y="672590"/>
                  <a:pt x="265123" y="672590"/>
                  <a:pt x="265123" y="667789"/>
                </a:cubicBezTo>
                <a:cubicBezTo>
                  <a:pt x="265123" y="667789"/>
                  <a:pt x="269022" y="667789"/>
                  <a:pt x="269022" y="667789"/>
                </a:cubicBezTo>
                <a:cubicBezTo>
                  <a:pt x="269022" y="672590"/>
                  <a:pt x="265123" y="672590"/>
                  <a:pt x="265123" y="672590"/>
                </a:cubicBezTo>
                <a:cubicBezTo>
                  <a:pt x="272921" y="672590"/>
                  <a:pt x="272921" y="672590"/>
                  <a:pt x="272921" y="672590"/>
                </a:cubicBezTo>
                <a:cubicBezTo>
                  <a:pt x="276820" y="672590"/>
                  <a:pt x="272921" y="667789"/>
                  <a:pt x="276820" y="667789"/>
                </a:cubicBezTo>
                <a:cubicBezTo>
                  <a:pt x="276820" y="667789"/>
                  <a:pt x="280718" y="667789"/>
                  <a:pt x="280718" y="667789"/>
                </a:cubicBezTo>
                <a:cubicBezTo>
                  <a:pt x="284618" y="667789"/>
                  <a:pt x="280718" y="672590"/>
                  <a:pt x="276820" y="667789"/>
                </a:cubicBezTo>
                <a:cubicBezTo>
                  <a:pt x="280718" y="667789"/>
                  <a:pt x="280718" y="672590"/>
                  <a:pt x="280718" y="672590"/>
                </a:cubicBezTo>
                <a:cubicBezTo>
                  <a:pt x="280718" y="677392"/>
                  <a:pt x="280718" y="672590"/>
                  <a:pt x="276820" y="672590"/>
                </a:cubicBezTo>
                <a:cubicBezTo>
                  <a:pt x="276820" y="667789"/>
                  <a:pt x="276820" y="667789"/>
                  <a:pt x="276820" y="667789"/>
                </a:cubicBezTo>
                <a:cubicBezTo>
                  <a:pt x="276820" y="677392"/>
                  <a:pt x="272921" y="677392"/>
                  <a:pt x="272921" y="682194"/>
                </a:cubicBezTo>
                <a:cubicBezTo>
                  <a:pt x="272921" y="682194"/>
                  <a:pt x="280718" y="682194"/>
                  <a:pt x="284618" y="677392"/>
                </a:cubicBezTo>
                <a:cubicBezTo>
                  <a:pt x="284618" y="682194"/>
                  <a:pt x="288516" y="677392"/>
                  <a:pt x="288516" y="677392"/>
                </a:cubicBezTo>
                <a:cubicBezTo>
                  <a:pt x="292416" y="682194"/>
                  <a:pt x="292416" y="677392"/>
                  <a:pt x="292416" y="677392"/>
                </a:cubicBezTo>
                <a:cubicBezTo>
                  <a:pt x="296314" y="677392"/>
                  <a:pt x="300213" y="672590"/>
                  <a:pt x="304112" y="677392"/>
                </a:cubicBezTo>
                <a:cubicBezTo>
                  <a:pt x="304112" y="672590"/>
                  <a:pt x="311909" y="677392"/>
                  <a:pt x="315809" y="672590"/>
                </a:cubicBezTo>
                <a:cubicBezTo>
                  <a:pt x="319707" y="667789"/>
                  <a:pt x="311909" y="672590"/>
                  <a:pt x="311909" y="667789"/>
                </a:cubicBezTo>
                <a:cubicBezTo>
                  <a:pt x="311909" y="672590"/>
                  <a:pt x="308011" y="672590"/>
                  <a:pt x="308011" y="672590"/>
                </a:cubicBezTo>
                <a:cubicBezTo>
                  <a:pt x="308011" y="667789"/>
                  <a:pt x="308011" y="667789"/>
                  <a:pt x="308011" y="667789"/>
                </a:cubicBezTo>
                <a:cubicBezTo>
                  <a:pt x="308011" y="667789"/>
                  <a:pt x="308011" y="667789"/>
                  <a:pt x="311909" y="667789"/>
                </a:cubicBezTo>
                <a:cubicBezTo>
                  <a:pt x="315809" y="667789"/>
                  <a:pt x="315809" y="662987"/>
                  <a:pt x="315809" y="662987"/>
                </a:cubicBezTo>
                <a:cubicBezTo>
                  <a:pt x="315809" y="672590"/>
                  <a:pt x="319707" y="662987"/>
                  <a:pt x="319707" y="667789"/>
                </a:cubicBezTo>
                <a:cubicBezTo>
                  <a:pt x="319707" y="667789"/>
                  <a:pt x="319707" y="667789"/>
                  <a:pt x="323607" y="662987"/>
                </a:cubicBezTo>
                <a:cubicBezTo>
                  <a:pt x="323607" y="662987"/>
                  <a:pt x="323607" y="662987"/>
                  <a:pt x="323607" y="667789"/>
                </a:cubicBezTo>
                <a:cubicBezTo>
                  <a:pt x="323607" y="672590"/>
                  <a:pt x="319707" y="667789"/>
                  <a:pt x="319707" y="672590"/>
                </a:cubicBezTo>
                <a:cubicBezTo>
                  <a:pt x="319707" y="672590"/>
                  <a:pt x="323607" y="667789"/>
                  <a:pt x="323607" y="672590"/>
                </a:cubicBezTo>
                <a:cubicBezTo>
                  <a:pt x="323607" y="677392"/>
                  <a:pt x="319707" y="672590"/>
                  <a:pt x="319707" y="672590"/>
                </a:cubicBezTo>
                <a:cubicBezTo>
                  <a:pt x="323607" y="677392"/>
                  <a:pt x="315809" y="677392"/>
                  <a:pt x="319707" y="677392"/>
                </a:cubicBezTo>
                <a:cubicBezTo>
                  <a:pt x="319707" y="677392"/>
                  <a:pt x="319707" y="677392"/>
                  <a:pt x="319707" y="682194"/>
                </a:cubicBezTo>
                <a:cubicBezTo>
                  <a:pt x="323607" y="682194"/>
                  <a:pt x="323607" y="677392"/>
                  <a:pt x="323607" y="682194"/>
                </a:cubicBezTo>
                <a:cubicBezTo>
                  <a:pt x="323607" y="686994"/>
                  <a:pt x="315809" y="682194"/>
                  <a:pt x="315809" y="686994"/>
                </a:cubicBezTo>
                <a:cubicBezTo>
                  <a:pt x="323607" y="682194"/>
                  <a:pt x="319707" y="691796"/>
                  <a:pt x="323607" y="691796"/>
                </a:cubicBezTo>
                <a:cubicBezTo>
                  <a:pt x="323607" y="686994"/>
                  <a:pt x="319707" y="686994"/>
                  <a:pt x="323607" y="686994"/>
                </a:cubicBezTo>
                <a:cubicBezTo>
                  <a:pt x="323607" y="686994"/>
                  <a:pt x="327505" y="691796"/>
                  <a:pt x="327505" y="686994"/>
                </a:cubicBezTo>
                <a:cubicBezTo>
                  <a:pt x="335303" y="686994"/>
                  <a:pt x="339202" y="686994"/>
                  <a:pt x="343101" y="686994"/>
                </a:cubicBezTo>
                <a:cubicBezTo>
                  <a:pt x="343101" y="686994"/>
                  <a:pt x="343101" y="686994"/>
                  <a:pt x="343101" y="691796"/>
                </a:cubicBezTo>
                <a:cubicBezTo>
                  <a:pt x="346999" y="691796"/>
                  <a:pt x="346999" y="686994"/>
                  <a:pt x="350898" y="686994"/>
                </a:cubicBezTo>
                <a:cubicBezTo>
                  <a:pt x="350898" y="686994"/>
                  <a:pt x="346999" y="682194"/>
                  <a:pt x="350898" y="682194"/>
                </a:cubicBezTo>
                <a:cubicBezTo>
                  <a:pt x="350898" y="677392"/>
                  <a:pt x="354797" y="677392"/>
                  <a:pt x="354797" y="677392"/>
                </a:cubicBezTo>
                <a:cubicBezTo>
                  <a:pt x="354797" y="677392"/>
                  <a:pt x="358696" y="682194"/>
                  <a:pt x="358696" y="677392"/>
                </a:cubicBezTo>
                <a:cubicBezTo>
                  <a:pt x="354797" y="677392"/>
                  <a:pt x="354797" y="677392"/>
                  <a:pt x="350898" y="672590"/>
                </a:cubicBezTo>
                <a:cubicBezTo>
                  <a:pt x="350898" y="677392"/>
                  <a:pt x="350898" y="672590"/>
                  <a:pt x="346999" y="677392"/>
                </a:cubicBezTo>
                <a:cubicBezTo>
                  <a:pt x="350898" y="677392"/>
                  <a:pt x="346999" y="677392"/>
                  <a:pt x="346999" y="682194"/>
                </a:cubicBezTo>
                <a:cubicBezTo>
                  <a:pt x="346999" y="682194"/>
                  <a:pt x="343101" y="682194"/>
                  <a:pt x="343101" y="682194"/>
                </a:cubicBezTo>
                <a:cubicBezTo>
                  <a:pt x="343101" y="677392"/>
                  <a:pt x="343101" y="682194"/>
                  <a:pt x="346999" y="682194"/>
                </a:cubicBezTo>
                <a:lnTo>
                  <a:pt x="343324" y="673139"/>
                </a:lnTo>
                <a:lnTo>
                  <a:pt x="342595" y="673089"/>
                </a:lnTo>
                <a:lnTo>
                  <a:pt x="340664" y="674991"/>
                </a:lnTo>
                <a:cubicBezTo>
                  <a:pt x="339202" y="674991"/>
                  <a:pt x="337252" y="674991"/>
                  <a:pt x="335303" y="677392"/>
                </a:cubicBezTo>
                <a:cubicBezTo>
                  <a:pt x="335303" y="677392"/>
                  <a:pt x="335303" y="677392"/>
                  <a:pt x="335303" y="682194"/>
                </a:cubicBezTo>
                <a:cubicBezTo>
                  <a:pt x="335303" y="682194"/>
                  <a:pt x="331404" y="682194"/>
                  <a:pt x="331404" y="682194"/>
                </a:cubicBezTo>
                <a:cubicBezTo>
                  <a:pt x="331404" y="682194"/>
                  <a:pt x="327505" y="682194"/>
                  <a:pt x="331404" y="677392"/>
                </a:cubicBezTo>
                <a:cubicBezTo>
                  <a:pt x="331404" y="677392"/>
                  <a:pt x="331404" y="677392"/>
                  <a:pt x="335303" y="677392"/>
                </a:cubicBezTo>
                <a:cubicBezTo>
                  <a:pt x="335303" y="677392"/>
                  <a:pt x="331404" y="677392"/>
                  <a:pt x="331404" y="672590"/>
                </a:cubicBezTo>
                <a:cubicBezTo>
                  <a:pt x="335303" y="672590"/>
                  <a:pt x="335303" y="677392"/>
                  <a:pt x="335303" y="672590"/>
                </a:cubicBezTo>
                <a:lnTo>
                  <a:pt x="342595" y="673089"/>
                </a:lnTo>
                <a:lnTo>
                  <a:pt x="343101" y="672590"/>
                </a:lnTo>
                <a:lnTo>
                  <a:pt x="343324" y="673139"/>
                </a:lnTo>
                <a:lnTo>
                  <a:pt x="344075" y="673190"/>
                </a:lnTo>
                <a:cubicBezTo>
                  <a:pt x="346025" y="672590"/>
                  <a:pt x="346999" y="672590"/>
                  <a:pt x="346999" y="677392"/>
                </a:cubicBezTo>
                <a:cubicBezTo>
                  <a:pt x="350898" y="677392"/>
                  <a:pt x="346999" y="672590"/>
                  <a:pt x="346999" y="672590"/>
                </a:cubicBezTo>
                <a:cubicBezTo>
                  <a:pt x="350898" y="672590"/>
                  <a:pt x="350898" y="672590"/>
                  <a:pt x="354797" y="667789"/>
                </a:cubicBezTo>
                <a:lnTo>
                  <a:pt x="354797" y="670669"/>
                </a:lnTo>
                <a:lnTo>
                  <a:pt x="366494" y="667789"/>
                </a:lnTo>
                <a:cubicBezTo>
                  <a:pt x="366494" y="670190"/>
                  <a:pt x="364544" y="670190"/>
                  <a:pt x="362108" y="670190"/>
                </a:cubicBezTo>
                <a:lnTo>
                  <a:pt x="358740" y="671295"/>
                </a:lnTo>
                <a:lnTo>
                  <a:pt x="362594" y="672590"/>
                </a:lnTo>
                <a:cubicBezTo>
                  <a:pt x="362594" y="677392"/>
                  <a:pt x="358696" y="672590"/>
                  <a:pt x="358696" y="677392"/>
                </a:cubicBezTo>
                <a:cubicBezTo>
                  <a:pt x="358696" y="677392"/>
                  <a:pt x="362594" y="677392"/>
                  <a:pt x="362594" y="677392"/>
                </a:cubicBezTo>
                <a:cubicBezTo>
                  <a:pt x="362594" y="677392"/>
                  <a:pt x="358696" y="677392"/>
                  <a:pt x="358696" y="682194"/>
                </a:cubicBezTo>
                <a:cubicBezTo>
                  <a:pt x="354797" y="682194"/>
                  <a:pt x="354797" y="677392"/>
                  <a:pt x="354797" y="682194"/>
                </a:cubicBezTo>
                <a:cubicBezTo>
                  <a:pt x="366494" y="686994"/>
                  <a:pt x="378190" y="686994"/>
                  <a:pt x="385988" y="686994"/>
                </a:cubicBezTo>
                <a:cubicBezTo>
                  <a:pt x="385988" y="691796"/>
                  <a:pt x="382089" y="691796"/>
                  <a:pt x="378190" y="696597"/>
                </a:cubicBezTo>
                <a:cubicBezTo>
                  <a:pt x="382089" y="696597"/>
                  <a:pt x="382089" y="691796"/>
                  <a:pt x="385988" y="696597"/>
                </a:cubicBezTo>
                <a:cubicBezTo>
                  <a:pt x="389887" y="691796"/>
                  <a:pt x="385988" y="691796"/>
                  <a:pt x="389887" y="691796"/>
                </a:cubicBezTo>
                <a:lnTo>
                  <a:pt x="392264" y="691796"/>
                </a:lnTo>
                <a:lnTo>
                  <a:pt x="394071" y="692849"/>
                </a:lnTo>
                <a:lnTo>
                  <a:pt x="394273" y="693596"/>
                </a:lnTo>
                <a:lnTo>
                  <a:pt x="394838" y="693298"/>
                </a:lnTo>
                <a:lnTo>
                  <a:pt x="399316" y="695909"/>
                </a:lnTo>
                <a:lnTo>
                  <a:pt x="395032" y="698548"/>
                </a:lnTo>
                <a:lnTo>
                  <a:pt x="378190" y="701399"/>
                </a:lnTo>
                <a:cubicBezTo>
                  <a:pt x="378190" y="701399"/>
                  <a:pt x="374292" y="701399"/>
                  <a:pt x="374292" y="701399"/>
                </a:cubicBezTo>
                <a:lnTo>
                  <a:pt x="370392" y="701399"/>
                </a:lnTo>
                <a:cubicBezTo>
                  <a:pt x="358696" y="701399"/>
                  <a:pt x="346999" y="701399"/>
                  <a:pt x="339202" y="706200"/>
                </a:cubicBezTo>
                <a:cubicBezTo>
                  <a:pt x="335303" y="706200"/>
                  <a:pt x="339202" y="706200"/>
                  <a:pt x="335303" y="706200"/>
                </a:cubicBezTo>
                <a:lnTo>
                  <a:pt x="327505" y="706200"/>
                </a:lnTo>
                <a:lnTo>
                  <a:pt x="319707" y="706200"/>
                </a:lnTo>
                <a:lnTo>
                  <a:pt x="315809" y="706200"/>
                </a:lnTo>
                <a:lnTo>
                  <a:pt x="311909" y="706200"/>
                </a:lnTo>
                <a:cubicBezTo>
                  <a:pt x="311909" y="706200"/>
                  <a:pt x="315809" y="706200"/>
                  <a:pt x="315809" y="711001"/>
                </a:cubicBezTo>
                <a:cubicBezTo>
                  <a:pt x="315809" y="711001"/>
                  <a:pt x="311909" y="711001"/>
                  <a:pt x="311909" y="711001"/>
                </a:cubicBezTo>
                <a:cubicBezTo>
                  <a:pt x="311909" y="711001"/>
                  <a:pt x="311909" y="711001"/>
                  <a:pt x="311909" y="706200"/>
                </a:cubicBezTo>
                <a:lnTo>
                  <a:pt x="306451" y="709561"/>
                </a:lnTo>
                <a:lnTo>
                  <a:pt x="308011" y="711001"/>
                </a:lnTo>
                <a:lnTo>
                  <a:pt x="304112" y="711001"/>
                </a:lnTo>
                <a:lnTo>
                  <a:pt x="300213" y="711001"/>
                </a:lnTo>
                <a:cubicBezTo>
                  <a:pt x="296314" y="706200"/>
                  <a:pt x="300213" y="711001"/>
                  <a:pt x="300213" y="706200"/>
                </a:cubicBezTo>
                <a:cubicBezTo>
                  <a:pt x="300213" y="706200"/>
                  <a:pt x="296314" y="706200"/>
                  <a:pt x="296314" y="706200"/>
                </a:cubicBezTo>
                <a:cubicBezTo>
                  <a:pt x="296314" y="711001"/>
                  <a:pt x="300213" y="711001"/>
                  <a:pt x="296314" y="711001"/>
                </a:cubicBezTo>
                <a:cubicBezTo>
                  <a:pt x="296314" y="706200"/>
                  <a:pt x="292416" y="711001"/>
                  <a:pt x="292416" y="706200"/>
                </a:cubicBezTo>
                <a:cubicBezTo>
                  <a:pt x="292416" y="706200"/>
                  <a:pt x="292416" y="706200"/>
                  <a:pt x="292416" y="711001"/>
                </a:cubicBezTo>
                <a:lnTo>
                  <a:pt x="288516" y="711001"/>
                </a:lnTo>
                <a:cubicBezTo>
                  <a:pt x="280718" y="711001"/>
                  <a:pt x="276820" y="715803"/>
                  <a:pt x="272921" y="711001"/>
                </a:cubicBezTo>
                <a:cubicBezTo>
                  <a:pt x="272921" y="715803"/>
                  <a:pt x="269022" y="715803"/>
                  <a:pt x="265123" y="715803"/>
                </a:cubicBezTo>
                <a:cubicBezTo>
                  <a:pt x="265123" y="715803"/>
                  <a:pt x="265123" y="715803"/>
                  <a:pt x="265123" y="720604"/>
                </a:cubicBezTo>
                <a:lnTo>
                  <a:pt x="261225" y="720604"/>
                </a:lnTo>
                <a:lnTo>
                  <a:pt x="257325" y="720604"/>
                </a:lnTo>
                <a:lnTo>
                  <a:pt x="260870" y="716239"/>
                </a:lnTo>
                <a:lnTo>
                  <a:pt x="259275" y="714602"/>
                </a:lnTo>
                <a:lnTo>
                  <a:pt x="257325" y="715003"/>
                </a:lnTo>
                <a:lnTo>
                  <a:pt x="253427" y="715803"/>
                </a:lnTo>
                <a:cubicBezTo>
                  <a:pt x="257325" y="715803"/>
                  <a:pt x="253427" y="725405"/>
                  <a:pt x="253427" y="725405"/>
                </a:cubicBezTo>
                <a:cubicBezTo>
                  <a:pt x="249527" y="725405"/>
                  <a:pt x="249527" y="720604"/>
                  <a:pt x="249527" y="720604"/>
                </a:cubicBezTo>
                <a:cubicBezTo>
                  <a:pt x="249527" y="720604"/>
                  <a:pt x="249527" y="725405"/>
                  <a:pt x="249527" y="725405"/>
                </a:cubicBezTo>
                <a:lnTo>
                  <a:pt x="241730" y="725405"/>
                </a:lnTo>
                <a:cubicBezTo>
                  <a:pt x="233932" y="725405"/>
                  <a:pt x="233932" y="720604"/>
                  <a:pt x="230034" y="725405"/>
                </a:cubicBezTo>
                <a:cubicBezTo>
                  <a:pt x="226134" y="725405"/>
                  <a:pt x="230034" y="725405"/>
                  <a:pt x="226134" y="725405"/>
                </a:cubicBezTo>
                <a:cubicBezTo>
                  <a:pt x="226134" y="725405"/>
                  <a:pt x="226134" y="725405"/>
                  <a:pt x="222236" y="725405"/>
                </a:cubicBezTo>
                <a:cubicBezTo>
                  <a:pt x="218336" y="725405"/>
                  <a:pt x="218336" y="725405"/>
                  <a:pt x="214438" y="730206"/>
                </a:cubicBezTo>
                <a:cubicBezTo>
                  <a:pt x="214438" y="725405"/>
                  <a:pt x="214438" y="725405"/>
                  <a:pt x="214438" y="725405"/>
                </a:cubicBezTo>
                <a:cubicBezTo>
                  <a:pt x="210539" y="725405"/>
                  <a:pt x="214438" y="730206"/>
                  <a:pt x="210539" y="730206"/>
                </a:cubicBezTo>
                <a:cubicBezTo>
                  <a:pt x="191045" y="730206"/>
                  <a:pt x="152056" y="735008"/>
                  <a:pt x="132562" y="739810"/>
                </a:cubicBezTo>
                <a:cubicBezTo>
                  <a:pt x="132562" y="739810"/>
                  <a:pt x="132562" y="735008"/>
                  <a:pt x="128663" y="735008"/>
                </a:cubicBezTo>
                <a:cubicBezTo>
                  <a:pt x="128663" y="739810"/>
                  <a:pt x="120865" y="739810"/>
                  <a:pt x="113067" y="739810"/>
                </a:cubicBezTo>
                <a:cubicBezTo>
                  <a:pt x="113067" y="739810"/>
                  <a:pt x="113067" y="744610"/>
                  <a:pt x="113067" y="744610"/>
                </a:cubicBezTo>
                <a:cubicBezTo>
                  <a:pt x="116967" y="744610"/>
                  <a:pt x="116967" y="739810"/>
                  <a:pt x="116967" y="739810"/>
                </a:cubicBezTo>
                <a:cubicBezTo>
                  <a:pt x="120865" y="744610"/>
                  <a:pt x="124764" y="739810"/>
                  <a:pt x="120865" y="744610"/>
                </a:cubicBezTo>
                <a:cubicBezTo>
                  <a:pt x="144258" y="739810"/>
                  <a:pt x="167652" y="735008"/>
                  <a:pt x="191045" y="735008"/>
                </a:cubicBezTo>
                <a:cubicBezTo>
                  <a:pt x="191045" y="739810"/>
                  <a:pt x="187146" y="739810"/>
                  <a:pt x="187146" y="739810"/>
                </a:cubicBezTo>
                <a:cubicBezTo>
                  <a:pt x="187146" y="735008"/>
                  <a:pt x="183247" y="744610"/>
                  <a:pt x="183247" y="739810"/>
                </a:cubicBezTo>
                <a:cubicBezTo>
                  <a:pt x="183247" y="739810"/>
                  <a:pt x="183247" y="744610"/>
                  <a:pt x="179349" y="744610"/>
                </a:cubicBezTo>
                <a:cubicBezTo>
                  <a:pt x="179349" y="744610"/>
                  <a:pt x="183247" y="749412"/>
                  <a:pt x="175449" y="749412"/>
                </a:cubicBezTo>
                <a:cubicBezTo>
                  <a:pt x="175449" y="749412"/>
                  <a:pt x="175449" y="744610"/>
                  <a:pt x="171551" y="749412"/>
                </a:cubicBezTo>
                <a:cubicBezTo>
                  <a:pt x="169601" y="747011"/>
                  <a:pt x="167652" y="748211"/>
                  <a:pt x="165215" y="749412"/>
                </a:cubicBezTo>
                <a:lnTo>
                  <a:pt x="159854" y="749412"/>
                </a:lnTo>
                <a:cubicBezTo>
                  <a:pt x="140360" y="754213"/>
                  <a:pt x="128663" y="754213"/>
                  <a:pt x="113067" y="759015"/>
                </a:cubicBezTo>
                <a:cubicBezTo>
                  <a:pt x="116967" y="763817"/>
                  <a:pt x="124764" y="754213"/>
                  <a:pt x="124764" y="763817"/>
                </a:cubicBezTo>
                <a:cubicBezTo>
                  <a:pt x="124764" y="763817"/>
                  <a:pt x="124764" y="768617"/>
                  <a:pt x="124764" y="768617"/>
                </a:cubicBezTo>
                <a:cubicBezTo>
                  <a:pt x="136460" y="768617"/>
                  <a:pt x="148158" y="763817"/>
                  <a:pt x="159854" y="763817"/>
                </a:cubicBezTo>
                <a:cubicBezTo>
                  <a:pt x="163753" y="763817"/>
                  <a:pt x="163753" y="763817"/>
                  <a:pt x="167652" y="763817"/>
                </a:cubicBezTo>
                <a:cubicBezTo>
                  <a:pt x="167652" y="763817"/>
                  <a:pt x="163753" y="763817"/>
                  <a:pt x="163753" y="768617"/>
                </a:cubicBezTo>
                <a:cubicBezTo>
                  <a:pt x="159854" y="768617"/>
                  <a:pt x="159854" y="768617"/>
                  <a:pt x="155955" y="768617"/>
                </a:cubicBezTo>
                <a:cubicBezTo>
                  <a:pt x="155955" y="768617"/>
                  <a:pt x="167652" y="763817"/>
                  <a:pt x="159854" y="763817"/>
                </a:cubicBezTo>
                <a:cubicBezTo>
                  <a:pt x="136460" y="773419"/>
                  <a:pt x="105269" y="768617"/>
                  <a:pt x="81876" y="783022"/>
                </a:cubicBezTo>
                <a:cubicBezTo>
                  <a:pt x="101371" y="778220"/>
                  <a:pt x="132562" y="778220"/>
                  <a:pt x="152056" y="773419"/>
                </a:cubicBezTo>
                <a:cubicBezTo>
                  <a:pt x="154006" y="775819"/>
                  <a:pt x="156930" y="774619"/>
                  <a:pt x="159854" y="773419"/>
                </a:cubicBezTo>
                <a:cubicBezTo>
                  <a:pt x="163753" y="778220"/>
                  <a:pt x="167652" y="773419"/>
                  <a:pt x="171551" y="773419"/>
                </a:cubicBezTo>
                <a:cubicBezTo>
                  <a:pt x="171551" y="773419"/>
                  <a:pt x="171551" y="773419"/>
                  <a:pt x="175449" y="773419"/>
                </a:cubicBezTo>
                <a:cubicBezTo>
                  <a:pt x="179349" y="773419"/>
                  <a:pt x="187146" y="773419"/>
                  <a:pt x="191045" y="773419"/>
                </a:cubicBezTo>
                <a:cubicBezTo>
                  <a:pt x="183247" y="773419"/>
                  <a:pt x="179349" y="773419"/>
                  <a:pt x="175449" y="778220"/>
                </a:cubicBezTo>
                <a:cubicBezTo>
                  <a:pt x="179349" y="783022"/>
                  <a:pt x="194944" y="773419"/>
                  <a:pt x="198843" y="778220"/>
                </a:cubicBezTo>
                <a:cubicBezTo>
                  <a:pt x="187146" y="778220"/>
                  <a:pt x="179349" y="783022"/>
                  <a:pt x="171551" y="783022"/>
                </a:cubicBezTo>
                <a:cubicBezTo>
                  <a:pt x="167652" y="783022"/>
                  <a:pt x="163753" y="783022"/>
                  <a:pt x="159854" y="783022"/>
                </a:cubicBezTo>
                <a:cubicBezTo>
                  <a:pt x="159854" y="783022"/>
                  <a:pt x="159854" y="787822"/>
                  <a:pt x="155955" y="787822"/>
                </a:cubicBezTo>
                <a:cubicBezTo>
                  <a:pt x="159854" y="787822"/>
                  <a:pt x="155955" y="783022"/>
                  <a:pt x="155955" y="783022"/>
                </a:cubicBezTo>
                <a:cubicBezTo>
                  <a:pt x="155955" y="787822"/>
                  <a:pt x="152056" y="783022"/>
                  <a:pt x="152056" y="787822"/>
                </a:cubicBezTo>
                <a:cubicBezTo>
                  <a:pt x="148158" y="785423"/>
                  <a:pt x="143284" y="785423"/>
                  <a:pt x="138410" y="786623"/>
                </a:cubicBezTo>
                <a:cubicBezTo>
                  <a:pt x="133536" y="787822"/>
                  <a:pt x="128663" y="790223"/>
                  <a:pt x="124764" y="792624"/>
                </a:cubicBezTo>
                <a:cubicBezTo>
                  <a:pt x="152056" y="792624"/>
                  <a:pt x="183247" y="787822"/>
                  <a:pt x="206640" y="783022"/>
                </a:cubicBezTo>
                <a:cubicBezTo>
                  <a:pt x="210539" y="783022"/>
                  <a:pt x="218336" y="787822"/>
                  <a:pt x="214438" y="783022"/>
                </a:cubicBezTo>
                <a:cubicBezTo>
                  <a:pt x="218336" y="783022"/>
                  <a:pt x="214438" y="783022"/>
                  <a:pt x="214438" y="778220"/>
                </a:cubicBezTo>
                <a:cubicBezTo>
                  <a:pt x="214438" y="783022"/>
                  <a:pt x="222236" y="778220"/>
                  <a:pt x="222236" y="778220"/>
                </a:cubicBezTo>
                <a:cubicBezTo>
                  <a:pt x="226134" y="778220"/>
                  <a:pt x="222236" y="778220"/>
                  <a:pt x="226134" y="778220"/>
                </a:cubicBezTo>
                <a:cubicBezTo>
                  <a:pt x="230034" y="778220"/>
                  <a:pt x="230034" y="778220"/>
                  <a:pt x="230034" y="778220"/>
                </a:cubicBezTo>
                <a:cubicBezTo>
                  <a:pt x="233932" y="778220"/>
                  <a:pt x="233932" y="773419"/>
                  <a:pt x="241730" y="773419"/>
                </a:cubicBezTo>
                <a:cubicBezTo>
                  <a:pt x="241730" y="778220"/>
                  <a:pt x="245629" y="778220"/>
                  <a:pt x="245629" y="778220"/>
                </a:cubicBezTo>
                <a:cubicBezTo>
                  <a:pt x="249527" y="773419"/>
                  <a:pt x="249527" y="778220"/>
                  <a:pt x="253427" y="773419"/>
                </a:cubicBezTo>
                <a:cubicBezTo>
                  <a:pt x="253427" y="775819"/>
                  <a:pt x="254401" y="775819"/>
                  <a:pt x="255863" y="775819"/>
                </a:cubicBezTo>
                <a:lnTo>
                  <a:pt x="258442" y="776974"/>
                </a:lnTo>
                <a:lnTo>
                  <a:pt x="264149" y="776420"/>
                </a:lnTo>
                <a:lnTo>
                  <a:pt x="266396" y="776739"/>
                </a:lnTo>
                <a:lnTo>
                  <a:pt x="282180" y="772218"/>
                </a:lnTo>
                <a:cubicBezTo>
                  <a:pt x="290466" y="771018"/>
                  <a:pt x="298264" y="771018"/>
                  <a:pt x="300213" y="773419"/>
                </a:cubicBezTo>
                <a:cubicBezTo>
                  <a:pt x="304112" y="763817"/>
                  <a:pt x="311909" y="773419"/>
                  <a:pt x="315809" y="773419"/>
                </a:cubicBezTo>
                <a:cubicBezTo>
                  <a:pt x="308011" y="783022"/>
                  <a:pt x="308011" y="778220"/>
                  <a:pt x="296314" y="778220"/>
                </a:cubicBezTo>
                <a:cubicBezTo>
                  <a:pt x="296314" y="773419"/>
                  <a:pt x="304112" y="778220"/>
                  <a:pt x="308011" y="773419"/>
                </a:cubicBezTo>
                <a:cubicBezTo>
                  <a:pt x="304112" y="773419"/>
                  <a:pt x="304112" y="773419"/>
                  <a:pt x="300213" y="773419"/>
                </a:cubicBezTo>
                <a:cubicBezTo>
                  <a:pt x="296314" y="773419"/>
                  <a:pt x="288516" y="778220"/>
                  <a:pt x="280718" y="778220"/>
                </a:cubicBezTo>
                <a:cubicBezTo>
                  <a:pt x="280718" y="783022"/>
                  <a:pt x="280718" y="778220"/>
                  <a:pt x="280718" y="783022"/>
                </a:cubicBezTo>
                <a:cubicBezTo>
                  <a:pt x="276820" y="778220"/>
                  <a:pt x="272921" y="783022"/>
                  <a:pt x="265123" y="783022"/>
                </a:cubicBezTo>
                <a:lnTo>
                  <a:pt x="262339" y="781992"/>
                </a:lnTo>
                <a:lnTo>
                  <a:pt x="261225" y="783022"/>
                </a:lnTo>
                <a:cubicBezTo>
                  <a:pt x="261225" y="783022"/>
                  <a:pt x="253427" y="783022"/>
                  <a:pt x="249527" y="783022"/>
                </a:cubicBezTo>
                <a:lnTo>
                  <a:pt x="245629" y="783555"/>
                </a:lnTo>
                <a:lnTo>
                  <a:pt x="245629" y="787822"/>
                </a:lnTo>
                <a:lnTo>
                  <a:pt x="245629" y="792091"/>
                </a:lnTo>
                <a:lnTo>
                  <a:pt x="246116" y="791425"/>
                </a:lnTo>
                <a:cubicBezTo>
                  <a:pt x="248553" y="791425"/>
                  <a:pt x="251477" y="792624"/>
                  <a:pt x="253427" y="792624"/>
                </a:cubicBezTo>
                <a:cubicBezTo>
                  <a:pt x="257325" y="792624"/>
                  <a:pt x="257325" y="792624"/>
                  <a:pt x="257325" y="792624"/>
                </a:cubicBezTo>
                <a:cubicBezTo>
                  <a:pt x="257325" y="792624"/>
                  <a:pt x="257325" y="792624"/>
                  <a:pt x="257325" y="797426"/>
                </a:cubicBezTo>
                <a:cubicBezTo>
                  <a:pt x="257325" y="797426"/>
                  <a:pt x="253427" y="792624"/>
                  <a:pt x="253427" y="797426"/>
                </a:cubicBezTo>
                <a:cubicBezTo>
                  <a:pt x="253427" y="797426"/>
                  <a:pt x="257325" y="792624"/>
                  <a:pt x="253427" y="792624"/>
                </a:cubicBezTo>
                <a:cubicBezTo>
                  <a:pt x="253427" y="792624"/>
                  <a:pt x="249527" y="792624"/>
                  <a:pt x="245629" y="792624"/>
                </a:cubicBezTo>
                <a:lnTo>
                  <a:pt x="245337" y="792490"/>
                </a:lnTo>
                <a:lnTo>
                  <a:pt x="241730" y="797426"/>
                </a:lnTo>
                <a:cubicBezTo>
                  <a:pt x="241730" y="797426"/>
                  <a:pt x="241730" y="792624"/>
                  <a:pt x="241730" y="792624"/>
                </a:cubicBezTo>
                <a:cubicBezTo>
                  <a:pt x="237831" y="792624"/>
                  <a:pt x="237831" y="792624"/>
                  <a:pt x="237831" y="797426"/>
                </a:cubicBezTo>
                <a:cubicBezTo>
                  <a:pt x="237831" y="792624"/>
                  <a:pt x="233932" y="792624"/>
                  <a:pt x="233932" y="792624"/>
                </a:cubicBezTo>
                <a:cubicBezTo>
                  <a:pt x="233932" y="787822"/>
                  <a:pt x="233932" y="787822"/>
                  <a:pt x="233932" y="787822"/>
                </a:cubicBezTo>
                <a:cubicBezTo>
                  <a:pt x="230034" y="787822"/>
                  <a:pt x="230034" y="792624"/>
                  <a:pt x="230034" y="792624"/>
                </a:cubicBezTo>
                <a:cubicBezTo>
                  <a:pt x="226134" y="797426"/>
                  <a:pt x="226134" y="797426"/>
                  <a:pt x="218336" y="797426"/>
                </a:cubicBezTo>
                <a:cubicBezTo>
                  <a:pt x="218336" y="792624"/>
                  <a:pt x="218336" y="792624"/>
                  <a:pt x="222236" y="792624"/>
                </a:cubicBezTo>
                <a:cubicBezTo>
                  <a:pt x="218336" y="792624"/>
                  <a:pt x="218336" y="787822"/>
                  <a:pt x="214438" y="792624"/>
                </a:cubicBezTo>
                <a:cubicBezTo>
                  <a:pt x="210539" y="787822"/>
                  <a:pt x="222236" y="792624"/>
                  <a:pt x="222236" y="787822"/>
                </a:cubicBezTo>
                <a:cubicBezTo>
                  <a:pt x="226134" y="787822"/>
                  <a:pt x="222236" y="787822"/>
                  <a:pt x="226134" y="787822"/>
                </a:cubicBezTo>
                <a:lnTo>
                  <a:pt x="233932" y="787822"/>
                </a:lnTo>
                <a:lnTo>
                  <a:pt x="237831" y="787822"/>
                </a:lnTo>
                <a:cubicBezTo>
                  <a:pt x="237831" y="787822"/>
                  <a:pt x="237831" y="787822"/>
                  <a:pt x="237831" y="792624"/>
                </a:cubicBezTo>
                <a:cubicBezTo>
                  <a:pt x="239780" y="790223"/>
                  <a:pt x="240755" y="790223"/>
                  <a:pt x="241730" y="790824"/>
                </a:cubicBezTo>
                <a:lnTo>
                  <a:pt x="245337" y="792490"/>
                </a:lnTo>
                <a:lnTo>
                  <a:pt x="245424" y="792372"/>
                </a:lnTo>
                <a:lnTo>
                  <a:pt x="241730" y="787822"/>
                </a:lnTo>
                <a:cubicBezTo>
                  <a:pt x="241730" y="785423"/>
                  <a:pt x="242705" y="785423"/>
                  <a:pt x="243679" y="785423"/>
                </a:cubicBezTo>
                <a:lnTo>
                  <a:pt x="245141" y="783621"/>
                </a:lnTo>
                <a:lnTo>
                  <a:pt x="214438" y="787822"/>
                </a:lnTo>
                <a:cubicBezTo>
                  <a:pt x="214438" y="787822"/>
                  <a:pt x="206640" y="787822"/>
                  <a:pt x="206640" y="787822"/>
                </a:cubicBezTo>
                <a:cubicBezTo>
                  <a:pt x="206640" y="792624"/>
                  <a:pt x="198843" y="787822"/>
                  <a:pt x="198843" y="787822"/>
                </a:cubicBezTo>
                <a:cubicBezTo>
                  <a:pt x="198843" y="792624"/>
                  <a:pt x="198843" y="792624"/>
                  <a:pt x="198843" y="792624"/>
                </a:cubicBezTo>
                <a:cubicBezTo>
                  <a:pt x="202742" y="792624"/>
                  <a:pt x="206640" y="797426"/>
                  <a:pt x="210539" y="792624"/>
                </a:cubicBezTo>
                <a:cubicBezTo>
                  <a:pt x="206640" y="797426"/>
                  <a:pt x="210539" y="797426"/>
                  <a:pt x="214438" y="797426"/>
                </a:cubicBezTo>
                <a:cubicBezTo>
                  <a:pt x="210539" y="797426"/>
                  <a:pt x="202742" y="797426"/>
                  <a:pt x="194944" y="802227"/>
                </a:cubicBezTo>
                <a:cubicBezTo>
                  <a:pt x="194944" y="797426"/>
                  <a:pt x="194944" y="797426"/>
                  <a:pt x="194944" y="797426"/>
                </a:cubicBezTo>
                <a:lnTo>
                  <a:pt x="191045" y="797426"/>
                </a:lnTo>
                <a:cubicBezTo>
                  <a:pt x="187146" y="797426"/>
                  <a:pt x="187146" y="802227"/>
                  <a:pt x="187146" y="802227"/>
                </a:cubicBezTo>
                <a:cubicBezTo>
                  <a:pt x="187146" y="802227"/>
                  <a:pt x="179349" y="802227"/>
                  <a:pt x="179349" y="802227"/>
                </a:cubicBezTo>
                <a:cubicBezTo>
                  <a:pt x="167652" y="807029"/>
                  <a:pt x="144258" y="807029"/>
                  <a:pt x="128663" y="807029"/>
                </a:cubicBezTo>
                <a:cubicBezTo>
                  <a:pt x="128663" y="811829"/>
                  <a:pt x="132562" y="811829"/>
                  <a:pt x="128663" y="811829"/>
                </a:cubicBezTo>
                <a:cubicBezTo>
                  <a:pt x="128663" y="816631"/>
                  <a:pt x="128663" y="816631"/>
                  <a:pt x="128663" y="816631"/>
                </a:cubicBezTo>
                <a:cubicBezTo>
                  <a:pt x="132562" y="811829"/>
                  <a:pt x="132562" y="816631"/>
                  <a:pt x="132562" y="816631"/>
                </a:cubicBezTo>
                <a:cubicBezTo>
                  <a:pt x="132562" y="816631"/>
                  <a:pt x="132562" y="811829"/>
                  <a:pt x="136460" y="811829"/>
                </a:cubicBezTo>
                <a:lnTo>
                  <a:pt x="136460" y="814831"/>
                </a:lnTo>
                <a:cubicBezTo>
                  <a:pt x="136460" y="814230"/>
                  <a:pt x="136460" y="814230"/>
                  <a:pt x="136460" y="816631"/>
                </a:cubicBezTo>
                <a:cubicBezTo>
                  <a:pt x="140360" y="816631"/>
                  <a:pt x="136460" y="811829"/>
                  <a:pt x="140360" y="811829"/>
                </a:cubicBezTo>
                <a:cubicBezTo>
                  <a:pt x="144258" y="811829"/>
                  <a:pt x="144258" y="816631"/>
                  <a:pt x="144258" y="816631"/>
                </a:cubicBezTo>
                <a:cubicBezTo>
                  <a:pt x="144258" y="816631"/>
                  <a:pt x="144258" y="811829"/>
                  <a:pt x="148158" y="811829"/>
                </a:cubicBezTo>
                <a:cubicBezTo>
                  <a:pt x="148158" y="816631"/>
                  <a:pt x="152056" y="816631"/>
                  <a:pt x="152056" y="816631"/>
                </a:cubicBezTo>
                <a:cubicBezTo>
                  <a:pt x="155955" y="811829"/>
                  <a:pt x="159854" y="816631"/>
                  <a:pt x="163753" y="811829"/>
                </a:cubicBezTo>
                <a:cubicBezTo>
                  <a:pt x="163753" y="811829"/>
                  <a:pt x="163753" y="811829"/>
                  <a:pt x="163753" y="816631"/>
                </a:cubicBezTo>
                <a:cubicBezTo>
                  <a:pt x="167652" y="816631"/>
                  <a:pt x="171551" y="811829"/>
                  <a:pt x="171551" y="811829"/>
                </a:cubicBezTo>
                <a:cubicBezTo>
                  <a:pt x="175449" y="816631"/>
                  <a:pt x="187146" y="816631"/>
                  <a:pt x="191045" y="811829"/>
                </a:cubicBezTo>
                <a:cubicBezTo>
                  <a:pt x="206640" y="811829"/>
                  <a:pt x="230034" y="811829"/>
                  <a:pt x="249527" y="807029"/>
                </a:cubicBezTo>
                <a:cubicBezTo>
                  <a:pt x="253427" y="807029"/>
                  <a:pt x="253427" y="802227"/>
                  <a:pt x="257325" y="802227"/>
                </a:cubicBezTo>
                <a:cubicBezTo>
                  <a:pt x="253427" y="802227"/>
                  <a:pt x="249527" y="802227"/>
                  <a:pt x="249527" y="802227"/>
                </a:cubicBezTo>
                <a:cubicBezTo>
                  <a:pt x="261225" y="802227"/>
                  <a:pt x="276820" y="792624"/>
                  <a:pt x="280718" y="797426"/>
                </a:cubicBezTo>
                <a:cubicBezTo>
                  <a:pt x="272921" y="802227"/>
                  <a:pt x="261225" y="797426"/>
                  <a:pt x="257325" y="802227"/>
                </a:cubicBezTo>
                <a:cubicBezTo>
                  <a:pt x="269022" y="802227"/>
                  <a:pt x="284618" y="802227"/>
                  <a:pt x="296314" y="802227"/>
                </a:cubicBezTo>
                <a:cubicBezTo>
                  <a:pt x="300213" y="797426"/>
                  <a:pt x="296314" y="797426"/>
                  <a:pt x="300213" y="797426"/>
                </a:cubicBezTo>
                <a:cubicBezTo>
                  <a:pt x="300213" y="797426"/>
                  <a:pt x="300213" y="802227"/>
                  <a:pt x="300213" y="802227"/>
                </a:cubicBezTo>
                <a:cubicBezTo>
                  <a:pt x="300213" y="797426"/>
                  <a:pt x="304112" y="797426"/>
                  <a:pt x="308011" y="797426"/>
                </a:cubicBezTo>
                <a:cubicBezTo>
                  <a:pt x="315809" y="797426"/>
                  <a:pt x="323607" y="802227"/>
                  <a:pt x="327505" y="797426"/>
                </a:cubicBezTo>
                <a:cubicBezTo>
                  <a:pt x="327505" y="797426"/>
                  <a:pt x="331404" y="802227"/>
                  <a:pt x="331404" y="797426"/>
                </a:cubicBezTo>
                <a:cubicBezTo>
                  <a:pt x="327505" y="797426"/>
                  <a:pt x="331404" y="792624"/>
                  <a:pt x="331404" y="792624"/>
                </a:cubicBezTo>
                <a:cubicBezTo>
                  <a:pt x="335303" y="797426"/>
                  <a:pt x="331404" y="792624"/>
                  <a:pt x="331404" y="797426"/>
                </a:cubicBezTo>
                <a:cubicBezTo>
                  <a:pt x="331404" y="797426"/>
                  <a:pt x="335303" y="797426"/>
                  <a:pt x="335303" y="797426"/>
                </a:cubicBezTo>
                <a:cubicBezTo>
                  <a:pt x="339202" y="792624"/>
                  <a:pt x="331404" y="797426"/>
                  <a:pt x="335303" y="792624"/>
                </a:cubicBezTo>
                <a:cubicBezTo>
                  <a:pt x="343101" y="792624"/>
                  <a:pt x="354797" y="797426"/>
                  <a:pt x="362594" y="787822"/>
                </a:cubicBezTo>
                <a:cubicBezTo>
                  <a:pt x="362594" y="792624"/>
                  <a:pt x="362594" y="792624"/>
                  <a:pt x="366494" y="792624"/>
                </a:cubicBezTo>
                <a:cubicBezTo>
                  <a:pt x="366494" y="787822"/>
                  <a:pt x="366494" y="792624"/>
                  <a:pt x="370392" y="787822"/>
                </a:cubicBezTo>
                <a:cubicBezTo>
                  <a:pt x="374292" y="792624"/>
                  <a:pt x="382089" y="787822"/>
                  <a:pt x="385988" y="787822"/>
                </a:cubicBezTo>
                <a:cubicBezTo>
                  <a:pt x="385988" y="792624"/>
                  <a:pt x="389887" y="787822"/>
                  <a:pt x="389887" y="787822"/>
                </a:cubicBezTo>
                <a:cubicBezTo>
                  <a:pt x="393785" y="787822"/>
                  <a:pt x="389887" y="787822"/>
                  <a:pt x="393785" y="792624"/>
                </a:cubicBezTo>
                <a:cubicBezTo>
                  <a:pt x="393785" y="787822"/>
                  <a:pt x="389887" y="783022"/>
                  <a:pt x="397685" y="783022"/>
                </a:cubicBezTo>
                <a:cubicBezTo>
                  <a:pt x="393785" y="783022"/>
                  <a:pt x="393785" y="787822"/>
                  <a:pt x="397685" y="787822"/>
                </a:cubicBezTo>
                <a:cubicBezTo>
                  <a:pt x="397685" y="787822"/>
                  <a:pt x="401583" y="783022"/>
                  <a:pt x="405483" y="787822"/>
                </a:cubicBezTo>
                <a:cubicBezTo>
                  <a:pt x="405483" y="787822"/>
                  <a:pt x="405483" y="783022"/>
                  <a:pt x="409381" y="783022"/>
                </a:cubicBezTo>
                <a:cubicBezTo>
                  <a:pt x="409381" y="787822"/>
                  <a:pt x="409381" y="787822"/>
                  <a:pt x="409381" y="787822"/>
                </a:cubicBezTo>
                <a:cubicBezTo>
                  <a:pt x="409381" y="787822"/>
                  <a:pt x="417179" y="787822"/>
                  <a:pt x="421078" y="787822"/>
                </a:cubicBezTo>
                <a:cubicBezTo>
                  <a:pt x="421078" y="783022"/>
                  <a:pt x="421078" y="783022"/>
                  <a:pt x="421078" y="783022"/>
                </a:cubicBezTo>
                <a:cubicBezTo>
                  <a:pt x="424976" y="787822"/>
                  <a:pt x="428876" y="783022"/>
                  <a:pt x="432774" y="783022"/>
                </a:cubicBezTo>
                <a:cubicBezTo>
                  <a:pt x="432774" y="783022"/>
                  <a:pt x="432774" y="787822"/>
                  <a:pt x="432774" y="787822"/>
                </a:cubicBezTo>
                <a:cubicBezTo>
                  <a:pt x="440572" y="787822"/>
                  <a:pt x="444471" y="787822"/>
                  <a:pt x="448370" y="787822"/>
                </a:cubicBezTo>
                <a:cubicBezTo>
                  <a:pt x="448370" y="787822"/>
                  <a:pt x="448370" y="783022"/>
                  <a:pt x="448370" y="783022"/>
                </a:cubicBezTo>
                <a:cubicBezTo>
                  <a:pt x="452269" y="783022"/>
                  <a:pt x="452269" y="783022"/>
                  <a:pt x="456167" y="787822"/>
                </a:cubicBezTo>
                <a:cubicBezTo>
                  <a:pt x="456167" y="787822"/>
                  <a:pt x="452269" y="783022"/>
                  <a:pt x="456167" y="783022"/>
                </a:cubicBezTo>
                <a:cubicBezTo>
                  <a:pt x="467865" y="783022"/>
                  <a:pt x="475662" y="783022"/>
                  <a:pt x="487359" y="783022"/>
                </a:cubicBezTo>
                <a:cubicBezTo>
                  <a:pt x="487359" y="778220"/>
                  <a:pt x="499055" y="783022"/>
                  <a:pt x="502954" y="778220"/>
                </a:cubicBezTo>
                <a:cubicBezTo>
                  <a:pt x="502954" y="783022"/>
                  <a:pt x="499055" y="783022"/>
                  <a:pt x="502954" y="783022"/>
                </a:cubicBezTo>
                <a:cubicBezTo>
                  <a:pt x="504904" y="783022"/>
                  <a:pt x="506852" y="781821"/>
                  <a:pt x="508802" y="781221"/>
                </a:cubicBezTo>
                <a:lnTo>
                  <a:pt x="509972" y="781582"/>
                </a:lnTo>
                <a:lnTo>
                  <a:pt x="526347" y="778220"/>
                </a:lnTo>
                <a:cubicBezTo>
                  <a:pt x="526347" y="783022"/>
                  <a:pt x="518550" y="778220"/>
                  <a:pt x="514650" y="783022"/>
                </a:cubicBezTo>
                <a:cubicBezTo>
                  <a:pt x="518550" y="783022"/>
                  <a:pt x="522448" y="783022"/>
                  <a:pt x="526347" y="787822"/>
                </a:cubicBezTo>
                <a:cubicBezTo>
                  <a:pt x="530246" y="783022"/>
                  <a:pt x="534145" y="783022"/>
                  <a:pt x="541943" y="783022"/>
                </a:cubicBezTo>
                <a:lnTo>
                  <a:pt x="543893" y="783022"/>
                </a:lnTo>
                <a:lnTo>
                  <a:pt x="545841" y="783022"/>
                </a:lnTo>
                <a:cubicBezTo>
                  <a:pt x="545841" y="783022"/>
                  <a:pt x="557538" y="778220"/>
                  <a:pt x="549741" y="783022"/>
                </a:cubicBezTo>
                <a:lnTo>
                  <a:pt x="553639" y="783022"/>
                </a:lnTo>
                <a:cubicBezTo>
                  <a:pt x="557538" y="783022"/>
                  <a:pt x="557538" y="778220"/>
                  <a:pt x="561437" y="783022"/>
                </a:cubicBezTo>
                <a:cubicBezTo>
                  <a:pt x="565336" y="783022"/>
                  <a:pt x="565336" y="783022"/>
                  <a:pt x="569234" y="783022"/>
                </a:cubicBezTo>
                <a:cubicBezTo>
                  <a:pt x="545841" y="787822"/>
                  <a:pt x="522448" y="783022"/>
                  <a:pt x="506852" y="792624"/>
                </a:cubicBezTo>
                <a:cubicBezTo>
                  <a:pt x="502954" y="787822"/>
                  <a:pt x="502954" y="787822"/>
                  <a:pt x="502954" y="792624"/>
                </a:cubicBezTo>
                <a:cubicBezTo>
                  <a:pt x="502954" y="783022"/>
                  <a:pt x="499055" y="792624"/>
                  <a:pt x="499055" y="787822"/>
                </a:cubicBezTo>
                <a:cubicBezTo>
                  <a:pt x="475662" y="792624"/>
                  <a:pt x="463965" y="797426"/>
                  <a:pt x="440572" y="792624"/>
                </a:cubicBezTo>
                <a:cubicBezTo>
                  <a:pt x="440572" y="792624"/>
                  <a:pt x="440572" y="792624"/>
                  <a:pt x="440572" y="797426"/>
                </a:cubicBezTo>
                <a:cubicBezTo>
                  <a:pt x="436674" y="797426"/>
                  <a:pt x="440572" y="797426"/>
                  <a:pt x="436674" y="792624"/>
                </a:cubicBezTo>
                <a:cubicBezTo>
                  <a:pt x="436674" y="797426"/>
                  <a:pt x="436674" y="797426"/>
                  <a:pt x="432774" y="797426"/>
                </a:cubicBezTo>
                <a:cubicBezTo>
                  <a:pt x="428876" y="792624"/>
                  <a:pt x="421078" y="797426"/>
                  <a:pt x="413280" y="797426"/>
                </a:cubicBezTo>
                <a:cubicBezTo>
                  <a:pt x="413280" y="797426"/>
                  <a:pt x="417179" y="802227"/>
                  <a:pt x="417179" y="802227"/>
                </a:cubicBezTo>
                <a:cubicBezTo>
                  <a:pt x="413280" y="802227"/>
                  <a:pt x="409381" y="802227"/>
                  <a:pt x="405483" y="802227"/>
                </a:cubicBezTo>
                <a:cubicBezTo>
                  <a:pt x="405483" y="802227"/>
                  <a:pt x="405483" y="802227"/>
                  <a:pt x="405483" y="797426"/>
                </a:cubicBezTo>
                <a:cubicBezTo>
                  <a:pt x="397685" y="797426"/>
                  <a:pt x="393785" y="797426"/>
                  <a:pt x="385988" y="802227"/>
                </a:cubicBezTo>
                <a:cubicBezTo>
                  <a:pt x="389887" y="802227"/>
                  <a:pt x="393785" y="802227"/>
                  <a:pt x="393785" y="802227"/>
                </a:cubicBezTo>
                <a:cubicBezTo>
                  <a:pt x="389887" y="802227"/>
                  <a:pt x="382089" y="807029"/>
                  <a:pt x="378190" y="802227"/>
                </a:cubicBezTo>
                <a:lnTo>
                  <a:pt x="378190" y="807029"/>
                </a:lnTo>
                <a:lnTo>
                  <a:pt x="371217" y="807859"/>
                </a:lnTo>
                <a:lnTo>
                  <a:pt x="376728" y="808829"/>
                </a:lnTo>
                <a:cubicBezTo>
                  <a:pt x="381114" y="808229"/>
                  <a:pt x="385988" y="807029"/>
                  <a:pt x="389887" y="807029"/>
                </a:cubicBezTo>
                <a:cubicBezTo>
                  <a:pt x="389887" y="811829"/>
                  <a:pt x="389887" y="811829"/>
                  <a:pt x="385988" y="811829"/>
                </a:cubicBezTo>
                <a:cubicBezTo>
                  <a:pt x="385988" y="811829"/>
                  <a:pt x="382089" y="807029"/>
                  <a:pt x="382089" y="811829"/>
                </a:cubicBezTo>
                <a:cubicBezTo>
                  <a:pt x="380140" y="809428"/>
                  <a:pt x="377216" y="810630"/>
                  <a:pt x="374292" y="811230"/>
                </a:cubicBezTo>
                <a:lnTo>
                  <a:pt x="368612" y="808170"/>
                </a:lnTo>
                <a:lnTo>
                  <a:pt x="363082" y="808829"/>
                </a:lnTo>
                <a:cubicBezTo>
                  <a:pt x="358696" y="809428"/>
                  <a:pt x="354797" y="809428"/>
                  <a:pt x="350898" y="807029"/>
                </a:cubicBezTo>
                <a:cubicBezTo>
                  <a:pt x="350898" y="807029"/>
                  <a:pt x="350898" y="811829"/>
                  <a:pt x="346999" y="811829"/>
                </a:cubicBezTo>
                <a:cubicBezTo>
                  <a:pt x="343101" y="807029"/>
                  <a:pt x="335303" y="811829"/>
                  <a:pt x="331404" y="807029"/>
                </a:cubicBezTo>
                <a:cubicBezTo>
                  <a:pt x="331404" y="807029"/>
                  <a:pt x="335303" y="807029"/>
                  <a:pt x="335303" y="807029"/>
                </a:cubicBezTo>
                <a:cubicBezTo>
                  <a:pt x="335303" y="811829"/>
                  <a:pt x="339202" y="802227"/>
                  <a:pt x="339202" y="807029"/>
                </a:cubicBezTo>
                <a:cubicBezTo>
                  <a:pt x="343101" y="802227"/>
                  <a:pt x="350898" y="807029"/>
                  <a:pt x="358696" y="807029"/>
                </a:cubicBezTo>
                <a:cubicBezTo>
                  <a:pt x="358696" y="802227"/>
                  <a:pt x="358696" y="802227"/>
                  <a:pt x="358696" y="802227"/>
                </a:cubicBezTo>
                <a:cubicBezTo>
                  <a:pt x="352847" y="799827"/>
                  <a:pt x="346999" y="801027"/>
                  <a:pt x="342126" y="802227"/>
                </a:cubicBezTo>
                <a:lnTo>
                  <a:pt x="339202" y="802227"/>
                </a:lnTo>
                <a:lnTo>
                  <a:pt x="331404" y="802227"/>
                </a:lnTo>
                <a:cubicBezTo>
                  <a:pt x="319707" y="807029"/>
                  <a:pt x="308011" y="802227"/>
                  <a:pt x="300213" y="807029"/>
                </a:cubicBezTo>
                <a:cubicBezTo>
                  <a:pt x="298264" y="804628"/>
                  <a:pt x="294365" y="805828"/>
                  <a:pt x="289978" y="807029"/>
                </a:cubicBezTo>
                <a:lnTo>
                  <a:pt x="280718" y="807029"/>
                </a:lnTo>
                <a:cubicBezTo>
                  <a:pt x="280718" y="807029"/>
                  <a:pt x="280718" y="807029"/>
                  <a:pt x="276820" y="807029"/>
                </a:cubicBezTo>
                <a:cubicBezTo>
                  <a:pt x="276820" y="811829"/>
                  <a:pt x="265123" y="807029"/>
                  <a:pt x="261225" y="811829"/>
                </a:cubicBezTo>
                <a:cubicBezTo>
                  <a:pt x="261225" y="811829"/>
                  <a:pt x="261225" y="811829"/>
                  <a:pt x="257325" y="811829"/>
                </a:cubicBezTo>
                <a:cubicBezTo>
                  <a:pt x="237831" y="811829"/>
                  <a:pt x="214438" y="811829"/>
                  <a:pt x="198843" y="821433"/>
                </a:cubicBezTo>
                <a:cubicBezTo>
                  <a:pt x="194944" y="811829"/>
                  <a:pt x="191045" y="821433"/>
                  <a:pt x="191045" y="816631"/>
                </a:cubicBezTo>
                <a:cubicBezTo>
                  <a:pt x="183247" y="826234"/>
                  <a:pt x="171551" y="816631"/>
                  <a:pt x="159854" y="826234"/>
                </a:cubicBezTo>
                <a:cubicBezTo>
                  <a:pt x="159854" y="821433"/>
                  <a:pt x="155955" y="826234"/>
                  <a:pt x="152056" y="826234"/>
                </a:cubicBezTo>
                <a:cubicBezTo>
                  <a:pt x="148158" y="826234"/>
                  <a:pt x="140360" y="831036"/>
                  <a:pt x="132562" y="831036"/>
                </a:cubicBezTo>
                <a:cubicBezTo>
                  <a:pt x="132562" y="831036"/>
                  <a:pt x="128663" y="831036"/>
                  <a:pt x="128663" y="831036"/>
                </a:cubicBezTo>
                <a:lnTo>
                  <a:pt x="109169" y="831036"/>
                </a:lnTo>
                <a:cubicBezTo>
                  <a:pt x="105269" y="835836"/>
                  <a:pt x="109169" y="831036"/>
                  <a:pt x="109169" y="835836"/>
                </a:cubicBezTo>
                <a:cubicBezTo>
                  <a:pt x="113067" y="840638"/>
                  <a:pt x="109169" y="840638"/>
                  <a:pt x="109169" y="840638"/>
                </a:cubicBezTo>
                <a:cubicBezTo>
                  <a:pt x="113067" y="835836"/>
                  <a:pt x="113067" y="835836"/>
                  <a:pt x="116967" y="835836"/>
                </a:cubicBezTo>
                <a:cubicBezTo>
                  <a:pt x="116967" y="840638"/>
                  <a:pt x="113067" y="835836"/>
                  <a:pt x="109169" y="840638"/>
                </a:cubicBezTo>
                <a:cubicBezTo>
                  <a:pt x="105269" y="840638"/>
                  <a:pt x="105269" y="840638"/>
                  <a:pt x="105269" y="840638"/>
                </a:cubicBezTo>
                <a:cubicBezTo>
                  <a:pt x="105269" y="835836"/>
                  <a:pt x="109169" y="835836"/>
                  <a:pt x="109169" y="835836"/>
                </a:cubicBezTo>
                <a:cubicBezTo>
                  <a:pt x="105269" y="835836"/>
                  <a:pt x="105269" y="831036"/>
                  <a:pt x="105269" y="831036"/>
                </a:cubicBezTo>
                <a:cubicBezTo>
                  <a:pt x="101371" y="831036"/>
                  <a:pt x="105269" y="835836"/>
                  <a:pt x="101371" y="835836"/>
                </a:cubicBezTo>
                <a:cubicBezTo>
                  <a:pt x="101371" y="835836"/>
                  <a:pt x="97472" y="835836"/>
                  <a:pt x="97472" y="835836"/>
                </a:cubicBezTo>
                <a:cubicBezTo>
                  <a:pt x="97472" y="840638"/>
                  <a:pt x="89674" y="835836"/>
                  <a:pt x="89674" y="840638"/>
                </a:cubicBezTo>
                <a:cubicBezTo>
                  <a:pt x="89674" y="835836"/>
                  <a:pt x="93573" y="840638"/>
                  <a:pt x="97472" y="835836"/>
                </a:cubicBezTo>
                <a:cubicBezTo>
                  <a:pt x="101371" y="835836"/>
                  <a:pt x="101371" y="835836"/>
                  <a:pt x="101371" y="831036"/>
                </a:cubicBezTo>
                <a:cubicBezTo>
                  <a:pt x="97472" y="831036"/>
                  <a:pt x="89674" y="835836"/>
                  <a:pt x="85776" y="835836"/>
                </a:cubicBezTo>
                <a:cubicBezTo>
                  <a:pt x="81876" y="831036"/>
                  <a:pt x="74078" y="835836"/>
                  <a:pt x="70180" y="835836"/>
                </a:cubicBezTo>
                <a:cubicBezTo>
                  <a:pt x="70180" y="840638"/>
                  <a:pt x="70180" y="840638"/>
                  <a:pt x="70180" y="840638"/>
                </a:cubicBezTo>
                <a:cubicBezTo>
                  <a:pt x="70180" y="840638"/>
                  <a:pt x="70180" y="840638"/>
                  <a:pt x="66282" y="840638"/>
                </a:cubicBezTo>
                <a:cubicBezTo>
                  <a:pt x="66282" y="835836"/>
                  <a:pt x="70180" y="835836"/>
                  <a:pt x="66282" y="835836"/>
                </a:cubicBezTo>
                <a:cubicBezTo>
                  <a:pt x="70180" y="840638"/>
                  <a:pt x="62382" y="835836"/>
                  <a:pt x="62382" y="840638"/>
                </a:cubicBezTo>
                <a:lnTo>
                  <a:pt x="58484" y="840638"/>
                </a:lnTo>
                <a:cubicBezTo>
                  <a:pt x="58484" y="840638"/>
                  <a:pt x="62382" y="840638"/>
                  <a:pt x="62382" y="845439"/>
                </a:cubicBezTo>
                <a:cubicBezTo>
                  <a:pt x="62382" y="845439"/>
                  <a:pt x="61408" y="844239"/>
                  <a:pt x="60433" y="844239"/>
                </a:cubicBezTo>
                <a:lnTo>
                  <a:pt x="58707" y="849552"/>
                </a:lnTo>
                <a:lnTo>
                  <a:pt x="77004" y="847840"/>
                </a:lnTo>
                <a:cubicBezTo>
                  <a:pt x="103321" y="844239"/>
                  <a:pt x="128663" y="840638"/>
                  <a:pt x="148158" y="840638"/>
                </a:cubicBezTo>
                <a:cubicBezTo>
                  <a:pt x="150106" y="840638"/>
                  <a:pt x="154006" y="839437"/>
                  <a:pt x="157904" y="838838"/>
                </a:cubicBezTo>
                <a:lnTo>
                  <a:pt x="164403" y="840038"/>
                </a:lnTo>
                <a:lnTo>
                  <a:pt x="165702" y="838838"/>
                </a:lnTo>
                <a:cubicBezTo>
                  <a:pt x="166677" y="839437"/>
                  <a:pt x="167652" y="840638"/>
                  <a:pt x="167652" y="840638"/>
                </a:cubicBezTo>
                <a:lnTo>
                  <a:pt x="164403" y="840038"/>
                </a:lnTo>
                <a:lnTo>
                  <a:pt x="163753" y="840638"/>
                </a:lnTo>
                <a:cubicBezTo>
                  <a:pt x="167652" y="845439"/>
                  <a:pt x="171551" y="840638"/>
                  <a:pt x="171551" y="840638"/>
                </a:cubicBezTo>
                <a:cubicBezTo>
                  <a:pt x="171551" y="840638"/>
                  <a:pt x="175449" y="840638"/>
                  <a:pt x="175449" y="840638"/>
                </a:cubicBezTo>
                <a:cubicBezTo>
                  <a:pt x="194944" y="840638"/>
                  <a:pt x="226134" y="835836"/>
                  <a:pt x="237831" y="835836"/>
                </a:cubicBezTo>
                <a:cubicBezTo>
                  <a:pt x="241730" y="835836"/>
                  <a:pt x="257325" y="835836"/>
                  <a:pt x="269022" y="835836"/>
                </a:cubicBezTo>
                <a:cubicBezTo>
                  <a:pt x="284618" y="831036"/>
                  <a:pt x="300213" y="831036"/>
                  <a:pt x="308011" y="831036"/>
                </a:cubicBezTo>
                <a:cubicBezTo>
                  <a:pt x="300213" y="835836"/>
                  <a:pt x="284618" y="831036"/>
                  <a:pt x="272921" y="835836"/>
                </a:cubicBezTo>
                <a:cubicBezTo>
                  <a:pt x="276820" y="838237"/>
                  <a:pt x="274870" y="837037"/>
                  <a:pt x="271946" y="836437"/>
                </a:cubicBezTo>
                <a:lnTo>
                  <a:pt x="266423" y="839838"/>
                </a:lnTo>
                <a:lnTo>
                  <a:pt x="331404" y="835836"/>
                </a:lnTo>
                <a:cubicBezTo>
                  <a:pt x="362594" y="831036"/>
                  <a:pt x="417179" y="831036"/>
                  <a:pt x="448370" y="826234"/>
                </a:cubicBezTo>
                <a:cubicBezTo>
                  <a:pt x="452269" y="826234"/>
                  <a:pt x="456167" y="826234"/>
                  <a:pt x="456167" y="821433"/>
                </a:cubicBezTo>
                <a:lnTo>
                  <a:pt x="452269" y="821433"/>
                </a:lnTo>
                <a:cubicBezTo>
                  <a:pt x="452269" y="826234"/>
                  <a:pt x="448370" y="821433"/>
                  <a:pt x="444471" y="821433"/>
                </a:cubicBezTo>
                <a:cubicBezTo>
                  <a:pt x="444471" y="821433"/>
                  <a:pt x="444471" y="826234"/>
                  <a:pt x="440572" y="826234"/>
                </a:cubicBezTo>
                <a:cubicBezTo>
                  <a:pt x="440572" y="821433"/>
                  <a:pt x="440572" y="821433"/>
                  <a:pt x="436674" y="821433"/>
                </a:cubicBezTo>
                <a:cubicBezTo>
                  <a:pt x="448370" y="816631"/>
                  <a:pt x="456167" y="816631"/>
                  <a:pt x="460067" y="816631"/>
                </a:cubicBezTo>
                <a:lnTo>
                  <a:pt x="467865" y="816631"/>
                </a:lnTo>
                <a:lnTo>
                  <a:pt x="510752" y="816631"/>
                </a:lnTo>
                <a:cubicBezTo>
                  <a:pt x="510752" y="811829"/>
                  <a:pt x="510752" y="811829"/>
                  <a:pt x="510752" y="811829"/>
                </a:cubicBezTo>
                <a:cubicBezTo>
                  <a:pt x="512702" y="814230"/>
                  <a:pt x="515626" y="814230"/>
                  <a:pt x="518550" y="814230"/>
                </a:cubicBezTo>
                <a:lnTo>
                  <a:pt x="523228" y="815672"/>
                </a:lnTo>
                <a:lnTo>
                  <a:pt x="526347" y="811829"/>
                </a:lnTo>
                <a:cubicBezTo>
                  <a:pt x="530246" y="811829"/>
                  <a:pt x="534145" y="816631"/>
                  <a:pt x="530246" y="816631"/>
                </a:cubicBezTo>
                <a:cubicBezTo>
                  <a:pt x="534145" y="816631"/>
                  <a:pt x="530246" y="811829"/>
                  <a:pt x="534145" y="811829"/>
                </a:cubicBezTo>
                <a:cubicBezTo>
                  <a:pt x="534145" y="811829"/>
                  <a:pt x="534145" y="816631"/>
                  <a:pt x="534145" y="816631"/>
                </a:cubicBezTo>
                <a:lnTo>
                  <a:pt x="538043" y="816631"/>
                </a:lnTo>
                <a:cubicBezTo>
                  <a:pt x="530246" y="816631"/>
                  <a:pt x="541943" y="821433"/>
                  <a:pt x="545841" y="821433"/>
                </a:cubicBezTo>
                <a:cubicBezTo>
                  <a:pt x="569234" y="816631"/>
                  <a:pt x="592628" y="816631"/>
                  <a:pt x="612123" y="816631"/>
                </a:cubicBezTo>
                <a:cubicBezTo>
                  <a:pt x="639414" y="814230"/>
                  <a:pt x="662808" y="811829"/>
                  <a:pt x="685225" y="810630"/>
                </a:cubicBezTo>
                <a:lnTo>
                  <a:pt x="749076" y="811769"/>
                </a:lnTo>
                <a:lnTo>
                  <a:pt x="787571" y="807029"/>
                </a:lnTo>
                <a:lnTo>
                  <a:pt x="791470" y="807029"/>
                </a:lnTo>
                <a:cubicBezTo>
                  <a:pt x="791470" y="811829"/>
                  <a:pt x="803166" y="807029"/>
                  <a:pt x="807066" y="811829"/>
                </a:cubicBezTo>
                <a:cubicBezTo>
                  <a:pt x="807066" y="802227"/>
                  <a:pt x="799268" y="811829"/>
                  <a:pt x="795368" y="807029"/>
                </a:cubicBezTo>
                <a:lnTo>
                  <a:pt x="843986" y="804426"/>
                </a:lnTo>
                <a:lnTo>
                  <a:pt x="853232" y="804609"/>
                </a:lnTo>
                <a:cubicBezTo>
                  <a:pt x="864929" y="809410"/>
                  <a:pt x="880525" y="804609"/>
                  <a:pt x="888323" y="804609"/>
                </a:cubicBezTo>
                <a:cubicBezTo>
                  <a:pt x="900019" y="804609"/>
                  <a:pt x="911715" y="804609"/>
                  <a:pt x="923412" y="804609"/>
                </a:cubicBezTo>
                <a:cubicBezTo>
                  <a:pt x="927310" y="804609"/>
                  <a:pt x="923412" y="809410"/>
                  <a:pt x="927310" y="809410"/>
                </a:cubicBezTo>
                <a:cubicBezTo>
                  <a:pt x="927310" y="804609"/>
                  <a:pt x="931210" y="804609"/>
                  <a:pt x="931210" y="804609"/>
                </a:cubicBezTo>
                <a:lnTo>
                  <a:pt x="931210" y="801263"/>
                </a:lnTo>
                <a:lnTo>
                  <a:pt x="933497" y="801216"/>
                </a:lnTo>
                <a:lnTo>
                  <a:pt x="935108" y="802208"/>
                </a:lnTo>
                <a:cubicBezTo>
                  <a:pt x="936084" y="802208"/>
                  <a:pt x="937058" y="802208"/>
                  <a:pt x="939008" y="804609"/>
                </a:cubicBezTo>
                <a:cubicBezTo>
                  <a:pt x="939008" y="799807"/>
                  <a:pt x="942906" y="804609"/>
                  <a:pt x="946805" y="804609"/>
                </a:cubicBezTo>
                <a:lnTo>
                  <a:pt x="946805" y="800939"/>
                </a:lnTo>
                <a:lnTo>
                  <a:pt x="950841" y="800854"/>
                </a:lnTo>
                <a:lnTo>
                  <a:pt x="956065" y="802208"/>
                </a:lnTo>
                <a:cubicBezTo>
                  <a:pt x="958501" y="802208"/>
                  <a:pt x="960451" y="802208"/>
                  <a:pt x="962401" y="804609"/>
                </a:cubicBezTo>
                <a:cubicBezTo>
                  <a:pt x="962401" y="802208"/>
                  <a:pt x="963375" y="802208"/>
                  <a:pt x="964837" y="802208"/>
                </a:cubicBezTo>
                <a:lnTo>
                  <a:pt x="968694" y="800482"/>
                </a:lnTo>
                <a:lnTo>
                  <a:pt x="993755" y="799958"/>
                </a:lnTo>
                <a:lnTo>
                  <a:pt x="995542" y="801608"/>
                </a:lnTo>
                <a:lnTo>
                  <a:pt x="996812" y="800433"/>
                </a:lnTo>
                <a:lnTo>
                  <a:pt x="1021679" y="804609"/>
                </a:lnTo>
                <a:lnTo>
                  <a:pt x="1014145" y="801517"/>
                </a:lnTo>
                <a:lnTo>
                  <a:pt x="1016922" y="801071"/>
                </a:lnTo>
                <a:lnTo>
                  <a:pt x="1033808" y="803037"/>
                </a:lnTo>
                <a:lnTo>
                  <a:pt x="1017604" y="807029"/>
                </a:lnTo>
                <a:cubicBezTo>
                  <a:pt x="1029300" y="811829"/>
                  <a:pt x="1044895" y="807029"/>
                  <a:pt x="1048795" y="811829"/>
                </a:cubicBezTo>
                <a:cubicBezTo>
                  <a:pt x="1048795" y="811829"/>
                  <a:pt x="1044895" y="811829"/>
                  <a:pt x="1044895" y="807029"/>
                </a:cubicBezTo>
                <a:lnTo>
                  <a:pt x="1040997" y="807029"/>
                </a:lnTo>
                <a:lnTo>
                  <a:pt x="1040997" y="803874"/>
                </a:lnTo>
                <a:lnTo>
                  <a:pt x="1042149" y="804009"/>
                </a:lnTo>
                <a:lnTo>
                  <a:pt x="1062178" y="804406"/>
                </a:lnTo>
                <a:lnTo>
                  <a:pt x="1052693" y="807029"/>
                </a:lnTo>
                <a:cubicBezTo>
                  <a:pt x="1056593" y="809428"/>
                  <a:pt x="1067314" y="808229"/>
                  <a:pt x="1079498" y="807029"/>
                </a:cubicBezTo>
                <a:lnTo>
                  <a:pt x="1099480" y="807029"/>
                </a:lnTo>
                <a:cubicBezTo>
                  <a:pt x="1107278" y="811829"/>
                  <a:pt x="1107278" y="807029"/>
                  <a:pt x="1115075" y="807029"/>
                </a:cubicBezTo>
                <a:lnTo>
                  <a:pt x="1130671" y="807029"/>
                </a:lnTo>
                <a:cubicBezTo>
                  <a:pt x="1134570" y="807029"/>
                  <a:pt x="1134570" y="807029"/>
                  <a:pt x="1142368" y="811829"/>
                </a:cubicBezTo>
                <a:cubicBezTo>
                  <a:pt x="1142368" y="809428"/>
                  <a:pt x="1143342" y="809428"/>
                  <a:pt x="1144317" y="809428"/>
                </a:cubicBezTo>
                <a:lnTo>
                  <a:pt x="1145388" y="808111"/>
                </a:lnTo>
                <a:lnTo>
                  <a:pt x="1146443" y="809410"/>
                </a:lnTo>
                <a:lnTo>
                  <a:pt x="1147801" y="807738"/>
                </a:lnTo>
                <a:lnTo>
                  <a:pt x="1150166" y="808829"/>
                </a:lnTo>
                <a:cubicBezTo>
                  <a:pt x="1151140" y="809428"/>
                  <a:pt x="1152114" y="809428"/>
                  <a:pt x="1154064" y="807029"/>
                </a:cubicBezTo>
                <a:lnTo>
                  <a:pt x="1169660" y="807029"/>
                </a:lnTo>
                <a:cubicBezTo>
                  <a:pt x="1169660" y="807029"/>
                  <a:pt x="1165760" y="807029"/>
                  <a:pt x="1165760" y="811829"/>
                </a:cubicBezTo>
                <a:cubicBezTo>
                  <a:pt x="1165760" y="811829"/>
                  <a:pt x="1165760" y="811829"/>
                  <a:pt x="1169660" y="811829"/>
                </a:cubicBezTo>
                <a:cubicBezTo>
                  <a:pt x="1177457" y="811829"/>
                  <a:pt x="1181356" y="807029"/>
                  <a:pt x="1181356" y="807029"/>
                </a:cubicBezTo>
                <a:lnTo>
                  <a:pt x="1185255" y="807029"/>
                </a:lnTo>
                <a:lnTo>
                  <a:pt x="1200851" y="807029"/>
                </a:lnTo>
                <a:cubicBezTo>
                  <a:pt x="1200851" y="802227"/>
                  <a:pt x="1204749" y="807029"/>
                  <a:pt x="1208648" y="807029"/>
                </a:cubicBezTo>
                <a:lnTo>
                  <a:pt x="1220345" y="807029"/>
                </a:lnTo>
                <a:cubicBezTo>
                  <a:pt x="1216446" y="802227"/>
                  <a:pt x="1208648" y="807029"/>
                  <a:pt x="1208648" y="802227"/>
                </a:cubicBezTo>
                <a:lnTo>
                  <a:pt x="1212547" y="802227"/>
                </a:lnTo>
                <a:lnTo>
                  <a:pt x="1192900" y="799807"/>
                </a:lnTo>
                <a:lnTo>
                  <a:pt x="1193229" y="799807"/>
                </a:lnTo>
                <a:cubicBezTo>
                  <a:pt x="1191280" y="795007"/>
                  <a:pt x="1187381" y="795007"/>
                  <a:pt x="1183483" y="796207"/>
                </a:cubicBezTo>
                <a:lnTo>
                  <a:pt x="1178526" y="798037"/>
                </a:lnTo>
                <a:lnTo>
                  <a:pt x="1173558" y="797426"/>
                </a:lnTo>
                <a:lnTo>
                  <a:pt x="1166275" y="797426"/>
                </a:lnTo>
                <a:lnTo>
                  <a:pt x="1160576" y="795606"/>
                </a:lnTo>
                <a:lnTo>
                  <a:pt x="1158410" y="795479"/>
                </a:lnTo>
                <a:lnTo>
                  <a:pt x="1159426" y="795025"/>
                </a:lnTo>
                <a:lnTo>
                  <a:pt x="1160576" y="793891"/>
                </a:lnTo>
                <a:lnTo>
                  <a:pt x="1164821" y="793146"/>
                </a:lnTo>
                <a:lnTo>
                  <a:pt x="1172097" y="794425"/>
                </a:lnTo>
                <a:lnTo>
                  <a:pt x="1172905" y="794315"/>
                </a:lnTo>
                <a:lnTo>
                  <a:pt x="1176838" y="795007"/>
                </a:lnTo>
                <a:lnTo>
                  <a:pt x="1200930" y="796568"/>
                </a:lnTo>
                <a:lnTo>
                  <a:pt x="1202267" y="797025"/>
                </a:lnTo>
                <a:lnTo>
                  <a:pt x="1193229" y="799807"/>
                </a:lnTo>
                <a:lnTo>
                  <a:pt x="1212220" y="799807"/>
                </a:lnTo>
                <a:lnTo>
                  <a:pt x="1212836" y="799912"/>
                </a:lnTo>
                <a:lnTo>
                  <a:pt x="1214530" y="801476"/>
                </a:lnTo>
                <a:lnTo>
                  <a:pt x="1212547" y="802227"/>
                </a:lnTo>
                <a:lnTo>
                  <a:pt x="1226628" y="802227"/>
                </a:lnTo>
                <a:lnTo>
                  <a:pt x="1238254" y="804179"/>
                </a:lnTo>
                <a:lnTo>
                  <a:pt x="1235940" y="807029"/>
                </a:lnTo>
                <a:cubicBezTo>
                  <a:pt x="1243738" y="807029"/>
                  <a:pt x="1247637" y="807029"/>
                  <a:pt x="1251536" y="807029"/>
                </a:cubicBezTo>
                <a:cubicBezTo>
                  <a:pt x="1251536" y="797426"/>
                  <a:pt x="1243738" y="807029"/>
                  <a:pt x="1239839" y="802227"/>
                </a:cubicBezTo>
                <a:lnTo>
                  <a:pt x="1238632" y="803714"/>
                </a:lnTo>
                <a:lnTo>
                  <a:pt x="1235009" y="802227"/>
                </a:lnTo>
                <a:lnTo>
                  <a:pt x="1239839" y="802227"/>
                </a:lnTo>
                <a:lnTo>
                  <a:pt x="1242423" y="801812"/>
                </a:lnTo>
                <a:lnTo>
                  <a:pt x="1258180" y="803647"/>
                </a:lnTo>
                <a:lnTo>
                  <a:pt x="1255435" y="807029"/>
                </a:lnTo>
                <a:cubicBezTo>
                  <a:pt x="1267131" y="807029"/>
                  <a:pt x="1274929" y="802227"/>
                  <a:pt x="1286626" y="807029"/>
                </a:cubicBezTo>
                <a:lnTo>
                  <a:pt x="1283943" y="804459"/>
                </a:lnTo>
                <a:lnTo>
                  <a:pt x="1291497" y="804609"/>
                </a:lnTo>
                <a:lnTo>
                  <a:pt x="1307575" y="806133"/>
                </a:lnTo>
                <a:lnTo>
                  <a:pt x="1306120" y="807029"/>
                </a:lnTo>
                <a:lnTo>
                  <a:pt x="1307782" y="806151"/>
                </a:lnTo>
                <a:lnTo>
                  <a:pt x="1309833" y="806346"/>
                </a:lnTo>
                <a:lnTo>
                  <a:pt x="1310018" y="807029"/>
                </a:lnTo>
                <a:lnTo>
                  <a:pt x="1310523" y="806407"/>
                </a:lnTo>
                <a:lnTo>
                  <a:pt x="1326587" y="804609"/>
                </a:lnTo>
                <a:lnTo>
                  <a:pt x="1328893" y="804609"/>
                </a:lnTo>
                <a:lnTo>
                  <a:pt x="1348388" y="804609"/>
                </a:lnTo>
                <a:lnTo>
                  <a:pt x="1361676" y="804609"/>
                </a:lnTo>
                <a:cubicBezTo>
                  <a:pt x="1365575" y="804609"/>
                  <a:pt x="1361676" y="809410"/>
                  <a:pt x="1365575" y="809410"/>
                </a:cubicBezTo>
                <a:cubicBezTo>
                  <a:pt x="1365575" y="804609"/>
                  <a:pt x="1369474" y="804609"/>
                  <a:pt x="1369474" y="804609"/>
                </a:cubicBezTo>
                <a:lnTo>
                  <a:pt x="1369474" y="803442"/>
                </a:lnTo>
                <a:lnTo>
                  <a:pt x="1376739" y="804281"/>
                </a:lnTo>
                <a:lnTo>
                  <a:pt x="1377272" y="804609"/>
                </a:lnTo>
                <a:lnTo>
                  <a:pt x="1377583" y="804378"/>
                </a:lnTo>
                <a:lnTo>
                  <a:pt x="1379579" y="804609"/>
                </a:lnTo>
                <a:lnTo>
                  <a:pt x="1378713" y="803543"/>
                </a:lnTo>
                <a:lnTo>
                  <a:pt x="1379708" y="802809"/>
                </a:lnTo>
                <a:lnTo>
                  <a:pt x="1383891" y="804213"/>
                </a:lnTo>
                <a:lnTo>
                  <a:pt x="1383478" y="804609"/>
                </a:lnTo>
                <a:lnTo>
                  <a:pt x="1385070" y="804609"/>
                </a:lnTo>
                <a:lnTo>
                  <a:pt x="1399073" y="804609"/>
                </a:lnTo>
                <a:lnTo>
                  <a:pt x="1398366" y="803738"/>
                </a:lnTo>
                <a:lnTo>
                  <a:pt x="1400665" y="804609"/>
                </a:lnTo>
                <a:cubicBezTo>
                  <a:pt x="1400665" y="802208"/>
                  <a:pt x="1401639" y="802208"/>
                  <a:pt x="1403101" y="802208"/>
                </a:cubicBezTo>
                <a:lnTo>
                  <a:pt x="1406268" y="800791"/>
                </a:lnTo>
                <a:lnTo>
                  <a:pt x="1417236" y="800079"/>
                </a:lnTo>
                <a:lnTo>
                  <a:pt x="1423841" y="801189"/>
                </a:lnTo>
                <a:lnTo>
                  <a:pt x="1421980" y="802208"/>
                </a:lnTo>
                <a:cubicBezTo>
                  <a:pt x="1419542" y="802208"/>
                  <a:pt x="1416618" y="802208"/>
                  <a:pt x="1414669" y="804609"/>
                </a:cubicBezTo>
                <a:lnTo>
                  <a:pt x="1426366" y="804609"/>
                </a:lnTo>
                <a:cubicBezTo>
                  <a:pt x="1430264" y="804609"/>
                  <a:pt x="1434164" y="799807"/>
                  <a:pt x="1434164" y="804609"/>
                </a:cubicBezTo>
                <a:lnTo>
                  <a:pt x="1444210" y="804609"/>
                </a:lnTo>
                <a:lnTo>
                  <a:pt x="1449758" y="804609"/>
                </a:lnTo>
                <a:lnTo>
                  <a:pt x="1453657" y="804609"/>
                </a:lnTo>
                <a:cubicBezTo>
                  <a:pt x="1453657" y="804609"/>
                  <a:pt x="1457556" y="809410"/>
                  <a:pt x="1465354" y="809410"/>
                </a:cubicBezTo>
                <a:cubicBezTo>
                  <a:pt x="1469253" y="809410"/>
                  <a:pt x="1469253" y="809410"/>
                  <a:pt x="1469253" y="809410"/>
                </a:cubicBezTo>
                <a:cubicBezTo>
                  <a:pt x="1469253" y="804609"/>
                  <a:pt x="1465354" y="804609"/>
                  <a:pt x="1465354" y="804609"/>
                </a:cubicBezTo>
                <a:lnTo>
                  <a:pt x="1480949" y="804609"/>
                </a:lnTo>
                <a:cubicBezTo>
                  <a:pt x="1484849" y="809410"/>
                  <a:pt x="1484849" y="804609"/>
                  <a:pt x="1488747" y="804609"/>
                </a:cubicBezTo>
                <a:cubicBezTo>
                  <a:pt x="1488747" y="809410"/>
                  <a:pt x="1492646" y="804609"/>
                  <a:pt x="1492646" y="809410"/>
                </a:cubicBezTo>
                <a:lnTo>
                  <a:pt x="1502571" y="805337"/>
                </a:lnTo>
                <a:lnTo>
                  <a:pt x="1513902" y="806410"/>
                </a:lnTo>
                <a:lnTo>
                  <a:pt x="1523219" y="805367"/>
                </a:lnTo>
                <a:lnTo>
                  <a:pt x="1527736" y="806410"/>
                </a:lnTo>
                <a:cubicBezTo>
                  <a:pt x="1529685" y="807009"/>
                  <a:pt x="1531635" y="807009"/>
                  <a:pt x="1535533" y="804609"/>
                </a:cubicBezTo>
                <a:lnTo>
                  <a:pt x="1544127" y="804609"/>
                </a:lnTo>
                <a:lnTo>
                  <a:pt x="1548025" y="804609"/>
                </a:lnTo>
                <a:lnTo>
                  <a:pt x="1555515" y="804609"/>
                </a:lnTo>
                <a:lnTo>
                  <a:pt x="1565074" y="804609"/>
                </a:lnTo>
                <a:cubicBezTo>
                  <a:pt x="1568973" y="804609"/>
                  <a:pt x="1565074" y="809410"/>
                  <a:pt x="1568973" y="809410"/>
                </a:cubicBezTo>
                <a:cubicBezTo>
                  <a:pt x="1568973" y="804609"/>
                  <a:pt x="1572872" y="804609"/>
                  <a:pt x="1572872" y="804609"/>
                </a:cubicBezTo>
                <a:lnTo>
                  <a:pt x="1580670" y="804609"/>
                </a:lnTo>
                <a:lnTo>
                  <a:pt x="1582320" y="804609"/>
                </a:lnTo>
                <a:lnTo>
                  <a:pt x="1581119" y="804277"/>
                </a:lnTo>
                <a:lnTo>
                  <a:pt x="1583105" y="802810"/>
                </a:lnTo>
                <a:lnTo>
                  <a:pt x="1583108" y="802809"/>
                </a:lnTo>
                <a:lnTo>
                  <a:pt x="1588468" y="804609"/>
                </a:lnTo>
                <a:lnTo>
                  <a:pt x="1588468" y="803427"/>
                </a:lnTo>
                <a:lnTo>
                  <a:pt x="1594016" y="804067"/>
                </a:lnTo>
                <a:lnTo>
                  <a:pt x="1594016" y="804609"/>
                </a:lnTo>
                <a:lnTo>
                  <a:pt x="1590118" y="804609"/>
                </a:lnTo>
                <a:cubicBezTo>
                  <a:pt x="1590118" y="809410"/>
                  <a:pt x="1586219" y="809410"/>
                  <a:pt x="1586219" y="809410"/>
                </a:cubicBezTo>
                <a:cubicBezTo>
                  <a:pt x="1590118" y="804609"/>
                  <a:pt x="1605713" y="809410"/>
                  <a:pt x="1617409" y="804609"/>
                </a:cubicBezTo>
                <a:lnTo>
                  <a:pt x="1618205" y="804609"/>
                </a:lnTo>
                <a:lnTo>
                  <a:pt x="1617177" y="803343"/>
                </a:lnTo>
                <a:lnTo>
                  <a:pt x="1621441" y="804027"/>
                </a:lnTo>
                <a:cubicBezTo>
                  <a:pt x="1624852" y="804628"/>
                  <a:pt x="1627776" y="804628"/>
                  <a:pt x="1629725" y="802227"/>
                </a:cubicBezTo>
                <a:cubicBezTo>
                  <a:pt x="1633625" y="807029"/>
                  <a:pt x="1633625" y="797426"/>
                  <a:pt x="1637523" y="802227"/>
                </a:cubicBezTo>
                <a:lnTo>
                  <a:pt x="1638449" y="803082"/>
                </a:lnTo>
                <a:lnTo>
                  <a:pt x="1633801" y="804609"/>
                </a:lnTo>
                <a:lnTo>
                  <a:pt x="1645498" y="804609"/>
                </a:lnTo>
                <a:cubicBezTo>
                  <a:pt x="1649396" y="804609"/>
                  <a:pt x="1653296" y="799807"/>
                  <a:pt x="1653296" y="804609"/>
                </a:cubicBezTo>
                <a:lnTo>
                  <a:pt x="1668890" y="804609"/>
                </a:lnTo>
                <a:lnTo>
                  <a:pt x="1670134" y="804609"/>
                </a:lnTo>
                <a:lnTo>
                  <a:pt x="1670176" y="804628"/>
                </a:lnTo>
                <a:cubicBezTo>
                  <a:pt x="1671638" y="804628"/>
                  <a:pt x="1672613" y="804628"/>
                  <a:pt x="1672613" y="807029"/>
                </a:cubicBezTo>
                <a:lnTo>
                  <a:pt x="1675770" y="805833"/>
                </a:lnTo>
                <a:lnTo>
                  <a:pt x="1684486" y="809410"/>
                </a:lnTo>
                <a:cubicBezTo>
                  <a:pt x="1688385" y="809410"/>
                  <a:pt x="1688385" y="809410"/>
                  <a:pt x="1688385" y="809410"/>
                </a:cubicBezTo>
                <a:cubicBezTo>
                  <a:pt x="1688385" y="804609"/>
                  <a:pt x="1684486" y="804609"/>
                  <a:pt x="1684486" y="804609"/>
                </a:cubicBezTo>
                <a:lnTo>
                  <a:pt x="1688209" y="804609"/>
                </a:lnTo>
                <a:lnTo>
                  <a:pt x="1688209" y="807029"/>
                </a:lnTo>
                <a:cubicBezTo>
                  <a:pt x="1692107" y="807029"/>
                  <a:pt x="1696007" y="802227"/>
                  <a:pt x="1696007" y="807029"/>
                </a:cubicBezTo>
                <a:cubicBezTo>
                  <a:pt x="1697955" y="804628"/>
                  <a:pt x="1698931" y="804628"/>
                  <a:pt x="1699905" y="804628"/>
                </a:cubicBezTo>
                <a:lnTo>
                  <a:pt x="1699936" y="804609"/>
                </a:lnTo>
                <a:lnTo>
                  <a:pt x="1700081" y="804609"/>
                </a:lnTo>
                <a:lnTo>
                  <a:pt x="1703804" y="806328"/>
                </a:lnTo>
                <a:lnTo>
                  <a:pt x="1703804" y="807029"/>
                </a:lnTo>
                <a:cubicBezTo>
                  <a:pt x="1703804" y="807029"/>
                  <a:pt x="1707703" y="807029"/>
                  <a:pt x="1707703" y="811829"/>
                </a:cubicBezTo>
                <a:lnTo>
                  <a:pt x="1710722" y="808111"/>
                </a:lnTo>
                <a:lnTo>
                  <a:pt x="1711778" y="809410"/>
                </a:lnTo>
                <a:lnTo>
                  <a:pt x="1717580" y="807029"/>
                </a:lnTo>
                <a:lnTo>
                  <a:pt x="1746692" y="807029"/>
                </a:lnTo>
                <a:cubicBezTo>
                  <a:pt x="1754489" y="807029"/>
                  <a:pt x="1770085" y="811829"/>
                  <a:pt x="1781781" y="807029"/>
                </a:cubicBezTo>
                <a:lnTo>
                  <a:pt x="1807703" y="806514"/>
                </a:lnTo>
                <a:lnTo>
                  <a:pt x="1805352" y="809410"/>
                </a:lnTo>
                <a:cubicBezTo>
                  <a:pt x="1809250" y="804609"/>
                  <a:pt x="1824845" y="809410"/>
                  <a:pt x="1836541" y="804609"/>
                </a:cubicBezTo>
                <a:lnTo>
                  <a:pt x="1837337" y="804609"/>
                </a:lnTo>
                <a:lnTo>
                  <a:pt x="1837233" y="804480"/>
                </a:lnTo>
                <a:lnTo>
                  <a:pt x="1838509" y="804549"/>
                </a:lnTo>
                <a:lnTo>
                  <a:pt x="1838040" y="804741"/>
                </a:lnTo>
                <a:lnTo>
                  <a:pt x="1832335" y="805209"/>
                </a:lnTo>
                <a:cubicBezTo>
                  <a:pt x="1829897" y="804609"/>
                  <a:pt x="1827949" y="804609"/>
                  <a:pt x="1827949" y="809410"/>
                </a:cubicBezTo>
                <a:cubicBezTo>
                  <a:pt x="1829897" y="807009"/>
                  <a:pt x="1833797" y="807009"/>
                  <a:pt x="1837209" y="807009"/>
                </a:cubicBezTo>
                <a:lnTo>
                  <a:pt x="1840892" y="805614"/>
                </a:lnTo>
                <a:lnTo>
                  <a:pt x="1846877" y="804609"/>
                </a:lnTo>
                <a:lnTo>
                  <a:pt x="1847443" y="804609"/>
                </a:lnTo>
                <a:lnTo>
                  <a:pt x="1885937" y="809349"/>
                </a:lnTo>
                <a:lnTo>
                  <a:pt x="1902739" y="809050"/>
                </a:lnTo>
                <a:lnTo>
                  <a:pt x="1903618" y="809410"/>
                </a:lnTo>
                <a:cubicBezTo>
                  <a:pt x="1907517" y="809410"/>
                  <a:pt x="1907517" y="809410"/>
                  <a:pt x="1907517" y="809410"/>
                </a:cubicBezTo>
                <a:lnTo>
                  <a:pt x="1907161" y="808970"/>
                </a:lnTo>
                <a:lnTo>
                  <a:pt x="1930219" y="808560"/>
                </a:lnTo>
                <a:lnTo>
                  <a:pt x="1930911" y="809410"/>
                </a:lnTo>
                <a:lnTo>
                  <a:pt x="1933110" y="808507"/>
                </a:lnTo>
                <a:lnTo>
                  <a:pt x="1936318" y="808450"/>
                </a:lnTo>
                <a:lnTo>
                  <a:pt x="1937097" y="809410"/>
                </a:lnTo>
                <a:lnTo>
                  <a:pt x="1937899" y="808423"/>
                </a:lnTo>
                <a:lnTo>
                  <a:pt x="1949788" y="808210"/>
                </a:lnTo>
                <a:cubicBezTo>
                  <a:pt x="1972207" y="809410"/>
                  <a:pt x="1995600" y="811811"/>
                  <a:pt x="2022892" y="814212"/>
                </a:cubicBezTo>
                <a:cubicBezTo>
                  <a:pt x="2042386" y="814212"/>
                  <a:pt x="2065779" y="814212"/>
                  <a:pt x="2089172" y="819014"/>
                </a:cubicBezTo>
                <a:cubicBezTo>
                  <a:pt x="2093072" y="819014"/>
                  <a:pt x="2104768" y="814212"/>
                  <a:pt x="2096970" y="814212"/>
                </a:cubicBezTo>
                <a:lnTo>
                  <a:pt x="2100869" y="814212"/>
                </a:lnTo>
                <a:cubicBezTo>
                  <a:pt x="2100869" y="814212"/>
                  <a:pt x="2100869" y="809410"/>
                  <a:pt x="2100869" y="809410"/>
                </a:cubicBezTo>
                <a:cubicBezTo>
                  <a:pt x="2104768" y="809410"/>
                  <a:pt x="2100869" y="814212"/>
                  <a:pt x="2104768" y="814212"/>
                </a:cubicBezTo>
                <a:cubicBezTo>
                  <a:pt x="2100869" y="814212"/>
                  <a:pt x="2104768" y="809410"/>
                  <a:pt x="2108667" y="809410"/>
                </a:cubicBezTo>
                <a:lnTo>
                  <a:pt x="2111785" y="813252"/>
                </a:lnTo>
                <a:lnTo>
                  <a:pt x="2116465" y="811811"/>
                </a:lnTo>
                <a:cubicBezTo>
                  <a:pt x="2119389" y="811811"/>
                  <a:pt x="2122313" y="811811"/>
                  <a:pt x="2124262" y="809410"/>
                </a:cubicBezTo>
                <a:cubicBezTo>
                  <a:pt x="2124262" y="809410"/>
                  <a:pt x="2124262" y="809410"/>
                  <a:pt x="2124262" y="814212"/>
                </a:cubicBezTo>
                <a:lnTo>
                  <a:pt x="2167150" y="814212"/>
                </a:lnTo>
                <a:lnTo>
                  <a:pt x="2174947" y="814212"/>
                </a:lnTo>
                <a:cubicBezTo>
                  <a:pt x="2178846" y="814212"/>
                  <a:pt x="2186643" y="814212"/>
                  <a:pt x="2198341" y="819014"/>
                </a:cubicBezTo>
                <a:cubicBezTo>
                  <a:pt x="2194441" y="819014"/>
                  <a:pt x="2194441" y="819014"/>
                  <a:pt x="2194441" y="823814"/>
                </a:cubicBezTo>
                <a:cubicBezTo>
                  <a:pt x="2190543" y="823814"/>
                  <a:pt x="2190543" y="819014"/>
                  <a:pt x="2190543" y="819014"/>
                </a:cubicBezTo>
                <a:cubicBezTo>
                  <a:pt x="2186643" y="819014"/>
                  <a:pt x="2182745" y="823814"/>
                  <a:pt x="2182745" y="819014"/>
                </a:cubicBezTo>
                <a:lnTo>
                  <a:pt x="2178846" y="819014"/>
                </a:lnTo>
                <a:cubicBezTo>
                  <a:pt x="2178846" y="823814"/>
                  <a:pt x="2182745" y="823814"/>
                  <a:pt x="2186643" y="823814"/>
                </a:cubicBezTo>
                <a:cubicBezTo>
                  <a:pt x="2217835" y="828616"/>
                  <a:pt x="2272419" y="828616"/>
                  <a:pt x="2303610" y="833417"/>
                </a:cubicBezTo>
                <a:lnTo>
                  <a:pt x="2368590" y="837418"/>
                </a:lnTo>
                <a:lnTo>
                  <a:pt x="2363068" y="834017"/>
                </a:lnTo>
                <a:cubicBezTo>
                  <a:pt x="2360143" y="834618"/>
                  <a:pt x="2358194" y="835818"/>
                  <a:pt x="2362093" y="833417"/>
                </a:cubicBezTo>
                <a:cubicBezTo>
                  <a:pt x="2350396" y="828616"/>
                  <a:pt x="2334801" y="833417"/>
                  <a:pt x="2327003" y="828616"/>
                </a:cubicBezTo>
                <a:cubicBezTo>
                  <a:pt x="2334801" y="828616"/>
                  <a:pt x="2350396" y="828616"/>
                  <a:pt x="2365992" y="833417"/>
                </a:cubicBezTo>
                <a:cubicBezTo>
                  <a:pt x="2377688" y="833417"/>
                  <a:pt x="2393284" y="833417"/>
                  <a:pt x="2397182" y="833417"/>
                </a:cubicBezTo>
                <a:cubicBezTo>
                  <a:pt x="2408879" y="833417"/>
                  <a:pt x="2440070" y="838219"/>
                  <a:pt x="2459564" y="838219"/>
                </a:cubicBezTo>
                <a:cubicBezTo>
                  <a:pt x="2459564" y="838219"/>
                  <a:pt x="2463463" y="838219"/>
                  <a:pt x="2463463" y="838219"/>
                </a:cubicBezTo>
                <a:cubicBezTo>
                  <a:pt x="2463463" y="838219"/>
                  <a:pt x="2467362" y="843019"/>
                  <a:pt x="2471261" y="838219"/>
                </a:cubicBezTo>
                <a:lnTo>
                  <a:pt x="2470611" y="837618"/>
                </a:lnTo>
                <a:lnTo>
                  <a:pt x="2467362" y="838219"/>
                </a:lnTo>
                <a:cubicBezTo>
                  <a:pt x="2467362" y="838219"/>
                  <a:pt x="2468336" y="837018"/>
                  <a:pt x="2469311" y="836418"/>
                </a:cubicBezTo>
                <a:lnTo>
                  <a:pt x="2470611" y="837618"/>
                </a:lnTo>
                <a:lnTo>
                  <a:pt x="2477109" y="836418"/>
                </a:lnTo>
                <a:cubicBezTo>
                  <a:pt x="2481008" y="837018"/>
                  <a:pt x="2484907" y="838219"/>
                  <a:pt x="2486857" y="838219"/>
                </a:cubicBezTo>
                <a:cubicBezTo>
                  <a:pt x="2506351" y="838219"/>
                  <a:pt x="2531693" y="841819"/>
                  <a:pt x="2558011" y="845420"/>
                </a:cubicBezTo>
                <a:lnTo>
                  <a:pt x="2576306" y="847132"/>
                </a:lnTo>
                <a:lnTo>
                  <a:pt x="2574581" y="841819"/>
                </a:lnTo>
                <a:cubicBezTo>
                  <a:pt x="2573606" y="841819"/>
                  <a:pt x="2572631" y="843019"/>
                  <a:pt x="2572631" y="843019"/>
                </a:cubicBezTo>
                <a:cubicBezTo>
                  <a:pt x="2572631" y="838219"/>
                  <a:pt x="2576530" y="838219"/>
                  <a:pt x="2576530" y="838219"/>
                </a:cubicBezTo>
                <a:lnTo>
                  <a:pt x="2572631" y="838219"/>
                </a:lnTo>
                <a:lnTo>
                  <a:pt x="2569938" y="836323"/>
                </a:lnTo>
                <a:lnTo>
                  <a:pt x="2587723" y="837419"/>
                </a:lnTo>
                <a:lnTo>
                  <a:pt x="2582199" y="834017"/>
                </a:lnTo>
                <a:cubicBezTo>
                  <a:pt x="2579275" y="834618"/>
                  <a:pt x="2577326" y="835818"/>
                  <a:pt x="2581225" y="833417"/>
                </a:cubicBezTo>
                <a:cubicBezTo>
                  <a:pt x="2569529" y="828616"/>
                  <a:pt x="2553933" y="833417"/>
                  <a:pt x="2546135" y="828616"/>
                </a:cubicBezTo>
                <a:cubicBezTo>
                  <a:pt x="2553933" y="828616"/>
                  <a:pt x="2569529" y="828616"/>
                  <a:pt x="2585124" y="833417"/>
                </a:cubicBezTo>
                <a:cubicBezTo>
                  <a:pt x="2596820" y="833417"/>
                  <a:pt x="2612416" y="833417"/>
                  <a:pt x="2616314" y="833417"/>
                </a:cubicBezTo>
                <a:cubicBezTo>
                  <a:pt x="2628011" y="833417"/>
                  <a:pt x="2659202" y="838219"/>
                  <a:pt x="2678696" y="838219"/>
                </a:cubicBezTo>
                <a:cubicBezTo>
                  <a:pt x="2678696" y="838219"/>
                  <a:pt x="2682596" y="838219"/>
                  <a:pt x="2682596" y="838219"/>
                </a:cubicBezTo>
                <a:cubicBezTo>
                  <a:pt x="2682596" y="838219"/>
                  <a:pt x="2686494" y="843019"/>
                  <a:pt x="2690393" y="838219"/>
                </a:cubicBezTo>
                <a:lnTo>
                  <a:pt x="2689743" y="837618"/>
                </a:lnTo>
                <a:lnTo>
                  <a:pt x="2686494" y="838219"/>
                </a:lnTo>
                <a:cubicBezTo>
                  <a:pt x="2686494" y="838219"/>
                  <a:pt x="2687468" y="837018"/>
                  <a:pt x="2688444" y="836418"/>
                </a:cubicBezTo>
                <a:lnTo>
                  <a:pt x="2689743" y="837618"/>
                </a:lnTo>
                <a:lnTo>
                  <a:pt x="2696241" y="836418"/>
                </a:lnTo>
                <a:cubicBezTo>
                  <a:pt x="2700140" y="837018"/>
                  <a:pt x="2704039" y="838219"/>
                  <a:pt x="2705989" y="838219"/>
                </a:cubicBezTo>
                <a:cubicBezTo>
                  <a:pt x="2725483" y="838219"/>
                  <a:pt x="2750826" y="841819"/>
                  <a:pt x="2777143" y="845420"/>
                </a:cubicBezTo>
                <a:lnTo>
                  <a:pt x="2795438" y="847132"/>
                </a:lnTo>
                <a:lnTo>
                  <a:pt x="2793713" y="841819"/>
                </a:lnTo>
                <a:cubicBezTo>
                  <a:pt x="2792738" y="841819"/>
                  <a:pt x="2791763" y="843019"/>
                  <a:pt x="2791763" y="843019"/>
                </a:cubicBezTo>
                <a:cubicBezTo>
                  <a:pt x="2791763" y="838219"/>
                  <a:pt x="2795662" y="838219"/>
                  <a:pt x="2795662" y="838219"/>
                </a:cubicBezTo>
                <a:lnTo>
                  <a:pt x="2791763" y="838219"/>
                </a:lnTo>
                <a:lnTo>
                  <a:pt x="2789070" y="836323"/>
                </a:lnTo>
                <a:lnTo>
                  <a:pt x="2806855" y="837418"/>
                </a:lnTo>
                <a:lnTo>
                  <a:pt x="2801331" y="834017"/>
                </a:lnTo>
                <a:cubicBezTo>
                  <a:pt x="2798407" y="834618"/>
                  <a:pt x="2796458" y="835818"/>
                  <a:pt x="2800357" y="833417"/>
                </a:cubicBezTo>
                <a:cubicBezTo>
                  <a:pt x="2788661" y="828616"/>
                  <a:pt x="2773065" y="833417"/>
                  <a:pt x="2765267" y="828616"/>
                </a:cubicBezTo>
                <a:cubicBezTo>
                  <a:pt x="2773065" y="828616"/>
                  <a:pt x="2788661" y="828616"/>
                  <a:pt x="2804256" y="833417"/>
                </a:cubicBezTo>
                <a:cubicBezTo>
                  <a:pt x="2815952" y="833417"/>
                  <a:pt x="2831548" y="833417"/>
                  <a:pt x="2835446" y="833417"/>
                </a:cubicBezTo>
                <a:cubicBezTo>
                  <a:pt x="2847143" y="833417"/>
                  <a:pt x="2878334" y="838219"/>
                  <a:pt x="2897828" y="838219"/>
                </a:cubicBezTo>
                <a:cubicBezTo>
                  <a:pt x="2897828" y="838219"/>
                  <a:pt x="2901728" y="838219"/>
                  <a:pt x="2901728" y="838219"/>
                </a:cubicBezTo>
                <a:cubicBezTo>
                  <a:pt x="2901728" y="838219"/>
                  <a:pt x="2905626" y="843019"/>
                  <a:pt x="2909525" y="838219"/>
                </a:cubicBezTo>
                <a:lnTo>
                  <a:pt x="2908876" y="837618"/>
                </a:lnTo>
                <a:lnTo>
                  <a:pt x="2905626" y="838219"/>
                </a:lnTo>
                <a:cubicBezTo>
                  <a:pt x="2905626" y="838219"/>
                  <a:pt x="2906600" y="837018"/>
                  <a:pt x="2907576" y="836418"/>
                </a:cubicBezTo>
                <a:lnTo>
                  <a:pt x="2908876" y="837618"/>
                </a:lnTo>
                <a:lnTo>
                  <a:pt x="2915373" y="836418"/>
                </a:lnTo>
                <a:cubicBezTo>
                  <a:pt x="2919272" y="837018"/>
                  <a:pt x="2923171" y="838219"/>
                  <a:pt x="2925121" y="838219"/>
                </a:cubicBezTo>
                <a:cubicBezTo>
                  <a:pt x="2944615" y="838219"/>
                  <a:pt x="2969958" y="841819"/>
                  <a:pt x="2996275" y="845420"/>
                </a:cubicBezTo>
                <a:lnTo>
                  <a:pt x="3014570" y="847132"/>
                </a:lnTo>
                <a:lnTo>
                  <a:pt x="3013396" y="843514"/>
                </a:lnTo>
                <a:lnTo>
                  <a:pt x="3014795" y="843586"/>
                </a:lnTo>
                <a:lnTo>
                  <a:pt x="3014795" y="847153"/>
                </a:lnTo>
                <a:lnTo>
                  <a:pt x="3052181" y="850650"/>
                </a:lnTo>
                <a:lnTo>
                  <a:pt x="3049884" y="847821"/>
                </a:lnTo>
                <a:cubicBezTo>
                  <a:pt x="3049884" y="847821"/>
                  <a:pt x="3045986" y="847821"/>
                  <a:pt x="3045986" y="847821"/>
                </a:cubicBezTo>
                <a:cubicBezTo>
                  <a:pt x="3045986" y="845420"/>
                  <a:pt x="3043062" y="845420"/>
                  <a:pt x="3040137" y="845420"/>
                </a:cubicBezTo>
                <a:lnTo>
                  <a:pt x="3038651" y="844810"/>
                </a:lnTo>
                <a:lnTo>
                  <a:pt x="3097328" y="847821"/>
                </a:lnTo>
                <a:cubicBezTo>
                  <a:pt x="3105126" y="847821"/>
                  <a:pt x="3109024" y="847821"/>
                  <a:pt x="3116822" y="847821"/>
                </a:cubicBezTo>
                <a:cubicBezTo>
                  <a:pt x="3136317" y="852623"/>
                  <a:pt x="3159710" y="852623"/>
                  <a:pt x="3179204" y="852623"/>
                </a:cubicBezTo>
                <a:cubicBezTo>
                  <a:pt x="3183102" y="852623"/>
                  <a:pt x="3183102" y="857424"/>
                  <a:pt x="3183102" y="857424"/>
                </a:cubicBezTo>
                <a:cubicBezTo>
                  <a:pt x="3187002" y="852623"/>
                  <a:pt x="3198698" y="852623"/>
                  <a:pt x="3202597" y="857424"/>
                </a:cubicBezTo>
                <a:lnTo>
                  <a:pt x="3207643" y="855729"/>
                </a:lnTo>
                <a:lnTo>
                  <a:pt x="3202597" y="852623"/>
                </a:lnTo>
                <a:cubicBezTo>
                  <a:pt x="3183102" y="852623"/>
                  <a:pt x="3159710" y="847821"/>
                  <a:pt x="3140215" y="847821"/>
                </a:cubicBezTo>
                <a:cubicBezTo>
                  <a:pt x="3140215" y="847821"/>
                  <a:pt x="3136317" y="847821"/>
                  <a:pt x="3136317" y="847821"/>
                </a:cubicBezTo>
                <a:cubicBezTo>
                  <a:pt x="3112924" y="847821"/>
                  <a:pt x="3085631" y="843019"/>
                  <a:pt x="3062238" y="843019"/>
                </a:cubicBezTo>
                <a:cubicBezTo>
                  <a:pt x="3062238" y="838219"/>
                  <a:pt x="3062238" y="838219"/>
                  <a:pt x="3062238" y="838219"/>
                </a:cubicBezTo>
                <a:cubicBezTo>
                  <a:pt x="3062238" y="838219"/>
                  <a:pt x="3058339" y="838219"/>
                  <a:pt x="3058339" y="838219"/>
                </a:cubicBezTo>
                <a:cubicBezTo>
                  <a:pt x="3056389" y="838219"/>
                  <a:pt x="3052491" y="837018"/>
                  <a:pt x="3048592" y="836418"/>
                </a:cubicBezTo>
                <a:cubicBezTo>
                  <a:pt x="3044693" y="835818"/>
                  <a:pt x="3040794" y="835818"/>
                  <a:pt x="3038844" y="838219"/>
                </a:cubicBezTo>
                <a:lnTo>
                  <a:pt x="3038188" y="838219"/>
                </a:lnTo>
                <a:lnTo>
                  <a:pt x="3028928" y="838219"/>
                </a:lnTo>
                <a:lnTo>
                  <a:pt x="3023250" y="838219"/>
                </a:lnTo>
                <a:lnTo>
                  <a:pt x="3010253" y="837418"/>
                </a:lnTo>
                <a:lnTo>
                  <a:pt x="3011553" y="838219"/>
                </a:lnTo>
                <a:lnTo>
                  <a:pt x="3010895" y="838219"/>
                </a:lnTo>
                <a:lnTo>
                  <a:pt x="3009710" y="837385"/>
                </a:lnTo>
                <a:lnTo>
                  <a:pt x="3010253" y="837418"/>
                </a:lnTo>
                <a:lnTo>
                  <a:pt x="3007460" y="835698"/>
                </a:lnTo>
                <a:lnTo>
                  <a:pt x="3006997" y="833417"/>
                </a:lnTo>
                <a:lnTo>
                  <a:pt x="3006997" y="835413"/>
                </a:lnTo>
                <a:lnTo>
                  <a:pt x="3004729" y="834017"/>
                </a:lnTo>
                <a:cubicBezTo>
                  <a:pt x="3001805" y="834618"/>
                  <a:pt x="2999857" y="835818"/>
                  <a:pt x="3003755" y="833417"/>
                </a:cubicBezTo>
                <a:lnTo>
                  <a:pt x="3002305" y="833233"/>
                </a:lnTo>
                <a:lnTo>
                  <a:pt x="2997891" y="832214"/>
                </a:lnTo>
                <a:lnTo>
                  <a:pt x="3007654" y="833417"/>
                </a:lnTo>
                <a:cubicBezTo>
                  <a:pt x="3019350" y="833417"/>
                  <a:pt x="3034946" y="833417"/>
                  <a:pt x="3038844" y="833417"/>
                </a:cubicBezTo>
                <a:cubicBezTo>
                  <a:pt x="3050541" y="833417"/>
                  <a:pt x="3081732" y="838219"/>
                  <a:pt x="3101226" y="838219"/>
                </a:cubicBezTo>
                <a:cubicBezTo>
                  <a:pt x="3101226" y="838219"/>
                  <a:pt x="3105126" y="838219"/>
                  <a:pt x="3105126" y="838219"/>
                </a:cubicBezTo>
                <a:cubicBezTo>
                  <a:pt x="3105126" y="838219"/>
                  <a:pt x="3109024" y="843019"/>
                  <a:pt x="3112924" y="838219"/>
                </a:cubicBezTo>
                <a:lnTo>
                  <a:pt x="3112274" y="837618"/>
                </a:lnTo>
                <a:lnTo>
                  <a:pt x="3109024" y="838219"/>
                </a:lnTo>
                <a:cubicBezTo>
                  <a:pt x="3109024" y="838219"/>
                  <a:pt x="3109998" y="837018"/>
                  <a:pt x="3110974" y="836418"/>
                </a:cubicBezTo>
                <a:lnTo>
                  <a:pt x="3112274" y="837618"/>
                </a:lnTo>
                <a:lnTo>
                  <a:pt x="3118772" y="836418"/>
                </a:lnTo>
                <a:cubicBezTo>
                  <a:pt x="3122670" y="837018"/>
                  <a:pt x="3126569" y="838219"/>
                  <a:pt x="3128519" y="838219"/>
                </a:cubicBezTo>
                <a:cubicBezTo>
                  <a:pt x="3148013" y="838219"/>
                  <a:pt x="3173356" y="841819"/>
                  <a:pt x="3199673" y="845420"/>
                </a:cubicBezTo>
                <a:lnTo>
                  <a:pt x="3217968" y="847132"/>
                </a:lnTo>
                <a:lnTo>
                  <a:pt x="3216243" y="841819"/>
                </a:lnTo>
                <a:cubicBezTo>
                  <a:pt x="3215269" y="841819"/>
                  <a:pt x="3214293" y="843019"/>
                  <a:pt x="3214293" y="843019"/>
                </a:cubicBezTo>
                <a:cubicBezTo>
                  <a:pt x="3214293" y="838219"/>
                  <a:pt x="3218193" y="838219"/>
                  <a:pt x="3218193" y="838219"/>
                </a:cubicBezTo>
                <a:lnTo>
                  <a:pt x="3214293" y="838219"/>
                </a:lnTo>
                <a:cubicBezTo>
                  <a:pt x="3214293" y="833417"/>
                  <a:pt x="3206496" y="838219"/>
                  <a:pt x="3210395" y="833417"/>
                </a:cubicBezTo>
                <a:cubicBezTo>
                  <a:pt x="3206496" y="833417"/>
                  <a:pt x="3210395" y="833417"/>
                  <a:pt x="3210395" y="838219"/>
                </a:cubicBezTo>
                <a:cubicBezTo>
                  <a:pt x="3206496" y="838219"/>
                  <a:pt x="3206496" y="838219"/>
                  <a:pt x="3206496" y="838219"/>
                </a:cubicBezTo>
                <a:cubicBezTo>
                  <a:pt x="3206496" y="838219"/>
                  <a:pt x="3206496" y="838219"/>
                  <a:pt x="3206496" y="833417"/>
                </a:cubicBezTo>
                <a:cubicBezTo>
                  <a:pt x="3202597" y="833417"/>
                  <a:pt x="3194799" y="828616"/>
                  <a:pt x="3190900" y="833417"/>
                </a:cubicBezTo>
                <a:cubicBezTo>
                  <a:pt x="3187002" y="833417"/>
                  <a:pt x="3179204" y="828616"/>
                  <a:pt x="3175305" y="828616"/>
                </a:cubicBezTo>
                <a:cubicBezTo>
                  <a:pt x="3175305" y="833417"/>
                  <a:pt x="3175305" y="833417"/>
                  <a:pt x="3179204" y="833417"/>
                </a:cubicBezTo>
                <a:cubicBezTo>
                  <a:pt x="3183102" y="838219"/>
                  <a:pt x="3187002" y="833417"/>
                  <a:pt x="3187002" y="838219"/>
                </a:cubicBezTo>
                <a:cubicBezTo>
                  <a:pt x="3187002" y="833417"/>
                  <a:pt x="3179204" y="838219"/>
                  <a:pt x="3179204" y="833417"/>
                </a:cubicBezTo>
                <a:cubicBezTo>
                  <a:pt x="3179204" y="833417"/>
                  <a:pt x="3175305" y="833417"/>
                  <a:pt x="3175305" y="833417"/>
                </a:cubicBezTo>
                <a:cubicBezTo>
                  <a:pt x="3171406" y="833417"/>
                  <a:pt x="3175305" y="828616"/>
                  <a:pt x="3171406" y="828616"/>
                </a:cubicBezTo>
                <a:cubicBezTo>
                  <a:pt x="3171406" y="828616"/>
                  <a:pt x="3171406" y="833417"/>
                  <a:pt x="3167508" y="833417"/>
                </a:cubicBezTo>
                <a:cubicBezTo>
                  <a:pt x="3167508" y="833417"/>
                  <a:pt x="3171406" y="833417"/>
                  <a:pt x="3171406" y="838219"/>
                </a:cubicBezTo>
                <a:cubicBezTo>
                  <a:pt x="3171406" y="838219"/>
                  <a:pt x="3171406" y="838219"/>
                  <a:pt x="3167508" y="838219"/>
                </a:cubicBezTo>
                <a:cubicBezTo>
                  <a:pt x="3163608" y="833417"/>
                  <a:pt x="3159710" y="838219"/>
                  <a:pt x="3159710" y="833417"/>
                </a:cubicBezTo>
                <a:cubicBezTo>
                  <a:pt x="3163608" y="833417"/>
                  <a:pt x="3163608" y="833417"/>
                  <a:pt x="3167508" y="838219"/>
                </a:cubicBezTo>
                <a:cubicBezTo>
                  <a:pt x="3167508" y="838219"/>
                  <a:pt x="3163608" y="838219"/>
                  <a:pt x="3167508" y="833417"/>
                </a:cubicBezTo>
                <a:cubicBezTo>
                  <a:pt x="3167508" y="828616"/>
                  <a:pt x="3171406" y="833417"/>
                  <a:pt x="3167508" y="828616"/>
                </a:cubicBezTo>
                <a:lnTo>
                  <a:pt x="3148013" y="828616"/>
                </a:lnTo>
                <a:cubicBezTo>
                  <a:pt x="3148013" y="828616"/>
                  <a:pt x="3148013" y="828616"/>
                  <a:pt x="3144115" y="828616"/>
                </a:cubicBezTo>
                <a:cubicBezTo>
                  <a:pt x="3136317" y="828616"/>
                  <a:pt x="3128519" y="823814"/>
                  <a:pt x="3124620" y="823814"/>
                </a:cubicBezTo>
                <a:cubicBezTo>
                  <a:pt x="3120721" y="823814"/>
                  <a:pt x="3116822" y="819014"/>
                  <a:pt x="3116822" y="823814"/>
                </a:cubicBezTo>
                <a:cubicBezTo>
                  <a:pt x="3110974" y="819014"/>
                  <a:pt x="3105126" y="819014"/>
                  <a:pt x="3099764" y="819014"/>
                </a:cubicBezTo>
                <a:lnTo>
                  <a:pt x="3099245" y="818837"/>
                </a:lnTo>
                <a:lnTo>
                  <a:pt x="3106756" y="814212"/>
                </a:lnTo>
                <a:lnTo>
                  <a:pt x="3110656" y="814212"/>
                </a:lnTo>
                <a:lnTo>
                  <a:pt x="3110656" y="812815"/>
                </a:lnTo>
                <a:lnTo>
                  <a:pt x="3112924" y="814212"/>
                </a:lnTo>
                <a:lnTo>
                  <a:pt x="3112924" y="812203"/>
                </a:lnTo>
                <a:lnTo>
                  <a:pt x="3114554" y="814212"/>
                </a:lnTo>
                <a:lnTo>
                  <a:pt x="3117071" y="811113"/>
                </a:lnTo>
                <a:lnTo>
                  <a:pt x="3118772" y="811811"/>
                </a:lnTo>
                <a:lnTo>
                  <a:pt x="3121218" y="812815"/>
                </a:lnTo>
                <a:lnTo>
                  <a:pt x="3121572" y="813252"/>
                </a:lnTo>
                <a:lnTo>
                  <a:pt x="3121977" y="813127"/>
                </a:lnTo>
                <a:lnTo>
                  <a:pt x="3124620" y="814212"/>
                </a:lnTo>
                <a:lnTo>
                  <a:pt x="3126676" y="811680"/>
                </a:lnTo>
                <a:lnTo>
                  <a:pt x="3129624" y="810772"/>
                </a:lnTo>
                <a:lnTo>
                  <a:pt x="3132417" y="814212"/>
                </a:lnTo>
                <a:lnTo>
                  <a:pt x="3134048" y="812203"/>
                </a:lnTo>
                <a:lnTo>
                  <a:pt x="3134048" y="814212"/>
                </a:lnTo>
                <a:lnTo>
                  <a:pt x="3140215" y="814212"/>
                </a:lnTo>
                <a:lnTo>
                  <a:pt x="3144115" y="814212"/>
                </a:lnTo>
                <a:lnTo>
                  <a:pt x="3148013" y="814212"/>
                </a:lnTo>
                <a:lnTo>
                  <a:pt x="3151912" y="814212"/>
                </a:lnTo>
                <a:cubicBezTo>
                  <a:pt x="3148013" y="814212"/>
                  <a:pt x="3155811" y="819014"/>
                  <a:pt x="3155811" y="819014"/>
                </a:cubicBezTo>
                <a:cubicBezTo>
                  <a:pt x="3155811" y="814212"/>
                  <a:pt x="3155811" y="814212"/>
                  <a:pt x="3155811" y="814212"/>
                </a:cubicBezTo>
                <a:lnTo>
                  <a:pt x="3167508" y="814212"/>
                </a:lnTo>
                <a:lnTo>
                  <a:pt x="3175758" y="815664"/>
                </a:lnTo>
                <a:lnTo>
                  <a:pt x="3173037" y="819014"/>
                </a:lnTo>
                <a:cubicBezTo>
                  <a:pt x="3176936" y="819014"/>
                  <a:pt x="3184734" y="819014"/>
                  <a:pt x="3184734" y="823814"/>
                </a:cubicBezTo>
                <a:cubicBezTo>
                  <a:pt x="3188632" y="823814"/>
                  <a:pt x="3184734" y="819014"/>
                  <a:pt x="3188632" y="819014"/>
                </a:cubicBezTo>
                <a:lnTo>
                  <a:pt x="3184734" y="819014"/>
                </a:lnTo>
                <a:cubicBezTo>
                  <a:pt x="3184734" y="819014"/>
                  <a:pt x="3180835" y="814212"/>
                  <a:pt x="3180835" y="819014"/>
                </a:cubicBezTo>
                <a:lnTo>
                  <a:pt x="3178508" y="816147"/>
                </a:lnTo>
                <a:lnTo>
                  <a:pt x="3194799" y="819014"/>
                </a:lnTo>
                <a:lnTo>
                  <a:pt x="3192532" y="819014"/>
                </a:lnTo>
                <a:lnTo>
                  <a:pt x="3190900" y="819014"/>
                </a:lnTo>
                <a:lnTo>
                  <a:pt x="3188632" y="819014"/>
                </a:lnTo>
                <a:cubicBezTo>
                  <a:pt x="3188632" y="823814"/>
                  <a:pt x="3192532" y="823814"/>
                  <a:pt x="3196430" y="823814"/>
                </a:cubicBezTo>
                <a:lnTo>
                  <a:pt x="3252689" y="828433"/>
                </a:lnTo>
                <a:lnTo>
                  <a:pt x="3253282" y="828616"/>
                </a:lnTo>
                <a:lnTo>
                  <a:pt x="3253474" y="828497"/>
                </a:lnTo>
                <a:lnTo>
                  <a:pt x="3313396" y="833417"/>
                </a:lnTo>
                <a:lnTo>
                  <a:pt x="3378377" y="837418"/>
                </a:lnTo>
                <a:lnTo>
                  <a:pt x="3372853" y="834017"/>
                </a:lnTo>
                <a:cubicBezTo>
                  <a:pt x="3369929" y="834618"/>
                  <a:pt x="3367981" y="835818"/>
                  <a:pt x="3371879" y="833417"/>
                </a:cubicBezTo>
                <a:cubicBezTo>
                  <a:pt x="3360183" y="828616"/>
                  <a:pt x="3344588" y="833417"/>
                  <a:pt x="3336790" y="828616"/>
                </a:cubicBezTo>
                <a:cubicBezTo>
                  <a:pt x="3344588" y="828616"/>
                  <a:pt x="3360183" y="828616"/>
                  <a:pt x="3375779" y="833417"/>
                </a:cubicBezTo>
                <a:cubicBezTo>
                  <a:pt x="3387475" y="833417"/>
                  <a:pt x="3403070" y="833417"/>
                  <a:pt x="3406969" y="833417"/>
                </a:cubicBezTo>
                <a:cubicBezTo>
                  <a:pt x="3418666" y="833417"/>
                  <a:pt x="3449857" y="838219"/>
                  <a:pt x="3469351" y="838219"/>
                </a:cubicBezTo>
                <a:cubicBezTo>
                  <a:pt x="3469351" y="838219"/>
                  <a:pt x="3473250" y="838219"/>
                  <a:pt x="3473250" y="838219"/>
                </a:cubicBezTo>
                <a:cubicBezTo>
                  <a:pt x="3473250" y="838219"/>
                  <a:pt x="3477148" y="843019"/>
                  <a:pt x="3481048" y="838219"/>
                </a:cubicBezTo>
                <a:lnTo>
                  <a:pt x="3480398" y="837618"/>
                </a:lnTo>
                <a:lnTo>
                  <a:pt x="3477148" y="838219"/>
                </a:lnTo>
                <a:cubicBezTo>
                  <a:pt x="3477148" y="838219"/>
                  <a:pt x="3478123" y="837018"/>
                  <a:pt x="3479098" y="836418"/>
                </a:cubicBezTo>
                <a:lnTo>
                  <a:pt x="3480398" y="837618"/>
                </a:lnTo>
                <a:lnTo>
                  <a:pt x="3486896" y="836418"/>
                </a:lnTo>
                <a:cubicBezTo>
                  <a:pt x="3490794" y="837018"/>
                  <a:pt x="3494694" y="838219"/>
                  <a:pt x="3496643" y="838219"/>
                </a:cubicBezTo>
                <a:cubicBezTo>
                  <a:pt x="3516137" y="838219"/>
                  <a:pt x="3541480" y="841819"/>
                  <a:pt x="3567797" y="845420"/>
                </a:cubicBezTo>
                <a:lnTo>
                  <a:pt x="3586092" y="847132"/>
                </a:lnTo>
                <a:lnTo>
                  <a:pt x="3584367" y="841819"/>
                </a:lnTo>
                <a:cubicBezTo>
                  <a:pt x="3583393" y="841819"/>
                  <a:pt x="3582418" y="843019"/>
                  <a:pt x="3582418" y="843019"/>
                </a:cubicBezTo>
                <a:cubicBezTo>
                  <a:pt x="3582418" y="838219"/>
                  <a:pt x="3586317" y="838219"/>
                  <a:pt x="3586317" y="838219"/>
                </a:cubicBezTo>
                <a:lnTo>
                  <a:pt x="3582418" y="838219"/>
                </a:lnTo>
                <a:cubicBezTo>
                  <a:pt x="3582418" y="833417"/>
                  <a:pt x="3574620" y="838219"/>
                  <a:pt x="3578519" y="833417"/>
                </a:cubicBezTo>
                <a:cubicBezTo>
                  <a:pt x="3574620" y="833417"/>
                  <a:pt x="3578519" y="833417"/>
                  <a:pt x="3578519" y="838219"/>
                </a:cubicBezTo>
                <a:cubicBezTo>
                  <a:pt x="3574620" y="838219"/>
                  <a:pt x="3574620" y="838219"/>
                  <a:pt x="3574620" y="838219"/>
                </a:cubicBezTo>
                <a:cubicBezTo>
                  <a:pt x="3574620" y="838219"/>
                  <a:pt x="3574620" y="838219"/>
                  <a:pt x="3574620" y="833417"/>
                </a:cubicBezTo>
                <a:cubicBezTo>
                  <a:pt x="3570721" y="833417"/>
                  <a:pt x="3562924" y="828616"/>
                  <a:pt x="3559024" y="833417"/>
                </a:cubicBezTo>
                <a:cubicBezTo>
                  <a:pt x="3555126" y="833417"/>
                  <a:pt x="3547328" y="828616"/>
                  <a:pt x="3543429" y="828616"/>
                </a:cubicBezTo>
                <a:cubicBezTo>
                  <a:pt x="3543429" y="833417"/>
                  <a:pt x="3543429" y="833417"/>
                  <a:pt x="3547328" y="833417"/>
                </a:cubicBezTo>
                <a:cubicBezTo>
                  <a:pt x="3551227" y="838219"/>
                  <a:pt x="3555126" y="833417"/>
                  <a:pt x="3555126" y="838219"/>
                </a:cubicBezTo>
                <a:cubicBezTo>
                  <a:pt x="3555126" y="833417"/>
                  <a:pt x="3547328" y="838219"/>
                  <a:pt x="3547328" y="833417"/>
                </a:cubicBezTo>
                <a:cubicBezTo>
                  <a:pt x="3547328" y="833417"/>
                  <a:pt x="3543429" y="833417"/>
                  <a:pt x="3543429" y="833417"/>
                </a:cubicBezTo>
                <a:cubicBezTo>
                  <a:pt x="3539530" y="833417"/>
                  <a:pt x="3543429" y="828616"/>
                  <a:pt x="3539530" y="828616"/>
                </a:cubicBezTo>
                <a:cubicBezTo>
                  <a:pt x="3539530" y="828616"/>
                  <a:pt x="3539530" y="833417"/>
                  <a:pt x="3535632" y="833417"/>
                </a:cubicBezTo>
                <a:cubicBezTo>
                  <a:pt x="3535632" y="833417"/>
                  <a:pt x="3539530" y="833417"/>
                  <a:pt x="3539530" y="838219"/>
                </a:cubicBezTo>
                <a:cubicBezTo>
                  <a:pt x="3539530" y="838219"/>
                  <a:pt x="3539530" y="838219"/>
                  <a:pt x="3535632" y="838219"/>
                </a:cubicBezTo>
                <a:cubicBezTo>
                  <a:pt x="3531733" y="833417"/>
                  <a:pt x="3527834" y="838219"/>
                  <a:pt x="3527834" y="833417"/>
                </a:cubicBezTo>
                <a:cubicBezTo>
                  <a:pt x="3531733" y="833417"/>
                  <a:pt x="3531733" y="833417"/>
                  <a:pt x="3535632" y="838219"/>
                </a:cubicBezTo>
                <a:cubicBezTo>
                  <a:pt x="3535632" y="838219"/>
                  <a:pt x="3531733" y="838219"/>
                  <a:pt x="3535632" y="833417"/>
                </a:cubicBezTo>
                <a:cubicBezTo>
                  <a:pt x="3535632" y="828616"/>
                  <a:pt x="3539530" y="833417"/>
                  <a:pt x="3535632" y="828616"/>
                </a:cubicBezTo>
                <a:lnTo>
                  <a:pt x="3516137" y="828616"/>
                </a:lnTo>
                <a:cubicBezTo>
                  <a:pt x="3516137" y="828616"/>
                  <a:pt x="3516137" y="828616"/>
                  <a:pt x="3512239" y="828616"/>
                </a:cubicBezTo>
                <a:cubicBezTo>
                  <a:pt x="3504441" y="828616"/>
                  <a:pt x="3496643" y="823814"/>
                  <a:pt x="3492744" y="823814"/>
                </a:cubicBezTo>
                <a:cubicBezTo>
                  <a:pt x="3488846" y="823814"/>
                  <a:pt x="3484946" y="819014"/>
                  <a:pt x="3484946" y="823814"/>
                </a:cubicBezTo>
                <a:cubicBezTo>
                  <a:pt x="3473250" y="814212"/>
                  <a:pt x="3461553" y="823814"/>
                  <a:pt x="3453755" y="814212"/>
                </a:cubicBezTo>
                <a:cubicBezTo>
                  <a:pt x="3453755" y="819014"/>
                  <a:pt x="3449857" y="809410"/>
                  <a:pt x="3445957" y="819014"/>
                </a:cubicBezTo>
                <a:cubicBezTo>
                  <a:pt x="3430362" y="809410"/>
                  <a:pt x="3406969" y="809410"/>
                  <a:pt x="3387475" y="809410"/>
                </a:cubicBezTo>
                <a:cubicBezTo>
                  <a:pt x="3383576" y="809410"/>
                  <a:pt x="3383576" y="809410"/>
                  <a:pt x="3383576" y="809410"/>
                </a:cubicBezTo>
                <a:lnTo>
                  <a:pt x="3382851" y="809222"/>
                </a:lnTo>
                <a:lnTo>
                  <a:pt x="3391383" y="807010"/>
                </a:lnTo>
                <a:lnTo>
                  <a:pt x="3397285" y="804774"/>
                </a:lnTo>
                <a:lnTo>
                  <a:pt x="3414273" y="806169"/>
                </a:lnTo>
                <a:lnTo>
                  <a:pt x="3440111" y="809350"/>
                </a:lnTo>
                <a:lnTo>
                  <a:pt x="3450725" y="809162"/>
                </a:lnTo>
                <a:lnTo>
                  <a:pt x="3453755" y="809410"/>
                </a:lnTo>
                <a:cubicBezTo>
                  <a:pt x="3457654" y="814212"/>
                  <a:pt x="3469351" y="814212"/>
                  <a:pt x="3473250" y="809410"/>
                </a:cubicBezTo>
                <a:cubicBezTo>
                  <a:pt x="3473250" y="809410"/>
                  <a:pt x="3477148" y="814212"/>
                  <a:pt x="3481048" y="814212"/>
                </a:cubicBezTo>
                <a:cubicBezTo>
                  <a:pt x="3481048" y="809410"/>
                  <a:pt x="3481048" y="809410"/>
                  <a:pt x="3481048" y="809410"/>
                </a:cubicBezTo>
                <a:cubicBezTo>
                  <a:pt x="3484946" y="814212"/>
                  <a:pt x="3488846" y="809410"/>
                  <a:pt x="3492744" y="814212"/>
                </a:cubicBezTo>
                <a:cubicBezTo>
                  <a:pt x="3492744" y="814212"/>
                  <a:pt x="3496643" y="814212"/>
                  <a:pt x="3496643" y="809410"/>
                </a:cubicBezTo>
                <a:cubicBezTo>
                  <a:pt x="3500542" y="809410"/>
                  <a:pt x="3500542" y="814212"/>
                  <a:pt x="3500542" y="814212"/>
                </a:cubicBezTo>
                <a:cubicBezTo>
                  <a:pt x="3500542" y="814212"/>
                  <a:pt x="3500542" y="809410"/>
                  <a:pt x="3504441" y="809410"/>
                </a:cubicBezTo>
                <a:cubicBezTo>
                  <a:pt x="3508339" y="809410"/>
                  <a:pt x="3504441" y="814212"/>
                  <a:pt x="3508339" y="814212"/>
                </a:cubicBezTo>
                <a:cubicBezTo>
                  <a:pt x="3508339" y="814212"/>
                  <a:pt x="3508339" y="813012"/>
                  <a:pt x="3508339" y="812411"/>
                </a:cubicBezTo>
                <a:lnTo>
                  <a:pt x="3508339" y="809410"/>
                </a:lnTo>
                <a:cubicBezTo>
                  <a:pt x="3512239" y="809410"/>
                  <a:pt x="3512239" y="814212"/>
                  <a:pt x="3512239" y="814212"/>
                </a:cubicBezTo>
                <a:cubicBezTo>
                  <a:pt x="3512239" y="814212"/>
                  <a:pt x="3512239" y="809410"/>
                  <a:pt x="3516137" y="814212"/>
                </a:cubicBezTo>
                <a:cubicBezTo>
                  <a:pt x="3516137" y="814212"/>
                  <a:pt x="3516137" y="814212"/>
                  <a:pt x="3516137" y="809410"/>
                </a:cubicBezTo>
                <a:lnTo>
                  <a:pt x="3516137" y="809211"/>
                </a:lnTo>
                <a:lnTo>
                  <a:pt x="3516289" y="809224"/>
                </a:lnTo>
                <a:lnTo>
                  <a:pt x="3516137" y="809410"/>
                </a:lnTo>
                <a:cubicBezTo>
                  <a:pt x="3520037" y="814212"/>
                  <a:pt x="3520037" y="814212"/>
                  <a:pt x="3520037" y="814212"/>
                </a:cubicBezTo>
                <a:cubicBezTo>
                  <a:pt x="3516137" y="814212"/>
                  <a:pt x="3523935" y="819014"/>
                  <a:pt x="3523935" y="819014"/>
                </a:cubicBezTo>
                <a:cubicBezTo>
                  <a:pt x="3523935" y="814212"/>
                  <a:pt x="3523935" y="814212"/>
                  <a:pt x="3523935" y="814212"/>
                </a:cubicBezTo>
                <a:cubicBezTo>
                  <a:pt x="3531733" y="814212"/>
                  <a:pt x="3531733" y="809410"/>
                  <a:pt x="3535632" y="814212"/>
                </a:cubicBezTo>
                <a:cubicBezTo>
                  <a:pt x="3543429" y="814212"/>
                  <a:pt x="3555126" y="819014"/>
                  <a:pt x="3562924" y="819014"/>
                </a:cubicBezTo>
                <a:cubicBezTo>
                  <a:pt x="3562924" y="819014"/>
                  <a:pt x="3562924" y="819014"/>
                  <a:pt x="3559024" y="819014"/>
                </a:cubicBezTo>
                <a:cubicBezTo>
                  <a:pt x="3566822" y="819014"/>
                  <a:pt x="3570721" y="823814"/>
                  <a:pt x="3578519" y="823814"/>
                </a:cubicBezTo>
                <a:cubicBezTo>
                  <a:pt x="3582418" y="823814"/>
                  <a:pt x="3582418" y="819014"/>
                  <a:pt x="3582418" y="819014"/>
                </a:cubicBezTo>
                <a:cubicBezTo>
                  <a:pt x="3582418" y="819014"/>
                  <a:pt x="3582418" y="823814"/>
                  <a:pt x="3586317" y="823814"/>
                </a:cubicBezTo>
                <a:cubicBezTo>
                  <a:pt x="3590215" y="823814"/>
                  <a:pt x="3598013" y="823814"/>
                  <a:pt x="3605811" y="823814"/>
                </a:cubicBezTo>
                <a:cubicBezTo>
                  <a:pt x="3609710" y="823814"/>
                  <a:pt x="3617508" y="823814"/>
                  <a:pt x="3621406" y="828616"/>
                </a:cubicBezTo>
                <a:lnTo>
                  <a:pt x="3626604" y="825415"/>
                </a:lnTo>
                <a:lnTo>
                  <a:pt x="3598013" y="819014"/>
                </a:lnTo>
                <a:cubicBezTo>
                  <a:pt x="3601912" y="819014"/>
                  <a:pt x="3601912" y="819014"/>
                  <a:pt x="3605811" y="819014"/>
                </a:cubicBezTo>
                <a:cubicBezTo>
                  <a:pt x="3609710" y="819014"/>
                  <a:pt x="3594115" y="814212"/>
                  <a:pt x="3590215" y="819014"/>
                </a:cubicBezTo>
                <a:cubicBezTo>
                  <a:pt x="3588267" y="816613"/>
                  <a:pt x="3587291" y="816613"/>
                  <a:pt x="3586804" y="816613"/>
                </a:cubicBezTo>
                <a:lnTo>
                  <a:pt x="3586456" y="814894"/>
                </a:lnTo>
                <a:lnTo>
                  <a:pt x="3643346" y="819015"/>
                </a:lnTo>
                <a:cubicBezTo>
                  <a:pt x="3647246" y="819015"/>
                  <a:pt x="3658942" y="814213"/>
                  <a:pt x="3651144" y="814213"/>
                </a:cubicBezTo>
                <a:lnTo>
                  <a:pt x="3655043" y="814213"/>
                </a:lnTo>
                <a:cubicBezTo>
                  <a:pt x="3655043" y="814213"/>
                  <a:pt x="3655043" y="809411"/>
                  <a:pt x="3655043" y="809411"/>
                </a:cubicBezTo>
                <a:cubicBezTo>
                  <a:pt x="3658942" y="809411"/>
                  <a:pt x="3655043" y="814213"/>
                  <a:pt x="3658942" y="814213"/>
                </a:cubicBezTo>
                <a:cubicBezTo>
                  <a:pt x="3655043" y="814213"/>
                  <a:pt x="3658942" y="809411"/>
                  <a:pt x="3662841" y="809411"/>
                </a:cubicBezTo>
                <a:lnTo>
                  <a:pt x="3665960" y="813254"/>
                </a:lnTo>
                <a:lnTo>
                  <a:pt x="3670639" y="811812"/>
                </a:lnTo>
                <a:cubicBezTo>
                  <a:pt x="3673563" y="811812"/>
                  <a:pt x="3676487" y="811812"/>
                  <a:pt x="3678436" y="809411"/>
                </a:cubicBezTo>
                <a:cubicBezTo>
                  <a:pt x="3678436" y="809411"/>
                  <a:pt x="3678436" y="809411"/>
                  <a:pt x="3678436" y="814213"/>
                </a:cubicBezTo>
                <a:lnTo>
                  <a:pt x="3721324" y="814213"/>
                </a:lnTo>
                <a:lnTo>
                  <a:pt x="3729122" y="814213"/>
                </a:lnTo>
                <a:cubicBezTo>
                  <a:pt x="3733020" y="814213"/>
                  <a:pt x="3740818" y="814213"/>
                  <a:pt x="3752515" y="819015"/>
                </a:cubicBezTo>
                <a:cubicBezTo>
                  <a:pt x="3748615" y="819015"/>
                  <a:pt x="3748615" y="819015"/>
                  <a:pt x="3748615" y="823816"/>
                </a:cubicBezTo>
                <a:cubicBezTo>
                  <a:pt x="3744717" y="823816"/>
                  <a:pt x="3744717" y="819015"/>
                  <a:pt x="3744717" y="819015"/>
                </a:cubicBezTo>
                <a:cubicBezTo>
                  <a:pt x="3740818" y="819015"/>
                  <a:pt x="3736919" y="823816"/>
                  <a:pt x="3736919" y="819015"/>
                </a:cubicBezTo>
                <a:lnTo>
                  <a:pt x="3733020" y="819015"/>
                </a:lnTo>
                <a:cubicBezTo>
                  <a:pt x="3733020" y="823816"/>
                  <a:pt x="3736919" y="823816"/>
                  <a:pt x="3740818" y="823816"/>
                </a:cubicBezTo>
                <a:cubicBezTo>
                  <a:pt x="3772009" y="828618"/>
                  <a:pt x="3826593" y="828618"/>
                  <a:pt x="3857784" y="833418"/>
                </a:cubicBezTo>
                <a:lnTo>
                  <a:pt x="3922765" y="837419"/>
                </a:lnTo>
                <a:lnTo>
                  <a:pt x="3917241" y="834019"/>
                </a:lnTo>
                <a:cubicBezTo>
                  <a:pt x="3914317" y="834619"/>
                  <a:pt x="3912368" y="835819"/>
                  <a:pt x="3916267" y="833418"/>
                </a:cubicBezTo>
                <a:cubicBezTo>
                  <a:pt x="3904571" y="828618"/>
                  <a:pt x="3888975" y="833418"/>
                  <a:pt x="3881177" y="828618"/>
                </a:cubicBezTo>
                <a:cubicBezTo>
                  <a:pt x="3888975" y="828618"/>
                  <a:pt x="3904571" y="828618"/>
                  <a:pt x="3920166" y="833418"/>
                </a:cubicBezTo>
                <a:cubicBezTo>
                  <a:pt x="3931862" y="833418"/>
                  <a:pt x="3947458" y="833418"/>
                  <a:pt x="3951356" y="833418"/>
                </a:cubicBezTo>
                <a:cubicBezTo>
                  <a:pt x="3963053" y="833418"/>
                  <a:pt x="3994244" y="838220"/>
                  <a:pt x="4013738" y="838220"/>
                </a:cubicBezTo>
                <a:cubicBezTo>
                  <a:pt x="4013738" y="838220"/>
                  <a:pt x="4017638" y="838220"/>
                  <a:pt x="4017638" y="838220"/>
                </a:cubicBezTo>
                <a:cubicBezTo>
                  <a:pt x="4017638" y="838220"/>
                  <a:pt x="4021536" y="843021"/>
                  <a:pt x="4025435" y="838220"/>
                </a:cubicBezTo>
                <a:lnTo>
                  <a:pt x="4024785" y="837619"/>
                </a:lnTo>
                <a:lnTo>
                  <a:pt x="4021536" y="838220"/>
                </a:lnTo>
                <a:cubicBezTo>
                  <a:pt x="4021536" y="838220"/>
                  <a:pt x="4022510" y="837019"/>
                  <a:pt x="4023486" y="836420"/>
                </a:cubicBezTo>
                <a:lnTo>
                  <a:pt x="4024785" y="837619"/>
                </a:lnTo>
                <a:lnTo>
                  <a:pt x="4031283" y="836420"/>
                </a:lnTo>
                <a:cubicBezTo>
                  <a:pt x="4035182" y="837019"/>
                  <a:pt x="4039081" y="838220"/>
                  <a:pt x="4041031" y="838220"/>
                </a:cubicBezTo>
                <a:cubicBezTo>
                  <a:pt x="4060525" y="838220"/>
                  <a:pt x="4085868" y="841821"/>
                  <a:pt x="4112185" y="845422"/>
                </a:cubicBezTo>
                <a:lnTo>
                  <a:pt x="4130480" y="847134"/>
                </a:lnTo>
                <a:lnTo>
                  <a:pt x="4128755" y="841821"/>
                </a:lnTo>
                <a:cubicBezTo>
                  <a:pt x="4127780" y="841821"/>
                  <a:pt x="4126805" y="843021"/>
                  <a:pt x="4126805" y="843021"/>
                </a:cubicBezTo>
                <a:cubicBezTo>
                  <a:pt x="4126805" y="838220"/>
                  <a:pt x="4130704" y="838220"/>
                  <a:pt x="4130704" y="838220"/>
                </a:cubicBezTo>
                <a:lnTo>
                  <a:pt x="4126805" y="838220"/>
                </a:lnTo>
                <a:cubicBezTo>
                  <a:pt x="4126805" y="833418"/>
                  <a:pt x="4119007" y="838220"/>
                  <a:pt x="4122907" y="833418"/>
                </a:cubicBezTo>
                <a:cubicBezTo>
                  <a:pt x="4119007" y="833418"/>
                  <a:pt x="4122907" y="833418"/>
                  <a:pt x="4122907" y="838220"/>
                </a:cubicBezTo>
                <a:cubicBezTo>
                  <a:pt x="4119007" y="838220"/>
                  <a:pt x="4119007" y="838220"/>
                  <a:pt x="4119007" y="838220"/>
                </a:cubicBezTo>
                <a:cubicBezTo>
                  <a:pt x="4119007" y="838220"/>
                  <a:pt x="4119007" y="838220"/>
                  <a:pt x="4119007" y="833418"/>
                </a:cubicBezTo>
                <a:cubicBezTo>
                  <a:pt x="4115109" y="833418"/>
                  <a:pt x="4107311" y="828618"/>
                  <a:pt x="4103412" y="833418"/>
                </a:cubicBezTo>
                <a:cubicBezTo>
                  <a:pt x="4099513" y="833418"/>
                  <a:pt x="4091716" y="828618"/>
                  <a:pt x="4087816" y="828618"/>
                </a:cubicBezTo>
                <a:cubicBezTo>
                  <a:pt x="4087816" y="833418"/>
                  <a:pt x="4087816" y="833418"/>
                  <a:pt x="4091716" y="833418"/>
                </a:cubicBezTo>
                <a:cubicBezTo>
                  <a:pt x="4095614" y="838220"/>
                  <a:pt x="4099513" y="833418"/>
                  <a:pt x="4099513" y="838220"/>
                </a:cubicBezTo>
                <a:cubicBezTo>
                  <a:pt x="4099513" y="833418"/>
                  <a:pt x="4091716" y="838220"/>
                  <a:pt x="4091716" y="833418"/>
                </a:cubicBezTo>
                <a:cubicBezTo>
                  <a:pt x="4091716" y="833418"/>
                  <a:pt x="4087816" y="833418"/>
                  <a:pt x="4087816" y="833418"/>
                </a:cubicBezTo>
                <a:cubicBezTo>
                  <a:pt x="4083918" y="833418"/>
                  <a:pt x="4087816" y="828618"/>
                  <a:pt x="4083918" y="828618"/>
                </a:cubicBezTo>
                <a:cubicBezTo>
                  <a:pt x="4083918" y="828618"/>
                  <a:pt x="4083918" y="833418"/>
                  <a:pt x="4080020" y="833418"/>
                </a:cubicBezTo>
                <a:cubicBezTo>
                  <a:pt x="4080020" y="833418"/>
                  <a:pt x="4083918" y="833418"/>
                  <a:pt x="4083918" y="838220"/>
                </a:cubicBezTo>
                <a:cubicBezTo>
                  <a:pt x="4083918" y="838220"/>
                  <a:pt x="4083918" y="838220"/>
                  <a:pt x="4080020" y="838220"/>
                </a:cubicBezTo>
                <a:cubicBezTo>
                  <a:pt x="4076120" y="833418"/>
                  <a:pt x="4072222" y="838220"/>
                  <a:pt x="4072222" y="833418"/>
                </a:cubicBezTo>
                <a:cubicBezTo>
                  <a:pt x="4076120" y="833418"/>
                  <a:pt x="4076120" y="833418"/>
                  <a:pt x="4080020" y="838220"/>
                </a:cubicBezTo>
                <a:cubicBezTo>
                  <a:pt x="4080020" y="838220"/>
                  <a:pt x="4076120" y="838220"/>
                  <a:pt x="4080020" y="833418"/>
                </a:cubicBezTo>
                <a:cubicBezTo>
                  <a:pt x="4080020" y="828618"/>
                  <a:pt x="4083918" y="833418"/>
                  <a:pt x="4080020" y="828618"/>
                </a:cubicBezTo>
                <a:lnTo>
                  <a:pt x="4060525" y="828618"/>
                </a:lnTo>
                <a:lnTo>
                  <a:pt x="4056626" y="828618"/>
                </a:lnTo>
                <a:cubicBezTo>
                  <a:pt x="4048829" y="828618"/>
                  <a:pt x="4041031" y="823816"/>
                  <a:pt x="4037131" y="823816"/>
                </a:cubicBezTo>
                <a:cubicBezTo>
                  <a:pt x="4033233" y="823816"/>
                  <a:pt x="4029334" y="819015"/>
                  <a:pt x="4029334" y="823816"/>
                </a:cubicBezTo>
                <a:cubicBezTo>
                  <a:pt x="4017638" y="814213"/>
                  <a:pt x="4005940" y="823816"/>
                  <a:pt x="3998143" y="814213"/>
                </a:cubicBezTo>
                <a:cubicBezTo>
                  <a:pt x="3998143" y="819015"/>
                  <a:pt x="3994244" y="809411"/>
                  <a:pt x="3990345" y="819015"/>
                </a:cubicBezTo>
                <a:cubicBezTo>
                  <a:pt x="3974749" y="809411"/>
                  <a:pt x="3951356" y="809411"/>
                  <a:pt x="3931862" y="809411"/>
                </a:cubicBezTo>
                <a:cubicBezTo>
                  <a:pt x="3927964" y="809411"/>
                  <a:pt x="3927964" y="809411"/>
                  <a:pt x="3927964" y="809411"/>
                </a:cubicBezTo>
                <a:cubicBezTo>
                  <a:pt x="3924064" y="804611"/>
                  <a:pt x="3912368" y="809411"/>
                  <a:pt x="3912368" y="804611"/>
                </a:cubicBezTo>
                <a:cubicBezTo>
                  <a:pt x="3908469" y="804611"/>
                  <a:pt x="3908469" y="804611"/>
                  <a:pt x="3908469" y="804611"/>
                </a:cubicBezTo>
                <a:lnTo>
                  <a:pt x="3899209" y="804611"/>
                </a:lnTo>
                <a:cubicBezTo>
                  <a:pt x="3894823" y="803409"/>
                  <a:pt x="3890924" y="802210"/>
                  <a:pt x="3888975" y="804611"/>
                </a:cubicBezTo>
                <a:cubicBezTo>
                  <a:pt x="3881177" y="799809"/>
                  <a:pt x="3869480" y="804611"/>
                  <a:pt x="3857784" y="799809"/>
                </a:cubicBezTo>
                <a:lnTo>
                  <a:pt x="3849986" y="799809"/>
                </a:lnTo>
                <a:lnTo>
                  <a:pt x="3847062" y="799809"/>
                </a:lnTo>
                <a:cubicBezTo>
                  <a:pt x="3842188" y="798609"/>
                  <a:pt x="3836340" y="797409"/>
                  <a:pt x="3830491" y="799809"/>
                </a:cubicBezTo>
                <a:cubicBezTo>
                  <a:pt x="3830491" y="799809"/>
                  <a:pt x="3830491" y="799809"/>
                  <a:pt x="3830491" y="804611"/>
                </a:cubicBezTo>
                <a:cubicBezTo>
                  <a:pt x="3838289" y="804611"/>
                  <a:pt x="3846087" y="799809"/>
                  <a:pt x="3849986" y="804611"/>
                </a:cubicBezTo>
                <a:cubicBezTo>
                  <a:pt x="3849986" y="799809"/>
                  <a:pt x="3853885" y="809411"/>
                  <a:pt x="3853885" y="804611"/>
                </a:cubicBezTo>
                <a:cubicBezTo>
                  <a:pt x="3853885" y="804611"/>
                  <a:pt x="3857784" y="804611"/>
                  <a:pt x="3857784" y="804611"/>
                </a:cubicBezTo>
                <a:cubicBezTo>
                  <a:pt x="3853885" y="809411"/>
                  <a:pt x="3846087" y="804611"/>
                  <a:pt x="3842188" y="809411"/>
                </a:cubicBezTo>
                <a:cubicBezTo>
                  <a:pt x="3838289" y="809411"/>
                  <a:pt x="3838289" y="804611"/>
                  <a:pt x="3838289" y="804611"/>
                </a:cubicBezTo>
                <a:cubicBezTo>
                  <a:pt x="3834391" y="807012"/>
                  <a:pt x="3830491" y="807012"/>
                  <a:pt x="3826105" y="806411"/>
                </a:cubicBezTo>
                <a:lnTo>
                  <a:pt x="3820575" y="805752"/>
                </a:lnTo>
                <a:lnTo>
                  <a:pt x="3814896" y="808812"/>
                </a:lnTo>
                <a:cubicBezTo>
                  <a:pt x="3811972" y="808211"/>
                  <a:pt x="3809048" y="807012"/>
                  <a:pt x="3807099" y="809411"/>
                </a:cubicBezTo>
                <a:cubicBezTo>
                  <a:pt x="3807099" y="804611"/>
                  <a:pt x="3803200" y="809411"/>
                  <a:pt x="3803200" y="809411"/>
                </a:cubicBezTo>
                <a:cubicBezTo>
                  <a:pt x="3799301" y="809411"/>
                  <a:pt x="3799301" y="809411"/>
                  <a:pt x="3799301" y="804611"/>
                </a:cubicBezTo>
                <a:cubicBezTo>
                  <a:pt x="3803200" y="804611"/>
                  <a:pt x="3808073" y="805810"/>
                  <a:pt x="3812459" y="806411"/>
                </a:cubicBezTo>
                <a:lnTo>
                  <a:pt x="3817970" y="805441"/>
                </a:lnTo>
                <a:lnTo>
                  <a:pt x="3810997" y="804611"/>
                </a:lnTo>
                <a:lnTo>
                  <a:pt x="3810997" y="799809"/>
                </a:lnTo>
                <a:cubicBezTo>
                  <a:pt x="3807099" y="804611"/>
                  <a:pt x="3799301" y="799809"/>
                  <a:pt x="3795402" y="799809"/>
                </a:cubicBezTo>
                <a:cubicBezTo>
                  <a:pt x="3795402" y="799809"/>
                  <a:pt x="3799301" y="799809"/>
                  <a:pt x="3803200" y="799809"/>
                </a:cubicBezTo>
                <a:cubicBezTo>
                  <a:pt x="3795402" y="795008"/>
                  <a:pt x="3791504" y="795008"/>
                  <a:pt x="3783706" y="795008"/>
                </a:cubicBezTo>
                <a:cubicBezTo>
                  <a:pt x="3783706" y="799809"/>
                  <a:pt x="3783706" y="799809"/>
                  <a:pt x="3783706" y="799809"/>
                </a:cubicBezTo>
                <a:cubicBezTo>
                  <a:pt x="3779806" y="799809"/>
                  <a:pt x="3775908" y="799809"/>
                  <a:pt x="3772009" y="799809"/>
                </a:cubicBezTo>
                <a:cubicBezTo>
                  <a:pt x="3772009" y="799809"/>
                  <a:pt x="3775908" y="795008"/>
                  <a:pt x="3775908" y="795008"/>
                </a:cubicBezTo>
                <a:cubicBezTo>
                  <a:pt x="3768110" y="795008"/>
                  <a:pt x="3760313" y="790206"/>
                  <a:pt x="3756413" y="795008"/>
                </a:cubicBezTo>
                <a:cubicBezTo>
                  <a:pt x="3752515" y="795008"/>
                  <a:pt x="3752515" y="795008"/>
                  <a:pt x="3752515" y="790206"/>
                </a:cubicBezTo>
                <a:cubicBezTo>
                  <a:pt x="3748615" y="795008"/>
                  <a:pt x="3752515" y="795008"/>
                  <a:pt x="3748615" y="795008"/>
                </a:cubicBezTo>
                <a:cubicBezTo>
                  <a:pt x="3748615" y="790206"/>
                  <a:pt x="3748615" y="790206"/>
                  <a:pt x="3748615" y="790206"/>
                </a:cubicBezTo>
                <a:cubicBezTo>
                  <a:pt x="3736919" y="792607"/>
                  <a:pt x="3728146" y="792607"/>
                  <a:pt x="3719374" y="791407"/>
                </a:cubicBezTo>
                <a:lnTo>
                  <a:pt x="3713526" y="790206"/>
                </a:lnTo>
                <a:lnTo>
                  <a:pt x="3719374" y="792607"/>
                </a:lnTo>
                <a:cubicBezTo>
                  <a:pt x="3721324" y="792607"/>
                  <a:pt x="3723273" y="792607"/>
                  <a:pt x="3725222" y="795008"/>
                </a:cubicBezTo>
                <a:lnTo>
                  <a:pt x="3723706" y="795808"/>
                </a:lnTo>
                <a:lnTo>
                  <a:pt x="3726684" y="796809"/>
                </a:lnTo>
                <a:cubicBezTo>
                  <a:pt x="3728146" y="796208"/>
                  <a:pt x="3729122" y="795008"/>
                  <a:pt x="3729122" y="795008"/>
                </a:cubicBezTo>
                <a:cubicBezTo>
                  <a:pt x="3729122" y="795008"/>
                  <a:pt x="3733020" y="795008"/>
                  <a:pt x="3733020" y="795008"/>
                </a:cubicBezTo>
                <a:cubicBezTo>
                  <a:pt x="3733020" y="795008"/>
                  <a:pt x="3733020" y="799809"/>
                  <a:pt x="3736919" y="799809"/>
                </a:cubicBezTo>
                <a:cubicBezTo>
                  <a:pt x="3733020" y="795008"/>
                  <a:pt x="3733020" y="795008"/>
                  <a:pt x="3736919" y="795008"/>
                </a:cubicBezTo>
                <a:cubicBezTo>
                  <a:pt x="3740818" y="795008"/>
                  <a:pt x="3748615" y="795008"/>
                  <a:pt x="3752515" y="799809"/>
                </a:cubicBezTo>
                <a:cubicBezTo>
                  <a:pt x="3744717" y="799809"/>
                  <a:pt x="3740818" y="795008"/>
                  <a:pt x="3736919" y="799809"/>
                </a:cubicBezTo>
                <a:lnTo>
                  <a:pt x="3740818" y="799809"/>
                </a:lnTo>
                <a:lnTo>
                  <a:pt x="3748615" y="799809"/>
                </a:lnTo>
                <a:cubicBezTo>
                  <a:pt x="3744717" y="804611"/>
                  <a:pt x="3740818" y="799809"/>
                  <a:pt x="3740818" y="799809"/>
                </a:cubicBezTo>
                <a:cubicBezTo>
                  <a:pt x="3740818" y="804611"/>
                  <a:pt x="3733020" y="799809"/>
                  <a:pt x="3736919" y="799809"/>
                </a:cubicBezTo>
                <a:cubicBezTo>
                  <a:pt x="3729122" y="799809"/>
                  <a:pt x="3713526" y="799809"/>
                  <a:pt x="3701829" y="795008"/>
                </a:cubicBezTo>
                <a:lnTo>
                  <a:pt x="3705728" y="795008"/>
                </a:lnTo>
                <a:cubicBezTo>
                  <a:pt x="3701829" y="799809"/>
                  <a:pt x="3701829" y="790206"/>
                  <a:pt x="3701829" y="790206"/>
                </a:cubicBezTo>
                <a:cubicBezTo>
                  <a:pt x="3701829" y="795008"/>
                  <a:pt x="3705728" y="795008"/>
                  <a:pt x="3705728" y="795008"/>
                </a:cubicBezTo>
                <a:cubicBezTo>
                  <a:pt x="3713526" y="795008"/>
                  <a:pt x="3705728" y="795008"/>
                  <a:pt x="3705728" y="790206"/>
                </a:cubicBezTo>
                <a:cubicBezTo>
                  <a:pt x="3705728" y="790206"/>
                  <a:pt x="3709627" y="790206"/>
                  <a:pt x="3713526" y="795008"/>
                </a:cubicBezTo>
                <a:lnTo>
                  <a:pt x="3713526" y="790206"/>
                </a:lnTo>
                <a:lnTo>
                  <a:pt x="3690133" y="785404"/>
                </a:lnTo>
                <a:cubicBezTo>
                  <a:pt x="3690133" y="790206"/>
                  <a:pt x="3686233" y="780604"/>
                  <a:pt x="3686233" y="790206"/>
                </a:cubicBezTo>
                <a:cubicBezTo>
                  <a:pt x="3686233" y="785404"/>
                  <a:pt x="3686233" y="785404"/>
                  <a:pt x="3682335" y="790206"/>
                </a:cubicBezTo>
                <a:cubicBezTo>
                  <a:pt x="3666739" y="780604"/>
                  <a:pt x="3643346" y="785404"/>
                  <a:pt x="3619953" y="780604"/>
                </a:cubicBezTo>
                <a:cubicBezTo>
                  <a:pt x="3623852" y="780604"/>
                  <a:pt x="3623852" y="780604"/>
                  <a:pt x="3627751" y="780604"/>
                </a:cubicBezTo>
                <a:cubicBezTo>
                  <a:pt x="3631650" y="775802"/>
                  <a:pt x="3631650" y="780604"/>
                  <a:pt x="3635548" y="780604"/>
                </a:cubicBezTo>
                <a:lnTo>
                  <a:pt x="3639448" y="780604"/>
                </a:lnTo>
                <a:cubicBezTo>
                  <a:pt x="3631650" y="775802"/>
                  <a:pt x="3643346" y="780604"/>
                  <a:pt x="3643346" y="780604"/>
                </a:cubicBezTo>
                <a:lnTo>
                  <a:pt x="3645296" y="780604"/>
                </a:lnTo>
                <a:lnTo>
                  <a:pt x="3647246" y="780604"/>
                </a:lnTo>
                <a:cubicBezTo>
                  <a:pt x="3655043" y="780604"/>
                  <a:pt x="3658942" y="780604"/>
                  <a:pt x="3662841" y="785404"/>
                </a:cubicBezTo>
                <a:cubicBezTo>
                  <a:pt x="3666739" y="780604"/>
                  <a:pt x="3670639" y="780604"/>
                  <a:pt x="3674537" y="780604"/>
                </a:cubicBezTo>
                <a:cubicBezTo>
                  <a:pt x="3670639" y="775802"/>
                  <a:pt x="3662841" y="780604"/>
                  <a:pt x="3662841" y="775802"/>
                </a:cubicBezTo>
                <a:lnTo>
                  <a:pt x="3679215" y="779162"/>
                </a:lnTo>
                <a:lnTo>
                  <a:pt x="3680385" y="778803"/>
                </a:lnTo>
                <a:cubicBezTo>
                  <a:pt x="3682335" y="779403"/>
                  <a:pt x="3684285" y="780604"/>
                  <a:pt x="3686233" y="780604"/>
                </a:cubicBezTo>
                <a:cubicBezTo>
                  <a:pt x="3690133" y="780604"/>
                  <a:pt x="3686233" y="780604"/>
                  <a:pt x="3686233" y="775802"/>
                </a:cubicBezTo>
                <a:cubicBezTo>
                  <a:pt x="3690133" y="780604"/>
                  <a:pt x="3701829" y="775802"/>
                  <a:pt x="3701829" y="780604"/>
                </a:cubicBezTo>
                <a:cubicBezTo>
                  <a:pt x="3713526" y="780604"/>
                  <a:pt x="3721324" y="780604"/>
                  <a:pt x="3733020" y="780604"/>
                </a:cubicBezTo>
                <a:cubicBezTo>
                  <a:pt x="3736919" y="780604"/>
                  <a:pt x="3733020" y="785404"/>
                  <a:pt x="3733020" y="785404"/>
                </a:cubicBezTo>
                <a:cubicBezTo>
                  <a:pt x="3736919" y="780604"/>
                  <a:pt x="3736919" y="780604"/>
                  <a:pt x="3740818" y="780604"/>
                </a:cubicBezTo>
                <a:cubicBezTo>
                  <a:pt x="3740818" y="780604"/>
                  <a:pt x="3740818" y="785404"/>
                  <a:pt x="3740818" y="785404"/>
                </a:cubicBezTo>
                <a:cubicBezTo>
                  <a:pt x="3744717" y="785404"/>
                  <a:pt x="3748615" y="785404"/>
                  <a:pt x="3756413" y="785404"/>
                </a:cubicBezTo>
                <a:cubicBezTo>
                  <a:pt x="3756413" y="785404"/>
                  <a:pt x="3756413" y="780604"/>
                  <a:pt x="3756413" y="780604"/>
                </a:cubicBezTo>
                <a:cubicBezTo>
                  <a:pt x="3760313" y="780604"/>
                  <a:pt x="3764211" y="785404"/>
                  <a:pt x="3768110" y="780604"/>
                </a:cubicBezTo>
                <a:cubicBezTo>
                  <a:pt x="3768110" y="780604"/>
                  <a:pt x="3768110" y="780604"/>
                  <a:pt x="3768110" y="785404"/>
                </a:cubicBezTo>
                <a:cubicBezTo>
                  <a:pt x="3772009" y="785404"/>
                  <a:pt x="3779806" y="785404"/>
                  <a:pt x="3779806" y="785404"/>
                </a:cubicBezTo>
                <a:cubicBezTo>
                  <a:pt x="3779806" y="785404"/>
                  <a:pt x="3779806" y="785404"/>
                  <a:pt x="3779806" y="780604"/>
                </a:cubicBezTo>
                <a:cubicBezTo>
                  <a:pt x="3783706" y="780604"/>
                  <a:pt x="3783706" y="785404"/>
                  <a:pt x="3783706" y="785404"/>
                </a:cubicBezTo>
                <a:cubicBezTo>
                  <a:pt x="3787604" y="780604"/>
                  <a:pt x="3791504" y="785404"/>
                  <a:pt x="3791504" y="785404"/>
                </a:cubicBezTo>
                <a:cubicBezTo>
                  <a:pt x="3795402" y="785404"/>
                  <a:pt x="3795402" y="780604"/>
                  <a:pt x="3791504" y="780604"/>
                </a:cubicBezTo>
                <a:cubicBezTo>
                  <a:pt x="3799301" y="780604"/>
                  <a:pt x="3795402" y="785404"/>
                  <a:pt x="3795402" y="790206"/>
                </a:cubicBezTo>
                <a:cubicBezTo>
                  <a:pt x="3799301" y="785404"/>
                  <a:pt x="3795402" y="785404"/>
                  <a:pt x="3799301" y="785404"/>
                </a:cubicBezTo>
                <a:cubicBezTo>
                  <a:pt x="3799301" y="785404"/>
                  <a:pt x="3803200" y="790206"/>
                  <a:pt x="3803200" y="785404"/>
                </a:cubicBezTo>
                <a:cubicBezTo>
                  <a:pt x="3807099" y="785404"/>
                  <a:pt x="3814896" y="790206"/>
                  <a:pt x="3818795" y="785404"/>
                </a:cubicBezTo>
                <a:cubicBezTo>
                  <a:pt x="3822694" y="790206"/>
                  <a:pt x="3822694" y="785404"/>
                  <a:pt x="3822694" y="790206"/>
                </a:cubicBezTo>
                <a:cubicBezTo>
                  <a:pt x="3826593" y="790206"/>
                  <a:pt x="3826593" y="790206"/>
                  <a:pt x="3826593" y="785404"/>
                </a:cubicBezTo>
                <a:cubicBezTo>
                  <a:pt x="3834391" y="795008"/>
                  <a:pt x="3846087" y="790206"/>
                  <a:pt x="3853885" y="790206"/>
                </a:cubicBezTo>
                <a:cubicBezTo>
                  <a:pt x="3857784" y="795008"/>
                  <a:pt x="3849986" y="790206"/>
                  <a:pt x="3853885" y="795008"/>
                </a:cubicBezTo>
                <a:cubicBezTo>
                  <a:pt x="3853885" y="795008"/>
                  <a:pt x="3857784" y="795008"/>
                  <a:pt x="3857784" y="795008"/>
                </a:cubicBezTo>
                <a:cubicBezTo>
                  <a:pt x="3857784" y="790206"/>
                  <a:pt x="3853885" y="795008"/>
                  <a:pt x="3857784" y="790206"/>
                </a:cubicBezTo>
                <a:cubicBezTo>
                  <a:pt x="3857784" y="790206"/>
                  <a:pt x="3861682" y="795008"/>
                  <a:pt x="3857784" y="795008"/>
                </a:cubicBezTo>
                <a:cubicBezTo>
                  <a:pt x="3857784" y="799809"/>
                  <a:pt x="3861682" y="795008"/>
                  <a:pt x="3861682" y="795008"/>
                </a:cubicBezTo>
                <a:cubicBezTo>
                  <a:pt x="3865582" y="799809"/>
                  <a:pt x="3873380" y="795008"/>
                  <a:pt x="3881177" y="795008"/>
                </a:cubicBezTo>
                <a:cubicBezTo>
                  <a:pt x="3885076" y="795008"/>
                  <a:pt x="3888975" y="795008"/>
                  <a:pt x="3888975" y="799809"/>
                </a:cubicBezTo>
                <a:cubicBezTo>
                  <a:pt x="3888975" y="799809"/>
                  <a:pt x="3888975" y="795008"/>
                  <a:pt x="3888975" y="795008"/>
                </a:cubicBezTo>
                <a:cubicBezTo>
                  <a:pt x="3892873" y="795008"/>
                  <a:pt x="3888975" y="795008"/>
                  <a:pt x="3892873" y="799809"/>
                </a:cubicBezTo>
                <a:cubicBezTo>
                  <a:pt x="3904571" y="799809"/>
                  <a:pt x="3920166" y="799809"/>
                  <a:pt x="3931862" y="799809"/>
                </a:cubicBezTo>
                <a:cubicBezTo>
                  <a:pt x="3927964" y="795008"/>
                  <a:pt x="3916267" y="799809"/>
                  <a:pt x="3908469" y="795008"/>
                </a:cubicBezTo>
                <a:cubicBezTo>
                  <a:pt x="3912368" y="790206"/>
                  <a:pt x="3927964" y="799809"/>
                  <a:pt x="3939660" y="799809"/>
                </a:cubicBezTo>
                <a:cubicBezTo>
                  <a:pt x="3939660" y="799809"/>
                  <a:pt x="3935762" y="799809"/>
                  <a:pt x="3931862" y="799809"/>
                </a:cubicBezTo>
                <a:cubicBezTo>
                  <a:pt x="3935762" y="799809"/>
                  <a:pt x="3935762" y="804611"/>
                  <a:pt x="3939660" y="804611"/>
                </a:cubicBezTo>
                <a:cubicBezTo>
                  <a:pt x="3959154" y="809411"/>
                  <a:pt x="3982547" y="809411"/>
                  <a:pt x="3998143" y="809411"/>
                </a:cubicBezTo>
                <a:cubicBezTo>
                  <a:pt x="4002042" y="814213"/>
                  <a:pt x="4013738" y="814213"/>
                  <a:pt x="4017638" y="809411"/>
                </a:cubicBezTo>
                <a:cubicBezTo>
                  <a:pt x="4017638" y="809411"/>
                  <a:pt x="4021536" y="814213"/>
                  <a:pt x="4025435" y="814213"/>
                </a:cubicBezTo>
                <a:cubicBezTo>
                  <a:pt x="4025435" y="809411"/>
                  <a:pt x="4025435" y="809411"/>
                  <a:pt x="4025435" y="809411"/>
                </a:cubicBezTo>
                <a:cubicBezTo>
                  <a:pt x="4029334" y="814213"/>
                  <a:pt x="4033233" y="809411"/>
                  <a:pt x="4037131" y="814213"/>
                </a:cubicBezTo>
                <a:cubicBezTo>
                  <a:pt x="4037131" y="814213"/>
                  <a:pt x="4041031" y="814213"/>
                  <a:pt x="4041031" y="809411"/>
                </a:cubicBezTo>
                <a:cubicBezTo>
                  <a:pt x="4044929" y="809411"/>
                  <a:pt x="4044929" y="814213"/>
                  <a:pt x="4044929" y="814213"/>
                </a:cubicBezTo>
                <a:cubicBezTo>
                  <a:pt x="4044929" y="814213"/>
                  <a:pt x="4044929" y="809411"/>
                  <a:pt x="4048829" y="809411"/>
                </a:cubicBezTo>
                <a:cubicBezTo>
                  <a:pt x="4052727" y="809411"/>
                  <a:pt x="4048829" y="814213"/>
                  <a:pt x="4052727" y="814213"/>
                </a:cubicBezTo>
                <a:cubicBezTo>
                  <a:pt x="4052727" y="814213"/>
                  <a:pt x="4052727" y="813013"/>
                  <a:pt x="4052727" y="812413"/>
                </a:cubicBezTo>
                <a:lnTo>
                  <a:pt x="4052727" y="809411"/>
                </a:lnTo>
                <a:cubicBezTo>
                  <a:pt x="4056626" y="809411"/>
                  <a:pt x="4056626" y="814213"/>
                  <a:pt x="4056626" y="814213"/>
                </a:cubicBezTo>
                <a:cubicBezTo>
                  <a:pt x="4056626" y="814213"/>
                  <a:pt x="4056626" y="809411"/>
                  <a:pt x="4060525" y="814213"/>
                </a:cubicBezTo>
                <a:cubicBezTo>
                  <a:pt x="4060525" y="814213"/>
                  <a:pt x="4060525" y="814213"/>
                  <a:pt x="4060525" y="809411"/>
                </a:cubicBezTo>
                <a:cubicBezTo>
                  <a:pt x="4056626" y="809411"/>
                  <a:pt x="4060525" y="809411"/>
                  <a:pt x="4060525" y="804611"/>
                </a:cubicBezTo>
                <a:cubicBezTo>
                  <a:pt x="4044929" y="804611"/>
                  <a:pt x="4021536" y="804611"/>
                  <a:pt x="4009840" y="799809"/>
                </a:cubicBezTo>
                <a:cubicBezTo>
                  <a:pt x="4009840" y="799809"/>
                  <a:pt x="4002042" y="799809"/>
                  <a:pt x="4002042" y="799809"/>
                </a:cubicBezTo>
                <a:cubicBezTo>
                  <a:pt x="4002042" y="799809"/>
                  <a:pt x="4002042" y="795008"/>
                  <a:pt x="3998143" y="795008"/>
                </a:cubicBezTo>
                <a:lnTo>
                  <a:pt x="3994244" y="795008"/>
                </a:lnTo>
                <a:cubicBezTo>
                  <a:pt x="3994244" y="795008"/>
                  <a:pt x="3994244" y="795008"/>
                  <a:pt x="3994244" y="799809"/>
                </a:cubicBezTo>
                <a:cubicBezTo>
                  <a:pt x="3986446" y="795008"/>
                  <a:pt x="3978649" y="795008"/>
                  <a:pt x="3974749" y="795008"/>
                </a:cubicBezTo>
                <a:cubicBezTo>
                  <a:pt x="3978649" y="795008"/>
                  <a:pt x="3982547" y="795008"/>
                  <a:pt x="3978649" y="790206"/>
                </a:cubicBezTo>
                <a:cubicBezTo>
                  <a:pt x="3982547" y="795008"/>
                  <a:pt x="3986446" y="790206"/>
                  <a:pt x="3990345" y="790206"/>
                </a:cubicBezTo>
                <a:cubicBezTo>
                  <a:pt x="3990345" y="790206"/>
                  <a:pt x="3990345" y="790206"/>
                  <a:pt x="3990345" y="785404"/>
                </a:cubicBezTo>
                <a:cubicBezTo>
                  <a:pt x="3990345" y="785404"/>
                  <a:pt x="3982547" y="790206"/>
                  <a:pt x="3982547" y="785404"/>
                </a:cubicBezTo>
                <a:cubicBezTo>
                  <a:pt x="3982547" y="785404"/>
                  <a:pt x="3974749" y="785404"/>
                  <a:pt x="3974749" y="785404"/>
                </a:cubicBezTo>
                <a:lnTo>
                  <a:pt x="3944046" y="781203"/>
                </a:lnTo>
                <a:lnTo>
                  <a:pt x="3945508" y="783003"/>
                </a:lnTo>
                <a:cubicBezTo>
                  <a:pt x="3946483" y="783003"/>
                  <a:pt x="3947458" y="783003"/>
                  <a:pt x="3947458" y="785404"/>
                </a:cubicBezTo>
                <a:lnTo>
                  <a:pt x="3943765" y="789954"/>
                </a:lnTo>
                <a:lnTo>
                  <a:pt x="3943850" y="790072"/>
                </a:lnTo>
                <a:lnTo>
                  <a:pt x="3947458" y="788406"/>
                </a:lnTo>
                <a:cubicBezTo>
                  <a:pt x="3948432" y="787805"/>
                  <a:pt x="3949407" y="787805"/>
                  <a:pt x="3951356" y="790206"/>
                </a:cubicBezTo>
                <a:cubicBezTo>
                  <a:pt x="3951356" y="785404"/>
                  <a:pt x="3951356" y="785404"/>
                  <a:pt x="3951356" y="785404"/>
                </a:cubicBezTo>
                <a:lnTo>
                  <a:pt x="3955255" y="785404"/>
                </a:lnTo>
                <a:lnTo>
                  <a:pt x="3963053" y="785404"/>
                </a:lnTo>
                <a:cubicBezTo>
                  <a:pt x="3966952" y="785404"/>
                  <a:pt x="3963053" y="785404"/>
                  <a:pt x="3966952" y="785404"/>
                </a:cubicBezTo>
                <a:cubicBezTo>
                  <a:pt x="3966952" y="790206"/>
                  <a:pt x="3978649" y="785404"/>
                  <a:pt x="3974749" y="790206"/>
                </a:cubicBezTo>
                <a:cubicBezTo>
                  <a:pt x="3970851" y="785404"/>
                  <a:pt x="3970851" y="790206"/>
                  <a:pt x="3966952" y="790206"/>
                </a:cubicBezTo>
                <a:cubicBezTo>
                  <a:pt x="3970851" y="790206"/>
                  <a:pt x="3970851" y="790206"/>
                  <a:pt x="3970851" y="795008"/>
                </a:cubicBezTo>
                <a:cubicBezTo>
                  <a:pt x="3963053" y="795008"/>
                  <a:pt x="3963053" y="795008"/>
                  <a:pt x="3959154" y="790206"/>
                </a:cubicBezTo>
                <a:cubicBezTo>
                  <a:pt x="3959154" y="790206"/>
                  <a:pt x="3959154" y="785404"/>
                  <a:pt x="3955255" y="785404"/>
                </a:cubicBezTo>
                <a:cubicBezTo>
                  <a:pt x="3955255" y="785404"/>
                  <a:pt x="3955255" y="785404"/>
                  <a:pt x="3955255" y="790206"/>
                </a:cubicBezTo>
                <a:cubicBezTo>
                  <a:pt x="3955255" y="790206"/>
                  <a:pt x="3951356" y="790206"/>
                  <a:pt x="3951356" y="795008"/>
                </a:cubicBezTo>
                <a:cubicBezTo>
                  <a:pt x="3951356" y="790206"/>
                  <a:pt x="3951356" y="790206"/>
                  <a:pt x="3947458" y="790206"/>
                </a:cubicBezTo>
                <a:cubicBezTo>
                  <a:pt x="3947458" y="790206"/>
                  <a:pt x="3947458" y="795008"/>
                  <a:pt x="3947458" y="795008"/>
                </a:cubicBezTo>
                <a:lnTo>
                  <a:pt x="3943850" y="790072"/>
                </a:lnTo>
                <a:lnTo>
                  <a:pt x="3943559" y="790206"/>
                </a:lnTo>
                <a:cubicBezTo>
                  <a:pt x="3939660" y="790206"/>
                  <a:pt x="3935762" y="790206"/>
                  <a:pt x="3935762" y="790206"/>
                </a:cubicBezTo>
                <a:cubicBezTo>
                  <a:pt x="3931862" y="790206"/>
                  <a:pt x="3935762" y="795008"/>
                  <a:pt x="3935762" y="795008"/>
                </a:cubicBezTo>
                <a:cubicBezTo>
                  <a:pt x="3935762" y="790206"/>
                  <a:pt x="3931862" y="795008"/>
                  <a:pt x="3931862" y="795008"/>
                </a:cubicBezTo>
                <a:cubicBezTo>
                  <a:pt x="3931862" y="790206"/>
                  <a:pt x="3931862" y="790206"/>
                  <a:pt x="3931862" y="790206"/>
                </a:cubicBezTo>
                <a:cubicBezTo>
                  <a:pt x="3931862" y="790206"/>
                  <a:pt x="3931862" y="790206"/>
                  <a:pt x="3935762" y="790206"/>
                </a:cubicBezTo>
                <a:cubicBezTo>
                  <a:pt x="3937710" y="790206"/>
                  <a:pt x="3940634" y="789006"/>
                  <a:pt x="3943072" y="789006"/>
                </a:cubicBezTo>
                <a:lnTo>
                  <a:pt x="3943559" y="789673"/>
                </a:lnTo>
                <a:lnTo>
                  <a:pt x="3943559" y="785404"/>
                </a:lnTo>
                <a:lnTo>
                  <a:pt x="3943559" y="781137"/>
                </a:lnTo>
                <a:lnTo>
                  <a:pt x="3939660" y="780604"/>
                </a:lnTo>
                <a:cubicBezTo>
                  <a:pt x="3935762" y="780604"/>
                  <a:pt x="3927964" y="780604"/>
                  <a:pt x="3927964" y="780604"/>
                </a:cubicBezTo>
                <a:lnTo>
                  <a:pt x="3926850" y="779574"/>
                </a:lnTo>
                <a:lnTo>
                  <a:pt x="3924064" y="780604"/>
                </a:lnTo>
                <a:cubicBezTo>
                  <a:pt x="3916267" y="780604"/>
                  <a:pt x="3912368" y="775802"/>
                  <a:pt x="3908469" y="780604"/>
                </a:cubicBezTo>
                <a:cubicBezTo>
                  <a:pt x="3908469" y="775802"/>
                  <a:pt x="3908469" y="780604"/>
                  <a:pt x="3908469" y="775802"/>
                </a:cubicBezTo>
                <a:cubicBezTo>
                  <a:pt x="3900671" y="775802"/>
                  <a:pt x="3892873" y="771001"/>
                  <a:pt x="3888975" y="771001"/>
                </a:cubicBezTo>
                <a:cubicBezTo>
                  <a:pt x="3885076" y="771001"/>
                  <a:pt x="3885076" y="771001"/>
                  <a:pt x="3881177" y="771001"/>
                </a:cubicBezTo>
                <a:cubicBezTo>
                  <a:pt x="3885076" y="775802"/>
                  <a:pt x="3892873" y="771001"/>
                  <a:pt x="3892873" y="775802"/>
                </a:cubicBezTo>
                <a:cubicBezTo>
                  <a:pt x="3881177" y="775802"/>
                  <a:pt x="3881177" y="780604"/>
                  <a:pt x="3873380" y="771001"/>
                </a:cubicBezTo>
                <a:cubicBezTo>
                  <a:pt x="3877278" y="771001"/>
                  <a:pt x="3885076" y="761399"/>
                  <a:pt x="3888975" y="771001"/>
                </a:cubicBezTo>
                <a:cubicBezTo>
                  <a:pt x="3890924" y="768600"/>
                  <a:pt x="3898721" y="768600"/>
                  <a:pt x="3907007" y="769800"/>
                </a:cubicBezTo>
                <a:lnTo>
                  <a:pt x="3922791" y="774321"/>
                </a:lnTo>
                <a:lnTo>
                  <a:pt x="3925039" y="774001"/>
                </a:lnTo>
                <a:lnTo>
                  <a:pt x="3930745" y="774556"/>
                </a:lnTo>
                <a:lnTo>
                  <a:pt x="3933324" y="773401"/>
                </a:lnTo>
                <a:cubicBezTo>
                  <a:pt x="3934786" y="773402"/>
                  <a:pt x="3935762" y="773402"/>
                  <a:pt x="3935762" y="771001"/>
                </a:cubicBezTo>
                <a:cubicBezTo>
                  <a:pt x="3939660" y="775802"/>
                  <a:pt x="3939660" y="771001"/>
                  <a:pt x="3943559" y="775802"/>
                </a:cubicBezTo>
                <a:cubicBezTo>
                  <a:pt x="3943559" y="775802"/>
                  <a:pt x="3947458" y="775802"/>
                  <a:pt x="3947458" y="771001"/>
                </a:cubicBezTo>
                <a:cubicBezTo>
                  <a:pt x="3955255" y="771001"/>
                  <a:pt x="3955255" y="775802"/>
                  <a:pt x="3959154" y="775802"/>
                </a:cubicBezTo>
                <a:cubicBezTo>
                  <a:pt x="3959154" y="775802"/>
                  <a:pt x="3959154" y="775802"/>
                  <a:pt x="3963053" y="775802"/>
                </a:cubicBezTo>
                <a:cubicBezTo>
                  <a:pt x="3966952" y="775802"/>
                  <a:pt x="3963053" y="775802"/>
                  <a:pt x="3966952" y="775802"/>
                </a:cubicBezTo>
                <a:cubicBezTo>
                  <a:pt x="3966952" y="775802"/>
                  <a:pt x="3974749" y="780604"/>
                  <a:pt x="3974749" y="775802"/>
                </a:cubicBezTo>
                <a:cubicBezTo>
                  <a:pt x="3974749" y="780604"/>
                  <a:pt x="3970851" y="780604"/>
                  <a:pt x="3974749" y="780604"/>
                </a:cubicBezTo>
                <a:cubicBezTo>
                  <a:pt x="3970851" y="785404"/>
                  <a:pt x="3978649" y="780604"/>
                  <a:pt x="3982547" y="780604"/>
                </a:cubicBezTo>
                <a:cubicBezTo>
                  <a:pt x="4005940" y="785404"/>
                  <a:pt x="4037131" y="790206"/>
                  <a:pt x="4064424" y="790206"/>
                </a:cubicBezTo>
                <a:cubicBezTo>
                  <a:pt x="4056626" y="785404"/>
                  <a:pt x="4044929" y="780604"/>
                  <a:pt x="4037131" y="785404"/>
                </a:cubicBezTo>
                <a:cubicBezTo>
                  <a:pt x="4037131" y="780604"/>
                  <a:pt x="4033233" y="785404"/>
                  <a:pt x="4033233" y="780604"/>
                </a:cubicBezTo>
                <a:cubicBezTo>
                  <a:pt x="4033233" y="780604"/>
                  <a:pt x="4029334" y="785404"/>
                  <a:pt x="4033233" y="785404"/>
                </a:cubicBezTo>
                <a:cubicBezTo>
                  <a:pt x="4029334" y="785404"/>
                  <a:pt x="4029334" y="780604"/>
                  <a:pt x="4029334" y="780604"/>
                </a:cubicBezTo>
                <a:cubicBezTo>
                  <a:pt x="4025435" y="780604"/>
                  <a:pt x="4021536" y="780604"/>
                  <a:pt x="4017638" y="780604"/>
                </a:cubicBezTo>
                <a:cubicBezTo>
                  <a:pt x="4009840" y="780604"/>
                  <a:pt x="4002042" y="775802"/>
                  <a:pt x="3990345" y="775802"/>
                </a:cubicBezTo>
                <a:cubicBezTo>
                  <a:pt x="3994244" y="771001"/>
                  <a:pt x="4009840" y="780604"/>
                  <a:pt x="4013738" y="775802"/>
                </a:cubicBezTo>
                <a:cubicBezTo>
                  <a:pt x="4009840" y="771001"/>
                  <a:pt x="4005940" y="771001"/>
                  <a:pt x="3998143" y="771001"/>
                </a:cubicBezTo>
                <a:cubicBezTo>
                  <a:pt x="4002042" y="771001"/>
                  <a:pt x="4009840" y="771001"/>
                  <a:pt x="4013738" y="771001"/>
                </a:cubicBezTo>
                <a:cubicBezTo>
                  <a:pt x="4017638" y="771001"/>
                  <a:pt x="4017638" y="771001"/>
                  <a:pt x="4017638" y="771001"/>
                </a:cubicBezTo>
                <a:cubicBezTo>
                  <a:pt x="4021536" y="771001"/>
                  <a:pt x="4025435" y="775802"/>
                  <a:pt x="4029334" y="771001"/>
                </a:cubicBezTo>
                <a:lnTo>
                  <a:pt x="4037131" y="771001"/>
                </a:lnTo>
                <a:cubicBezTo>
                  <a:pt x="4056626" y="775802"/>
                  <a:pt x="4087816" y="775802"/>
                  <a:pt x="4107311" y="780604"/>
                </a:cubicBezTo>
                <a:cubicBezTo>
                  <a:pt x="4083918" y="766199"/>
                  <a:pt x="4052727" y="771001"/>
                  <a:pt x="4029334" y="761399"/>
                </a:cubicBezTo>
                <a:cubicBezTo>
                  <a:pt x="4021536" y="761399"/>
                  <a:pt x="4033233" y="766199"/>
                  <a:pt x="4033233" y="766199"/>
                </a:cubicBezTo>
                <a:cubicBezTo>
                  <a:pt x="4029334" y="766199"/>
                  <a:pt x="4029334" y="766199"/>
                  <a:pt x="4025435" y="766199"/>
                </a:cubicBezTo>
                <a:cubicBezTo>
                  <a:pt x="4025435" y="761399"/>
                  <a:pt x="4021536" y="761399"/>
                  <a:pt x="4021536" y="761399"/>
                </a:cubicBezTo>
                <a:cubicBezTo>
                  <a:pt x="4025435" y="761399"/>
                  <a:pt x="4025435" y="761399"/>
                  <a:pt x="4029334" y="761399"/>
                </a:cubicBezTo>
                <a:cubicBezTo>
                  <a:pt x="4041031" y="761399"/>
                  <a:pt x="4052727" y="766199"/>
                  <a:pt x="4064424" y="766199"/>
                </a:cubicBezTo>
                <a:cubicBezTo>
                  <a:pt x="4064424" y="766199"/>
                  <a:pt x="4064424" y="761399"/>
                  <a:pt x="4064424" y="761399"/>
                </a:cubicBezTo>
                <a:cubicBezTo>
                  <a:pt x="4064424" y="751795"/>
                  <a:pt x="4072222" y="761399"/>
                  <a:pt x="4076120" y="756597"/>
                </a:cubicBezTo>
                <a:cubicBezTo>
                  <a:pt x="4060525" y="751795"/>
                  <a:pt x="4048829" y="751795"/>
                  <a:pt x="4029334" y="746994"/>
                </a:cubicBezTo>
                <a:lnTo>
                  <a:pt x="4023972" y="746994"/>
                </a:lnTo>
                <a:cubicBezTo>
                  <a:pt x="4021536" y="745793"/>
                  <a:pt x="4019586" y="744593"/>
                  <a:pt x="4017638" y="746994"/>
                </a:cubicBezTo>
                <a:cubicBezTo>
                  <a:pt x="4013738" y="742192"/>
                  <a:pt x="4013738" y="746994"/>
                  <a:pt x="4013738" y="746994"/>
                </a:cubicBezTo>
                <a:lnTo>
                  <a:pt x="4011062" y="743698"/>
                </a:lnTo>
                <a:lnTo>
                  <a:pt x="4011614" y="743573"/>
                </a:lnTo>
                <a:lnTo>
                  <a:pt x="4010904" y="743503"/>
                </a:lnTo>
                <a:lnTo>
                  <a:pt x="4009840" y="742192"/>
                </a:lnTo>
                <a:cubicBezTo>
                  <a:pt x="4005940" y="742192"/>
                  <a:pt x="4005940" y="737392"/>
                  <a:pt x="4005940" y="737392"/>
                </a:cubicBezTo>
                <a:cubicBezTo>
                  <a:pt x="4005940" y="742192"/>
                  <a:pt x="4002042" y="732590"/>
                  <a:pt x="4002042" y="737392"/>
                </a:cubicBezTo>
                <a:cubicBezTo>
                  <a:pt x="4002042" y="737392"/>
                  <a:pt x="3998143" y="737392"/>
                  <a:pt x="3998143" y="732590"/>
                </a:cubicBezTo>
                <a:cubicBezTo>
                  <a:pt x="4021536" y="732590"/>
                  <a:pt x="4044929" y="737392"/>
                  <a:pt x="4068322" y="742192"/>
                </a:cubicBezTo>
                <a:cubicBezTo>
                  <a:pt x="4064424" y="737392"/>
                  <a:pt x="4068322" y="742192"/>
                  <a:pt x="4072222" y="737392"/>
                </a:cubicBezTo>
                <a:cubicBezTo>
                  <a:pt x="4072222" y="737392"/>
                  <a:pt x="4072222" y="742192"/>
                  <a:pt x="4076120" y="742192"/>
                </a:cubicBezTo>
                <a:cubicBezTo>
                  <a:pt x="4076120" y="742192"/>
                  <a:pt x="4076120" y="737392"/>
                  <a:pt x="4076120" y="737392"/>
                </a:cubicBezTo>
                <a:cubicBezTo>
                  <a:pt x="4068322" y="737392"/>
                  <a:pt x="4060525" y="737392"/>
                  <a:pt x="4060525" y="732590"/>
                </a:cubicBezTo>
                <a:cubicBezTo>
                  <a:pt x="4056626" y="732590"/>
                  <a:pt x="4056626" y="737392"/>
                  <a:pt x="4056626" y="737392"/>
                </a:cubicBezTo>
                <a:cubicBezTo>
                  <a:pt x="4037131" y="732590"/>
                  <a:pt x="3998143" y="727788"/>
                  <a:pt x="3978649" y="727788"/>
                </a:cubicBezTo>
                <a:lnTo>
                  <a:pt x="3976134" y="724692"/>
                </a:lnTo>
                <a:lnTo>
                  <a:pt x="4004476" y="727117"/>
                </a:lnTo>
                <a:lnTo>
                  <a:pt x="4004885" y="727248"/>
                </a:lnTo>
                <a:lnTo>
                  <a:pt x="4005017" y="727163"/>
                </a:lnTo>
                <a:lnTo>
                  <a:pt x="4046316" y="730696"/>
                </a:lnTo>
                <a:lnTo>
                  <a:pt x="4091101" y="733569"/>
                </a:lnTo>
                <a:lnTo>
                  <a:pt x="4087294" y="731127"/>
                </a:lnTo>
                <a:cubicBezTo>
                  <a:pt x="4085279" y="731558"/>
                  <a:pt x="4083936" y="732420"/>
                  <a:pt x="4086623" y="730696"/>
                </a:cubicBezTo>
                <a:cubicBezTo>
                  <a:pt x="4078562" y="727248"/>
                  <a:pt x="4067813" y="730696"/>
                  <a:pt x="4062439" y="727248"/>
                </a:cubicBezTo>
                <a:cubicBezTo>
                  <a:pt x="4067813" y="727248"/>
                  <a:pt x="4078562" y="727248"/>
                  <a:pt x="4089310" y="730696"/>
                </a:cubicBezTo>
                <a:cubicBezTo>
                  <a:pt x="4097371" y="730696"/>
                  <a:pt x="4108120" y="730696"/>
                  <a:pt x="4110806" y="730696"/>
                </a:cubicBezTo>
                <a:cubicBezTo>
                  <a:pt x="4118868" y="730696"/>
                  <a:pt x="4140365" y="734144"/>
                  <a:pt x="4153801" y="734144"/>
                </a:cubicBezTo>
                <a:cubicBezTo>
                  <a:pt x="4153801" y="734144"/>
                  <a:pt x="4156488" y="734144"/>
                  <a:pt x="4156488" y="734144"/>
                </a:cubicBezTo>
                <a:cubicBezTo>
                  <a:pt x="4156488" y="734144"/>
                  <a:pt x="4159175" y="737592"/>
                  <a:pt x="4161862" y="734144"/>
                </a:cubicBezTo>
                <a:lnTo>
                  <a:pt x="4161414" y="733713"/>
                </a:lnTo>
                <a:lnTo>
                  <a:pt x="4159175" y="734144"/>
                </a:lnTo>
                <a:cubicBezTo>
                  <a:pt x="4159175" y="734144"/>
                  <a:pt x="4159846" y="733282"/>
                  <a:pt x="4160519" y="732851"/>
                </a:cubicBezTo>
                <a:lnTo>
                  <a:pt x="4161414" y="733713"/>
                </a:lnTo>
                <a:lnTo>
                  <a:pt x="4165893" y="732851"/>
                </a:lnTo>
                <a:cubicBezTo>
                  <a:pt x="4168580" y="733282"/>
                  <a:pt x="4171267" y="734144"/>
                  <a:pt x="4172611" y="734144"/>
                </a:cubicBezTo>
                <a:cubicBezTo>
                  <a:pt x="4186046" y="734144"/>
                  <a:pt x="4203513" y="736730"/>
                  <a:pt x="4221651" y="739316"/>
                </a:cubicBezTo>
                <a:lnTo>
                  <a:pt x="4234260" y="740545"/>
                </a:lnTo>
                <a:lnTo>
                  <a:pt x="4233071" y="736730"/>
                </a:lnTo>
                <a:cubicBezTo>
                  <a:pt x="4232399" y="736730"/>
                  <a:pt x="4231727" y="737592"/>
                  <a:pt x="4231727" y="737592"/>
                </a:cubicBezTo>
                <a:cubicBezTo>
                  <a:pt x="4231727" y="734144"/>
                  <a:pt x="4234415" y="734144"/>
                  <a:pt x="4234415" y="734144"/>
                </a:cubicBezTo>
                <a:lnTo>
                  <a:pt x="4231727" y="734144"/>
                </a:lnTo>
                <a:cubicBezTo>
                  <a:pt x="4231727" y="730696"/>
                  <a:pt x="4226353" y="734144"/>
                  <a:pt x="4229040" y="730696"/>
                </a:cubicBezTo>
                <a:cubicBezTo>
                  <a:pt x="4226353" y="730696"/>
                  <a:pt x="4229040" y="730696"/>
                  <a:pt x="4229040" y="734144"/>
                </a:cubicBezTo>
                <a:cubicBezTo>
                  <a:pt x="4226353" y="734144"/>
                  <a:pt x="4226353" y="734144"/>
                  <a:pt x="4226353" y="734144"/>
                </a:cubicBezTo>
                <a:cubicBezTo>
                  <a:pt x="4226353" y="734144"/>
                  <a:pt x="4226353" y="734144"/>
                  <a:pt x="4226353" y="730696"/>
                </a:cubicBezTo>
                <a:cubicBezTo>
                  <a:pt x="4223666" y="730696"/>
                  <a:pt x="4218292" y="727248"/>
                  <a:pt x="4215604" y="730696"/>
                </a:cubicBezTo>
                <a:cubicBezTo>
                  <a:pt x="4212918" y="730696"/>
                  <a:pt x="4207543" y="727248"/>
                  <a:pt x="4204856" y="727248"/>
                </a:cubicBezTo>
                <a:cubicBezTo>
                  <a:pt x="4204856" y="730696"/>
                  <a:pt x="4204856" y="730696"/>
                  <a:pt x="4207543" y="730696"/>
                </a:cubicBezTo>
                <a:cubicBezTo>
                  <a:pt x="4210230" y="734144"/>
                  <a:pt x="4212918" y="730696"/>
                  <a:pt x="4212918" y="734144"/>
                </a:cubicBezTo>
                <a:cubicBezTo>
                  <a:pt x="4212918" y="730696"/>
                  <a:pt x="4207543" y="734144"/>
                  <a:pt x="4207543" y="730696"/>
                </a:cubicBezTo>
                <a:cubicBezTo>
                  <a:pt x="4207543" y="730696"/>
                  <a:pt x="4204856" y="730696"/>
                  <a:pt x="4204856" y="730696"/>
                </a:cubicBezTo>
                <a:cubicBezTo>
                  <a:pt x="4202169" y="730696"/>
                  <a:pt x="4204856" y="727248"/>
                  <a:pt x="4202169" y="727248"/>
                </a:cubicBezTo>
                <a:cubicBezTo>
                  <a:pt x="4202169" y="727248"/>
                  <a:pt x="4202169" y="730696"/>
                  <a:pt x="4199482" y="730696"/>
                </a:cubicBezTo>
                <a:cubicBezTo>
                  <a:pt x="4199482" y="730696"/>
                  <a:pt x="4202169" y="730696"/>
                  <a:pt x="4202169" y="734144"/>
                </a:cubicBezTo>
                <a:cubicBezTo>
                  <a:pt x="4202169" y="734144"/>
                  <a:pt x="4202169" y="734144"/>
                  <a:pt x="4199482" y="734144"/>
                </a:cubicBezTo>
                <a:cubicBezTo>
                  <a:pt x="4196795" y="730696"/>
                  <a:pt x="4194108" y="734144"/>
                  <a:pt x="4194108" y="730696"/>
                </a:cubicBezTo>
                <a:cubicBezTo>
                  <a:pt x="4196795" y="730696"/>
                  <a:pt x="4196795" y="730696"/>
                  <a:pt x="4199482" y="734144"/>
                </a:cubicBezTo>
                <a:cubicBezTo>
                  <a:pt x="4199482" y="734144"/>
                  <a:pt x="4196795" y="734144"/>
                  <a:pt x="4199482" y="730696"/>
                </a:cubicBezTo>
                <a:cubicBezTo>
                  <a:pt x="4199482" y="727248"/>
                  <a:pt x="4202169" y="730696"/>
                  <a:pt x="4199482" y="727248"/>
                </a:cubicBezTo>
                <a:lnTo>
                  <a:pt x="4186046" y="727248"/>
                </a:lnTo>
                <a:cubicBezTo>
                  <a:pt x="4186046" y="727248"/>
                  <a:pt x="4186046" y="727248"/>
                  <a:pt x="4183359" y="727248"/>
                </a:cubicBezTo>
                <a:cubicBezTo>
                  <a:pt x="4177985" y="727248"/>
                  <a:pt x="4172611" y="723800"/>
                  <a:pt x="4169923" y="723800"/>
                </a:cubicBezTo>
                <a:cubicBezTo>
                  <a:pt x="4167237" y="723800"/>
                  <a:pt x="4164549" y="720353"/>
                  <a:pt x="4164549" y="723800"/>
                </a:cubicBezTo>
                <a:cubicBezTo>
                  <a:pt x="4156488" y="716904"/>
                  <a:pt x="4148426" y="723800"/>
                  <a:pt x="4143052" y="716904"/>
                </a:cubicBezTo>
                <a:cubicBezTo>
                  <a:pt x="4143052" y="720353"/>
                  <a:pt x="4140365" y="713456"/>
                  <a:pt x="4137678" y="720353"/>
                </a:cubicBezTo>
                <a:cubicBezTo>
                  <a:pt x="4126929" y="713456"/>
                  <a:pt x="4110806" y="713456"/>
                  <a:pt x="4097371" y="713456"/>
                </a:cubicBezTo>
                <a:cubicBezTo>
                  <a:pt x="4094684" y="713456"/>
                  <a:pt x="4094684" y="713456"/>
                  <a:pt x="4094684" y="713456"/>
                </a:cubicBezTo>
                <a:lnTo>
                  <a:pt x="4094185" y="713321"/>
                </a:lnTo>
                <a:lnTo>
                  <a:pt x="4100065" y="711733"/>
                </a:lnTo>
                <a:lnTo>
                  <a:pt x="4104133" y="710127"/>
                </a:lnTo>
                <a:lnTo>
                  <a:pt x="4115841" y="711129"/>
                </a:lnTo>
                <a:lnTo>
                  <a:pt x="4133649" y="713413"/>
                </a:lnTo>
                <a:lnTo>
                  <a:pt x="4140963" y="713278"/>
                </a:lnTo>
                <a:lnTo>
                  <a:pt x="4143052" y="713456"/>
                </a:lnTo>
                <a:cubicBezTo>
                  <a:pt x="4145740" y="716904"/>
                  <a:pt x="4153801" y="716904"/>
                  <a:pt x="4156488" y="713456"/>
                </a:cubicBezTo>
                <a:cubicBezTo>
                  <a:pt x="4156488" y="713456"/>
                  <a:pt x="4159175" y="716904"/>
                  <a:pt x="4161862" y="716904"/>
                </a:cubicBezTo>
                <a:cubicBezTo>
                  <a:pt x="4161862" y="713456"/>
                  <a:pt x="4161862" y="713456"/>
                  <a:pt x="4161862" y="713456"/>
                </a:cubicBezTo>
                <a:cubicBezTo>
                  <a:pt x="4164549" y="716904"/>
                  <a:pt x="4167237" y="713456"/>
                  <a:pt x="4169923" y="716904"/>
                </a:cubicBezTo>
                <a:cubicBezTo>
                  <a:pt x="4169923" y="716904"/>
                  <a:pt x="4172611" y="716904"/>
                  <a:pt x="4172611" y="713456"/>
                </a:cubicBezTo>
                <a:cubicBezTo>
                  <a:pt x="4175298" y="713456"/>
                  <a:pt x="4175298" y="716904"/>
                  <a:pt x="4175298" y="716904"/>
                </a:cubicBezTo>
                <a:cubicBezTo>
                  <a:pt x="4175298" y="716904"/>
                  <a:pt x="4175298" y="713456"/>
                  <a:pt x="4177985" y="713456"/>
                </a:cubicBezTo>
                <a:cubicBezTo>
                  <a:pt x="4180672" y="713456"/>
                  <a:pt x="4177985" y="716904"/>
                  <a:pt x="4180672" y="716904"/>
                </a:cubicBezTo>
                <a:cubicBezTo>
                  <a:pt x="4180672" y="716904"/>
                  <a:pt x="4180672" y="716043"/>
                  <a:pt x="4180672" y="715611"/>
                </a:cubicBezTo>
                <a:lnTo>
                  <a:pt x="4180672" y="713456"/>
                </a:lnTo>
                <a:cubicBezTo>
                  <a:pt x="4183359" y="713456"/>
                  <a:pt x="4183359" y="716904"/>
                  <a:pt x="4183359" y="716904"/>
                </a:cubicBezTo>
                <a:cubicBezTo>
                  <a:pt x="4183359" y="716904"/>
                  <a:pt x="4183359" y="713456"/>
                  <a:pt x="4186046" y="716904"/>
                </a:cubicBezTo>
                <a:cubicBezTo>
                  <a:pt x="4186046" y="716904"/>
                  <a:pt x="4186046" y="716904"/>
                  <a:pt x="4186046" y="713456"/>
                </a:cubicBezTo>
                <a:lnTo>
                  <a:pt x="4186046" y="713313"/>
                </a:lnTo>
                <a:lnTo>
                  <a:pt x="4186151" y="713322"/>
                </a:lnTo>
                <a:lnTo>
                  <a:pt x="4186046" y="713456"/>
                </a:lnTo>
                <a:cubicBezTo>
                  <a:pt x="4188734" y="716904"/>
                  <a:pt x="4188734" y="716904"/>
                  <a:pt x="4188734" y="716904"/>
                </a:cubicBezTo>
                <a:cubicBezTo>
                  <a:pt x="4186046" y="716904"/>
                  <a:pt x="4191420" y="720353"/>
                  <a:pt x="4191420" y="720353"/>
                </a:cubicBezTo>
                <a:cubicBezTo>
                  <a:pt x="4191420" y="716904"/>
                  <a:pt x="4191420" y="716904"/>
                  <a:pt x="4191420" y="716904"/>
                </a:cubicBezTo>
                <a:cubicBezTo>
                  <a:pt x="4196795" y="716904"/>
                  <a:pt x="4196795" y="713456"/>
                  <a:pt x="4199482" y="716904"/>
                </a:cubicBezTo>
                <a:cubicBezTo>
                  <a:pt x="4204856" y="716904"/>
                  <a:pt x="4212918" y="720353"/>
                  <a:pt x="4218292" y="720353"/>
                </a:cubicBezTo>
                <a:cubicBezTo>
                  <a:pt x="4218292" y="720353"/>
                  <a:pt x="4218292" y="720353"/>
                  <a:pt x="4215604" y="720353"/>
                </a:cubicBezTo>
                <a:cubicBezTo>
                  <a:pt x="4220979" y="720353"/>
                  <a:pt x="4223666" y="723800"/>
                  <a:pt x="4229040" y="723800"/>
                </a:cubicBezTo>
                <a:cubicBezTo>
                  <a:pt x="4231727" y="723800"/>
                  <a:pt x="4231727" y="720353"/>
                  <a:pt x="4231727" y="720353"/>
                </a:cubicBezTo>
                <a:cubicBezTo>
                  <a:pt x="4231727" y="720353"/>
                  <a:pt x="4231727" y="723800"/>
                  <a:pt x="4234415" y="723800"/>
                </a:cubicBezTo>
                <a:cubicBezTo>
                  <a:pt x="4237101" y="723800"/>
                  <a:pt x="4242476" y="723800"/>
                  <a:pt x="4247850" y="723800"/>
                </a:cubicBezTo>
                <a:cubicBezTo>
                  <a:pt x="4250537" y="723800"/>
                  <a:pt x="4255912" y="723800"/>
                  <a:pt x="4258598" y="727248"/>
                </a:cubicBezTo>
                <a:lnTo>
                  <a:pt x="4262181" y="724950"/>
                </a:lnTo>
                <a:lnTo>
                  <a:pt x="4242476" y="720353"/>
                </a:lnTo>
                <a:cubicBezTo>
                  <a:pt x="4245163" y="720353"/>
                  <a:pt x="4245163" y="720353"/>
                  <a:pt x="4247850" y="720353"/>
                </a:cubicBezTo>
                <a:cubicBezTo>
                  <a:pt x="4250537" y="720353"/>
                  <a:pt x="4239789" y="716904"/>
                  <a:pt x="4237101" y="720353"/>
                </a:cubicBezTo>
                <a:cubicBezTo>
                  <a:pt x="4235758" y="718629"/>
                  <a:pt x="4235086" y="718629"/>
                  <a:pt x="4234750" y="718629"/>
                </a:cubicBezTo>
                <a:lnTo>
                  <a:pt x="4234510" y="717394"/>
                </a:lnTo>
                <a:lnTo>
                  <a:pt x="4273720" y="720354"/>
                </a:lnTo>
                <a:cubicBezTo>
                  <a:pt x="4276407" y="720354"/>
                  <a:pt x="4284468" y="716905"/>
                  <a:pt x="4279094" y="716905"/>
                </a:cubicBezTo>
                <a:lnTo>
                  <a:pt x="4281781" y="716905"/>
                </a:lnTo>
                <a:cubicBezTo>
                  <a:pt x="4281781" y="716905"/>
                  <a:pt x="4281781" y="713457"/>
                  <a:pt x="4281781" y="713457"/>
                </a:cubicBezTo>
                <a:cubicBezTo>
                  <a:pt x="4284468" y="713457"/>
                  <a:pt x="4281781" y="716905"/>
                  <a:pt x="4284468" y="716905"/>
                </a:cubicBezTo>
                <a:cubicBezTo>
                  <a:pt x="4281781" y="716905"/>
                  <a:pt x="4284468" y="713457"/>
                  <a:pt x="4287156" y="713457"/>
                </a:cubicBezTo>
                <a:lnTo>
                  <a:pt x="4289305" y="716216"/>
                </a:lnTo>
                <a:lnTo>
                  <a:pt x="4292530" y="715181"/>
                </a:lnTo>
                <a:cubicBezTo>
                  <a:pt x="4294545" y="715181"/>
                  <a:pt x="4296560" y="715181"/>
                  <a:pt x="4297903" y="713457"/>
                </a:cubicBezTo>
                <a:cubicBezTo>
                  <a:pt x="4297903" y="713457"/>
                  <a:pt x="4297903" y="713457"/>
                  <a:pt x="4297903" y="716905"/>
                </a:cubicBezTo>
                <a:lnTo>
                  <a:pt x="4327462" y="716905"/>
                </a:lnTo>
                <a:lnTo>
                  <a:pt x="4332837" y="716905"/>
                </a:lnTo>
                <a:cubicBezTo>
                  <a:pt x="4335523" y="716905"/>
                  <a:pt x="4340898" y="716905"/>
                  <a:pt x="4348959" y="720354"/>
                </a:cubicBezTo>
                <a:cubicBezTo>
                  <a:pt x="4346272" y="720354"/>
                  <a:pt x="4346272" y="720354"/>
                  <a:pt x="4346272" y="723801"/>
                </a:cubicBezTo>
                <a:cubicBezTo>
                  <a:pt x="4343585" y="723801"/>
                  <a:pt x="4343585" y="720354"/>
                  <a:pt x="4343585" y="720354"/>
                </a:cubicBezTo>
                <a:cubicBezTo>
                  <a:pt x="4340898" y="720354"/>
                  <a:pt x="4338211" y="723801"/>
                  <a:pt x="4338211" y="720354"/>
                </a:cubicBezTo>
                <a:lnTo>
                  <a:pt x="4335523" y="720354"/>
                </a:lnTo>
                <a:cubicBezTo>
                  <a:pt x="4335523" y="723801"/>
                  <a:pt x="4338211" y="723801"/>
                  <a:pt x="4340898" y="723801"/>
                </a:cubicBezTo>
                <a:cubicBezTo>
                  <a:pt x="4362395" y="727249"/>
                  <a:pt x="4400015" y="727249"/>
                  <a:pt x="4421512" y="730697"/>
                </a:cubicBezTo>
                <a:lnTo>
                  <a:pt x="4466297" y="733570"/>
                </a:lnTo>
                <a:lnTo>
                  <a:pt x="4462490" y="731128"/>
                </a:lnTo>
                <a:cubicBezTo>
                  <a:pt x="4460475" y="731559"/>
                  <a:pt x="4459132" y="732421"/>
                  <a:pt x="4461818" y="730697"/>
                </a:cubicBezTo>
                <a:cubicBezTo>
                  <a:pt x="4453757" y="727249"/>
                  <a:pt x="4443009" y="730697"/>
                  <a:pt x="4437635" y="727249"/>
                </a:cubicBezTo>
                <a:cubicBezTo>
                  <a:pt x="4443009" y="727249"/>
                  <a:pt x="4453757" y="727249"/>
                  <a:pt x="4464506" y="730697"/>
                </a:cubicBezTo>
                <a:cubicBezTo>
                  <a:pt x="4472567" y="730697"/>
                  <a:pt x="4483315" y="730697"/>
                  <a:pt x="4486002" y="730697"/>
                </a:cubicBezTo>
                <a:cubicBezTo>
                  <a:pt x="4494064" y="730697"/>
                  <a:pt x="4515561" y="734145"/>
                  <a:pt x="4528996" y="734145"/>
                </a:cubicBezTo>
                <a:cubicBezTo>
                  <a:pt x="4528996" y="734145"/>
                  <a:pt x="4531684" y="734145"/>
                  <a:pt x="4531684" y="734145"/>
                </a:cubicBezTo>
                <a:cubicBezTo>
                  <a:pt x="4531684" y="734145"/>
                  <a:pt x="4534371" y="737593"/>
                  <a:pt x="4537058" y="734145"/>
                </a:cubicBezTo>
                <a:lnTo>
                  <a:pt x="4536610" y="733714"/>
                </a:lnTo>
                <a:lnTo>
                  <a:pt x="4534371" y="734145"/>
                </a:lnTo>
                <a:cubicBezTo>
                  <a:pt x="4534371" y="734145"/>
                  <a:pt x="4535042" y="733283"/>
                  <a:pt x="4535714" y="732852"/>
                </a:cubicBezTo>
                <a:lnTo>
                  <a:pt x="4536610" y="733714"/>
                </a:lnTo>
                <a:lnTo>
                  <a:pt x="4541089" y="732852"/>
                </a:lnTo>
                <a:cubicBezTo>
                  <a:pt x="4543775" y="733283"/>
                  <a:pt x="4546463" y="734145"/>
                  <a:pt x="4547807" y="734145"/>
                </a:cubicBezTo>
                <a:cubicBezTo>
                  <a:pt x="4561242" y="734145"/>
                  <a:pt x="4578709" y="736731"/>
                  <a:pt x="4596847" y="739317"/>
                </a:cubicBezTo>
                <a:lnTo>
                  <a:pt x="4609456" y="740546"/>
                </a:lnTo>
                <a:lnTo>
                  <a:pt x="4608267" y="736731"/>
                </a:lnTo>
                <a:cubicBezTo>
                  <a:pt x="4607595" y="736731"/>
                  <a:pt x="4606923" y="737593"/>
                  <a:pt x="4606923" y="737593"/>
                </a:cubicBezTo>
                <a:cubicBezTo>
                  <a:pt x="4606923" y="734145"/>
                  <a:pt x="4609610" y="734145"/>
                  <a:pt x="4609610" y="734145"/>
                </a:cubicBezTo>
                <a:lnTo>
                  <a:pt x="4606923" y="734145"/>
                </a:lnTo>
                <a:cubicBezTo>
                  <a:pt x="4606923" y="730697"/>
                  <a:pt x="4601549" y="734145"/>
                  <a:pt x="4604236" y="730697"/>
                </a:cubicBezTo>
                <a:cubicBezTo>
                  <a:pt x="4601549" y="730697"/>
                  <a:pt x="4604236" y="730697"/>
                  <a:pt x="4604236" y="734145"/>
                </a:cubicBezTo>
                <a:cubicBezTo>
                  <a:pt x="4601549" y="734145"/>
                  <a:pt x="4601549" y="734145"/>
                  <a:pt x="4601549" y="734145"/>
                </a:cubicBezTo>
                <a:cubicBezTo>
                  <a:pt x="4601549" y="734145"/>
                  <a:pt x="4601549" y="734145"/>
                  <a:pt x="4601549" y="730697"/>
                </a:cubicBezTo>
                <a:cubicBezTo>
                  <a:pt x="4598862" y="730697"/>
                  <a:pt x="4593488" y="727249"/>
                  <a:pt x="4590800" y="730697"/>
                </a:cubicBezTo>
                <a:cubicBezTo>
                  <a:pt x="4588113" y="730697"/>
                  <a:pt x="4582739" y="727249"/>
                  <a:pt x="4580052" y="727249"/>
                </a:cubicBezTo>
                <a:cubicBezTo>
                  <a:pt x="4580052" y="730697"/>
                  <a:pt x="4580052" y="730697"/>
                  <a:pt x="4582739" y="730697"/>
                </a:cubicBezTo>
                <a:cubicBezTo>
                  <a:pt x="4585426" y="734145"/>
                  <a:pt x="4588113" y="730697"/>
                  <a:pt x="4588113" y="734145"/>
                </a:cubicBezTo>
                <a:cubicBezTo>
                  <a:pt x="4588113" y="730697"/>
                  <a:pt x="4582739" y="734145"/>
                  <a:pt x="4582739" y="730697"/>
                </a:cubicBezTo>
                <a:cubicBezTo>
                  <a:pt x="4582739" y="730697"/>
                  <a:pt x="4580052" y="730697"/>
                  <a:pt x="4580052" y="730697"/>
                </a:cubicBezTo>
                <a:cubicBezTo>
                  <a:pt x="4577365" y="730697"/>
                  <a:pt x="4580052" y="727249"/>
                  <a:pt x="4577365" y="727249"/>
                </a:cubicBezTo>
                <a:cubicBezTo>
                  <a:pt x="4577365" y="727249"/>
                  <a:pt x="4577365" y="730697"/>
                  <a:pt x="4574678" y="730697"/>
                </a:cubicBezTo>
                <a:cubicBezTo>
                  <a:pt x="4574678" y="730697"/>
                  <a:pt x="4577365" y="730697"/>
                  <a:pt x="4577365" y="734145"/>
                </a:cubicBezTo>
                <a:cubicBezTo>
                  <a:pt x="4577365" y="734145"/>
                  <a:pt x="4577365" y="734145"/>
                  <a:pt x="4574678" y="734145"/>
                </a:cubicBezTo>
                <a:cubicBezTo>
                  <a:pt x="4571991" y="730697"/>
                  <a:pt x="4569304" y="734145"/>
                  <a:pt x="4569304" y="730697"/>
                </a:cubicBezTo>
                <a:cubicBezTo>
                  <a:pt x="4571991" y="730697"/>
                  <a:pt x="4571991" y="730697"/>
                  <a:pt x="4574678" y="734145"/>
                </a:cubicBezTo>
                <a:cubicBezTo>
                  <a:pt x="4574678" y="734145"/>
                  <a:pt x="4571991" y="734145"/>
                  <a:pt x="4574678" y="730697"/>
                </a:cubicBezTo>
                <a:cubicBezTo>
                  <a:pt x="4574678" y="727249"/>
                  <a:pt x="4577365" y="730697"/>
                  <a:pt x="4574678" y="727249"/>
                </a:cubicBezTo>
                <a:lnTo>
                  <a:pt x="4561242" y="727249"/>
                </a:lnTo>
                <a:lnTo>
                  <a:pt x="4558555" y="727249"/>
                </a:lnTo>
                <a:cubicBezTo>
                  <a:pt x="4553181" y="727249"/>
                  <a:pt x="4547807" y="723801"/>
                  <a:pt x="4545119" y="723801"/>
                </a:cubicBezTo>
                <a:cubicBezTo>
                  <a:pt x="4542432" y="723801"/>
                  <a:pt x="4539745" y="720354"/>
                  <a:pt x="4539745" y="723801"/>
                </a:cubicBezTo>
                <a:cubicBezTo>
                  <a:pt x="4531684" y="716905"/>
                  <a:pt x="4523622" y="723801"/>
                  <a:pt x="4518248" y="716905"/>
                </a:cubicBezTo>
                <a:cubicBezTo>
                  <a:pt x="4518248" y="720354"/>
                  <a:pt x="4515561" y="713457"/>
                  <a:pt x="4512874" y="720354"/>
                </a:cubicBezTo>
                <a:cubicBezTo>
                  <a:pt x="4502125" y="713457"/>
                  <a:pt x="4486002" y="713457"/>
                  <a:pt x="4472567" y="713457"/>
                </a:cubicBezTo>
                <a:cubicBezTo>
                  <a:pt x="4469880" y="713457"/>
                  <a:pt x="4469880" y="713457"/>
                  <a:pt x="4469880" y="713457"/>
                </a:cubicBezTo>
                <a:cubicBezTo>
                  <a:pt x="4467193" y="710010"/>
                  <a:pt x="4459132" y="713457"/>
                  <a:pt x="4459132" y="710010"/>
                </a:cubicBezTo>
                <a:cubicBezTo>
                  <a:pt x="4456444" y="710010"/>
                  <a:pt x="4456444" y="710010"/>
                  <a:pt x="4456444" y="710010"/>
                </a:cubicBezTo>
                <a:lnTo>
                  <a:pt x="4450062" y="710010"/>
                </a:lnTo>
                <a:cubicBezTo>
                  <a:pt x="4447039" y="709147"/>
                  <a:pt x="4444352" y="708285"/>
                  <a:pt x="4443009" y="710010"/>
                </a:cubicBezTo>
                <a:cubicBezTo>
                  <a:pt x="4437635" y="706561"/>
                  <a:pt x="4429573" y="710010"/>
                  <a:pt x="4421512" y="706561"/>
                </a:cubicBezTo>
                <a:lnTo>
                  <a:pt x="4416137" y="706561"/>
                </a:lnTo>
                <a:lnTo>
                  <a:pt x="4414122" y="706561"/>
                </a:lnTo>
                <a:cubicBezTo>
                  <a:pt x="4410763" y="705700"/>
                  <a:pt x="4406733" y="704838"/>
                  <a:pt x="4402701" y="706561"/>
                </a:cubicBezTo>
                <a:cubicBezTo>
                  <a:pt x="4402701" y="706561"/>
                  <a:pt x="4402701" y="706561"/>
                  <a:pt x="4402701" y="710010"/>
                </a:cubicBezTo>
                <a:cubicBezTo>
                  <a:pt x="4408076" y="710010"/>
                  <a:pt x="4413450" y="706561"/>
                  <a:pt x="4416137" y="710010"/>
                </a:cubicBezTo>
                <a:cubicBezTo>
                  <a:pt x="4416137" y="706561"/>
                  <a:pt x="4418824" y="713457"/>
                  <a:pt x="4418824" y="710010"/>
                </a:cubicBezTo>
                <a:cubicBezTo>
                  <a:pt x="4418824" y="710010"/>
                  <a:pt x="4421512" y="710010"/>
                  <a:pt x="4421512" y="710010"/>
                </a:cubicBezTo>
                <a:cubicBezTo>
                  <a:pt x="4418824" y="713457"/>
                  <a:pt x="4413450" y="710010"/>
                  <a:pt x="4410763" y="713457"/>
                </a:cubicBezTo>
                <a:cubicBezTo>
                  <a:pt x="4408076" y="713457"/>
                  <a:pt x="4408076" y="710010"/>
                  <a:pt x="4408076" y="710010"/>
                </a:cubicBezTo>
                <a:cubicBezTo>
                  <a:pt x="4405389" y="711734"/>
                  <a:pt x="4402701" y="711734"/>
                  <a:pt x="4399678" y="711302"/>
                </a:cubicBezTo>
                <a:lnTo>
                  <a:pt x="4395867" y="710829"/>
                </a:lnTo>
                <a:lnTo>
                  <a:pt x="4391953" y="713027"/>
                </a:lnTo>
                <a:cubicBezTo>
                  <a:pt x="4389938" y="712595"/>
                  <a:pt x="4387922" y="711734"/>
                  <a:pt x="4386579" y="713457"/>
                </a:cubicBezTo>
                <a:cubicBezTo>
                  <a:pt x="4386579" y="710010"/>
                  <a:pt x="4383892" y="713457"/>
                  <a:pt x="4383892" y="713457"/>
                </a:cubicBezTo>
                <a:cubicBezTo>
                  <a:pt x="4381205" y="713457"/>
                  <a:pt x="4381205" y="713457"/>
                  <a:pt x="4381205" y="710010"/>
                </a:cubicBezTo>
                <a:cubicBezTo>
                  <a:pt x="4383892" y="710010"/>
                  <a:pt x="4387251" y="710871"/>
                  <a:pt x="4390274" y="711302"/>
                </a:cubicBezTo>
                <a:lnTo>
                  <a:pt x="4394072" y="710606"/>
                </a:lnTo>
                <a:lnTo>
                  <a:pt x="4389266" y="710010"/>
                </a:lnTo>
                <a:lnTo>
                  <a:pt x="4389266" y="706561"/>
                </a:lnTo>
                <a:cubicBezTo>
                  <a:pt x="4386579" y="710010"/>
                  <a:pt x="4381205" y="706561"/>
                  <a:pt x="4378518" y="706561"/>
                </a:cubicBezTo>
                <a:cubicBezTo>
                  <a:pt x="4378518" y="706561"/>
                  <a:pt x="4381205" y="706561"/>
                  <a:pt x="4383892" y="706561"/>
                </a:cubicBezTo>
                <a:cubicBezTo>
                  <a:pt x="4378518" y="703114"/>
                  <a:pt x="4375831" y="703114"/>
                  <a:pt x="4370456" y="703114"/>
                </a:cubicBezTo>
                <a:cubicBezTo>
                  <a:pt x="4370456" y="706561"/>
                  <a:pt x="4370456" y="706561"/>
                  <a:pt x="4370456" y="706561"/>
                </a:cubicBezTo>
                <a:cubicBezTo>
                  <a:pt x="4367769" y="706561"/>
                  <a:pt x="4365082" y="706561"/>
                  <a:pt x="4362395" y="706561"/>
                </a:cubicBezTo>
                <a:cubicBezTo>
                  <a:pt x="4362395" y="706561"/>
                  <a:pt x="4365082" y="703114"/>
                  <a:pt x="4365082" y="703114"/>
                </a:cubicBezTo>
                <a:cubicBezTo>
                  <a:pt x="4359708" y="703114"/>
                  <a:pt x="4354334" y="699665"/>
                  <a:pt x="4351646" y="703114"/>
                </a:cubicBezTo>
                <a:cubicBezTo>
                  <a:pt x="4348959" y="703114"/>
                  <a:pt x="4348959" y="703114"/>
                  <a:pt x="4348959" y="699665"/>
                </a:cubicBezTo>
                <a:cubicBezTo>
                  <a:pt x="4346272" y="703114"/>
                  <a:pt x="4348959" y="703114"/>
                  <a:pt x="4346272" y="703114"/>
                </a:cubicBezTo>
                <a:cubicBezTo>
                  <a:pt x="4346272" y="699665"/>
                  <a:pt x="4346272" y="699665"/>
                  <a:pt x="4346272" y="699665"/>
                </a:cubicBezTo>
                <a:cubicBezTo>
                  <a:pt x="4338211" y="701390"/>
                  <a:pt x="4332164" y="701390"/>
                  <a:pt x="4326119" y="700528"/>
                </a:cubicBezTo>
                <a:lnTo>
                  <a:pt x="4322088" y="699665"/>
                </a:lnTo>
                <a:lnTo>
                  <a:pt x="4326119" y="701390"/>
                </a:lnTo>
                <a:cubicBezTo>
                  <a:pt x="4327462" y="701390"/>
                  <a:pt x="4328806" y="701390"/>
                  <a:pt x="4330149" y="703114"/>
                </a:cubicBezTo>
                <a:lnTo>
                  <a:pt x="4329104" y="703688"/>
                </a:lnTo>
                <a:lnTo>
                  <a:pt x="4331157" y="704407"/>
                </a:lnTo>
                <a:cubicBezTo>
                  <a:pt x="4332164" y="703975"/>
                  <a:pt x="4332837" y="703114"/>
                  <a:pt x="4332837" y="703114"/>
                </a:cubicBezTo>
                <a:cubicBezTo>
                  <a:pt x="4332837" y="703114"/>
                  <a:pt x="4335523" y="703114"/>
                  <a:pt x="4335523" y="703114"/>
                </a:cubicBezTo>
                <a:cubicBezTo>
                  <a:pt x="4335523" y="703114"/>
                  <a:pt x="4335523" y="706561"/>
                  <a:pt x="4338211" y="706561"/>
                </a:cubicBezTo>
                <a:cubicBezTo>
                  <a:pt x="4335523" y="703114"/>
                  <a:pt x="4335523" y="703114"/>
                  <a:pt x="4338211" y="703114"/>
                </a:cubicBezTo>
                <a:cubicBezTo>
                  <a:pt x="4340898" y="703114"/>
                  <a:pt x="4346272" y="703114"/>
                  <a:pt x="4348959" y="706561"/>
                </a:cubicBezTo>
                <a:cubicBezTo>
                  <a:pt x="4343585" y="706561"/>
                  <a:pt x="4340898" y="703114"/>
                  <a:pt x="4338211" y="706561"/>
                </a:cubicBezTo>
                <a:lnTo>
                  <a:pt x="4340898" y="706561"/>
                </a:lnTo>
                <a:lnTo>
                  <a:pt x="4346272" y="706561"/>
                </a:lnTo>
                <a:cubicBezTo>
                  <a:pt x="4343585" y="710010"/>
                  <a:pt x="4340898" y="706561"/>
                  <a:pt x="4340898" y="706561"/>
                </a:cubicBezTo>
                <a:cubicBezTo>
                  <a:pt x="4340898" y="710010"/>
                  <a:pt x="4335523" y="706561"/>
                  <a:pt x="4338211" y="706561"/>
                </a:cubicBezTo>
                <a:cubicBezTo>
                  <a:pt x="4332837" y="706561"/>
                  <a:pt x="4322088" y="706561"/>
                  <a:pt x="4314026" y="703114"/>
                </a:cubicBezTo>
                <a:lnTo>
                  <a:pt x="4316714" y="703114"/>
                </a:lnTo>
                <a:cubicBezTo>
                  <a:pt x="4314026" y="706561"/>
                  <a:pt x="4314026" y="699665"/>
                  <a:pt x="4314026" y="699665"/>
                </a:cubicBezTo>
                <a:cubicBezTo>
                  <a:pt x="4314026" y="703114"/>
                  <a:pt x="4316714" y="703114"/>
                  <a:pt x="4316714" y="703114"/>
                </a:cubicBezTo>
                <a:cubicBezTo>
                  <a:pt x="4322088" y="703114"/>
                  <a:pt x="4316714" y="703114"/>
                  <a:pt x="4316714" y="699665"/>
                </a:cubicBezTo>
                <a:cubicBezTo>
                  <a:pt x="4316714" y="699665"/>
                  <a:pt x="4319401" y="699665"/>
                  <a:pt x="4322088" y="703114"/>
                </a:cubicBezTo>
                <a:lnTo>
                  <a:pt x="4322088" y="699665"/>
                </a:lnTo>
                <a:lnTo>
                  <a:pt x="4305965" y="696217"/>
                </a:lnTo>
                <a:cubicBezTo>
                  <a:pt x="4305965" y="699665"/>
                  <a:pt x="4303278" y="692770"/>
                  <a:pt x="4303278" y="699665"/>
                </a:cubicBezTo>
                <a:cubicBezTo>
                  <a:pt x="4303278" y="696217"/>
                  <a:pt x="4303278" y="696217"/>
                  <a:pt x="4300591" y="699665"/>
                </a:cubicBezTo>
                <a:cubicBezTo>
                  <a:pt x="4289842" y="692770"/>
                  <a:pt x="4273720" y="696217"/>
                  <a:pt x="4257597" y="692770"/>
                </a:cubicBezTo>
                <a:cubicBezTo>
                  <a:pt x="4260284" y="692770"/>
                  <a:pt x="4260284" y="692770"/>
                  <a:pt x="4262971" y="692770"/>
                </a:cubicBezTo>
                <a:cubicBezTo>
                  <a:pt x="4265659" y="689321"/>
                  <a:pt x="4265659" y="692770"/>
                  <a:pt x="4268345" y="692770"/>
                </a:cubicBezTo>
                <a:lnTo>
                  <a:pt x="4271033" y="692770"/>
                </a:lnTo>
                <a:cubicBezTo>
                  <a:pt x="4265659" y="689321"/>
                  <a:pt x="4273720" y="692770"/>
                  <a:pt x="4273720" y="692770"/>
                </a:cubicBezTo>
                <a:lnTo>
                  <a:pt x="4275063" y="692770"/>
                </a:lnTo>
                <a:lnTo>
                  <a:pt x="4276407" y="692770"/>
                </a:lnTo>
                <a:cubicBezTo>
                  <a:pt x="4281781" y="692770"/>
                  <a:pt x="4284468" y="692770"/>
                  <a:pt x="4287156" y="696217"/>
                </a:cubicBezTo>
                <a:cubicBezTo>
                  <a:pt x="4289842" y="692770"/>
                  <a:pt x="4292530" y="692770"/>
                  <a:pt x="4295217" y="692770"/>
                </a:cubicBezTo>
                <a:cubicBezTo>
                  <a:pt x="4292530" y="689321"/>
                  <a:pt x="4287156" y="692770"/>
                  <a:pt x="4287156" y="689321"/>
                </a:cubicBezTo>
                <a:lnTo>
                  <a:pt x="4298441" y="691735"/>
                </a:lnTo>
                <a:lnTo>
                  <a:pt x="4299247" y="691477"/>
                </a:lnTo>
                <a:cubicBezTo>
                  <a:pt x="4300591" y="691907"/>
                  <a:pt x="4301935" y="692770"/>
                  <a:pt x="4303278" y="692770"/>
                </a:cubicBezTo>
                <a:cubicBezTo>
                  <a:pt x="4305965" y="692770"/>
                  <a:pt x="4303278" y="692770"/>
                  <a:pt x="4303278" y="689321"/>
                </a:cubicBezTo>
                <a:cubicBezTo>
                  <a:pt x="4305965" y="692770"/>
                  <a:pt x="4314026" y="689321"/>
                  <a:pt x="4314026" y="692770"/>
                </a:cubicBezTo>
                <a:cubicBezTo>
                  <a:pt x="4322088" y="692770"/>
                  <a:pt x="4327462" y="692770"/>
                  <a:pt x="4335523" y="692770"/>
                </a:cubicBezTo>
                <a:cubicBezTo>
                  <a:pt x="4338211" y="692770"/>
                  <a:pt x="4335523" y="696217"/>
                  <a:pt x="4335523" y="696217"/>
                </a:cubicBezTo>
                <a:cubicBezTo>
                  <a:pt x="4338211" y="692770"/>
                  <a:pt x="4338211" y="692770"/>
                  <a:pt x="4340898" y="692770"/>
                </a:cubicBezTo>
                <a:cubicBezTo>
                  <a:pt x="4340898" y="692770"/>
                  <a:pt x="4340898" y="696217"/>
                  <a:pt x="4340898" y="696217"/>
                </a:cubicBezTo>
                <a:cubicBezTo>
                  <a:pt x="4343585" y="696217"/>
                  <a:pt x="4346272" y="696217"/>
                  <a:pt x="4351646" y="696217"/>
                </a:cubicBezTo>
                <a:cubicBezTo>
                  <a:pt x="4351646" y="696217"/>
                  <a:pt x="4351646" y="692770"/>
                  <a:pt x="4351646" y="692770"/>
                </a:cubicBezTo>
                <a:cubicBezTo>
                  <a:pt x="4354334" y="692770"/>
                  <a:pt x="4357020" y="696217"/>
                  <a:pt x="4359708" y="692770"/>
                </a:cubicBezTo>
                <a:cubicBezTo>
                  <a:pt x="4359708" y="692770"/>
                  <a:pt x="4359708" y="692770"/>
                  <a:pt x="4359708" y="696217"/>
                </a:cubicBezTo>
                <a:cubicBezTo>
                  <a:pt x="4362395" y="696217"/>
                  <a:pt x="4367769" y="696217"/>
                  <a:pt x="4367769" y="696217"/>
                </a:cubicBezTo>
                <a:cubicBezTo>
                  <a:pt x="4367769" y="696217"/>
                  <a:pt x="4367769" y="696217"/>
                  <a:pt x="4367769" y="692770"/>
                </a:cubicBezTo>
                <a:cubicBezTo>
                  <a:pt x="4370456" y="692770"/>
                  <a:pt x="4370456" y="696217"/>
                  <a:pt x="4370456" y="696217"/>
                </a:cubicBezTo>
                <a:cubicBezTo>
                  <a:pt x="4373143" y="692770"/>
                  <a:pt x="4375831" y="696217"/>
                  <a:pt x="4375831" y="696217"/>
                </a:cubicBezTo>
                <a:cubicBezTo>
                  <a:pt x="4378518" y="696217"/>
                  <a:pt x="4378518" y="692770"/>
                  <a:pt x="4375831" y="692770"/>
                </a:cubicBezTo>
                <a:cubicBezTo>
                  <a:pt x="4381205" y="692770"/>
                  <a:pt x="4378518" y="696217"/>
                  <a:pt x="4378518" y="699665"/>
                </a:cubicBezTo>
                <a:cubicBezTo>
                  <a:pt x="4381205" y="696217"/>
                  <a:pt x="4378518" y="696217"/>
                  <a:pt x="4381205" y="696217"/>
                </a:cubicBezTo>
                <a:cubicBezTo>
                  <a:pt x="4381205" y="696217"/>
                  <a:pt x="4383892" y="699665"/>
                  <a:pt x="4383892" y="696217"/>
                </a:cubicBezTo>
                <a:cubicBezTo>
                  <a:pt x="4386579" y="696217"/>
                  <a:pt x="4391953" y="699665"/>
                  <a:pt x="4394640" y="696217"/>
                </a:cubicBezTo>
                <a:cubicBezTo>
                  <a:pt x="4397327" y="699665"/>
                  <a:pt x="4397327" y="696217"/>
                  <a:pt x="4397327" y="699665"/>
                </a:cubicBezTo>
                <a:cubicBezTo>
                  <a:pt x="4400015" y="699665"/>
                  <a:pt x="4400015" y="699665"/>
                  <a:pt x="4400015" y="696217"/>
                </a:cubicBezTo>
                <a:cubicBezTo>
                  <a:pt x="4405389" y="703114"/>
                  <a:pt x="4413450" y="699665"/>
                  <a:pt x="4418824" y="699665"/>
                </a:cubicBezTo>
                <a:cubicBezTo>
                  <a:pt x="4421512" y="703114"/>
                  <a:pt x="4416137" y="699665"/>
                  <a:pt x="4418824" y="703114"/>
                </a:cubicBezTo>
                <a:cubicBezTo>
                  <a:pt x="4418824" y="703114"/>
                  <a:pt x="4421512" y="703114"/>
                  <a:pt x="4421512" y="703114"/>
                </a:cubicBezTo>
                <a:cubicBezTo>
                  <a:pt x="4421512" y="699665"/>
                  <a:pt x="4418824" y="703114"/>
                  <a:pt x="4421512" y="699665"/>
                </a:cubicBezTo>
                <a:cubicBezTo>
                  <a:pt x="4421512" y="699665"/>
                  <a:pt x="4424198" y="703114"/>
                  <a:pt x="4421512" y="703114"/>
                </a:cubicBezTo>
                <a:cubicBezTo>
                  <a:pt x="4421512" y="706561"/>
                  <a:pt x="4424198" y="703114"/>
                  <a:pt x="4424198" y="703114"/>
                </a:cubicBezTo>
                <a:cubicBezTo>
                  <a:pt x="4426886" y="706561"/>
                  <a:pt x="4432260" y="703114"/>
                  <a:pt x="4437635" y="703114"/>
                </a:cubicBezTo>
                <a:cubicBezTo>
                  <a:pt x="4440321" y="703114"/>
                  <a:pt x="4443009" y="703114"/>
                  <a:pt x="4443009" y="706561"/>
                </a:cubicBezTo>
                <a:cubicBezTo>
                  <a:pt x="4443009" y="706561"/>
                  <a:pt x="4443009" y="703114"/>
                  <a:pt x="4443009" y="703114"/>
                </a:cubicBezTo>
                <a:cubicBezTo>
                  <a:pt x="4445696" y="703114"/>
                  <a:pt x="4443009" y="703114"/>
                  <a:pt x="4445696" y="706561"/>
                </a:cubicBezTo>
                <a:cubicBezTo>
                  <a:pt x="4453757" y="706561"/>
                  <a:pt x="4464506" y="706561"/>
                  <a:pt x="4472567" y="706561"/>
                </a:cubicBezTo>
                <a:cubicBezTo>
                  <a:pt x="4469880" y="703114"/>
                  <a:pt x="4461818" y="706561"/>
                  <a:pt x="4456444" y="703114"/>
                </a:cubicBezTo>
                <a:cubicBezTo>
                  <a:pt x="4459132" y="699665"/>
                  <a:pt x="4469880" y="706561"/>
                  <a:pt x="4477941" y="706561"/>
                </a:cubicBezTo>
                <a:cubicBezTo>
                  <a:pt x="4477941" y="706561"/>
                  <a:pt x="4475254" y="706561"/>
                  <a:pt x="4472567" y="706561"/>
                </a:cubicBezTo>
                <a:cubicBezTo>
                  <a:pt x="4475254" y="706561"/>
                  <a:pt x="4475254" y="710010"/>
                  <a:pt x="4477941" y="710010"/>
                </a:cubicBezTo>
                <a:cubicBezTo>
                  <a:pt x="4491376" y="713457"/>
                  <a:pt x="4507499" y="713457"/>
                  <a:pt x="4518248" y="713457"/>
                </a:cubicBezTo>
                <a:cubicBezTo>
                  <a:pt x="4520935" y="716905"/>
                  <a:pt x="4528996" y="716905"/>
                  <a:pt x="4531684" y="713457"/>
                </a:cubicBezTo>
                <a:cubicBezTo>
                  <a:pt x="4531684" y="713457"/>
                  <a:pt x="4534371" y="716905"/>
                  <a:pt x="4537058" y="716905"/>
                </a:cubicBezTo>
                <a:cubicBezTo>
                  <a:pt x="4537058" y="713457"/>
                  <a:pt x="4537058" y="713457"/>
                  <a:pt x="4537058" y="713457"/>
                </a:cubicBezTo>
                <a:cubicBezTo>
                  <a:pt x="4539745" y="716905"/>
                  <a:pt x="4542432" y="713457"/>
                  <a:pt x="4545119" y="716905"/>
                </a:cubicBezTo>
                <a:cubicBezTo>
                  <a:pt x="4545119" y="716905"/>
                  <a:pt x="4547807" y="716905"/>
                  <a:pt x="4547807" y="713457"/>
                </a:cubicBezTo>
                <a:cubicBezTo>
                  <a:pt x="4550493" y="713457"/>
                  <a:pt x="4550493" y="716905"/>
                  <a:pt x="4550493" y="716905"/>
                </a:cubicBezTo>
                <a:cubicBezTo>
                  <a:pt x="4550493" y="716905"/>
                  <a:pt x="4550493" y="713457"/>
                  <a:pt x="4553181" y="713457"/>
                </a:cubicBezTo>
                <a:cubicBezTo>
                  <a:pt x="4555868" y="713457"/>
                  <a:pt x="4553181" y="716905"/>
                  <a:pt x="4555868" y="716905"/>
                </a:cubicBezTo>
                <a:cubicBezTo>
                  <a:pt x="4555868" y="716905"/>
                  <a:pt x="4555868" y="716044"/>
                  <a:pt x="4555868" y="715612"/>
                </a:cubicBezTo>
                <a:lnTo>
                  <a:pt x="4555868" y="713457"/>
                </a:lnTo>
                <a:cubicBezTo>
                  <a:pt x="4558555" y="713457"/>
                  <a:pt x="4558555" y="716905"/>
                  <a:pt x="4558555" y="716905"/>
                </a:cubicBezTo>
                <a:cubicBezTo>
                  <a:pt x="4558555" y="716905"/>
                  <a:pt x="4558555" y="713457"/>
                  <a:pt x="4561242" y="716905"/>
                </a:cubicBezTo>
                <a:cubicBezTo>
                  <a:pt x="4561242" y="716905"/>
                  <a:pt x="4561242" y="716905"/>
                  <a:pt x="4561242" y="713457"/>
                </a:cubicBezTo>
                <a:cubicBezTo>
                  <a:pt x="4558555" y="713457"/>
                  <a:pt x="4561242" y="713457"/>
                  <a:pt x="4561242" y="710010"/>
                </a:cubicBezTo>
                <a:cubicBezTo>
                  <a:pt x="4550493" y="710010"/>
                  <a:pt x="4534371" y="710010"/>
                  <a:pt x="4526310" y="706561"/>
                </a:cubicBezTo>
                <a:cubicBezTo>
                  <a:pt x="4526310" y="706561"/>
                  <a:pt x="4520935" y="706561"/>
                  <a:pt x="4520935" y="706561"/>
                </a:cubicBezTo>
                <a:cubicBezTo>
                  <a:pt x="4520935" y="706561"/>
                  <a:pt x="4520935" y="703114"/>
                  <a:pt x="4518248" y="703114"/>
                </a:cubicBezTo>
                <a:lnTo>
                  <a:pt x="4515561" y="703114"/>
                </a:lnTo>
                <a:cubicBezTo>
                  <a:pt x="4515561" y="703114"/>
                  <a:pt x="4515561" y="703114"/>
                  <a:pt x="4515561" y="706561"/>
                </a:cubicBezTo>
                <a:cubicBezTo>
                  <a:pt x="4510187" y="703114"/>
                  <a:pt x="4504813" y="703114"/>
                  <a:pt x="4502125" y="703114"/>
                </a:cubicBezTo>
                <a:cubicBezTo>
                  <a:pt x="4504813" y="703114"/>
                  <a:pt x="4507499" y="703114"/>
                  <a:pt x="4504813" y="699665"/>
                </a:cubicBezTo>
                <a:cubicBezTo>
                  <a:pt x="4507499" y="703114"/>
                  <a:pt x="4510187" y="699665"/>
                  <a:pt x="4512874" y="699665"/>
                </a:cubicBezTo>
                <a:cubicBezTo>
                  <a:pt x="4512874" y="699665"/>
                  <a:pt x="4512874" y="699665"/>
                  <a:pt x="4512874" y="696217"/>
                </a:cubicBezTo>
                <a:cubicBezTo>
                  <a:pt x="4512874" y="696217"/>
                  <a:pt x="4507499" y="699665"/>
                  <a:pt x="4507499" y="696217"/>
                </a:cubicBezTo>
                <a:cubicBezTo>
                  <a:pt x="4507499" y="696217"/>
                  <a:pt x="4502125" y="696217"/>
                  <a:pt x="4502125" y="696217"/>
                </a:cubicBezTo>
                <a:lnTo>
                  <a:pt x="4480964" y="693200"/>
                </a:lnTo>
                <a:lnTo>
                  <a:pt x="4481972" y="694493"/>
                </a:lnTo>
                <a:cubicBezTo>
                  <a:pt x="4482644" y="694493"/>
                  <a:pt x="4483315" y="694493"/>
                  <a:pt x="4483315" y="696217"/>
                </a:cubicBezTo>
                <a:lnTo>
                  <a:pt x="4480770" y="699484"/>
                </a:lnTo>
                <a:lnTo>
                  <a:pt x="4480829" y="699569"/>
                </a:lnTo>
                <a:lnTo>
                  <a:pt x="4483315" y="698373"/>
                </a:lnTo>
                <a:cubicBezTo>
                  <a:pt x="4483987" y="697941"/>
                  <a:pt x="4484659" y="697941"/>
                  <a:pt x="4486002" y="699665"/>
                </a:cubicBezTo>
                <a:cubicBezTo>
                  <a:pt x="4486002" y="696217"/>
                  <a:pt x="4486002" y="696217"/>
                  <a:pt x="4486002" y="696217"/>
                </a:cubicBezTo>
                <a:lnTo>
                  <a:pt x="4488690" y="696217"/>
                </a:lnTo>
                <a:lnTo>
                  <a:pt x="4494064" y="696217"/>
                </a:lnTo>
                <a:cubicBezTo>
                  <a:pt x="4496751" y="696217"/>
                  <a:pt x="4494064" y="696217"/>
                  <a:pt x="4496751" y="696217"/>
                </a:cubicBezTo>
                <a:cubicBezTo>
                  <a:pt x="4496751" y="699665"/>
                  <a:pt x="4504813" y="696217"/>
                  <a:pt x="4502125" y="699665"/>
                </a:cubicBezTo>
                <a:cubicBezTo>
                  <a:pt x="4499438" y="696217"/>
                  <a:pt x="4499438" y="699665"/>
                  <a:pt x="4496751" y="699665"/>
                </a:cubicBezTo>
                <a:cubicBezTo>
                  <a:pt x="4499438" y="699665"/>
                  <a:pt x="4499438" y="699665"/>
                  <a:pt x="4499438" y="703114"/>
                </a:cubicBezTo>
                <a:cubicBezTo>
                  <a:pt x="4494064" y="703114"/>
                  <a:pt x="4494064" y="703114"/>
                  <a:pt x="4491376" y="699665"/>
                </a:cubicBezTo>
                <a:cubicBezTo>
                  <a:pt x="4491376" y="699665"/>
                  <a:pt x="4491376" y="696217"/>
                  <a:pt x="4488690" y="696217"/>
                </a:cubicBezTo>
                <a:cubicBezTo>
                  <a:pt x="4488690" y="696217"/>
                  <a:pt x="4488690" y="696217"/>
                  <a:pt x="4488690" y="699665"/>
                </a:cubicBezTo>
                <a:cubicBezTo>
                  <a:pt x="4488690" y="699665"/>
                  <a:pt x="4486002" y="699665"/>
                  <a:pt x="4486002" y="703114"/>
                </a:cubicBezTo>
                <a:cubicBezTo>
                  <a:pt x="4486002" y="699665"/>
                  <a:pt x="4486002" y="699665"/>
                  <a:pt x="4483315" y="699665"/>
                </a:cubicBezTo>
                <a:cubicBezTo>
                  <a:pt x="4483315" y="699665"/>
                  <a:pt x="4483315" y="703114"/>
                  <a:pt x="4483315" y="703114"/>
                </a:cubicBezTo>
                <a:lnTo>
                  <a:pt x="4480829" y="699569"/>
                </a:lnTo>
                <a:lnTo>
                  <a:pt x="4480629" y="699665"/>
                </a:lnTo>
                <a:cubicBezTo>
                  <a:pt x="4477941" y="699665"/>
                  <a:pt x="4475254" y="699665"/>
                  <a:pt x="4475254" y="699665"/>
                </a:cubicBezTo>
                <a:cubicBezTo>
                  <a:pt x="4472567" y="699665"/>
                  <a:pt x="4475254" y="703114"/>
                  <a:pt x="4475254" y="703114"/>
                </a:cubicBezTo>
                <a:cubicBezTo>
                  <a:pt x="4475254" y="699665"/>
                  <a:pt x="4472567" y="703114"/>
                  <a:pt x="4472567" y="703114"/>
                </a:cubicBezTo>
                <a:cubicBezTo>
                  <a:pt x="4472567" y="699665"/>
                  <a:pt x="4472567" y="699665"/>
                  <a:pt x="4472567" y="699665"/>
                </a:cubicBezTo>
                <a:cubicBezTo>
                  <a:pt x="4472567" y="699665"/>
                  <a:pt x="4472567" y="699665"/>
                  <a:pt x="4475254" y="699665"/>
                </a:cubicBezTo>
                <a:cubicBezTo>
                  <a:pt x="4476597" y="699665"/>
                  <a:pt x="4478613" y="698804"/>
                  <a:pt x="4480293" y="698804"/>
                </a:cubicBezTo>
                <a:lnTo>
                  <a:pt x="4480629" y="699282"/>
                </a:lnTo>
                <a:lnTo>
                  <a:pt x="4480629" y="696217"/>
                </a:lnTo>
                <a:lnTo>
                  <a:pt x="4480629" y="693153"/>
                </a:lnTo>
                <a:lnTo>
                  <a:pt x="4477941" y="692770"/>
                </a:lnTo>
                <a:cubicBezTo>
                  <a:pt x="4475254" y="692770"/>
                  <a:pt x="4469880" y="692770"/>
                  <a:pt x="4469880" y="692770"/>
                </a:cubicBezTo>
                <a:lnTo>
                  <a:pt x="4469112" y="692030"/>
                </a:lnTo>
                <a:lnTo>
                  <a:pt x="4467193" y="692770"/>
                </a:lnTo>
                <a:cubicBezTo>
                  <a:pt x="4461818" y="692770"/>
                  <a:pt x="4459132" y="689321"/>
                  <a:pt x="4456444" y="692770"/>
                </a:cubicBezTo>
                <a:cubicBezTo>
                  <a:pt x="4456444" y="689321"/>
                  <a:pt x="4456444" y="692770"/>
                  <a:pt x="4456444" y="689321"/>
                </a:cubicBezTo>
                <a:cubicBezTo>
                  <a:pt x="4451070" y="689321"/>
                  <a:pt x="4445696" y="685874"/>
                  <a:pt x="4443009" y="685874"/>
                </a:cubicBezTo>
                <a:cubicBezTo>
                  <a:pt x="4440321" y="685874"/>
                  <a:pt x="4440321" y="685874"/>
                  <a:pt x="4437635" y="685874"/>
                </a:cubicBezTo>
                <a:cubicBezTo>
                  <a:pt x="4440321" y="689321"/>
                  <a:pt x="4445696" y="685874"/>
                  <a:pt x="4445696" y="689321"/>
                </a:cubicBezTo>
                <a:cubicBezTo>
                  <a:pt x="4437635" y="689321"/>
                  <a:pt x="4437635" y="692770"/>
                  <a:pt x="4432260" y="685874"/>
                </a:cubicBezTo>
                <a:cubicBezTo>
                  <a:pt x="4434947" y="685874"/>
                  <a:pt x="4440321" y="678978"/>
                  <a:pt x="4443009" y="685874"/>
                </a:cubicBezTo>
                <a:cubicBezTo>
                  <a:pt x="4444352" y="684150"/>
                  <a:pt x="4449726" y="684150"/>
                  <a:pt x="4455436" y="685011"/>
                </a:cubicBezTo>
                <a:lnTo>
                  <a:pt x="4466315" y="688258"/>
                </a:lnTo>
                <a:lnTo>
                  <a:pt x="4467864" y="688028"/>
                </a:lnTo>
                <a:lnTo>
                  <a:pt x="4471797" y="688427"/>
                </a:lnTo>
                <a:lnTo>
                  <a:pt x="4473575" y="687597"/>
                </a:lnTo>
                <a:cubicBezTo>
                  <a:pt x="4474582" y="687598"/>
                  <a:pt x="4475254" y="687598"/>
                  <a:pt x="4475254" y="685874"/>
                </a:cubicBezTo>
                <a:cubicBezTo>
                  <a:pt x="4477941" y="689321"/>
                  <a:pt x="4477941" y="685874"/>
                  <a:pt x="4480629" y="689321"/>
                </a:cubicBezTo>
                <a:cubicBezTo>
                  <a:pt x="4480629" y="689321"/>
                  <a:pt x="4483315" y="689321"/>
                  <a:pt x="4483315" y="685874"/>
                </a:cubicBezTo>
                <a:cubicBezTo>
                  <a:pt x="4488690" y="685874"/>
                  <a:pt x="4488690" y="689321"/>
                  <a:pt x="4491376" y="689321"/>
                </a:cubicBezTo>
                <a:cubicBezTo>
                  <a:pt x="4491376" y="689321"/>
                  <a:pt x="4491376" y="689321"/>
                  <a:pt x="4494064" y="689321"/>
                </a:cubicBezTo>
                <a:cubicBezTo>
                  <a:pt x="4496751" y="689321"/>
                  <a:pt x="4494064" y="689321"/>
                  <a:pt x="4496751" y="689321"/>
                </a:cubicBezTo>
                <a:cubicBezTo>
                  <a:pt x="4496751" y="689321"/>
                  <a:pt x="4502125" y="692770"/>
                  <a:pt x="4502125" y="689321"/>
                </a:cubicBezTo>
                <a:cubicBezTo>
                  <a:pt x="4502125" y="692770"/>
                  <a:pt x="4499438" y="692770"/>
                  <a:pt x="4502125" y="692770"/>
                </a:cubicBezTo>
                <a:cubicBezTo>
                  <a:pt x="4499438" y="696217"/>
                  <a:pt x="4504813" y="692770"/>
                  <a:pt x="4507499" y="692770"/>
                </a:cubicBezTo>
                <a:cubicBezTo>
                  <a:pt x="4523622" y="696217"/>
                  <a:pt x="4545119" y="699665"/>
                  <a:pt x="4563930" y="699665"/>
                </a:cubicBezTo>
                <a:cubicBezTo>
                  <a:pt x="4558555" y="696217"/>
                  <a:pt x="4550493" y="692770"/>
                  <a:pt x="4545119" y="696217"/>
                </a:cubicBezTo>
                <a:cubicBezTo>
                  <a:pt x="4545119" y="692770"/>
                  <a:pt x="4542432" y="696217"/>
                  <a:pt x="4542432" y="692770"/>
                </a:cubicBezTo>
                <a:cubicBezTo>
                  <a:pt x="4542432" y="692770"/>
                  <a:pt x="4539745" y="696217"/>
                  <a:pt x="4542432" y="696217"/>
                </a:cubicBezTo>
                <a:cubicBezTo>
                  <a:pt x="4539745" y="696217"/>
                  <a:pt x="4539745" y="692770"/>
                  <a:pt x="4539745" y="692770"/>
                </a:cubicBezTo>
                <a:cubicBezTo>
                  <a:pt x="4537058" y="692770"/>
                  <a:pt x="4534371" y="692770"/>
                  <a:pt x="4531684" y="692770"/>
                </a:cubicBezTo>
                <a:cubicBezTo>
                  <a:pt x="4526310" y="692770"/>
                  <a:pt x="4520935" y="689321"/>
                  <a:pt x="4512874" y="689321"/>
                </a:cubicBezTo>
                <a:cubicBezTo>
                  <a:pt x="4515561" y="685874"/>
                  <a:pt x="4526310" y="692770"/>
                  <a:pt x="4528996" y="689321"/>
                </a:cubicBezTo>
                <a:cubicBezTo>
                  <a:pt x="4526310" y="685874"/>
                  <a:pt x="4523622" y="685874"/>
                  <a:pt x="4518248" y="685874"/>
                </a:cubicBezTo>
                <a:cubicBezTo>
                  <a:pt x="4520935" y="685874"/>
                  <a:pt x="4526310" y="685874"/>
                  <a:pt x="4528996" y="685874"/>
                </a:cubicBezTo>
                <a:cubicBezTo>
                  <a:pt x="4531684" y="685874"/>
                  <a:pt x="4531684" y="685874"/>
                  <a:pt x="4531684" y="685874"/>
                </a:cubicBezTo>
                <a:cubicBezTo>
                  <a:pt x="4534371" y="685874"/>
                  <a:pt x="4537058" y="689321"/>
                  <a:pt x="4539745" y="685874"/>
                </a:cubicBezTo>
                <a:lnTo>
                  <a:pt x="4545119" y="685874"/>
                </a:lnTo>
                <a:cubicBezTo>
                  <a:pt x="4558555" y="689321"/>
                  <a:pt x="4580052" y="689321"/>
                  <a:pt x="4593488" y="692770"/>
                </a:cubicBezTo>
                <a:cubicBezTo>
                  <a:pt x="4577365" y="682426"/>
                  <a:pt x="4555868" y="685874"/>
                  <a:pt x="4539745" y="678978"/>
                </a:cubicBezTo>
                <a:cubicBezTo>
                  <a:pt x="4534371" y="678978"/>
                  <a:pt x="4542432" y="682426"/>
                  <a:pt x="4542432" y="682426"/>
                </a:cubicBezTo>
                <a:cubicBezTo>
                  <a:pt x="4539745" y="682426"/>
                  <a:pt x="4539745" y="682426"/>
                  <a:pt x="4537058" y="682426"/>
                </a:cubicBezTo>
                <a:cubicBezTo>
                  <a:pt x="4537058" y="678978"/>
                  <a:pt x="4534371" y="678978"/>
                  <a:pt x="4534371" y="678978"/>
                </a:cubicBezTo>
                <a:cubicBezTo>
                  <a:pt x="4537058" y="678978"/>
                  <a:pt x="4537058" y="678978"/>
                  <a:pt x="4539745" y="678978"/>
                </a:cubicBezTo>
                <a:cubicBezTo>
                  <a:pt x="4547807" y="678978"/>
                  <a:pt x="4555868" y="682426"/>
                  <a:pt x="4563930" y="682426"/>
                </a:cubicBezTo>
                <a:cubicBezTo>
                  <a:pt x="4563930" y="682426"/>
                  <a:pt x="4563930" y="678978"/>
                  <a:pt x="4563930" y="678978"/>
                </a:cubicBezTo>
                <a:cubicBezTo>
                  <a:pt x="4563930" y="672081"/>
                  <a:pt x="4569304" y="678978"/>
                  <a:pt x="4571991" y="675530"/>
                </a:cubicBezTo>
                <a:cubicBezTo>
                  <a:pt x="4561242" y="672081"/>
                  <a:pt x="4553181" y="672081"/>
                  <a:pt x="4539745" y="668634"/>
                </a:cubicBezTo>
                <a:lnTo>
                  <a:pt x="4536050" y="668634"/>
                </a:lnTo>
                <a:cubicBezTo>
                  <a:pt x="4534371" y="667771"/>
                  <a:pt x="4533027" y="666910"/>
                  <a:pt x="4531684" y="668634"/>
                </a:cubicBezTo>
                <a:cubicBezTo>
                  <a:pt x="4528996" y="665186"/>
                  <a:pt x="4528996" y="668634"/>
                  <a:pt x="4528996" y="668634"/>
                </a:cubicBezTo>
                <a:cubicBezTo>
                  <a:pt x="4523622" y="668634"/>
                  <a:pt x="4526310" y="665186"/>
                  <a:pt x="4526310" y="665186"/>
                </a:cubicBezTo>
                <a:cubicBezTo>
                  <a:pt x="4523622" y="665186"/>
                  <a:pt x="4523622" y="661738"/>
                  <a:pt x="4523622" y="661738"/>
                </a:cubicBezTo>
                <a:cubicBezTo>
                  <a:pt x="4523622" y="665186"/>
                  <a:pt x="4520935" y="658290"/>
                  <a:pt x="4520935" y="661738"/>
                </a:cubicBezTo>
                <a:cubicBezTo>
                  <a:pt x="4520935" y="661738"/>
                  <a:pt x="4518248" y="661738"/>
                  <a:pt x="4518248" y="658290"/>
                </a:cubicBezTo>
                <a:cubicBezTo>
                  <a:pt x="4534371" y="658290"/>
                  <a:pt x="4550493" y="661738"/>
                  <a:pt x="4566616" y="665186"/>
                </a:cubicBezTo>
                <a:cubicBezTo>
                  <a:pt x="4563930" y="661738"/>
                  <a:pt x="4566616" y="665186"/>
                  <a:pt x="4569304" y="661738"/>
                </a:cubicBezTo>
                <a:cubicBezTo>
                  <a:pt x="4569304" y="661738"/>
                  <a:pt x="4569304" y="665186"/>
                  <a:pt x="4571991" y="665186"/>
                </a:cubicBezTo>
                <a:cubicBezTo>
                  <a:pt x="4571991" y="665186"/>
                  <a:pt x="4571991" y="661738"/>
                  <a:pt x="4571991" y="661738"/>
                </a:cubicBezTo>
                <a:cubicBezTo>
                  <a:pt x="4566616" y="661738"/>
                  <a:pt x="4561242" y="661738"/>
                  <a:pt x="4561242" y="658290"/>
                </a:cubicBezTo>
                <a:cubicBezTo>
                  <a:pt x="4558555" y="658290"/>
                  <a:pt x="4558555" y="661738"/>
                  <a:pt x="4558555" y="661738"/>
                </a:cubicBezTo>
                <a:cubicBezTo>
                  <a:pt x="4545119" y="658290"/>
                  <a:pt x="4518248" y="654842"/>
                  <a:pt x="4504813" y="654842"/>
                </a:cubicBezTo>
                <a:cubicBezTo>
                  <a:pt x="4502125" y="654842"/>
                  <a:pt x="4504813" y="651394"/>
                  <a:pt x="4502125" y="651394"/>
                </a:cubicBezTo>
                <a:cubicBezTo>
                  <a:pt x="4502125" y="651394"/>
                  <a:pt x="4502125" y="651394"/>
                  <a:pt x="4502125" y="654842"/>
                </a:cubicBezTo>
                <a:cubicBezTo>
                  <a:pt x="4499438" y="651394"/>
                  <a:pt x="4499438" y="651394"/>
                  <a:pt x="4496751" y="651394"/>
                </a:cubicBezTo>
                <a:cubicBezTo>
                  <a:pt x="4494064" y="651394"/>
                  <a:pt x="4494064" y="651394"/>
                  <a:pt x="4494064" y="651394"/>
                </a:cubicBezTo>
                <a:cubicBezTo>
                  <a:pt x="4491376" y="651394"/>
                  <a:pt x="4494064" y="651394"/>
                  <a:pt x="4491376" y="651394"/>
                </a:cubicBezTo>
                <a:cubicBezTo>
                  <a:pt x="4488690" y="647946"/>
                  <a:pt x="4488690" y="651394"/>
                  <a:pt x="4483315" y="651394"/>
                </a:cubicBezTo>
                <a:lnTo>
                  <a:pt x="4477941" y="651394"/>
                </a:lnTo>
                <a:cubicBezTo>
                  <a:pt x="4477941" y="651394"/>
                  <a:pt x="4477941" y="647946"/>
                  <a:pt x="4477941" y="647946"/>
                </a:cubicBezTo>
                <a:cubicBezTo>
                  <a:pt x="4477941" y="647946"/>
                  <a:pt x="4477941" y="651394"/>
                  <a:pt x="4475254" y="651394"/>
                </a:cubicBezTo>
                <a:cubicBezTo>
                  <a:pt x="4475254" y="651394"/>
                  <a:pt x="4472567" y="644498"/>
                  <a:pt x="4475254" y="644498"/>
                </a:cubicBezTo>
                <a:lnTo>
                  <a:pt x="4472567" y="643924"/>
                </a:lnTo>
                <a:lnTo>
                  <a:pt x="4471223" y="643636"/>
                </a:lnTo>
                <a:lnTo>
                  <a:pt x="4470124" y="644811"/>
                </a:lnTo>
                <a:lnTo>
                  <a:pt x="4472567" y="647946"/>
                </a:lnTo>
                <a:lnTo>
                  <a:pt x="4469880" y="647946"/>
                </a:lnTo>
                <a:lnTo>
                  <a:pt x="4467193" y="647946"/>
                </a:lnTo>
                <a:cubicBezTo>
                  <a:pt x="4467193" y="644498"/>
                  <a:pt x="4467193" y="644498"/>
                  <a:pt x="4467193" y="644498"/>
                </a:cubicBezTo>
                <a:cubicBezTo>
                  <a:pt x="4464506" y="644498"/>
                  <a:pt x="4461818" y="644498"/>
                  <a:pt x="4461818" y="641050"/>
                </a:cubicBezTo>
                <a:cubicBezTo>
                  <a:pt x="4459132" y="644498"/>
                  <a:pt x="4456444" y="641050"/>
                  <a:pt x="4451070" y="641050"/>
                </a:cubicBezTo>
                <a:lnTo>
                  <a:pt x="4448383" y="641050"/>
                </a:lnTo>
                <a:cubicBezTo>
                  <a:pt x="4448383" y="637603"/>
                  <a:pt x="4448383" y="637603"/>
                  <a:pt x="4448383" y="637603"/>
                </a:cubicBezTo>
                <a:cubicBezTo>
                  <a:pt x="4448383" y="641050"/>
                  <a:pt x="4445696" y="637603"/>
                  <a:pt x="4445696" y="641050"/>
                </a:cubicBezTo>
                <a:cubicBezTo>
                  <a:pt x="4443009" y="641050"/>
                  <a:pt x="4445696" y="641050"/>
                  <a:pt x="4445696" y="637603"/>
                </a:cubicBezTo>
                <a:cubicBezTo>
                  <a:pt x="4445696" y="637603"/>
                  <a:pt x="4443009" y="637603"/>
                  <a:pt x="4443009" y="637603"/>
                </a:cubicBezTo>
                <a:cubicBezTo>
                  <a:pt x="4443009" y="641050"/>
                  <a:pt x="4445696" y="637603"/>
                  <a:pt x="4443009" y="641050"/>
                </a:cubicBezTo>
                <a:lnTo>
                  <a:pt x="4440321" y="641050"/>
                </a:lnTo>
                <a:lnTo>
                  <a:pt x="4437635" y="641050"/>
                </a:lnTo>
                <a:lnTo>
                  <a:pt x="4438709" y="640016"/>
                </a:lnTo>
                <a:lnTo>
                  <a:pt x="4434947" y="637603"/>
                </a:lnTo>
                <a:cubicBezTo>
                  <a:pt x="4434947" y="641050"/>
                  <a:pt x="4434947" y="641050"/>
                  <a:pt x="4434947" y="641050"/>
                </a:cubicBezTo>
                <a:cubicBezTo>
                  <a:pt x="4434947" y="641050"/>
                  <a:pt x="4432260" y="641050"/>
                  <a:pt x="4432260" y="641050"/>
                </a:cubicBezTo>
                <a:cubicBezTo>
                  <a:pt x="4432260" y="637603"/>
                  <a:pt x="4434947" y="637603"/>
                  <a:pt x="4434947" y="637603"/>
                </a:cubicBezTo>
                <a:lnTo>
                  <a:pt x="4432260" y="637603"/>
                </a:lnTo>
                <a:lnTo>
                  <a:pt x="4429573" y="637603"/>
                </a:lnTo>
                <a:lnTo>
                  <a:pt x="4424198" y="637603"/>
                </a:lnTo>
                <a:lnTo>
                  <a:pt x="4418824" y="637603"/>
                </a:lnTo>
                <a:cubicBezTo>
                  <a:pt x="4416137" y="637603"/>
                  <a:pt x="4418824" y="637603"/>
                  <a:pt x="4416137" y="637603"/>
                </a:cubicBezTo>
                <a:cubicBezTo>
                  <a:pt x="4410763" y="634154"/>
                  <a:pt x="4402701" y="634154"/>
                  <a:pt x="4394640" y="634154"/>
                </a:cubicBezTo>
                <a:lnTo>
                  <a:pt x="4391953" y="634154"/>
                </a:lnTo>
                <a:cubicBezTo>
                  <a:pt x="4391953" y="634154"/>
                  <a:pt x="4389266" y="634154"/>
                  <a:pt x="4389266" y="634154"/>
                </a:cubicBezTo>
                <a:cubicBezTo>
                  <a:pt x="4373143" y="627259"/>
                  <a:pt x="4351646" y="630706"/>
                  <a:pt x="4335523" y="627259"/>
                </a:cubicBezTo>
                <a:cubicBezTo>
                  <a:pt x="4330149" y="627259"/>
                  <a:pt x="4322088" y="627259"/>
                  <a:pt x="4316714" y="623810"/>
                </a:cubicBezTo>
                <a:cubicBezTo>
                  <a:pt x="4314026" y="627259"/>
                  <a:pt x="4308652" y="620363"/>
                  <a:pt x="4305965" y="627259"/>
                </a:cubicBezTo>
                <a:cubicBezTo>
                  <a:pt x="4305965" y="627259"/>
                  <a:pt x="4305965" y="623810"/>
                  <a:pt x="4305965" y="623810"/>
                </a:cubicBezTo>
                <a:cubicBezTo>
                  <a:pt x="4305965" y="623810"/>
                  <a:pt x="4303278" y="623810"/>
                  <a:pt x="4303278" y="623810"/>
                </a:cubicBezTo>
                <a:lnTo>
                  <a:pt x="4302606" y="623164"/>
                </a:lnTo>
                <a:lnTo>
                  <a:pt x="4300591" y="623810"/>
                </a:lnTo>
                <a:cubicBezTo>
                  <a:pt x="4300591" y="620363"/>
                  <a:pt x="4300591" y="620363"/>
                  <a:pt x="4297903" y="623810"/>
                </a:cubicBezTo>
                <a:cubicBezTo>
                  <a:pt x="4300591" y="620363"/>
                  <a:pt x="4292530" y="620363"/>
                  <a:pt x="4292530" y="623810"/>
                </a:cubicBezTo>
                <a:cubicBezTo>
                  <a:pt x="4295217" y="623810"/>
                  <a:pt x="4295217" y="623810"/>
                  <a:pt x="4297903" y="620363"/>
                </a:cubicBezTo>
                <a:cubicBezTo>
                  <a:pt x="4297903" y="623810"/>
                  <a:pt x="4300591" y="623810"/>
                  <a:pt x="4300591" y="623810"/>
                </a:cubicBezTo>
                <a:cubicBezTo>
                  <a:pt x="4300591" y="622087"/>
                  <a:pt x="4301262" y="622087"/>
                  <a:pt x="4301935" y="622517"/>
                </a:cubicBezTo>
                <a:lnTo>
                  <a:pt x="4302606" y="623164"/>
                </a:lnTo>
                <a:lnTo>
                  <a:pt x="4304621" y="622517"/>
                </a:lnTo>
                <a:cubicBezTo>
                  <a:pt x="4305965" y="622949"/>
                  <a:pt x="4307309" y="623810"/>
                  <a:pt x="4308652" y="623810"/>
                </a:cubicBezTo>
                <a:cubicBezTo>
                  <a:pt x="4308652" y="620363"/>
                  <a:pt x="4308652" y="620363"/>
                  <a:pt x="4308652" y="620363"/>
                </a:cubicBezTo>
                <a:cubicBezTo>
                  <a:pt x="4308652" y="620363"/>
                  <a:pt x="4311339" y="623810"/>
                  <a:pt x="4314026" y="623810"/>
                </a:cubicBezTo>
                <a:cubicBezTo>
                  <a:pt x="4311339" y="620363"/>
                  <a:pt x="4316714" y="623810"/>
                  <a:pt x="4316714" y="620363"/>
                </a:cubicBezTo>
                <a:cubicBezTo>
                  <a:pt x="4316714" y="620363"/>
                  <a:pt x="4316714" y="620363"/>
                  <a:pt x="4316714" y="623810"/>
                </a:cubicBezTo>
                <a:cubicBezTo>
                  <a:pt x="4316714" y="620363"/>
                  <a:pt x="4319401" y="620363"/>
                  <a:pt x="4322088" y="623810"/>
                </a:cubicBezTo>
                <a:cubicBezTo>
                  <a:pt x="4324775" y="620363"/>
                  <a:pt x="4335523" y="627259"/>
                  <a:pt x="4335523" y="620363"/>
                </a:cubicBezTo>
                <a:cubicBezTo>
                  <a:pt x="4338211" y="620363"/>
                  <a:pt x="4335523" y="623810"/>
                  <a:pt x="4335523" y="623810"/>
                </a:cubicBezTo>
                <a:cubicBezTo>
                  <a:pt x="4340898" y="623810"/>
                  <a:pt x="4340898" y="627259"/>
                  <a:pt x="4346272" y="623810"/>
                </a:cubicBezTo>
                <a:cubicBezTo>
                  <a:pt x="4346272" y="623810"/>
                  <a:pt x="4343585" y="623810"/>
                  <a:pt x="4343585" y="623810"/>
                </a:cubicBezTo>
                <a:cubicBezTo>
                  <a:pt x="4343585" y="620363"/>
                  <a:pt x="4348959" y="623810"/>
                  <a:pt x="4351646" y="623810"/>
                </a:cubicBezTo>
                <a:cubicBezTo>
                  <a:pt x="4351646" y="623810"/>
                  <a:pt x="4348959" y="623810"/>
                  <a:pt x="4348959" y="627259"/>
                </a:cubicBezTo>
                <a:lnTo>
                  <a:pt x="4354334" y="627259"/>
                </a:lnTo>
                <a:lnTo>
                  <a:pt x="4359708" y="627259"/>
                </a:lnTo>
                <a:cubicBezTo>
                  <a:pt x="4359708" y="623810"/>
                  <a:pt x="4365082" y="627259"/>
                  <a:pt x="4365082" y="623810"/>
                </a:cubicBezTo>
                <a:cubicBezTo>
                  <a:pt x="4365082" y="627259"/>
                  <a:pt x="4365082" y="627259"/>
                  <a:pt x="4365082" y="627259"/>
                </a:cubicBezTo>
                <a:cubicBezTo>
                  <a:pt x="4365082" y="627259"/>
                  <a:pt x="4370456" y="630706"/>
                  <a:pt x="4370456" y="627259"/>
                </a:cubicBezTo>
                <a:cubicBezTo>
                  <a:pt x="4373143" y="627259"/>
                  <a:pt x="4375831" y="630706"/>
                  <a:pt x="4375831" y="627259"/>
                </a:cubicBezTo>
                <a:cubicBezTo>
                  <a:pt x="4378518" y="627259"/>
                  <a:pt x="4378518" y="630706"/>
                  <a:pt x="4378518" y="627259"/>
                </a:cubicBezTo>
                <a:cubicBezTo>
                  <a:pt x="4381205" y="627259"/>
                  <a:pt x="4381205" y="627259"/>
                  <a:pt x="4381205" y="627259"/>
                </a:cubicBezTo>
                <a:cubicBezTo>
                  <a:pt x="4383892" y="627259"/>
                  <a:pt x="4381205" y="627259"/>
                  <a:pt x="4383892" y="630706"/>
                </a:cubicBezTo>
                <a:cubicBezTo>
                  <a:pt x="4386579" y="627259"/>
                  <a:pt x="4386579" y="630706"/>
                  <a:pt x="4389266" y="630706"/>
                </a:cubicBezTo>
                <a:cubicBezTo>
                  <a:pt x="4386579" y="627259"/>
                  <a:pt x="4383892" y="627259"/>
                  <a:pt x="4383892" y="623810"/>
                </a:cubicBezTo>
                <a:cubicBezTo>
                  <a:pt x="4389266" y="623810"/>
                  <a:pt x="4397327" y="623810"/>
                  <a:pt x="4405389" y="620363"/>
                </a:cubicBezTo>
                <a:cubicBezTo>
                  <a:pt x="4405389" y="616914"/>
                  <a:pt x="4405389" y="620363"/>
                  <a:pt x="4402701" y="620363"/>
                </a:cubicBezTo>
                <a:cubicBezTo>
                  <a:pt x="4402701" y="616914"/>
                  <a:pt x="4400015" y="616914"/>
                  <a:pt x="4400015" y="616914"/>
                </a:cubicBezTo>
                <a:cubicBezTo>
                  <a:pt x="4400015" y="616914"/>
                  <a:pt x="4402701" y="616914"/>
                  <a:pt x="4402701" y="616914"/>
                </a:cubicBezTo>
                <a:cubicBezTo>
                  <a:pt x="4402701" y="613466"/>
                  <a:pt x="4400015" y="616914"/>
                  <a:pt x="4400015" y="613466"/>
                </a:cubicBezTo>
                <a:lnTo>
                  <a:pt x="4402672" y="612536"/>
                </a:lnTo>
                <a:lnTo>
                  <a:pt x="4400351" y="611743"/>
                </a:lnTo>
                <a:cubicBezTo>
                  <a:pt x="4398671" y="611743"/>
                  <a:pt x="4397327" y="611743"/>
                  <a:pt x="4397327" y="610019"/>
                </a:cubicBezTo>
                <a:lnTo>
                  <a:pt x="4405389" y="612087"/>
                </a:lnTo>
                <a:lnTo>
                  <a:pt x="4405389" y="610019"/>
                </a:lnTo>
                <a:cubicBezTo>
                  <a:pt x="4408076" y="613466"/>
                  <a:pt x="4408076" y="613466"/>
                  <a:pt x="4410763" y="613466"/>
                </a:cubicBezTo>
                <a:cubicBezTo>
                  <a:pt x="4410763" y="613466"/>
                  <a:pt x="4408076" y="616914"/>
                  <a:pt x="4410763" y="616914"/>
                </a:cubicBezTo>
                <a:cubicBezTo>
                  <a:pt x="4410763" y="613466"/>
                  <a:pt x="4411435" y="613466"/>
                  <a:pt x="4412778" y="613897"/>
                </a:cubicBezTo>
                <a:lnTo>
                  <a:pt x="4413297" y="613860"/>
                </a:lnTo>
                <a:lnTo>
                  <a:pt x="4413450" y="613466"/>
                </a:lnTo>
                <a:lnTo>
                  <a:pt x="4413799" y="613824"/>
                </a:lnTo>
                <a:lnTo>
                  <a:pt x="4418824" y="613466"/>
                </a:lnTo>
                <a:cubicBezTo>
                  <a:pt x="4418824" y="616914"/>
                  <a:pt x="4418824" y="613466"/>
                  <a:pt x="4421512" y="613466"/>
                </a:cubicBezTo>
                <a:cubicBezTo>
                  <a:pt x="4421512" y="616914"/>
                  <a:pt x="4418824" y="616914"/>
                  <a:pt x="4418824" y="616914"/>
                </a:cubicBezTo>
                <a:cubicBezTo>
                  <a:pt x="4421512" y="616914"/>
                  <a:pt x="4421512" y="616914"/>
                  <a:pt x="4421512" y="616914"/>
                </a:cubicBezTo>
                <a:cubicBezTo>
                  <a:pt x="4424198" y="620363"/>
                  <a:pt x="4421512" y="620363"/>
                  <a:pt x="4421512" y="620363"/>
                </a:cubicBezTo>
                <a:cubicBezTo>
                  <a:pt x="4421512" y="620363"/>
                  <a:pt x="4418824" y="620363"/>
                  <a:pt x="4418824" y="620363"/>
                </a:cubicBezTo>
                <a:cubicBezTo>
                  <a:pt x="4418824" y="616914"/>
                  <a:pt x="4418824" y="616914"/>
                  <a:pt x="4418824" y="616914"/>
                </a:cubicBezTo>
                <a:cubicBezTo>
                  <a:pt x="4417481" y="615190"/>
                  <a:pt x="4416137" y="615190"/>
                  <a:pt x="4415130" y="615190"/>
                </a:cubicBezTo>
                <a:lnTo>
                  <a:pt x="4413799" y="613824"/>
                </a:lnTo>
                <a:lnTo>
                  <a:pt x="4413297" y="613860"/>
                </a:lnTo>
                <a:lnTo>
                  <a:pt x="4410763" y="620363"/>
                </a:lnTo>
                <a:cubicBezTo>
                  <a:pt x="4413450" y="620363"/>
                  <a:pt x="4413450" y="616914"/>
                  <a:pt x="4413450" y="620363"/>
                </a:cubicBezTo>
                <a:cubicBezTo>
                  <a:pt x="4413450" y="620363"/>
                  <a:pt x="4410763" y="620363"/>
                  <a:pt x="4410763" y="620363"/>
                </a:cubicBezTo>
                <a:cubicBezTo>
                  <a:pt x="4410763" y="616914"/>
                  <a:pt x="4408076" y="616914"/>
                  <a:pt x="4410763" y="616914"/>
                </a:cubicBezTo>
                <a:cubicBezTo>
                  <a:pt x="4408076" y="613466"/>
                  <a:pt x="4408076" y="616914"/>
                  <a:pt x="4408076" y="613466"/>
                </a:cubicBezTo>
                <a:cubicBezTo>
                  <a:pt x="4405389" y="616914"/>
                  <a:pt x="4405389" y="616914"/>
                  <a:pt x="4402701" y="616914"/>
                </a:cubicBezTo>
                <a:cubicBezTo>
                  <a:pt x="4402701" y="620363"/>
                  <a:pt x="4405389" y="616914"/>
                  <a:pt x="4405389" y="616914"/>
                </a:cubicBezTo>
                <a:cubicBezTo>
                  <a:pt x="4405389" y="616914"/>
                  <a:pt x="4408076" y="616914"/>
                  <a:pt x="4408076" y="620363"/>
                </a:cubicBezTo>
                <a:cubicBezTo>
                  <a:pt x="4410763" y="620363"/>
                  <a:pt x="4408076" y="623810"/>
                  <a:pt x="4408076" y="623810"/>
                </a:cubicBezTo>
                <a:cubicBezTo>
                  <a:pt x="4410763" y="623810"/>
                  <a:pt x="4410763" y="627259"/>
                  <a:pt x="4413450" y="627259"/>
                </a:cubicBezTo>
                <a:cubicBezTo>
                  <a:pt x="4413450" y="623810"/>
                  <a:pt x="4413450" y="623810"/>
                  <a:pt x="4413450" y="623810"/>
                </a:cubicBezTo>
                <a:cubicBezTo>
                  <a:pt x="4416137" y="623810"/>
                  <a:pt x="4418824" y="623810"/>
                  <a:pt x="4424198" y="623810"/>
                </a:cubicBezTo>
                <a:cubicBezTo>
                  <a:pt x="4424198" y="627259"/>
                  <a:pt x="4426886" y="623810"/>
                  <a:pt x="4426886" y="623810"/>
                </a:cubicBezTo>
                <a:cubicBezTo>
                  <a:pt x="4429573" y="623810"/>
                  <a:pt x="4426886" y="623810"/>
                  <a:pt x="4426886" y="627259"/>
                </a:cubicBezTo>
                <a:cubicBezTo>
                  <a:pt x="4429573" y="627259"/>
                  <a:pt x="4426886" y="620363"/>
                  <a:pt x="4432260" y="623810"/>
                </a:cubicBezTo>
                <a:cubicBezTo>
                  <a:pt x="4432260" y="620363"/>
                  <a:pt x="4426886" y="623810"/>
                  <a:pt x="4426886" y="620363"/>
                </a:cubicBezTo>
                <a:cubicBezTo>
                  <a:pt x="4426886" y="616914"/>
                  <a:pt x="4426886" y="620363"/>
                  <a:pt x="4429573" y="620363"/>
                </a:cubicBezTo>
                <a:cubicBezTo>
                  <a:pt x="4429573" y="616914"/>
                  <a:pt x="4429573" y="616914"/>
                  <a:pt x="4429573" y="616914"/>
                </a:cubicBezTo>
                <a:cubicBezTo>
                  <a:pt x="4432260" y="616914"/>
                  <a:pt x="4426886" y="616914"/>
                  <a:pt x="4429573" y="613466"/>
                </a:cubicBezTo>
                <a:cubicBezTo>
                  <a:pt x="4429573" y="613466"/>
                  <a:pt x="4426886" y="616914"/>
                  <a:pt x="4426886" y="613466"/>
                </a:cubicBezTo>
                <a:cubicBezTo>
                  <a:pt x="4426886" y="610019"/>
                  <a:pt x="4429573" y="613466"/>
                  <a:pt x="4429573" y="613466"/>
                </a:cubicBezTo>
                <a:cubicBezTo>
                  <a:pt x="4429573" y="610019"/>
                  <a:pt x="4426886" y="613466"/>
                  <a:pt x="4426886" y="610019"/>
                </a:cubicBezTo>
                <a:cubicBezTo>
                  <a:pt x="4426886" y="606570"/>
                  <a:pt x="4426886" y="606570"/>
                  <a:pt x="4426886" y="606570"/>
                </a:cubicBezTo>
                <a:cubicBezTo>
                  <a:pt x="4429573" y="610019"/>
                  <a:pt x="4429573" y="610019"/>
                  <a:pt x="4429573" y="610019"/>
                </a:cubicBezTo>
                <a:cubicBezTo>
                  <a:pt x="4429573" y="606570"/>
                  <a:pt x="4432260" y="613466"/>
                  <a:pt x="4432260" y="606570"/>
                </a:cubicBezTo>
                <a:cubicBezTo>
                  <a:pt x="4432260" y="606570"/>
                  <a:pt x="4432260" y="610019"/>
                  <a:pt x="4434947" y="610019"/>
                </a:cubicBezTo>
                <a:cubicBezTo>
                  <a:pt x="4437635" y="610019"/>
                  <a:pt x="4437635" y="610019"/>
                  <a:pt x="4437635" y="610019"/>
                </a:cubicBezTo>
                <a:cubicBezTo>
                  <a:pt x="4437635" y="610019"/>
                  <a:pt x="4437635" y="610019"/>
                  <a:pt x="4437635" y="613466"/>
                </a:cubicBezTo>
                <a:cubicBezTo>
                  <a:pt x="4437635" y="613466"/>
                  <a:pt x="4434947" y="613466"/>
                  <a:pt x="4434947" y="610019"/>
                </a:cubicBezTo>
                <a:cubicBezTo>
                  <a:pt x="4434947" y="613466"/>
                  <a:pt x="4429573" y="610019"/>
                  <a:pt x="4432260" y="613466"/>
                </a:cubicBezTo>
                <a:cubicBezTo>
                  <a:pt x="4434947" y="616914"/>
                  <a:pt x="4440321" y="613466"/>
                  <a:pt x="4440321" y="616914"/>
                </a:cubicBezTo>
                <a:cubicBezTo>
                  <a:pt x="4443009" y="613466"/>
                  <a:pt x="4445696" y="616914"/>
                  <a:pt x="4448383" y="616914"/>
                </a:cubicBezTo>
                <a:cubicBezTo>
                  <a:pt x="4448383" y="616914"/>
                  <a:pt x="4448383" y="620363"/>
                  <a:pt x="4451070" y="616914"/>
                </a:cubicBezTo>
                <a:cubicBezTo>
                  <a:pt x="4451070" y="616914"/>
                  <a:pt x="4453757" y="620363"/>
                  <a:pt x="4453757" y="616914"/>
                </a:cubicBezTo>
                <a:cubicBezTo>
                  <a:pt x="4456444" y="620363"/>
                  <a:pt x="4461818" y="620363"/>
                  <a:pt x="4461818" y="620363"/>
                </a:cubicBezTo>
                <a:cubicBezTo>
                  <a:pt x="4461818" y="616914"/>
                  <a:pt x="4459132" y="616914"/>
                  <a:pt x="4459132" y="610019"/>
                </a:cubicBezTo>
                <a:cubicBezTo>
                  <a:pt x="4459132" y="610019"/>
                  <a:pt x="4459132" y="610019"/>
                  <a:pt x="4459132" y="613466"/>
                </a:cubicBezTo>
                <a:cubicBezTo>
                  <a:pt x="4456444" y="613466"/>
                  <a:pt x="4456444" y="616914"/>
                  <a:pt x="4456444" y="613466"/>
                </a:cubicBezTo>
                <a:cubicBezTo>
                  <a:pt x="4456444" y="613466"/>
                  <a:pt x="4456444" y="610019"/>
                  <a:pt x="4459132" y="610019"/>
                </a:cubicBezTo>
                <a:cubicBezTo>
                  <a:pt x="4456444" y="613466"/>
                  <a:pt x="4453757" y="610019"/>
                  <a:pt x="4456444" y="610019"/>
                </a:cubicBezTo>
                <a:cubicBezTo>
                  <a:pt x="4456444" y="610019"/>
                  <a:pt x="4459132" y="610019"/>
                  <a:pt x="4459132" y="610019"/>
                </a:cubicBezTo>
                <a:cubicBezTo>
                  <a:pt x="4461818" y="610019"/>
                  <a:pt x="4459132" y="613466"/>
                  <a:pt x="4461818" y="613466"/>
                </a:cubicBezTo>
                <a:cubicBezTo>
                  <a:pt x="4461818" y="613466"/>
                  <a:pt x="4461818" y="613466"/>
                  <a:pt x="4467193" y="613466"/>
                </a:cubicBezTo>
                <a:cubicBezTo>
                  <a:pt x="4467193" y="613466"/>
                  <a:pt x="4464506" y="613466"/>
                  <a:pt x="4464506" y="610019"/>
                </a:cubicBezTo>
                <a:cubicBezTo>
                  <a:pt x="4464506" y="610019"/>
                  <a:pt x="4467193" y="610019"/>
                  <a:pt x="4467193" y="610019"/>
                </a:cubicBezTo>
                <a:cubicBezTo>
                  <a:pt x="4467193" y="613466"/>
                  <a:pt x="4467193" y="613466"/>
                  <a:pt x="4469880" y="613466"/>
                </a:cubicBezTo>
                <a:cubicBezTo>
                  <a:pt x="4469880" y="610019"/>
                  <a:pt x="4469880" y="610019"/>
                  <a:pt x="4469880" y="610019"/>
                </a:cubicBezTo>
                <a:cubicBezTo>
                  <a:pt x="4469880" y="613466"/>
                  <a:pt x="4472567" y="610019"/>
                  <a:pt x="4472567" y="613466"/>
                </a:cubicBezTo>
                <a:cubicBezTo>
                  <a:pt x="4475254" y="610019"/>
                  <a:pt x="4477941" y="613466"/>
                  <a:pt x="4480629" y="613466"/>
                </a:cubicBezTo>
                <a:cubicBezTo>
                  <a:pt x="4480629" y="610019"/>
                  <a:pt x="4480629" y="610019"/>
                  <a:pt x="4480629" y="610019"/>
                </a:cubicBezTo>
                <a:cubicBezTo>
                  <a:pt x="4483315" y="613466"/>
                  <a:pt x="4486002" y="610019"/>
                  <a:pt x="4491376" y="613466"/>
                </a:cubicBezTo>
                <a:cubicBezTo>
                  <a:pt x="4491376" y="610019"/>
                  <a:pt x="4488690" y="610019"/>
                  <a:pt x="4486002" y="610019"/>
                </a:cubicBezTo>
                <a:cubicBezTo>
                  <a:pt x="4490033" y="610019"/>
                  <a:pt x="4493392" y="610880"/>
                  <a:pt x="4496079" y="611312"/>
                </a:cubicBezTo>
                <a:lnTo>
                  <a:pt x="4498599" y="610773"/>
                </a:lnTo>
                <a:lnTo>
                  <a:pt x="4421512" y="596226"/>
                </a:lnTo>
                <a:cubicBezTo>
                  <a:pt x="4421512" y="599675"/>
                  <a:pt x="4410763" y="596226"/>
                  <a:pt x="4408076" y="596226"/>
                </a:cubicBezTo>
                <a:cubicBezTo>
                  <a:pt x="4405389" y="599675"/>
                  <a:pt x="4394640" y="596226"/>
                  <a:pt x="4391953" y="596226"/>
                </a:cubicBezTo>
                <a:cubicBezTo>
                  <a:pt x="4386579" y="592779"/>
                  <a:pt x="4381205" y="592779"/>
                  <a:pt x="4375831" y="592779"/>
                </a:cubicBezTo>
                <a:lnTo>
                  <a:pt x="4370456" y="592779"/>
                </a:lnTo>
                <a:cubicBezTo>
                  <a:pt x="4366425" y="591917"/>
                  <a:pt x="4362395" y="591055"/>
                  <a:pt x="4359708" y="592779"/>
                </a:cubicBezTo>
                <a:lnTo>
                  <a:pt x="4329141" y="589762"/>
                </a:lnTo>
                <a:lnTo>
                  <a:pt x="4340898" y="592779"/>
                </a:lnTo>
                <a:cubicBezTo>
                  <a:pt x="4340898" y="592779"/>
                  <a:pt x="4346272" y="592779"/>
                  <a:pt x="4346272" y="592779"/>
                </a:cubicBezTo>
                <a:cubicBezTo>
                  <a:pt x="4343585" y="592779"/>
                  <a:pt x="4343585" y="592779"/>
                  <a:pt x="4343585" y="596226"/>
                </a:cubicBezTo>
                <a:lnTo>
                  <a:pt x="4328387" y="593626"/>
                </a:lnTo>
                <a:lnTo>
                  <a:pt x="4327462" y="594072"/>
                </a:lnTo>
                <a:lnTo>
                  <a:pt x="4325517" y="593135"/>
                </a:lnTo>
                <a:lnTo>
                  <a:pt x="4303278" y="589330"/>
                </a:lnTo>
                <a:cubicBezTo>
                  <a:pt x="4308652" y="592779"/>
                  <a:pt x="4314026" y="592779"/>
                  <a:pt x="4316714" y="592779"/>
                </a:cubicBezTo>
                <a:cubicBezTo>
                  <a:pt x="4305965" y="596226"/>
                  <a:pt x="4292530" y="589330"/>
                  <a:pt x="4279094" y="589330"/>
                </a:cubicBezTo>
                <a:lnTo>
                  <a:pt x="4284468" y="589330"/>
                </a:lnTo>
                <a:cubicBezTo>
                  <a:pt x="4281781" y="585883"/>
                  <a:pt x="4273720" y="589330"/>
                  <a:pt x="4271033" y="585883"/>
                </a:cubicBezTo>
                <a:cubicBezTo>
                  <a:pt x="4268345" y="585883"/>
                  <a:pt x="4268345" y="585883"/>
                  <a:pt x="4268345" y="585883"/>
                </a:cubicBezTo>
                <a:cubicBezTo>
                  <a:pt x="4268345" y="585883"/>
                  <a:pt x="4268345" y="585883"/>
                  <a:pt x="4265659" y="585883"/>
                </a:cubicBezTo>
                <a:cubicBezTo>
                  <a:pt x="4265659" y="589330"/>
                  <a:pt x="4268345" y="589330"/>
                  <a:pt x="4268345" y="589330"/>
                </a:cubicBezTo>
                <a:cubicBezTo>
                  <a:pt x="4268345" y="589330"/>
                  <a:pt x="4265659" y="589330"/>
                  <a:pt x="4265659" y="589330"/>
                </a:cubicBezTo>
                <a:cubicBezTo>
                  <a:pt x="4265659" y="589330"/>
                  <a:pt x="4265659" y="585883"/>
                  <a:pt x="4265659" y="585883"/>
                </a:cubicBezTo>
                <a:cubicBezTo>
                  <a:pt x="4265659" y="585883"/>
                  <a:pt x="4260284" y="585883"/>
                  <a:pt x="4262971" y="585883"/>
                </a:cubicBezTo>
                <a:cubicBezTo>
                  <a:pt x="4260284" y="582435"/>
                  <a:pt x="4262971" y="589330"/>
                  <a:pt x="4262971" y="589330"/>
                </a:cubicBezTo>
                <a:cubicBezTo>
                  <a:pt x="4257597" y="585883"/>
                  <a:pt x="4254910" y="589330"/>
                  <a:pt x="4249536" y="585883"/>
                </a:cubicBezTo>
                <a:cubicBezTo>
                  <a:pt x="4249536" y="585883"/>
                  <a:pt x="4254910" y="585883"/>
                  <a:pt x="4254910" y="582435"/>
                </a:cubicBezTo>
                <a:cubicBezTo>
                  <a:pt x="4249536" y="585883"/>
                  <a:pt x="4241474" y="582435"/>
                  <a:pt x="4238787" y="585883"/>
                </a:cubicBezTo>
                <a:cubicBezTo>
                  <a:pt x="4238787" y="585883"/>
                  <a:pt x="4236100" y="585883"/>
                  <a:pt x="4236100" y="582435"/>
                </a:cubicBezTo>
                <a:cubicBezTo>
                  <a:pt x="4230725" y="585883"/>
                  <a:pt x="4228039" y="585883"/>
                  <a:pt x="4222664" y="582435"/>
                </a:cubicBezTo>
                <a:cubicBezTo>
                  <a:pt x="4219977" y="582435"/>
                  <a:pt x="4217290" y="582435"/>
                  <a:pt x="4217290" y="582435"/>
                </a:cubicBezTo>
                <a:cubicBezTo>
                  <a:pt x="4214603" y="582435"/>
                  <a:pt x="4211916" y="582435"/>
                  <a:pt x="4211916" y="582435"/>
                </a:cubicBezTo>
                <a:cubicBezTo>
                  <a:pt x="4206542" y="578987"/>
                  <a:pt x="4193106" y="582435"/>
                  <a:pt x="4185044" y="582435"/>
                </a:cubicBezTo>
                <a:cubicBezTo>
                  <a:pt x="4182358" y="582435"/>
                  <a:pt x="4176983" y="582435"/>
                  <a:pt x="4176983" y="582435"/>
                </a:cubicBezTo>
                <a:cubicBezTo>
                  <a:pt x="4187732" y="585883"/>
                  <a:pt x="4198481" y="582435"/>
                  <a:pt x="4209228" y="585883"/>
                </a:cubicBezTo>
                <a:cubicBezTo>
                  <a:pt x="4193106" y="585883"/>
                  <a:pt x="4176983" y="589330"/>
                  <a:pt x="4163547" y="585883"/>
                </a:cubicBezTo>
                <a:cubicBezTo>
                  <a:pt x="4155486" y="589330"/>
                  <a:pt x="4147425" y="585883"/>
                  <a:pt x="4133989" y="585883"/>
                </a:cubicBezTo>
                <a:cubicBezTo>
                  <a:pt x="4133989" y="585883"/>
                  <a:pt x="4133989" y="585883"/>
                  <a:pt x="4131302" y="585883"/>
                </a:cubicBezTo>
                <a:lnTo>
                  <a:pt x="4107116" y="585883"/>
                </a:lnTo>
                <a:lnTo>
                  <a:pt x="4107112" y="585882"/>
                </a:lnTo>
                <a:lnTo>
                  <a:pt x="4102950" y="584932"/>
                </a:lnTo>
                <a:lnTo>
                  <a:pt x="4099057" y="582435"/>
                </a:lnTo>
                <a:lnTo>
                  <a:pt x="4096020" y="583351"/>
                </a:lnTo>
                <a:lnTo>
                  <a:pt x="4091997" y="582434"/>
                </a:lnTo>
                <a:cubicBezTo>
                  <a:pt x="4089310" y="582434"/>
                  <a:pt x="4089310" y="582434"/>
                  <a:pt x="4089310" y="582434"/>
                </a:cubicBezTo>
                <a:cubicBezTo>
                  <a:pt x="4081248" y="578986"/>
                  <a:pt x="4083936" y="585882"/>
                  <a:pt x="4073187" y="582434"/>
                </a:cubicBezTo>
                <a:cubicBezTo>
                  <a:pt x="4073187" y="578986"/>
                  <a:pt x="4075874" y="582434"/>
                  <a:pt x="4075874" y="578986"/>
                </a:cubicBezTo>
                <a:cubicBezTo>
                  <a:pt x="4073187" y="578986"/>
                  <a:pt x="4067813" y="578986"/>
                  <a:pt x="4073187" y="578986"/>
                </a:cubicBezTo>
                <a:lnTo>
                  <a:pt x="4065125" y="578986"/>
                </a:lnTo>
                <a:cubicBezTo>
                  <a:pt x="4062439" y="582434"/>
                  <a:pt x="4062439" y="578986"/>
                  <a:pt x="4059751" y="578986"/>
                </a:cubicBezTo>
                <a:cubicBezTo>
                  <a:pt x="4059751" y="578986"/>
                  <a:pt x="4059751" y="582434"/>
                  <a:pt x="4057064" y="582434"/>
                </a:cubicBezTo>
                <a:cubicBezTo>
                  <a:pt x="4057064" y="578986"/>
                  <a:pt x="4057064" y="578986"/>
                  <a:pt x="4057064" y="578986"/>
                </a:cubicBezTo>
                <a:cubicBezTo>
                  <a:pt x="4057064" y="578986"/>
                  <a:pt x="4057064" y="578986"/>
                  <a:pt x="4059751" y="578986"/>
                </a:cubicBezTo>
                <a:lnTo>
                  <a:pt x="4065125" y="578986"/>
                </a:lnTo>
                <a:cubicBezTo>
                  <a:pt x="4062439" y="578986"/>
                  <a:pt x="4054377" y="575538"/>
                  <a:pt x="4051690" y="578986"/>
                </a:cubicBezTo>
                <a:cubicBezTo>
                  <a:pt x="4049003" y="575538"/>
                  <a:pt x="4040942" y="572090"/>
                  <a:pt x="4038254" y="575538"/>
                </a:cubicBezTo>
                <a:cubicBezTo>
                  <a:pt x="4038254" y="575538"/>
                  <a:pt x="4032880" y="575538"/>
                  <a:pt x="4027506" y="575538"/>
                </a:cubicBezTo>
                <a:cubicBezTo>
                  <a:pt x="4030193" y="575538"/>
                  <a:pt x="4024819" y="572090"/>
                  <a:pt x="4022131" y="575538"/>
                </a:cubicBezTo>
                <a:cubicBezTo>
                  <a:pt x="4022131" y="575538"/>
                  <a:pt x="4022131" y="575538"/>
                  <a:pt x="4022131" y="572090"/>
                </a:cubicBezTo>
                <a:cubicBezTo>
                  <a:pt x="4019445" y="572090"/>
                  <a:pt x="4019445" y="575538"/>
                  <a:pt x="4019445" y="575538"/>
                </a:cubicBezTo>
                <a:cubicBezTo>
                  <a:pt x="4016757" y="575538"/>
                  <a:pt x="4022131" y="575538"/>
                  <a:pt x="4019445" y="572090"/>
                </a:cubicBezTo>
                <a:lnTo>
                  <a:pt x="4018444" y="572090"/>
                </a:lnTo>
                <a:lnTo>
                  <a:pt x="4023817" y="568643"/>
                </a:lnTo>
                <a:lnTo>
                  <a:pt x="4026504" y="568643"/>
                </a:lnTo>
                <a:cubicBezTo>
                  <a:pt x="4023817" y="568643"/>
                  <a:pt x="4026504" y="565195"/>
                  <a:pt x="4023817" y="565195"/>
                </a:cubicBezTo>
                <a:cubicBezTo>
                  <a:pt x="4026504" y="568643"/>
                  <a:pt x="4021130" y="568643"/>
                  <a:pt x="4021130" y="568643"/>
                </a:cubicBezTo>
                <a:cubicBezTo>
                  <a:pt x="4018443" y="568643"/>
                  <a:pt x="4018443" y="572091"/>
                  <a:pt x="4015755" y="568643"/>
                </a:cubicBezTo>
                <a:cubicBezTo>
                  <a:pt x="4015755" y="570367"/>
                  <a:pt x="4016428" y="570367"/>
                  <a:pt x="4017099" y="570367"/>
                </a:cubicBezTo>
                <a:lnTo>
                  <a:pt x="4018442" y="572090"/>
                </a:lnTo>
                <a:lnTo>
                  <a:pt x="4014070" y="572090"/>
                </a:lnTo>
                <a:lnTo>
                  <a:pt x="4011383" y="572090"/>
                </a:lnTo>
                <a:cubicBezTo>
                  <a:pt x="4006009" y="572090"/>
                  <a:pt x="4003322" y="572090"/>
                  <a:pt x="4000635" y="568642"/>
                </a:cubicBezTo>
                <a:lnTo>
                  <a:pt x="3999635" y="568642"/>
                </a:lnTo>
                <a:lnTo>
                  <a:pt x="4005008" y="565195"/>
                </a:lnTo>
                <a:cubicBezTo>
                  <a:pt x="4005008" y="568643"/>
                  <a:pt x="4005008" y="565195"/>
                  <a:pt x="4002320" y="568643"/>
                </a:cubicBezTo>
                <a:cubicBezTo>
                  <a:pt x="4005008" y="568643"/>
                  <a:pt x="4007694" y="568643"/>
                  <a:pt x="4010382" y="568643"/>
                </a:cubicBezTo>
                <a:cubicBezTo>
                  <a:pt x="4010382" y="565195"/>
                  <a:pt x="4007694" y="565195"/>
                  <a:pt x="4010382" y="565195"/>
                </a:cubicBezTo>
                <a:cubicBezTo>
                  <a:pt x="4010382" y="565195"/>
                  <a:pt x="4010382" y="561747"/>
                  <a:pt x="4007694" y="561747"/>
                </a:cubicBezTo>
                <a:cubicBezTo>
                  <a:pt x="4007694" y="565195"/>
                  <a:pt x="4010382" y="561747"/>
                  <a:pt x="4010382" y="565195"/>
                </a:cubicBezTo>
                <a:cubicBezTo>
                  <a:pt x="4013069" y="565195"/>
                  <a:pt x="4013069" y="565195"/>
                  <a:pt x="4015755" y="565195"/>
                </a:cubicBezTo>
                <a:cubicBezTo>
                  <a:pt x="4015755" y="565195"/>
                  <a:pt x="4013069" y="565195"/>
                  <a:pt x="4015755" y="561747"/>
                </a:cubicBezTo>
                <a:cubicBezTo>
                  <a:pt x="4018443" y="565195"/>
                  <a:pt x="4018443" y="568643"/>
                  <a:pt x="4023817" y="565195"/>
                </a:cubicBezTo>
                <a:cubicBezTo>
                  <a:pt x="4023817" y="565195"/>
                  <a:pt x="4021130" y="565195"/>
                  <a:pt x="4021130" y="565195"/>
                </a:cubicBezTo>
                <a:cubicBezTo>
                  <a:pt x="4023817" y="565195"/>
                  <a:pt x="4023817" y="561747"/>
                  <a:pt x="4029191" y="565195"/>
                </a:cubicBezTo>
                <a:cubicBezTo>
                  <a:pt x="4029191" y="563471"/>
                  <a:pt x="4029863" y="563471"/>
                  <a:pt x="4030535" y="563471"/>
                </a:cubicBezTo>
                <a:lnTo>
                  <a:pt x="4031613" y="562088"/>
                </a:lnTo>
                <a:lnTo>
                  <a:pt x="4031878" y="562151"/>
                </a:lnTo>
                <a:lnTo>
                  <a:pt x="4031878" y="565195"/>
                </a:lnTo>
                <a:cubicBezTo>
                  <a:pt x="4031878" y="565195"/>
                  <a:pt x="4034566" y="565195"/>
                  <a:pt x="4034566" y="565195"/>
                </a:cubicBezTo>
                <a:lnTo>
                  <a:pt x="4034566" y="562798"/>
                </a:lnTo>
                <a:lnTo>
                  <a:pt x="4035096" y="562926"/>
                </a:lnTo>
                <a:lnTo>
                  <a:pt x="4034566" y="565195"/>
                </a:lnTo>
                <a:lnTo>
                  <a:pt x="4036402" y="562838"/>
                </a:lnTo>
                <a:lnTo>
                  <a:pt x="4037834" y="562493"/>
                </a:lnTo>
                <a:lnTo>
                  <a:pt x="4040058" y="561959"/>
                </a:lnTo>
                <a:lnTo>
                  <a:pt x="4042963" y="562178"/>
                </a:lnTo>
                <a:cubicBezTo>
                  <a:pt x="4043970" y="563471"/>
                  <a:pt x="4043970" y="565195"/>
                  <a:pt x="4042627" y="565195"/>
                </a:cubicBezTo>
                <a:cubicBezTo>
                  <a:pt x="4045314" y="568643"/>
                  <a:pt x="4045314" y="568643"/>
                  <a:pt x="4045314" y="568643"/>
                </a:cubicBezTo>
                <a:lnTo>
                  <a:pt x="4048001" y="568643"/>
                </a:lnTo>
                <a:cubicBezTo>
                  <a:pt x="4045314" y="568643"/>
                  <a:pt x="4048001" y="565195"/>
                  <a:pt x="4045314" y="565195"/>
                </a:cubicBezTo>
                <a:cubicBezTo>
                  <a:pt x="4050688" y="565195"/>
                  <a:pt x="4056063" y="565195"/>
                  <a:pt x="4061437" y="561747"/>
                </a:cubicBezTo>
                <a:cubicBezTo>
                  <a:pt x="4064124" y="561747"/>
                  <a:pt x="4061437" y="561747"/>
                  <a:pt x="4064124" y="565195"/>
                </a:cubicBezTo>
                <a:cubicBezTo>
                  <a:pt x="4064124" y="565195"/>
                  <a:pt x="4066811" y="561747"/>
                  <a:pt x="4069498" y="565195"/>
                </a:cubicBezTo>
                <a:cubicBezTo>
                  <a:pt x="4069498" y="561747"/>
                  <a:pt x="4069498" y="561747"/>
                  <a:pt x="4072186" y="565195"/>
                </a:cubicBezTo>
                <a:cubicBezTo>
                  <a:pt x="4074872" y="561747"/>
                  <a:pt x="4072186" y="561747"/>
                  <a:pt x="4072186" y="561747"/>
                </a:cubicBezTo>
                <a:cubicBezTo>
                  <a:pt x="4072186" y="558299"/>
                  <a:pt x="4074872" y="561747"/>
                  <a:pt x="4074872" y="561747"/>
                </a:cubicBezTo>
                <a:cubicBezTo>
                  <a:pt x="4074872" y="561747"/>
                  <a:pt x="4074872" y="561747"/>
                  <a:pt x="4074872" y="565195"/>
                </a:cubicBezTo>
                <a:cubicBezTo>
                  <a:pt x="4077560" y="561747"/>
                  <a:pt x="4080247" y="565195"/>
                  <a:pt x="4080247" y="565195"/>
                </a:cubicBezTo>
                <a:cubicBezTo>
                  <a:pt x="4080247" y="561747"/>
                  <a:pt x="4080247" y="561747"/>
                  <a:pt x="4080247" y="561747"/>
                </a:cubicBezTo>
                <a:cubicBezTo>
                  <a:pt x="4080247" y="561747"/>
                  <a:pt x="4082934" y="561747"/>
                  <a:pt x="4085621" y="561747"/>
                </a:cubicBezTo>
                <a:cubicBezTo>
                  <a:pt x="4088308" y="558299"/>
                  <a:pt x="4090995" y="565195"/>
                  <a:pt x="4090995" y="561747"/>
                </a:cubicBezTo>
                <a:lnTo>
                  <a:pt x="4100065" y="561747"/>
                </a:lnTo>
                <a:lnTo>
                  <a:pt x="4104687" y="562406"/>
                </a:lnTo>
                <a:lnTo>
                  <a:pt x="4105103" y="563471"/>
                </a:lnTo>
                <a:cubicBezTo>
                  <a:pt x="4106446" y="563471"/>
                  <a:pt x="4108462" y="563471"/>
                  <a:pt x="4109805" y="565195"/>
                </a:cubicBezTo>
                <a:lnTo>
                  <a:pt x="4109805" y="563136"/>
                </a:lnTo>
                <a:lnTo>
                  <a:pt x="4112588" y="563532"/>
                </a:lnTo>
                <a:lnTo>
                  <a:pt x="4115179" y="565195"/>
                </a:lnTo>
                <a:lnTo>
                  <a:pt x="4117447" y="564225"/>
                </a:lnTo>
                <a:lnTo>
                  <a:pt x="4123241" y="565051"/>
                </a:lnTo>
                <a:lnTo>
                  <a:pt x="4123241" y="565195"/>
                </a:lnTo>
                <a:lnTo>
                  <a:pt x="4123532" y="565093"/>
                </a:lnTo>
                <a:lnTo>
                  <a:pt x="4124242" y="565194"/>
                </a:lnTo>
                <a:lnTo>
                  <a:pt x="4123622" y="565061"/>
                </a:lnTo>
                <a:lnTo>
                  <a:pt x="4126935" y="563902"/>
                </a:lnTo>
                <a:cubicBezTo>
                  <a:pt x="4127943" y="563471"/>
                  <a:pt x="4128615" y="563471"/>
                  <a:pt x="4128615" y="565195"/>
                </a:cubicBezTo>
                <a:cubicBezTo>
                  <a:pt x="4128615" y="561747"/>
                  <a:pt x="4133989" y="561747"/>
                  <a:pt x="4136676" y="565195"/>
                </a:cubicBezTo>
                <a:cubicBezTo>
                  <a:pt x="4139364" y="561747"/>
                  <a:pt x="4147425" y="561747"/>
                  <a:pt x="4150112" y="565195"/>
                </a:cubicBezTo>
                <a:cubicBezTo>
                  <a:pt x="4155486" y="565195"/>
                  <a:pt x="4163547" y="565195"/>
                  <a:pt x="4174296" y="565195"/>
                </a:cubicBezTo>
                <a:cubicBezTo>
                  <a:pt x="4174296" y="568643"/>
                  <a:pt x="4174296" y="568643"/>
                  <a:pt x="4174296" y="568643"/>
                </a:cubicBezTo>
                <a:cubicBezTo>
                  <a:pt x="4174296" y="568643"/>
                  <a:pt x="4176983" y="568643"/>
                  <a:pt x="4176983" y="568643"/>
                </a:cubicBezTo>
                <a:cubicBezTo>
                  <a:pt x="4185044" y="565195"/>
                  <a:pt x="4206542" y="568643"/>
                  <a:pt x="4211916" y="568643"/>
                </a:cubicBezTo>
                <a:cubicBezTo>
                  <a:pt x="4214603" y="568643"/>
                  <a:pt x="4214603" y="568643"/>
                  <a:pt x="4217290" y="568643"/>
                </a:cubicBezTo>
                <a:cubicBezTo>
                  <a:pt x="4217290" y="568643"/>
                  <a:pt x="4214603" y="568643"/>
                  <a:pt x="4214603" y="572091"/>
                </a:cubicBezTo>
                <a:cubicBezTo>
                  <a:pt x="4217290" y="572091"/>
                  <a:pt x="4217290" y="572091"/>
                  <a:pt x="4219977" y="568643"/>
                </a:cubicBezTo>
                <a:cubicBezTo>
                  <a:pt x="4222664" y="568643"/>
                  <a:pt x="4228039" y="572091"/>
                  <a:pt x="4230725" y="568643"/>
                </a:cubicBezTo>
                <a:cubicBezTo>
                  <a:pt x="4230725" y="568643"/>
                  <a:pt x="4230725" y="572091"/>
                  <a:pt x="4230725" y="572091"/>
                </a:cubicBezTo>
                <a:cubicBezTo>
                  <a:pt x="4230725" y="572091"/>
                  <a:pt x="4233413" y="568643"/>
                  <a:pt x="4236100" y="572091"/>
                </a:cubicBezTo>
                <a:cubicBezTo>
                  <a:pt x="4238787" y="568643"/>
                  <a:pt x="4244161" y="572091"/>
                  <a:pt x="4241474" y="572091"/>
                </a:cubicBezTo>
                <a:cubicBezTo>
                  <a:pt x="4244161" y="572091"/>
                  <a:pt x="4241474" y="572091"/>
                  <a:pt x="4244161" y="572091"/>
                </a:cubicBezTo>
                <a:lnTo>
                  <a:pt x="4246403" y="571013"/>
                </a:lnTo>
                <a:lnTo>
                  <a:pt x="4235764" y="567350"/>
                </a:lnTo>
                <a:cubicBezTo>
                  <a:pt x="4230725" y="566919"/>
                  <a:pt x="4225351" y="566919"/>
                  <a:pt x="4219977" y="565195"/>
                </a:cubicBezTo>
                <a:lnTo>
                  <a:pt x="4228039" y="565195"/>
                </a:lnTo>
                <a:cubicBezTo>
                  <a:pt x="4228039" y="561747"/>
                  <a:pt x="4225351" y="561747"/>
                  <a:pt x="4225351" y="561747"/>
                </a:cubicBezTo>
                <a:cubicBezTo>
                  <a:pt x="4217290" y="565195"/>
                  <a:pt x="4206542" y="561747"/>
                  <a:pt x="4195793" y="561747"/>
                </a:cubicBezTo>
                <a:cubicBezTo>
                  <a:pt x="4182358" y="558299"/>
                  <a:pt x="4163547" y="558299"/>
                  <a:pt x="4152799" y="558299"/>
                </a:cubicBezTo>
                <a:cubicBezTo>
                  <a:pt x="4142050" y="558299"/>
                  <a:pt x="4133989" y="554852"/>
                  <a:pt x="4128615" y="558299"/>
                </a:cubicBezTo>
                <a:cubicBezTo>
                  <a:pt x="4131302" y="551403"/>
                  <a:pt x="4142050" y="558299"/>
                  <a:pt x="4142050" y="554852"/>
                </a:cubicBezTo>
                <a:cubicBezTo>
                  <a:pt x="4144738" y="554852"/>
                  <a:pt x="4147425" y="554852"/>
                  <a:pt x="4147425" y="554852"/>
                </a:cubicBezTo>
                <a:cubicBezTo>
                  <a:pt x="4150112" y="551403"/>
                  <a:pt x="4160861" y="554852"/>
                  <a:pt x="4166235" y="554852"/>
                </a:cubicBezTo>
                <a:cubicBezTo>
                  <a:pt x="4166235" y="558299"/>
                  <a:pt x="4171609" y="554852"/>
                  <a:pt x="4176983" y="554852"/>
                </a:cubicBezTo>
                <a:lnTo>
                  <a:pt x="4186692" y="557965"/>
                </a:lnTo>
                <a:lnTo>
                  <a:pt x="4191426" y="557006"/>
                </a:lnTo>
                <a:lnTo>
                  <a:pt x="4194822" y="558012"/>
                </a:lnTo>
                <a:lnTo>
                  <a:pt x="4200831" y="557006"/>
                </a:lnTo>
                <a:cubicBezTo>
                  <a:pt x="4203854" y="556575"/>
                  <a:pt x="4206542" y="556575"/>
                  <a:pt x="4206542" y="558299"/>
                </a:cubicBezTo>
                <a:cubicBezTo>
                  <a:pt x="4209228" y="558299"/>
                  <a:pt x="4209228" y="558299"/>
                  <a:pt x="4209228" y="558299"/>
                </a:cubicBezTo>
                <a:cubicBezTo>
                  <a:pt x="4211916" y="558299"/>
                  <a:pt x="4211916" y="558299"/>
                  <a:pt x="4211916" y="561747"/>
                </a:cubicBezTo>
                <a:cubicBezTo>
                  <a:pt x="4214603" y="558299"/>
                  <a:pt x="4217290" y="558299"/>
                  <a:pt x="4217290" y="561747"/>
                </a:cubicBezTo>
                <a:cubicBezTo>
                  <a:pt x="4217290" y="561747"/>
                  <a:pt x="4214603" y="558299"/>
                  <a:pt x="4217290" y="558299"/>
                </a:cubicBezTo>
                <a:cubicBezTo>
                  <a:pt x="4219977" y="561747"/>
                  <a:pt x="4225351" y="561747"/>
                  <a:pt x="4225351" y="558299"/>
                </a:cubicBezTo>
                <a:lnTo>
                  <a:pt x="4228039" y="558299"/>
                </a:lnTo>
                <a:cubicBezTo>
                  <a:pt x="4225351" y="554852"/>
                  <a:pt x="4225351" y="551403"/>
                  <a:pt x="4219977" y="551403"/>
                </a:cubicBezTo>
                <a:cubicBezTo>
                  <a:pt x="4219977" y="551403"/>
                  <a:pt x="4219977" y="551403"/>
                  <a:pt x="4219977" y="554852"/>
                </a:cubicBezTo>
                <a:cubicBezTo>
                  <a:pt x="4219977" y="554852"/>
                  <a:pt x="4217290" y="554852"/>
                  <a:pt x="4217290" y="554852"/>
                </a:cubicBezTo>
                <a:cubicBezTo>
                  <a:pt x="4214603" y="551403"/>
                  <a:pt x="4214603" y="558299"/>
                  <a:pt x="4214603" y="551403"/>
                </a:cubicBezTo>
                <a:cubicBezTo>
                  <a:pt x="4209228" y="554852"/>
                  <a:pt x="4209228" y="551403"/>
                  <a:pt x="4206542" y="554852"/>
                </a:cubicBezTo>
                <a:cubicBezTo>
                  <a:pt x="4206542" y="554852"/>
                  <a:pt x="4206542" y="554852"/>
                  <a:pt x="4203854" y="554852"/>
                </a:cubicBezTo>
                <a:cubicBezTo>
                  <a:pt x="4203854" y="554852"/>
                  <a:pt x="4203854" y="554852"/>
                  <a:pt x="4203854" y="551403"/>
                </a:cubicBezTo>
                <a:cubicBezTo>
                  <a:pt x="4201167" y="554852"/>
                  <a:pt x="4195793" y="551403"/>
                  <a:pt x="4193106" y="547955"/>
                </a:cubicBezTo>
                <a:lnTo>
                  <a:pt x="4189667" y="548783"/>
                </a:lnTo>
                <a:lnTo>
                  <a:pt x="4195793" y="551403"/>
                </a:lnTo>
                <a:cubicBezTo>
                  <a:pt x="4201167" y="551403"/>
                  <a:pt x="4193106" y="551403"/>
                  <a:pt x="4187732" y="551403"/>
                </a:cubicBezTo>
                <a:cubicBezTo>
                  <a:pt x="4185044" y="551403"/>
                  <a:pt x="4176983" y="551403"/>
                  <a:pt x="4174296" y="551403"/>
                </a:cubicBezTo>
                <a:cubicBezTo>
                  <a:pt x="4168922" y="551403"/>
                  <a:pt x="4158173" y="547955"/>
                  <a:pt x="4150112" y="551403"/>
                </a:cubicBezTo>
                <a:cubicBezTo>
                  <a:pt x="4150112" y="547955"/>
                  <a:pt x="4150112" y="547955"/>
                  <a:pt x="4150112" y="547955"/>
                </a:cubicBezTo>
                <a:cubicBezTo>
                  <a:pt x="4150112" y="551403"/>
                  <a:pt x="4144738" y="547955"/>
                  <a:pt x="4144738" y="547955"/>
                </a:cubicBezTo>
                <a:cubicBezTo>
                  <a:pt x="4147425" y="547955"/>
                  <a:pt x="4144738" y="547955"/>
                  <a:pt x="4144738" y="544508"/>
                </a:cubicBezTo>
                <a:cubicBezTo>
                  <a:pt x="4155486" y="544508"/>
                  <a:pt x="4158173" y="544508"/>
                  <a:pt x="4166235" y="547955"/>
                </a:cubicBezTo>
                <a:lnTo>
                  <a:pt x="4163547" y="547955"/>
                </a:lnTo>
                <a:cubicBezTo>
                  <a:pt x="4166235" y="551403"/>
                  <a:pt x="4168922" y="547955"/>
                  <a:pt x="4174296" y="551403"/>
                </a:cubicBezTo>
                <a:cubicBezTo>
                  <a:pt x="4175640" y="549679"/>
                  <a:pt x="4178326" y="549679"/>
                  <a:pt x="4181014" y="549679"/>
                </a:cubicBezTo>
                <a:lnTo>
                  <a:pt x="4185131" y="548622"/>
                </a:lnTo>
                <a:lnTo>
                  <a:pt x="4182358" y="547955"/>
                </a:lnTo>
                <a:lnTo>
                  <a:pt x="4187732" y="547955"/>
                </a:lnTo>
                <a:lnTo>
                  <a:pt x="4193106" y="547955"/>
                </a:lnTo>
                <a:lnTo>
                  <a:pt x="4209228" y="547955"/>
                </a:lnTo>
                <a:cubicBezTo>
                  <a:pt x="4209228" y="547955"/>
                  <a:pt x="4211916" y="547955"/>
                  <a:pt x="4211916" y="551403"/>
                </a:cubicBezTo>
                <a:cubicBezTo>
                  <a:pt x="4214603" y="547955"/>
                  <a:pt x="4217290" y="547955"/>
                  <a:pt x="4217290" y="547955"/>
                </a:cubicBezTo>
                <a:cubicBezTo>
                  <a:pt x="4218634" y="546231"/>
                  <a:pt x="4217962" y="546231"/>
                  <a:pt x="4217290" y="546231"/>
                </a:cubicBezTo>
                <a:lnTo>
                  <a:pt x="4217290" y="545801"/>
                </a:lnTo>
                <a:cubicBezTo>
                  <a:pt x="4217290" y="546231"/>
                  <a:pt x="4217290" y="546231"/>
                  <a:pt x="4217290" y="544508"/>
                </a:cubicBezTo>
                <a:lnTo>
                  <a:pt x="4219977" y="546231"/>
                </a:lnTo>
                <a:lnTo>
                  <a:pt x="4219977" y="544508"/>
                </a:lnTo>
                <a:cubicBezTo>
                  <a:pt x="4221321" y="542783"/>
                  <a:pt x="4221321" y="542783"/>
                  <a:pt x="4220985" y="543645"/>
                </a:cubicBezTo>
                <a:lnTo>
                  <a:pt x="4220328" y="546456"/>
                </a:lnTo>
                <a:lnTo>
                  <a:pt x="4220873" y="546806"/>
                </a:lnTo>
                <a:lnTo>
                  <a:pt x="4222664" y="544508"/>
                </a:lnTo>
                <a:lnTo>
                  <a:pt x="4230725" y="544508"/>
                </a:lnTo>
                <a:lnTo>
                  <a:pt x="4236100" y="544508"/>
                </a:lnTo>
                <a:lnTo>
                  <a:pt x="4241474" y="544508"/>
                </a:lnTo>
                <a:cubicBezTo>
                  <a:pt x="4241474" y="542783"/>
                  <a:pt x="4242145" y="542783"/>
                  <a:pt x="4243153" y="543215"/>
                </a:cubicBezTo>
                <a:lnTo>
                  <a:pt x="4244385" y="543645"/>
                </a:lnTo>
                <a:lnTo>
                  <a:pt x="4244497" y="543215"/>
                </a:lnTo>
                <a:cubicBezTo>
                  <a:pt x="4245504" y="543645"/>
                  <a:pt x="4246848" y="544508"/>
                  <a:pt x="4246848" y="544508"/>
                </a:cubicBezTo>
                <a:lnTo>
                  <a:pt x="4242242" y="547463"/>
                </a:lnTo>
                <a:lnTo>
                  <a:pt x="4244161" y="547955"/>
                </a:lnTo>
                <a:cubicBezTo>
                  <a:pt x="4244161" y="547955"/>
                  <a:pt x="4241474" y="547955"/>
                  <a:pt x="4241474" y="547955"/>
                </a:cubicBezTo>
                <a:lnTo>
                  <a:pt x="4242242" y="547463"/>
                </a:lnTo>
                <a:lnTo>
                  <a:pt x="4230725" y="544508"/>
                </a:lnTo>
                <a:lnTo>
                  <a:pt x="4225352" y="547955"/>
                </a:lnTo>
                <a:lnTo>
                  <a:pt x="4225351" y="547955"/>
                </a:lnTo>
                <a:cubicBezTo>
                  <a:pt x="4224680" y="547093"/>
                  <a:pt x="4224008" y="546231"/>
                  <a:pt x="4222664" y="547955"/>
                </a:cubicBezTo>
                <a:cubicBezTo>
                  <a:pt x="4225351" y="551403"/>
                  <a:pt x="4228039" y="547955"/>
                  <a:pt x="4228039" y="551403"/>
                </a:cubicBezTo>
                <a:cubicBezTo>
                  <a:pt x="4228039" y="551403"/>
                  <a:pt x="4230725" y="551403"/>
                  <a:pt x="4230725" y="547955"/>
                </a:cubicBezTo>
                <a:cubicBezTo>
                  <a:pt x="4236100" y="551403"/>
                  <a:pt x="4246848" y="551403"/>
                  <a:pt x="4246848" y="551403"/>
                </a:cubicBezTo>
                <a:cubicBezTo>
                  <a:pt x="4249536" y="551403"/>
                  <a:pt x="4252223" y="544508"/>
                  <a:pt x="4246848" y="547955"/>
                </a:cubicBezTo>
                <a:cubicBezTo>
                  <a:pt x="4249536" y="544508"/>
                  <a:pt x="4249536" y="547955"/>
                  <a:pt x="4252223" y="544508"/>
                </a:cubicBezTo>
                <a:cubicBezTo>
                  <a:pt x="4252223" y="544508"/>
                  <a:pt x="4252223" y="547955"/>
                  <a:pt x="4254910" y="547955"/>
                </a:cubicBezTo>
                <a:cubicBezTo>
                  <a:pt x="4252223" y="547955"/>
                  <a:pt x="4246848" y="551403"/>
                  <a:pt x="4249536" y="551403"/>
                </a:cubicBezTo>
                <a:cubicBezTo>
                  <a:pt x="4262971" y="551403"/>
                  <a:pt x="4273720" y="554852"/>
                  <a:pt x="4284468" y="554852"/>
                </a:cubicBezTo>
                <a:cubicBezTo>
                  <a:pt x="4287156" y="554852"/>
                  <a:pt x="4287156" y="554852"/>
                  <a:pt x="4287156" y="554852"/>
                </a:cubicBezTo>
                <a:cubicBezTo>
                  <a:pt x="4289842" y="554852"/>
                  <a:pt x="4289842" y="554852"/>
                  <a:pt x="4289842" y="554852"/>
                </a:cubicBezTo>
                <a:cubicBezTo>
                  <a:pt x="4287156" y="551403"/>
                  <a:pt x="4284468" y="551403"/>
                  <a:pt x="4284468" y="551403"/>
                </a:cubicBezTo>
                <a:cubicBezTo>
                  <a:pt x="4279094" y="554852"/>
                  <a:pt x="4276407" y="551403"/>
                  <a:pt x="4271033" y="551403"/>
                </a:cubicBezTo>
                <a:cubicBezTo>
                  <a:pt x="4271033" y="551403"/>
                  <a:pt x="4268345" y="551403"/>
                  <a:pt x="4268345" y="551403"/>
                </a:cubicBezTo>
                <a:lnTo>
                  <a:pt x="4263600" y="550328"/>
                </a:lnTo>
                <a:lnTo>
                  <a:pt x="4262971" y="551403"/>
                </a:lnTo>
                <a:lnTo>
                  <a:pt x="4262041" y="550210"/>
                </a:lnTo>
                <a:lnTo>
                  <a:pt x="4258392" y="550820"/>
                </a:lnTo>
                <a:lnTo>
                  <a:pt x="4257597" y="551403"/>
                </a:lnTo>
                <a:lnTo>
                  <a:pt x="4258000" y="550886"/>
                </a:lnTo>
                <a:lnTo>
                  <a:pt x="4254910" y="551403"/>
                </a:lnTo>
                <a:cubicBezTo>
                  <a:pt x="4252223" y="544508"/>
                  <a:pt x="4257597" y="547955"/>
                  <a:pt x="4260284" y="547955"/>
                </a:cubicBezTo>
                <a:lnTo>
                  <a:pt x="4262041" y="550210"/>
                </a:lnTo>
                <a:lnTo>
                  <a:pt x="4262635" y="550110"/>
                </a:lnTo>
                <a:lnTo>
                  <a:pt x="4263600" y="550328"/>
                </a:lnTo>
                <a:lnTo>
                  <a:pt x="4263979" y="549679"/>
                </a:lnTo>
                <a:cubicBezTo>
                  <a:pt x="4264315" y="549679"/>
                  <a:pt x="4264315" y="549679"/>
                  <a:pt x="4262971" y="547955"/>
                </a:cubicBezTo>
                <a:cubicBezTo>
                  <a:pt x="4262971" y="544508"/>
                  <a:pt x="4262971" y="544508"/>
                  <a:pt x="4260284" y="544508"/>
                </a:cubicBezTo>
                <a:cubicBezTo>
                  <a:pt x="4260284" y="547955"/>
                  <a:pt x="4254910" y="544508"/>
                  <a:pt x="4254910" y="544508"/>
                </a:cubicBezTo>
                <a:cubicBezTo>
                  <a:pt x="4254910" y="544508"/>
                  <a:pt x="4254910" y="544508"/>
                  <a:pt x="4254910" y="541059"/>
                </a:cubicBezTo>
                <a:cubicBezTo>
                  <a:pt x="4254910" y="537612"/>
                  <a:pt x="4252223" y="541059"/>
                  <a:pt x="4252223" y="541059"/>
                </a:cubicBezTo>
                <a:cubicBezTo>
                  <a:pt x="4249536" y="537612"/>
                  <a:pt x="4249536" y="537612"/>
                  <a:pt x="4249536" y="537612"/>
                </a:cubicBezTo>
                <a:cubicBezTo>
                  <a:pt x="4249536" y="537612"/>
                  <a:pt x="4249536" y="541059"/>
                  <a:pt x="4246848" y="541059"/>
                </a:cubicBezTo>
                <a:cubicBezTo>
                  <a:pt x="4238787" y="537612"/>
                  <a:pt x="4236100" y="537612"/>
                  <a:pt x="4228039" y="537612"/>
                </a:cubicBezTo>
                <a:cubicBezTo>
                  <a:pt x="4225351" y="534164"/>
                  <a:pt x="4225351" y="537612"/>
                  <a:pt x="4222664" y="537612"/>
                </a:cubicBezTo>
                <a:cubicBezTo>
                  <a:pt x="4222664" y="537612"/>
                  <a:pt x="4222664" y="534164"/>
                  <a:pt x="4222664" y="534164"/>
                </a:cubicBezTo>
                <a:cubicBezTo>
                  <a:pt x="4219977" y="534164"/>
                  <a:pt x="4219977" y="534164"/>
                  <a:pt x="4219977" y="534164"/>
                </a:cubicBezTo>
                <a:cubicBezTo>
                  <a:pt x="4219977" y="537612"/>
                  <a:pt x="4222664" y="534164"/>
                  <a:pt x="4219977" y="537612"/>
                </a:cubicBezTo>
                <a:cubicBezTo>
                  <a:pt x="4219977" y="537612"/>
                  <a:pt x="4219977" y="534164"/>
                  <a:pt x="4217290" y="534164"/>
                </a:cubicBezTo>
                <a:cubicBezTo>
                  <a:pt x="4217290" y="534164"/>
                  <a:pt x="4217290" y="534164"/>
                  <a:pt x="4217290" y="537612"/>
                </a:cubicBezTo>
                <a:cubicBezTo>
                  <a:pt x="4214603" y="534164"/>
                  <a:pt x="4198481" y="537612"/>
                  <a:pt x="4203854" y="534164"/>
                </a:cubicBezTo>
                <a:cubicBezTo>
                  <a:pt x="4201167" y="534164"/>
                  <a:pt x="4201167" y="530715"/>
                  <a:pt x="4198481" y="534164"/>
                </a:cubicBezTo>
                <a:cubicBezTo>
                  <a:pt x="4195793" y="534164"/>
                  <a:pt x="4198481" y="534164"/>
                  <a:pt x="4195793" y="534164"/>
                </a:cubicBezTo>
                <a:cubicBezTo>
                  <a:pt x="4195793" y="534164"/>
                  <a:pt x="4190419" y="534164"/>
                  <a:pt x="4187732" y="534164"/>
                </a:cubicBezTo>
                <a:cubicBezTo>
                  <a:pt x="4187732" y="534164"/>
                  <a:pt x="4187732" y="530715"/>
                  <a:pt x="4187732" y="530715"/>
                </a:cubicBezTo>
                <a:cubicBezTo>
                  <a:pt x="4185044" y="530715"/>
                  <a:pt x="4187732" y="534164"/>
                  <a:pt x="4185044" y="534164"/>
                </a:cubicBezTo>
                <a:cubicBezTo>
                  <a:pt x="4185044" y="534164"/>
                  <a:pt x="4185044" y="530715"/>
                  <a:pt x="4182358" y="530715"/>
                </a:cubicBezTo>
                <a:cubicBezTo>
                  <a:pt x="4182358" y="530715"/>
                  <a:pt x="4182358" y="530715"/>
                  <a:pt x="4182358" y="534164"/>
                </a:cubicBezTo>
                <a:cubicBezTo>
                  <a:pt x="4179670" y="534164"/>
                  <a:pt x="4176983" y="534164"/>
                  <a:pt x="4174296" y="530715"/>
                </a:cubicBezTo>
                <a:lnTo>
                  <a:pt x="4168922" y="530715"/>
                </a:lnTo>
                <a:lnTo>
                  <a:pt x="4166235" y="530715"/>
                </a:lnTo>
                <a:cubicBezTo>
                  <a:pt x="4179670" y="527268"/>
                  <a:pt x="4193106" y="530715"/>
                  <a:pt x="4206542" y="530715"/>
                </a:cubicBezTo>
                <a:cubicBezTo>
                  <a:pt x="4203854" y="530715"/>
                  <a:pt x="4206542" y="530715"/>
                  <a:pt x="4206542" y="527268"/>
                </a:cubicBezTo>
                <a:cubicBezTo>
                  <a:pt x="4206542" y="530715"/>
                  <a:pt x="4209228" y="530715"/>
                  <a:pt x="4209228" y="530715"/>
                </a:cubicBezTo>
                <a:lnTo>
                  <a:pt x="4210391" y="529598"/>
                </a:lnTo>
                <a:lnTo>
                  <a:pt x="4209564" y="528992"/>
                </a:lnTo>
                <a:cubicBezTo>
                  <a:pt x="4208557" y="528992"/>
                  <a:pt x="4207885" y="528992"/>
                  <a:pt x="4209228" y="527268"/>
                </a:cubicBezTo>
                <a:cubicBezTo>
                  <a:pt x="4211916" y="527268"/>
                  <a:pt x="4214603" y="527268"/>
                  <a:pt x="4217290" y="530715"/>
                </a:cubicBezTo>
                <a:cubicBezTo>
                  <a:pt x="4219977" y="523819"/>
                  <a:pt x="4225351" y="530715"/>
                  <a:pt x="4228039" y="530715"/>
                </a:cubicBezTo>
                <a:cubicBezTo>
                  <a:pt x="4233413" y="530715"/>
                  <a:pt x="4244161" y="530715"/>
                  <a:pt x="4249536" y="530715"/>
                </a:cubicBezTo>
                <a:cubicBezTo>
                  <a:pt x="4249536" y="534164"/>
                  <a:pt x="4254910" y="534164"/>
                  <a:pt x="4252223" y="530715"/>
                </a:cubicBezTo>
                <a:cubicBezTo>
                  <a:pt x="4257597" y="534164"/>
                  <a:pt x="4265659" y="530715"/>
                  <a:pt x="4273720" y="537612"/>
                </a:cubicBezTo>
                <a:cubicBezTo>
                  <a:pt x="4284468" y="534164"/>
                  <a:pt x="4300591" y="541059"/>
                  <a:pt x="4316714" y="541059"/>
                </a:cubicBezTo>
                <a:cubicBezTo>
                  <a:pt x="4322088" y="544508"/>
                  <a:pt x="4324775" y="541059"/>
                  <a:pt x="4332837" y="544508"/>
                </a:cubicBezTo>
                <a:cubicBezTo>
                  <a:pt x="4330149" y="544508"/>
                  <a:pt x="4330149" y="544508"/>
                  <a:pt x="4330149" y="547955"/>
                </a:cubicBezTo>
                <a:cubicBezTo>
                  <a:pt x="4327462" y="547955"/>
                  <a:pt x="4322088" y="544508"/>
                  <a:pt x="4327462" y="544508"/>
                </a:cubicBezTo>
                <a:cubicBezTo>
                  <a:pt x="4324775" y="544508"/>
                  <a:pt x="4322088" y="544508"/>
                  <a:pt x="4322088" y="544508"/>
                </a:cubicBezTo>
                <a:cubicBezTo>
                  <a:pt x="4322088" y="544508"/>
                  <a:pt x="4324775" y="544508"/>
                  <a:pt x="4324775" y="547955"/>
                </a:cubicBezTo>
                <a:cubicBezTo>
                  <a:pt x="4311339" y="544508"/>
                  <a:pt x="4295217" y="541059"/>
                  <a:pt x="4284468" y="541059"/>
                </a:cubicBezTo>
                <a:cubicBezTo>
                  <a:pt x="4281781" y="541059"/>
                  <a:pt x="4281781" y="541059"/>
                  <a:pt x="4281781" y="541059"/>
                </a:cubicBezTo>
                <a:cubicBezTo>
                  <a:pt x="4281781" y="541059"/>
                  <a:pt x="4279094" y="541059"/>
                  <a:pt x="4279094" y="541059"/>
                </a:cubicBezTo>
                <a:cubicBezTo>
                  <a:pt x="4279094" y="541059"/>
                  <a:pt x="4279094" y="541059"/>
                  <a:pt x="4276407" y="541059"/>
                </a:cubicBezTo>
                <a:cubicBezTo>
                  <a:pt x="4279094" y="544508"/>
                  <a:pt x="4273720" y="541059"/>
                  <a:pt x="4273720" y="537612"/>
                </a:cubicBezTo>
                <a:lnTo>
                  <a:pt x="4270081" y="538885"/>
                </a:lnTo>
                <a:lnTo>
                  <a:pt x="4270697" y="539335"/>
                </a:lnTo>
                <a:cubicBezTo>
                  <a:pt x="4271704" y="539335"/>
                  <a:pt x="4272376" y="539335"/>
                  <a:pt x="4271033" y="541059"/>
                </a:cubicBezTo>
                <a:lnTo>
                  <a:pt x="4263509" y="538646"/>
                </a:lnTo>
                <a:lnTo>
                  <a:pt x="4262971" y="538905"/>
                </a:lnTo>
                <a:cubicBezTo>
                  <a:pt x="4261627" y="538473"/>
                  <a:pt x="4260284" y="537612"/>
                  <a:pt x="4260284" y="537612"/>
                </a:cubicBezTo>
                <a:cubicBezTo>
                  <a:pt x="4260284" y="537612"/>
                  <a:pt x="4260284" y="541059"/>
                  <a:pt x="4260284" y="541059"/>
                </a:cubicBezTo>
                <a:cubicBezTo>
                  <a:pt x="4254910" y="541059"/>
                  <a:pt x="4254910" y="537612"/>
                  <a:pt x="4254910" y="537612"/>
                </a:cubicBezTo>
                <a:cubicBezTo>
                  <a:pt x="4252223" y="537612"/>
                  <a:pt x="4254910" y="537612"/>
                  <a:pt x="4254910" y="541059"/>
                </a:cubicBezTo>
                <a:cubicBezTo>
                  <a:pt x="4254910" y="544508"/>
                  <a:pt x="4257597" y="544508"/>
                  <a:pt x="4257597" y="541059"/>
                </a:cubicBezTo>
                <a:cubicBezTo>
                  <a:pt x="4262971" y="544508"/>
                  <a:pt x="4268345" y="544508"/>
                  <a:pt x="4273720" y="544508"/>
                </a:cubicBezTo>
                <a:cubicBezTo>
                  <a:pt x="4271033" y="544508"/>
                  <a:pt x="4268345" y="547955"/>
                  <a:pt x="4262971" y="547955"/>
                </a:cubicBezTo>
                <a:cubicBezTo>
                  <a:pt x="4265659" y="547955"/>
                  <a:pt x="4265659" y="547955"/>
                  <a:pt x="4265659" y="547955"/>
                </a:cubicBezTo>
                <a:cubicBezTo>
                  <a:pt x="4268345" y="547955"/>
                  <a:pt x="4265659" y="547955"/>
                  <a:pt x="4268345" y="547955"/>
                </a:cubicBezTo>
                <a:cubicBezTo>
                  <a:pt x="4268345" y="547955"/>
                  <a:pt x="4271033" y="547955"/>
                  <a:pt x="4271033" y="547955"/>
                </a:cubicBezTo>
                <a:cubicBezTo>
                  <a:pt x="4268345" y="547955"/>
                  <a:pt x="4271033" y="547955"/>
                  <a:pt x="4271033" y="551403"/>
                </a:cubicBezTo>
                <a:cubicBezTo>
                  <a:pt x="4271033" y="547955"/>
                  <a:pt x="4273720" y="547955"/>
                  <a:pt x="4273720" y="547955"/>
                </a:cubicBezTo>
                <a:cubicBezTo>
                  <a:pt x="4273720" y="547955"/>
                  <a:pt x="4273720" y="547955"/>
                  <a:pt x="4276407" y="547955"/>
                </a:cubicBezTo>
                <a:cubicBezTo>
                  <a:pt x="4276407" y="547955"/>
                  <a:pt x="4276407" y="547955"/>
                  <a:pt x="4276407" y="544508"/>
                </a:cubicBezTo>
                <a:cubicBezTo>
                  <a:pt x="4276407" y="544508"/>
                  <a:pt x="4281781" y="547955"/>
                  <a:pt x="4279094" y="544508"/>
                </a:cubicBezTo>
                <a:cubicBezTo>
                  <a:pt x="4281781" y="544508"/>
                  <a:pt x="4281781" y="544508"/>
                  <a:pt x="4281781" y="544508"/>
                </a:cubicBezTo>
                <a:cubicBezTo>
                  <a:pt x="4292530" y="547955"/>
                  <a:pt x="4295217" y="544508"/>
                  <a:pt x="4303278" y="547955"/>
                </a:cubicBezTo>
                <a:lnTo>
                  <a:pt x="4308921" y="550369"/>
                </a:lnTo>
                <a:lnTo>
                  <a:pt x="4308988" y="550110"/>
                </a:lnTo>
                <a:cubicBezTo>
                  <a:pt x="4309324" y="549679"/>
                  <a:pt x="4309996" y="549679"/>
                  <a:pt x="4311339" y="551403"/>
                </a:cubicBezTo>
                <a:cubicBezTo>
                  <a:pt x="4314026" y="551403"/>
                  <a:pt x="4314026" y="551403"/>
                  <a:pt x="4316714" y="551403"/>
                </a:cubicBezTo>
                <a:cubicBezTo>
                  <a:pt x="4322088" y="551403"/>
                  <a:pt x="4327462" y="547955"/>
                  <a:pt x="4330149" y="551403"/>
                </a:cubicBezTo>
                <a:cubicBezTo>
                  <a:pt x="4330149" y="554852"/>
                  <a:pt x="4327462" y="551403"/>
                  <a:pt x="4327462" y="554852"/>
                </a:cubicBezTo>
                <a:cubicBezTo>
                  <a:pt x="4343585" y="558299"/>
                  <a:pt x="4362395" y="558299"/>
                  <a:pt x="4378518" y="561747"/>
                </a:cubicBezTo>
                <a:cubicBezTo>
                  <a:pt x="4365082" y="554852"/>
                  <a:pt x="4346272" y="558299"/>
                  <a:pt x="4332837" y="554852"/>
                </a:cubicBezTo>
                <a:cubicBezTo>
                  <a:pt x="4340898" y="551403"/>
                  <a:pt x="4354334" y="558299"/>
                  <a:pt x="4365082" y="554852"/>
                </a:cubicBezTo>
                <a:cubicBezTo>
                  <a:pt x="4370456" y="558299"/>
                  <a:pt x="4378518" y="558299"/>
                  <a:pt x="4386579" y="558299"/>
                </a:cubicBezTo>
                <a:cubicBezTo>
                  <a:pt x="4386579" y="558299"/>
                  <a:pt x="4386579" y="558299"/>
                  <a:pt x="4383892" y="558299"/>
                </a:cubicBezTo>
                <a:cubicBezTo>
                  <a:pt x="4387922" y="558299"/>
                  <a:pt x="4393968" y="560023"/>
                  <a:pt x="4400015" y="561316"/>
                </a:cubicBezTo>
                <a:lnTo>
                  <a:pt x="4404208" y="561428"/>
                </a:lnTo>
                <a:lnTo>
                  <a:pt x="4399007" y="560023"/>
                </a:lnTo>
                <a:cubicBezTo>
                  <a:pt x="4396656" y="560023"/>
                  <a:pt x="4394640" y="560023"/>
                  <a:pt x="4394640" y="558299"/>
                </a:cubicBezTo>
                <a:lnTo>
                  <a:pt x="4404412" y="561434"/>
                </a:lnTo>
                <a:lnTo>
                  <a:pt x="4407442" y="561514"/>
                </a:lnTo>
                <a:lnTo>
                  <a:pt x="4416809" y="560455"/>
                </a:lnTo>
                <a:cubicBezTo>
                  <a:pt x="4420839" y="560885"/>
                  <a:pt x="4424198" y="561747"/>
                  <a:pt x="4424198" y="561747"/>
                </a:cubicBezTo>
                <a:cubicBezTo>
                  <a:pt x="4432260" y="561747"/>
                  <a:pt x="4440321" y="561747"/>
                  <a:pt x="4445696" y="561747"/>
                </a:cubicBezTo>
                <a:cubicBezTo>
                  <a:pt x="4426886" y="558299"/>
                  <a:pt x="4402701" y="558299"/>
                  <a:pt x="4386579" y="554852"/>
                </a:cubicBezTo>
                <a:cubicBezTo>
                  <a:pt x="4381205" y="554852"/>
                  <a:pt x="4373143" y="551403"/>
                  <a:pt x="4367769" y="551403"/>
                </a:cubicBezTo>
                <a:cubicBezTo>
                  <a:pt x="4367769" y="551403"/>
                  <a:pt x="4359708" y="551403"/>
                  <a:pt x="4357020" y="547955"/>
                </a:cubicBezTo>
                <a:cubicBezTo>
                  <a:pt x="4357020" y="551403"/>
                  <a:pt x="4357020" y="551403"/>
                  <a:pt x="4357020" y="551403"/>
                </a:cubicBezTo>
                <a:cubicBezTo>
                  <a:pt x="4354334" y="551403"/>
                  <a:pt x="4354334" y="551403"/>
                  <a:pt x="4354334" y="551403"/>
                </a:cubicBezTo>
                <a:cubicBezTo>
                  <a:pt x="4354334" y="551403"/>
                  <a:pt x="4354334" y="547955"/>
                  <a:pt x="4357020" y="547955"/>
                </a:cubicBezTo>
                <a:cubicBezTo>
                  <a:pt x="4351646" y="547955"/>
                  <a:pt x="4346272" y="547955"/>
                  <a:pt x="4343585" y="547955"/>
                </a:cubicBezTo>
                <a:cubicBezTo>
                  <a:pt x="4340898" y="547955"/>
                  <a:pt x="4340898" y="547955"/>
                  <a:pt x="4340898" y="547955"/>
                </a:cubicBezTo>
                <a:lnTo>
                  <a:pt x="4343585" y="547328"/>
                </a:lnTo>
                <a:lnTo>
                  <a:pt x="4351982" y="545369"/>
                </a:lnTo>
                <a:cubicBezTo>
                  <a:pt x="4356349" y="546232"/>
                  <a:pt x="4361051" y="547955"/>
                  <a:pt x="4365082" y="547955"/>
                </a:cubicBezTo>
                <a:cubicBezTo>
                  <a:pt x="4365082" y="547955"/>
                  <a:pt x="4365082" y="547955"/>
                  <a:pt x="4365082" y="544508"/>
                </a:cubicBezTo>
                <a:cubicBezTo>
                  <a:pt x="4365082" y="547955"/>
                  <a:pt x="4367769" y="547955"/>
                  <a:pt x="4367769" y="547955"/>
                </a:cubicBezTo>
                <a:cubicBezTo>
                  <a:pt x="4370456" y="547955"/>
                  <a:pt x="4370456" y="547955"/>
                  <a:pt x="4373143" y="547955"/>
                </a:cubicBezTo>
                <a:cubicBezTo>
                  <a:pt x="4378518" y="551403"/>
                  <a:pt x="4383892" y="547955"/>
                  <a:pt x="4383892" y="551403"/>
                </a:cubicBezTo>
                <a:cubicBezTo>
                  <a:pt x="4386579" y="547955"/>
                  <a:pt x="4389266" y="547955"/>
                  <a:pt x="4389266" y="551403"/>
                </a:cubicBezTo>
                <a:cubicBezTo>
                  <a:pt x="4389266" y="551403"/>
                  <a:pt x="4389266" y="547955"/>
                  <a:pt x="4391953" y="551403"/>
                </a:cubicBezTo>
                <a:cubicBezTo>
                  <a:pt x="4397327" y="547955"/>
                  <a:pt x="4402701" y="551403"/>
                  <a:pt x="4405389" y="551403"/>
                </a:cubicBezTo>
                <a:cubicBezTo>
                  <a:pt x="4408076" y="554852"/>
                  <a:pt x="4421512" y="554852"/>
                  <a:pt x="4410763" y="551403"/>
                </a:cubicBezTo>
                <a:cubicBezTo>
                  <a:pt x="4432260" y="554852"/>
                  <a:pt x="4451070" y="558299"/>
                  <a:pt x="4469880" y="561747"/>
                </a:cubicBezTo>
                <a:cubicBezTo>
                  <a:pt x="4467193" y="561747"/>
                  <a:pt x="4472567" y="561747"/>
                  <a:pt x="4472567" y="561747"/>
                </a:cubicBezTo>
                <a:cubicBezTo>
                  <a:pt x="4472567" y="561747"/>
                  <a:pt x="4475254" y="561747"/>
                  <a:pt x="4475254" y="561747"/>
                </a:cubicBezTo>
                <a:cubicBezTo>
                  <a:pt x="4480629" y="561747"/>
                  <a:pt x="4491376" y="561747"/>
                  <a:pt x="4499438" y="565195"/>
                </a:cubicBezTo>
                <a:cubicBezTo>
                  <a:pt x="4494064" y="561747"/>
                  <a:pt x="4486002" y="561747"/>
                  <a:pt x="4483315" y="561747"/>
                </a:cubicBezTo>
                <a:lnTo>
                  <a:pt x="4485796" y="560686"/>
                </a:lnTo>
                <a:lnTo>
                  <a:pt x="4418824" y="547955"/>
                </a:lnTo>
                <a:cubicBezTo>
                  <a:pt x="4383892" y="544508"/>
                  <a:pt x="4354334" y="537612"/>
                  <a:pt x="4319401" y="534164"/>
                </a:cubicBezTo>
                <a:cubicBezTo>
                  <a:pt x="4316714" y="534164"/>
                  <a:pt x="4314026" y="534164"/>
                  <a:pt x="4311339" y="530715"/>
                </a:cubicBezTo>
                <a:cubicBezTo>
                  <a:pt x="4311339" y="534164"/>
                  <a:pt x="4311339" y="534164"/>
                  <a:pt x="4308652" y="530715"/>
                </a:cubicBezTo>
                <a:cubicBezTo>
                  <a:pt x="4297903" y="530715"/>
                  <a:pt x="4292530" y="530715"/>
                  <a:pt x="4279094" y="530715"/>
                </a:cubicBezTo>
                <a:lnTo>
                  <a:pt x="4288947" y="527555"/>
                </a:lnTo>
                <a:lnTo>
                  <a:pt x="4287156" y="527268"/>
                </a:lnTo>
                <a:cubicBezTo>
                  <a:pt x="4287156" y="527268"/>
                  <a:pt x="4292530" y="527268"/>
                  <a:pt x="4289842" y="527268"/>
                </a:cubicBezTo>
                <a:lnTo>
                  <a:pt x="4288947" y="527555"/>
                </a:lnTo>
                <a:lnTo>
                  <a:pt x="4295217" y="528561"/>
                </a:lnTo>
                <a:cubicBezTo>
                  <a:pt x="4297903" y="528992"/>
                  <a:pt x="4300591" y="528992"/>
                  <a:pt x="4303278" y="527268"/>
                </a:cubicBezTo>
                <a:lnTo>
                  <a:pt x="4306861" y="528417"/>
                </a:lnTo>
                <a:lnTo>
                  <a:pt x="4314026" y="530715"/>
                </a:lnTo>
                <a:cubicBezTo>
                  <a:pt x="4319401" y="530715"/>
                  <a:pt x="4324775" y="534164"/>
                  <a:pt x="4327462" y="530715"/>
                </a:cubicBezTo>
                <a:cubicBezTo>
                  <a:pt x="4319401" y="530715"/>
                  <a:pt x="4311339" y="527268"/>
                  <a:pt x="4305965" y="527268"/>
                </a:cubicBezTo>
                <a:cubicBezTo>
                  <a:pt x="4297903" y="523819"/>
                  <a:pt x="4292530" y="527268"/>
                  <a:pt x="4284468" y="523819"/>
                </a:cubicBezTo>
                <a:lnTo>
                  <a:pt x="4285220" y="523406"/>
                </a:lnTo>
                <a:lnTo>
                  <a:pt x="4271033" y="520372"/>
                </a:lnTo>
                <a:cubicBezTo>
                  <a:pt x="4271033" y="520372"/>
                  <a:pt x="4271033" y="523819"/>
                  <a:pt x="4271033" y="523819"/>
                </a:cubicBezTo>
                <a:cubicBezTo>
                  <a:pt x="4268345" y="523819"/>
                  <a:pt x="4271033" y="520372"/>
                  <a:pt x="4268345" y="520372"/>
                </a:cubicBezTo>
                <a:cubicBezTo>
                  <a:pt x="4262971" y="523819"/>
                  <a:pt x="4260284" y="520372"/>
                  <a:pt x="4254910" y="520372"/>
                </a:cubicBezTo>
                <a:cubicBezTo>
                  <a:pt x="4252223" y="520372"/>
                  <a:pt x="4252223" y="516924"/>
                  <a:pt x="4252223" y="520372"/>
                </a:cubicBezTo>
                <a:cubicBezTo>
                  <a:pt x="4249536" y="520372"/>
                  <a:pt x="4246848" y="520372"/>
                  <a:pt x="4244161" y="523819"/>
                </a:cubicBezTo>
                <a:cubicBezTo>
                  <a:pt x="4244161" y="520372"/>
                  <a:pt x="4244161" y="520372"/>
                  <a:pt x="4241474" y="520372"/>
                </a:cubicBezTo>
                <a:lnTo>
                  <a:pt x="4239642" y="519902"/>
                </a:lnTo>
                <a:lnTo>
                  <a:pt x="4238787" y="520372"/>
                </a:lnTo>
                <a:lnTo>
                  <a:pt x="4238955" y="519726"/>
                </a:lnTo>
                <a:lnTo>
                  <a:pt x="4228039" y="516924"/>
                </a:lnTo>
                <a:cubicBezTo>
                  <a:pt x="4230725" y="515199"/>
                  <a:pt x="4234084" y="515199"/>
                  <a:pt x="4237443" y="515199"/>
                </a:cubicBezTo>
                <a:lnTo>
                  <a:pt x="4243321" y="514123"/>
                </a:lnTo>
                <a:lnTo>
                  <a:pt x="4241474" y="513476"/>
                </a:lnTo>
                <a:cubicBezTo>
                  <a:pt x="4241474" y="510028"/>
                  <a:pt x="4249536" y="513476"/>
                  <a:pt x="4252223" y="513476"/>
                </a:cubicBezTo>
                <a:cubicBezTo>
                  <a:pt x="4260284" y="513476"/>
                  <a:pt x="4287156" y="513476"/>
                  <a:pt x="4295217" y="513476"/>
                </a:cubicBezTo>
                <a:cubicBezTo>
                  <a:pt x="4295217" y="510028"/>
                  <a:pt x="4289842" y="510028"/>
                  <a:pt x="4287156" y="510028"/>
                </a:cubicBezTo>
                <a:cubicBezTo>
                  <a:pt x="4279094" y="510028"/>
                  <a:pt x="4271033" y="510028"/>
                  <a:pt x="4265659" y="510028"/>
                </a:cubicBezTo>
                <a:cubicBezTo>
                  <a:pt x="4262971" y="510028"/>
                  <a:pt x="4262971" y="510028"/>
                  <a:pt x="4262971" y="510028"/>
                </a:cubicBezTo>
                <a:cubicBezTo>
                  <a:pt x="4273720" y="506580"/>
                  <a:pt x="4284468" y="510028"/>
                  <a:pt x="4303278" y="506580"/>
                </a:cubicBezTo>
                <a:cubicBezTo>
                  <a:pt x="4295217" y="506580"/>
                  <a:pt x="4276407" y="506580"/>
                  <a:pt x="4262971" y="503132"/>
                </a:cubicBezTo>
                <a:cubicBezTo>
                  <a:pt x="4271033" y="503132"/>
                  <a:pt x="4281781" y="503132"/>
                  <a:pt x="4287156" y="503132"/>
                </a:cubicBezTo>
                <a:cubicBezTo>
                  <a:pt x="4292530" y="496236"/>
                  <a:pt x="4303278" y="503132"/>
                  <a:pt x="4308652" y="499684"/>
                </a:cubicBezTo>
                <a:cubicBezTo>
                  <a:pt x="4305965" y="499684"/>
                  <a:pt x="4303278" y="499684"/>
                  <a:pt x="4303278" y="499684"/>
                </a:cubicBezTo>
                <a:cubicBezTo>
                  <a:pt x="4304621" y="496236"/>
                  <a:pt x="4305965" y="495374"/>
                  <a:pt x="4308317" y="495374"/>
                </a:cubicBezTo>
                <a:lnTo>
                  <a:pt x="4309548" y="495470"/>
                </a:lnTo>
                <a:lnTo>
                  <a:pt x="4303278" y="492788"/>
                </a:lnTo>
                <a:cubicBezTo>
                  <a:pt x="4303278" y="492788"/>
                  <a:pt x="4303278" y="492788"/>
                  <a:pt x="4303278" y="496236"/>
                </a:cubicBezTo>
                <a:cubicBezTo>
                  <a:pt x="4300591" y="496236"/>
                  <a:pt x="4300591" y="496236"/>
                  <a:pt x="4297903" y="496236"/>
                </a:cubicBezTo>
                <a:cubicBezTo>
                  <a:pt x="4300591" y="492788"/>
                  <a:pt x="4297903" y="492788"/>
                  <a:pt x="4295217" y="496236"/>
                </a:cubicBezTo>
                <a:cubicBezTo>
                  <a:pt x="4292530" y="496236"/>
                  <a:pt x="4292530" y="492788"/>
                  <a:pt x="4292530" y="492788"/>
                </a:cubicBezTo>
                <a:cubicBezTo>
                  <a:pt x="4289842" y="496236"/>
                  <a:pt x="4289842" y="492788"/>
                  <a:pt x="4287156" y="496236"/>
                </a:cubicBezTo>
                <a:cubicBezTo>
                  <a:pt x="4287156" y="496236"/>
                  <a:pt x="4281781" y="492788"/>
                  <a:pt x="4284468" y="496236"/>
                </a:cubicBezTo>
                <a:cubicBezTo>
                  <a:pt x="4276407" y="492788"/>
                  <a:pt x="4262971" y="492788"/>
                  <a:pt x="4252223" y="492788"/>
                </a:cubicBezTo>
                <a:cubicBezTo>
                  <a:pt x="4252223" y="492788"/>
                  <a:pt x="4252223" y="492788"/>
                  <a:pt x="4252223" y="489340"/>
                </a:cubicBezTo>
                <a:cubicBezTo>
                  <a:pt x="4249536" y="496236"/>
                  <a:pt x="4238787" y="489340"/>
                  <a:pt x="4238787" y="492788"/>
                </a:cubicBezTo>
                <a:cubicBezTo>
                  <a:pt x="4233413" y="492788"/>
                  <a:pt x="4233413" y="492788"/>
                  <a:pt x="4230725" y="489340"/>
                </a:cubicBezTo>
                <a:cubicBezTo>
                  <a:pt x="4230725" y="492788"/>
                  <a:pt x="4228039" y="492788"/>
                  <a:pt x="4228039" y="492788"/>
                </a:cubicBezTo>
                <a:cubicBezTo>
                  <a:pt x="4225351" y="489340"/>
                  <a:pt x="4219977" y="492788"/>
                  <a:pt x="4219977" y="489340"/>
                </a:cubicBezTo>
                <a:cubicBezTo>
                  <a:pt x="4219977" y="489340"/>
                  <a:pt x="4219977" y="489340"/>
                  <a:pt x="4219977" y="492788"/>
                </a:cubicBezTo>
                <a:cubicBezTo>
                  <a:pt x="4219977" y="492788"/>
                  <a:pt x="4217290" y="492788"/>
                  <a:pt x="4217290" y="492788"/>
                </a:cubicBezTo>
                <a:cubicBezTo>
                  <a:pt x="4217290" y="492788"/>
                  <a:pt x="4217290" y="489340"/>
                  <a:pt x="4217290" y="489340"/>
                </a:cubicBezTo>
                <a:cubicBezTo>
                  <a:pt x="4214603" y="492788"/>
                  <a:pt x="4209228" y="489340"/>
                  <a:pt x="4206542" y="492788"/>
                </a:cubicBezTo>
                <a:lnTo>
                  <a:pt x="4205381" y="489810"/>
                </a:lnTo>
                <a:lnTo>
                  <a:pt x="4200160" y="491926"/>
                </a:lnTo>
                <a:cubicBezTo>
                  <a:pt x="4197808" y="491064"/>
                  <a:pt x="4195793" y="489340"/>
                  <a:pt x="4195793" y="489340"/>
                </a:cubicBezTo>
                <a:cubicBezTo>
                  <a:pt x="4193106" y="489340"/>
                  <a:pt x="4195793" y="485892"/>
                  <a:pt x="4195793" y="485892"/>
                </a:cubicBezTo>
                <a:cubicBezTo>
                  <a:pt x="4195793" y="485892"/>
                  <a:pt x="4195793" y="485892"/>
                  <a:pt x="4193106" y="485892"/>
                </a:cubicBezTo>
                <a:cubicBezTo>
                  <a:pt x="4193106" y="489340"/>
                  <a:pt x="4193106" y="489340"/>
                  <a:pt x="4193106" y="489340"/>
                </a:cubicBezTo>
                <a:cubicBezTo>
                  <a:pt x="4190419" y="489340"/>
                  <a:pt x="4193106" y="489340"/>
                  <a:pt x="4190419" y="489340"/>
                </a:cubicBezTo>
                <a:cubicBezTo>
                  <a:pt x="4190419" y="489340"/>
                  <a:pt x="4190419" y="489340"/>
                  <a:pt x="4187732" y="489340"/>
                </a:cubicBezTo>
                <a:cubicBezTo>
                  <a:pt x="4185044" y="489340"/>
                  <a:pt x="4187732" y="489340"/>
                  <a:pt x="4187732" y="485892"/>
                </a:cubicBezTo>
                <a:cubicBezTo>
                  <a:pt x="4185044" y="485892"/>
                  <a:pt x="4185044" y="485892"/>
                  <a:pt x="4185044" y="485892"/>
                </a:cubicBezTo>
                <a:cubicBezTo>
                  <a:pt x="4185044" y="489340"/>
                  <a:pt x="4185044" y="489340"/>
                  <a:pt x="4185044" y="489340"/>
                </a:cubicBezTo>
                <a:cubicBezTo>
                  <a:pt x="4182358" y="489340"/>
                  <a:pt x="4182358" y="489340"/>
                  <a:pt x="4182358" y="489340"/>
                </a:cubicBezTo>
                <a:cubicBezTo>
                  <a:pt x="4179670" y="489340"/>
                  <a:pt x="4182358" y="485892"/>
                  <a:pt x="4182358" y="485892"/>
                </a:cubicBezTo>
                <a:cubicBezTo>
                  <a:pt x="4182358" y="485892"/>
                  <a:pt x="4179670" y="485892"/>
                  <a:pt x="4179670" y="485892"/>
                </a:cubicBezTo>
                <a:cubicBezTo>
                  <a:pt x="4179670" y="485892"/>
                  <a:pt x="4179670" y="485892"/>
                  <a:pt x="4179670" y="489340"/>
                </a:cubicBezTo>
                <a:cubicBezTo>
                  <a:pt x="4176983" y="485892"/>
                  <a:pt x="4176983" y="485892"/>
                  <a:pt x="4176983" y="489340"/>
                </a:cubicBezTo>
                <a:cubicBezTo>
                  <a:pt x="4174296" y="489340"/>
                  <a:pt x="4174296" y="485892"/>
                  <a:pt x="4174296" y="485892"/>
                </a:cubicBezTo>
                <a:cubicBezTo>
                  <a:pt x="4171609" y="485892"/>
                  <a:pt x="4174296" y="485892"/>
                  <a:pt x="4171609" y="485892"/>
                </a:cubicBezTo>
                <a:cubicBezTo>
                  <a:pt x="4171609" y="485892"/>
                  <a:pt x="4171609" y="485892"/>
                  <a:pt x="4168922" y="485892"/>
                </a:cubicBezTo>
                <a:cubicBezTo>
                  <a:pt x="4182358" y="485892"/>
                  <a:pt x="4190419" y="482444"/>
                  <a:pt x="4201167" y="485892"/>
                </a:cubicBezTo>
                <a:cubicBezTo>
                  <a:pt x="4206542" y="482444"/>
                  <a:pt x="4217290" y="485892"/>
                  <a:pt x="4225351" y="482444"/>
                </a:cubicBezTo>
                <a:cubicBezTo>
                  <a:pt x="4219977" y="485892"/>
                  <a:pt x="4233413" y="485892"/>
                  <a:pt x="4230725" y="482444"/>
                </a:cubicBezTo>
                <a:cubicBezTo>
                  <a:pt x="4233413" y="482444"/>
                  <a:pt x="4233413" y="485892"/>
                  <a:pt x="4233413" y="485892"/>
                </a:cubicBezTo>
                <a:cubicBezTo>
                  <a:pt x="4236100" y="485892"/>
                  <a:pt x="4238787" y="485892"/>
                  <a:pt x="4241474" y="485892"/>
                </a:cubicBezTo>
                <a:cubicBezTo>
                  <a:pt x="4244161" y="485892"/>
                  <a:pt x="4244161" y="485892"/>
                  <a:pt x="4244161" y="485892"/>
                </a:cubicBezTo>
                <a:cubicBezTo>
                  <a:pt x="4244161" y="485892"/>
                  <a:pt x="4244161" y="489340"/>
                  <a:pt x="4246848" y="485892"/>
                </a:cubicBezTo>
                <a:cubicBezTo>
                  <a:pt x="4244161" y="485892"/>
                  <a:pt x="4246848" y="482444"/>
                  <a:pt x="4249536" y="485892"/>
                </a:cubicBezTo>
                <a:cubicBezTo>
                  <a:pt x="4249536" y="485892"/>
                  <a:pt x="4249536" y="485892"/>
                  <a:pt x="4249536" y="482444"/>
                </a:cubicBezTo>
                <a:lnTo>
                  <a:pt x="4241474" y="482444"/>
                </a:lnTo>
                <a:cubicBezTo>
                  <a:pt x="4201167" y="478997"/>
                  <a:pt x="4163547" y="482444"/>
                  <a:pt x="4125928" y="478997"/>
                </a:cubicBezTo>
                <a:cubicBezTo>
                  <a:pt x="4122568" y="479858"/>
                  <a:pt x="4119210" y="480720"/>
                  <a:pt x="4117866" y="478997"/>
                </a:cubicBezTo>
                <a:cubicBezTo>
                  <a:pt x="4117866" y="478997"/>
                  <a:pt x="4117866" y="482444"/>
                  <a:pt x="4115179" y="478997"/>
                </a:cubicBezTo>
                <a:cubicBezTo>
                  <a:pt x="4117866" y="478997"/>
                  <a:pt x="4107118" y="478997"/>
                  <a:pt x="4104431" y="478997"/>
                </a:cubicBezTo>
                <a:lnTo>
                  <a:pt x="4080247" y="478997"/>
                </a:lnTo>
                <a:lnTo>
                  <a:pt x="4074872" y="478997"/>
                </a:lnTo>
                <a:lnTo>
                  <a:pt x="4072186" y="478997"/>
                </a:lnTo>
                <a:lnTo>
                  <a:pt x="4069498" y="478997"/>
                </a:lnTo>
                <a:cubicBezTo>
                  <a:pt x="4058749" y="478997"/>
                  <a:pt x="4048001" y="482444"/>
                  <a:pt x="4042627" y="482444"/>
                </a:cubicBezTo>
                <a:cubicBezTo>
                  <a:pt x="4042627" y="482444"/>
                  <a:pt x="4031878" y="482444"/>
                  <a:pt x="4029191" y="482444"/>
                </a:cubicBezTo>
                <a:cubicBezTo>
                  <a:pt x="4031878" y="478997"/>
                  <a:pt x="4039940" y="482444"/>
                  <a:pt x="4042627" y="478997"/>
                </a:cubicBezTo>
                <a:cubicBezTo>
                  <a:pt x="4045314" y="478997"/>
                  <a:pt x="4042627" y="478997"/>
                  <a:pt x="4045314" y="475548"/>
                </a:cubicBezTo>
                <a:cubicBezTo>
                  <a:pt x="4045314" y="478997"/>
                  <a:pt x="4045314" y="478997"/>
                  <a:pt x="4045314" y="478997"/>
                </a:cubicBezTo>
                <a:cubicBezTo>
                  <a:pt x="4048001" y="478997"/>
                  <a:pt x="4050688" y="478997"/>
                  <a:pt x="4053375" y="478997"/>
                </a:cubicBezTo>
                <a:cubicBezTo>
                  <a:pt x="4053375" y="478997"/>
                  <a:pt x="4053375" y="475548"/>
                  <a:pt x="4053375" y="475548"/>
                </a:cubicBezTo>
                <a:cubicBezTo>
                  <a:pt x="4056063" y="475548"/>
                  <a:pt x="4056063" y="475548"/>
                  <a:pt x="4058749" y="475548"/>
                </a:cubicBezTo>
                <a:cubicBezTo>
                  <a:pt x="4061437" y="475548"/>
                  <a:pt x="4061437" y="475548"/>
                  <a:pt x="4061437" y="475548"/>
                </a:cubicBezTo>
                <a:cubicBezTo>
                  <a:pt x="4061437" y="475548"/>
                  <a:pt x="4061437" y="475548"/>
                  <a:pt x="4064124" y="475548"/>
                </a:cubicBezTo>
                <a:cubicBezTo>
                  <a:pt x="4064124" y="475548"/>
                  <a:pt x="4072186" y="472101"/>
                  <a:pt x="4072186" y="478997"/>
                </a:cubicBezTo>
                <a:cubicBezTo>
                  <a:pt x="4074872" y="478997"/>
                  <a:pt x="4069498" y="475548"/>
                  <a:pt x="4072186" y="475548"/>
                </a:cubicBezTo>
                <a:cubicBezTo>
                  <a:pt x="4074872" y="475548"/>
                  <a:pt x="4072186" y="478997"/>
                  <a:pt x="4074872" y="478997"/>
                </a:cubicBezTo>
                <a:cubicBezTo>
                  <a:pt x="4077560" y="478997"/>
                  <a:pt x="4074872" y="475548"/>
                  <a:pt x="4074872" y="475548"/>
                </a:cubicBezTo>
                <a:cubicBezTo>
                  <a:pt x="4077560" y="478997"/>
                  <a:pt x="4077560" y="478997"/>
                  <a:pt x="4077560" y="475548"/>
                </a:cubicBezTo>
                <a:cubicBezTo>
                  <a:pt x="4080247" y="475548"/>
                  <a:pt x="4080247" y="478997"/>
                  <a:pt x="4080247" y="478997"/>
                </a:cubicBezTo>
                <a:cubicBezTo>
                  <a:pt x="4080247" y="477272"/>
                  <a:pt x="4080247" y="477272"/>
                  <a:pt x="4080247" y="477704"/>
                </a:cubicBezTo>
                <a:lnTo>
                  <a:pt x="4080247" y="475548"/>
                </a:lnTo>
                <a:lnTo>
                  <a:pt x="4082934" y="475548"/>
                </a:lnTo>
                <a:cubicBezTo>
                  <a:pt x="4085621" y="472101"/>
                  <a:pt x="4085621" y="475548"/>
                  <a:pt x="4088308" y="475548"/>
                </a:cubicBezTo>
                <a:cubicBezTo>
                  <a:pt x="4093683" y="472101"/>
                  <a:pt x="4099057" y="478997"/>
                  <a:pt x="4101744" y="472101"/>
                </a:cubicBezTo>
                <a:cubicBezTo>
                  <a:pt x="4104431" y="472101"/>
                  <a:pt x="4101744" y="475548"/>
                  <a:pt x="4104431" y="475548"/>
                </a:cubicBezTo>
                <a:cubicBezTo>
                  <a:pt x="4104431" y="475548"/>
                  <a:pt x="4107118" y="475548"/>
                  <a:pt x="4107118" y="475548"/>
                </a:cubicBezTo>
                <a:cubicBezTo>
                  <a:pt x="4109805" y="478997"/>
                  <a:pt x="4107118" y="478997"/>
                  <a:pt x="4109805" y="475548"/>
                </a:cubicBezTo>
                <a:cubicBezTo>
                  <a:pt x="4109805" y="475548"/>
                  <a:pt x="4115179" y="475548"/>
                  <a:pt x="4117866" y="475548"/>
                </a:cubicBezTo>
                <a:lnTo>
                  <a:pt x="4128615" y="475548"/>
                </a:lnTo>
                <a:cubicBezTo>
                  <a:pt x="4123241" y="472101"/>
                  <a:pt x="4117866" y="472101"/>
                  <a:pt x="4109805" y="472101"/>
                </a:cubicBezTo>
                <a:cubicBezTo>
                  <a:pt x="4112492" y="472101"/>
                  <a:pt x="4115179" y="472101"/>
                  <a:pt x="4117866" y="472101"/>
                </a:cubicBezTo>
                <a:cubicBezTo>
                  <a:pt x="4117866" y="472101"/>
                  <a:pt x="4117866" y="472101"/>
                  <a:pt x="4117866" y="468652"/>
                </a:cubicBezTo>
                <a:cubicBezTo>
                  <a:pt x="4115179" y="472101"/>
                  <a:pt x="4107118" y="468652"/>
                  <a:pt x="4107118" y="468652"/>
                </a:cubicBezTo>
                <a:cubicBezTo>
                  <a:pt x="4107118" y="468652"/>
                  <a:pt x="4109805" y="468652"/>
                  <a:pt x="4109805" y="465204"/>
                </a:cubicBezTo>
                <a:cubicBezTo>
                  <a:pt x="4109805" y="468652"/>
                  <a:pt x="4109805" y="465204"/>
                  <a:pt x="4112492" y="465204"/>
                </a:cubicBezTo>
                <a:cubicBezTo>
                  <a:pt x="4115179" y="465204"/>
                  <a:pt x="4120553" y="461757"/>
                  <a:pt x="4120553" y="465204"/>
                </a:cubicBezTo>
                <a:lnTo>
                  <a:pt x="4115179" y="465204"/>
                </a:lnTo>
                <a:cubicBezTo>
                  <a:pt x="4115179" y="465204"/>
                  <a:pt x="4117866" y="468652"/>
                  <a:pt x="4117866" y="468652"/>
                </a:cubicBezTo>
                <a:cubicBezTo>
                  <a:pt x="4117866" y="468652"/>
                  <a:pt x="4117866" y="468652"/>
                  <a:pt x="4120553" y="468652"/>
                </a:cubicBezTo>
                <a:cubicBezTo>
                  <a:pt x="4120553" y="468652"/>
                  <a:pt x="4120553" y="472101"/>
                  <a:pt x="4117866" y="472101"/>
                </a:cubicBezTo>
                <a:cubicBezTo>
                  <a:pt x="4120553" y="472101"/>
                  <a:pt x="4120553" y="468652"/>
                  <a:pt x="4123241" y="472101"/>
                </a:cubicBezTo>
                <a:cubicBezTo>
                  <a:pt x="4123241" y="468652"/>
                  <a:pt x="4123241" y="468652"/>
                  <a:pt x="4123241" y="468652"/>
                </a:cubicBezTo>
                <a:cubicBezTo>
                  <a:pt x="4123241" y="465204"/>
                  <a:pt x="4123241" y="468652"/>
                  <a:pt x="4125928" y="468652"/>
                </a:cubicBezTo>
                <a:cubicBezTo>
                  <a:pt x="4125928" y="468652"/>
                  <a:pt x="4123241" y="468652"/>
                  <a:pt x="4123241" y="472101"/>
                </a:cubicBezTo>
                <a:cubicBezTo>
                  <a:pt x="4125928" y="472101"/>
                  <a:pt x="4125928" y="472101"/>
                  <a:pt x="4128615" y="472101"/>
                </a:cubicBezTo>
                <a:cubicBezTo>
                  <a:pt x="4131302" y="472101"/>
                  <a:pt x="4139364" y="468652"/>
                  <a:pt x="4142050" y="468652"/>
                </a:cubicBezTo>
                <a:cubicBezTo>
                  <a:pt x="4142050" y="468652"/>
                  <a:pt x="4142050" y="472101"/>
                  <a:pt x="4142050" y="472101"/>
                </a:cubicBezTo>
                <a:cubicBezTo>
                  <a:pt x="4144738" y="468652"/>
                  <a:pt x="4147425" y="472101"/>
                  <a:pt x="4147425" y="468652"/>
                </a:cubicBezTo>
                <a:cubicBezTo>
                  <a:pt x="4147425" y="472101"/>
                  <a:pt x="4150112" y="468652"/>
                  <a:pt x="4152799" y="468652"/>
                </a:cubicBezTo>
                <a:cubicBezTo>
                  <a:pt x="4152799" y="468652"/>
                  <a:pt x="4158173" y="468652"/>
                  <a:pt x="4155486" y="468652"/>
                </a:cubicBezTo>
                <a:cubicBezTo>
                  <a:pt x="4160861" y="468652"/>
                  <a:pt x="4166235" y="465204"/>
                  <a:pt x="4166235" y="468652"/>
                </a:cubicBezTo>
                <a:cubicBezTo>
                  <a:pt x="4168922" y="468652"/>
                  <a:pt x="4166235" y="465204"/>
                  <a:pt x="4168922" y="465204"/>
                </a:cubicBezTo>
                <a:cubicBezTo>
                  <a:pt x="4168922" y="465204"/>
                  <a:pt x="4168922" y="468652"/>
                  <a:pt x="4168922" y="468652"/>
                </a:cubicBezTo>
                <a:cubicBezTo>
                  <a:pt x="4168922" y="465204"/>
                  <a:pt x="4174296" y="465204"/>
                  <a:pt x="4174296" y="468652"/>
                </a:cubicBezTo>
                <a:cubicBezTo>
                  <a:pt x="4174296" y="468652"/>
                  <a:pt x="4174296" y="468652"/>
                  <a:pt x="4176983" y="468652"/>
                </a:cubicBezTo>
                <a:cubicBezTo>
                  <a:pt x="4176983" y="468652"/>
                  <a:pt x="4176983" y="468652"/>
                  <a:pt x="4179670" y="468652"/>
                </a:cubicBezTo>
                <a:cubicBezTo>
                  <a:pt x="4179670" y="468652"/>
                  <a:pt x="4176983" y="468652"/>
                  <a:pt x="4176983" y="465204"/>
                </a:cubicBezTo>
                <a:cubicBezTo>
                  <a:pt x="4179670" y="465204"/>
                  <a:pt x="4179670" y="465204"/>
                  <a:pt x="4179670" y="461757"/>
                </a:cubicBezTo>
                <a:cubicBezTo>
                  <a:pt x="4182358" y="465204"/>
                  <a:pt x="4179670" y="465204"/>
                  <a:pt x="4179670" y="465204"/>
                </a:cubicBezTo>
                <a:cubicBezTo>
                  <a:pt x="4182358" y="465204"/>
                  <a:pt x="4185044" y="468652"/>
                  <a:pt x="4187732" y="465204"/>
                </a:cubicBezTo>
                <a:cubicBezTo>
                  <a:pt x="4187732" y="465204"/>
                  <a:pt x="4187732" y="461757"/>
                  <a:pt x="4187732" y="461757"/>
                </a:cubicBezTo>
                <a:cubicBezTo>
                  <a:pt x="4190419" y="461757"/>
                  <a:pt x="4190419" y="465204"/>
                  <a:pt x="4190419" y="465204"/>
                </a:cubicBezTo>
                <a:lnTo>
                  <a:pt x="4195793" y="465204"/>
                </a:lnTo>
                <a:cubicBezTo>
                  <a:pt x="4195793" y="465204"/>
                  <a:pt x="4195793" y="461757"/>
                  <a:pt x="4195793" y="461757"/>
                </a:cubicBezTo>
                <a:cubicBezTo>
                  <a:pt x="4198481" y="461757"/>
                  <a:pt x="4203854" y="461757"/>
                  <a:pt x="4206542" y="461757"/>
                </a:cubicBezTo>
                <a:cubicBezTo>
                  <a:pt x="4209228" y="461757"/>
                  <a:pt x="4206542" y="465204"/>
                  <a:pt x="4209228" y="461757"/>
                </a:cubicBezTo>
                <a:cubicBezTo>
                  <a:pt x="4214603" y="461757"/>
                  <a:pt x="4219977" y="458308"/>
                  <a:pt x="4222664" y="461757"/>
                </a:cubicBezTo>
                <a:cubicBezTo>
                  <a:pt x="4226695" y="460032"/>
                  <a:pt x="4231398" y="460032"/>
                  <a:pt x="4236100" y="460464"/>
                </a:cubicBezTo>
                <a:lnTo>
                  <a:pt x="4242037" y="461034"/>
                </a:lnTo>
                <a:lnTo>
                  <a:pt x="4244161" y="458308"/>
                </a:lnTo>
                <a:cubicBezTo>
                  <a:pt x="4241474" y="458308"/>
                  <a:pt x="4236100" y="458308"/>
                  <a:pt x="4233413" y="454861"/>
                </a:cubicBezTo>
                <a:cubicBezTo>
                  <a:pt x="4230725" y="458308"/>
                  <a:pt x="4225351" y="458308"/>
                  <a:pt x="4222664" y="454861"/>
                </a:cubicBezTo>
                <a:cubicBezTo>
                  <a:pt x="4222664" y="451413"/>
                  <a:pt x="4219977" y="454861"/>
                  <a:pt x="4219977" y="454861"/>
                </a:cubicBezTo>
                <a:cubicBezTo>
                  <a:pt x="4219977" y="451413"/>
                  <a:pt x="4219977" y="451413"/>
                  <a:pt x="4219977" y="451413"/>
                </a:cubicBezTo>
                <a:cubicBezTo>
                  <a:pt x="4217290" y="451413"/>
                  <a:pt x="4217290" y="451413"/>
                  <a:pt x="4217290" y="451413"/>
                </a:cubicBezTo>
                <a:cubicBezTo>
                  <a:pt x="4217290" y="451413"/>
                  <a:pt x="4217290" y="452275"/>
                  <a:pt x="4217290" y="452705"/>
                </a:cubicBezTo>
                <a:lnTo>
                  <a:pt x="4217290" y="454861"/>
                </a:lnTo>
                <a:lnTo>
                  <a:pt x="4214603" y="454861"/>
                </a:lnTo>
                <a:lnTo>
                  <a:pt x="4211916" y="454861"/>
                </a:lnTo>
                <a:cubicBezTo>
                  <a:pt x="4211916" y="454861"/>
                  <a:pt x="4209228" y="454861"/>
                  <a:pt x="4209228" y="454861"/>
                </a:cubicBezTo>
                <a:lnTo>
                  <a:pt x="4209228" y="458308"/>
                </a:lnTo>
                <a:cubicBezTo>
                  <a:pt x="4198481" y="454861"/>
                  <a:pt x="4187732" y="454861"/>
                  <a:pt x="4176983" y="454861"/>
                </a:cubicBezTo>
                <a:cubicBezTo>
                  <a:pt x="4185044" y="454861"/>
                  <a:pt x="4201167" y="451413"/>
                  <a:pt x="4206542" y="454861"/>
                </a:cubicBezTo>
                <a:cubicBezTo>
                  <a:pt x="4209228" y="454861"/>
                  <a:pt x="4206542" y="451413"/>
                  <a:pt x="4209228" y="451413"/>
                </a:cubicBezTo>
                <a:lnTo>
                  <a:pt x="4206542" y="451413"/>
                </a:lnTo>
                <a:lnTo>
                  <a:pt x="4203854" y="451413"/>
                </a:lnTo>
                <a:cubicBezTo>
                  <a:pt x="4203854" y="447964"/>
                  <a:pt x="4206542" y="451413"/>
                  <a:pt x="4206542" y="447964"/>
                </a:cubicBezTo>
                <a:cubicBezTo>
                  <a:pt x="4206542" y="447964"/>
                  <a:pt x="4206542" y="451413"/>
                  <a:pt x="4206542" y="451413"/>
                </a:cubicBezTo>
                <a:cubicBezTo>
                  <a:pt x="4206542" y="447964"/>
                  <a:pt x="4209228" y="451413"/>
                  <a:pt x="4209228" y="447964"/>
                </a:cubicBezTo>
                <a:cubicBezTo>
                  <a:pt x="4211916" y="451413"/>
                  <a:pt x="4209228" y="451413"/>
                  <a:pt x="4209228" y="451413"/>
                </a:cubicBezTo>
                <a:lnTo>
                  <a:pt x="4209228" y="454861"/>
                </a:lnTo>
                <a:cubicBezTo>
                  <a:pt x="4209228" y="451413"/>
                  <a:pt x="4211916" y="454861"/>
                  <a:pt x="4214603" y="451413"/>
                </a:cubicBezTo>
                <a:cubicBezTo>
                  <a:pt x="4214603" y="451413"/>
                  <a:pt x="4214603" y="454861"/>
                  <a:pt x="4214603" y="454861"/>
                </a:cubicBezTo>
                <a:cubicBezTo>
                  <a:pt x="4217290" y="454861"/>
                  <a:pt x="4214603" y="454861"/>
                  <a:pt x="4217290" y="451413"/>
                </a:cubicBezTo>
                <a:lnTo>
                  <a:pt x="4217458" y="450766"/>
                </a:lnTo>
                <a:lnTo>
                  <a:pt x="4216138" y="450428"/>
                </a:lnTo>
                <a:lnTo>
                  <a:pt x="4211916" y="451413"/>
                </a:lnTo>
                <a:cubicBezTo>
                  <a:pt x="4211916" y="449688"/>
                  <a:pt x="4213260" y="449688"/>
                  <a:pt x="4214939" y="450120"/>
                </a:cubicBezTo>
                <a:lnTo>
                  <a:pt x="4216138" y="450428"/>
                </a:lnTo>
                <a:lnTo>
                  <a:pt x="4219305" y="449688"/>
                </a:lnTo>
                <a:cubicBezTo>
                  <a:pt x="4221992" y="449688"/>
                  <a:pt x="4225351" y="449688"/>
                  <a:pt x="4230725" y="447964"/>
                </a:cubicBezTo>
                <a:cubicBezTo>
                  <a:pt x="4225351" y="444517"/>
                  <a:pt x="4217290" y="447964"/>
                  <a:pt x="4209228" y="444517"/>
                </a:cubicBezTo>
                <a:cubicBezTo>
                  <a:pt x="4211916" y="442793"/>
                  <a:pt x="4215275" y="443654"/>
                  <a:pt x="4218634" y="444517"/>
                </a:cubicBezTo>
                <a:lnTo>
                  <a:pt x="4225351" y="444517"/>
                </a:lnTo>
                <a:lnTo>
                  <a:pt x="4222664" y="441068"/>
                </a:lnTo>
                <a:cubicBezTo>
                  <a:pt x="4236100" y="444517"/>
                  <a:pt x="4260284" y="441068"/>
                  <a:pt x="4273720" y="444517"/>
                </a:cubicBezTo>
                <a:cubicBezTo>
                  <a:pt x="4273720" y="444517"/>
                  <a:pt x="4276407" y="444517"/>
                  <a:pt x="4276407" y="444517"/>
                </a:cubicBezTo>
                <a:cubicBezTo>
                  <a:pt x="4276407" y="441068"/>
                  <a:pt x="4276407" y="441068"/>
                  <a:pt x="4273720" y="441068"/>
                </a:cubicBezTo>
                <a:cubicBezTo>
                  <a:pt x="4271033" y="441068"/>
                  <a:pt x="4265659" y="441068"/>
                  <a:pt x="4262971" y="441068"/>
                </a:cubicBezTo>
                <a:cubicBezTo>
                  <a:pt x="4273720" y="437621"/>
                  <a:pt x="4273720" y="441068"/>
                  <a:pt x="4279094" y="441068"/>
                </a:cubicBezTo>
                <a:lnTo>
                  <a:pt x="4287424" y="440034"/>
                </a:lnTo>
                <a:lnTo>
                  <a:pt x="4262971" y="437621"/>
                </a:lnTo>
                <a:cubicBezTo>
                  <a:pt x="4252223" y="437621"/>
                  <a:pt x="4241474" y="434173"/>
                  <a:pt x="4230725" y="434173"/>
                </a:cubicBezTo>
                <a:cubicBezTo>
                  <a:pt x="4228039" y="434173"/>
                  <a:pt x="4222664" y="437621"/>
                  <a:pt x="4219977" y="434173"/>
                </a:cubicBezTo>
                <a:cubicBezTo>
                  <a:pt x="4206542" y="437621"/>
                  <a:pt x="4190419" y="434173"/>
                  <a:pt x="4174296" y="434173"/>
                </a:cubicBezTo>
                <a:cubicBezTo>
                  <a:pt x="4158173" y="434173"/>
                  <a:pt x="4144738" y="434173"/>
                  <a:pt x="4133989" y="434173"/>
                </a:cubicBezTo>
                <a:cubicBezTo>
                  <a:pt x="4133989" y="437621"/>
                  <a:pt x="4131302" y="434173"/>
                  <a:pt x="4131302" y="434173"/>
                </a:cubicBezTo>
                <a:cubicBezTo>
                  <a:pt x="4131302" y="434173"/>
                  <a:pt x="4131302" y="437621"/>
                  <a:pt x="4131302" y="437621"/>
                </a:cubicBezTo>
                <a:lnTo>
                  <a:pt x="4136676" y="437621"/>
                </a:lnTo>
                <a:cubicBezTo>
                  <a:pt x="4131302" y="441068"/>
                  <a:pt x="4117866" y="437621"/>
                  <a:pt x="4112492" y="441068"/>
                </a:cubicBezTo>
                <a:cubicBezTo>
                  <a:pt x="4112492" y="437621"/>
                  <a:pt x="4112492" y="437621"/>
                  <a:pt x="4112492" y="437621"/>
                </a:cubicBezTo>
                <a:cubicBezTo>
                  <a:pt x="4112492" y="434173"/>
                  <a:pt x="4115179" y="434173"/>
                  <a:pt x="4112492" y="434173"/>
                </a:cubicBezTo>
                <a:cubicBezTo>
                  <a:pt x="4112492" y="434173"/>
                  <a:pt x="4107118" y="434173"/>
                  <a:pt x="4107118" y="434173"/>
                </a:cubicBezTo>
                <a:cubicBezTo>
                  <a:pt x="4104431" y="434173"/>
                  <a:pt x="4107118" y="437621"/>
                  <a:pt x="4104431" y="437621"/>
                </a:cubicBezTo>
                <a:cubicBezTo>
                  <a:pt x="4104431" y="434173"/>
                  <a:pt x="4104431" y="434173"/>
                  <a:pt x="4104431" y="434173"/>
                </a:cubicBezTo>
                <a:cubicBezTo>
                  <a:pt x="4101744" y="434173"/>
                  <a:pt x="4096369" y="434173"/>
                  <a:pt x="4093683" y="437621"/>
                </a:cubicBezTo>
                <a:cubicBezTo>
                  <a:pt x="4093683" y="434173"/>
                  <a:pt x="4093683" y="434173"/>
                  <a:pt x="4093683" y="434173"/>
                </a:cubicBezTo>
                <a:cubicBezTo>
                  <a:pt x="4088308" y="437621"/>
                  <a:pt x="4080247" y="437621"/>
                  <a:pt x="4072186" y="437621"/>
                </a:cubicBezTo>
                <a:cubicBezTo>
                  <a:pt x="4074872" y="437621"/>
                  <a:pt x="4072186" y="441068"/>
                  <a:pt x="4072186" y="441068"/>
                </a:cubicBezTo>
                <a:lnTo>
                  <a:pt x="4072186" y="444517"/>
                </a:lnTo>
                <a:cubicBezTo>
                  <a:pt x="4066811" y="444517"/>
                  <a:pt x="4066811" y="444517"/>
                  <a:pt x="4066811" y="444517"/>
                </a:cubicBezTo>
                <a:cubicBezTo>
                  <a:pt x="4066811" y="444517"/>
                  <a:pt x="4066811" y="441068"/>
                  <a:pt x="4064124" y="441068"/>
                </a:cubicBezTo>
                <a:lnTo>
                  <a:pt x="4056063" y="441068"/>
                </a:lnTo>
                <a:cubicBezTo>
                  <a:pt x="4056063" y="444517"/>
                  <a:pt x="4053375" y="444517"/>
                  <a:pt x="4053375" y="444517"/>
                </a:cubicBezTo>
                <a:cubicBezTo>
                  <a:pt x="4056063" y="444517"/>
                  <a:pt x="4053375" y="447964"/>
                  <a:pt x="4056063" y="447964"/>
                </a:cubicBezTo>
                <a:cubicBezTo>
                  <a:pt x="4056063" y="444517"/>
                  <a:pt x="4058749" y="444517"/>
                  <a:pt x="4058749" y="447964"/>
                </a:cubicBezTo>
                <a:cubicBezTo>
                  <a:pt x="4061437" y="444517"/>
                  <a:pt x="4061437" y="447964"/>
                  <a:pt x="4064124" y="444517"/>
                </a:cubicBezTo>
                <a:cubicBezTo>
                  <a:pt x="4064124" y="447964"/>
                  <a:pt x="4064124" y="444517"/>
                  <a:pt x="4064124" y="447964"/>
                </a:cubicBezTo>
                <a:cubicBezTo>
                  <a:pt x="4056063" y="447964"/>
                  <a:pt x="4050688" y="451413"/>
                  <a:pt x="4045314" y="447964"/>
                </a:cubicBezTo>
                <a:cubicBezTo>
                  <a:pt x="4039940" y="447964"/>
                  <a:pt x="4031878" y="451413"/>
                  <a:pt x="4026504" y="447964"/>
                </a:cubicBezTo>
                <a:cubicBezTo>
                  <a:pt x="4026504" y="447964"/>
                  <a:pt x="4023817" y="451413"/>
                  <a:pt x="4023817" y="447964"/>
                </a:cubicBezTo>
                <a:cubicBezTo>
                  <a:pt x="4023817" y="447964"/>
                  <a:pt x="4023817" y="447964"/>
                  <a:pt x="4023817" y="451413"/>
                </a:cubicBezTo>
                <a:cubicBezTo>
                  <a:pt x="4021130" y="451413"/>
                  <a:pt x="4018443" y="447964"/>
                  <a:pt x="4018443" y="447964"/>
                </a:cubicBezTo>
                <a:cubicBezTo>
                  <a:pt x="4015755" y="451413"/>
                  <a:pt x="4007694" y="447964"/>
                  <a:pt x="4002320" y="447964"/>
                </a:cubicBezTo>
                <a:cubicBezTo>
                  <a:pt x="3999633" y="447964"/>
                  <a:pt x="3986197" y="454861"/>
                  <a:pt x="3988885" y="444517"/>
                </a:cubicBezTo>
                <a:cubicBezTo>
                  <a:pt x="3986197" y="444517"/>
                  <a:pt x="3986197" y="441068"/>
                  <a:pt x="3986197" y="441068"/>
                </a:cubicBezTo>
                <a:cubicBezTo>
                  <a:pt x="3986197" y="444517"/>
                  <a:pt x="3986197" y="444517"/>
                  <a:pt x="3986197" y="447964"/>
                </a:cubicBezTo>
                <a:cubicBezTo>
                  <a:pt x="3986197" y="447964"/>
                  <a:pt x="3983510" y="447964"/>
                  <a:pt x="3983510" y="447964"/>
                </a:cubicBezTo>
                <a:lnTo>
                  <a:pt x="3975449" y="447964"/>
                </a:lnTo>
                <a:lnTo>
                  <a:pt x="3970074" y="447964"/>
                </a:lnTo>
                <a:cubicBezTo>
                  <a:pt x="3972762" y="444517"/>
                  <a:pt x="3972762" y="447964"/>
                  <a:pt x="3975449" y="447964"/>
                </a:cubicBezTo>
                <a:lnTo>
                  <a:pt x="3975449" y="445810"/>
                </a:lnTo>
                <a:cubicBezTo>
                  <a:pt x="3975449" y="445378"/>
                  <a:pt x="3975449" y="444517"/>
                  <a:pt x="3975449" y="444517"/>
                </a:cubicBezTo>
                <a:cubicBezTo>
                  <a:pt x="3972762" y="447964"/>
                  <a:pt x="3972762" y="444517"/>
                  <a:pt x="3970074" y="444517"/>
                </a:cubicBezTo>
                <a:cubicBezTo>
                  <a:pt x="3970074" y="447964"/>
                  <a:pt x="3970074" y="447964"/>
                  <a:pt x="3967388" y="447964"/>
                </a:cubicBezTo>
                <a:cubicBezTo>
                  <a:pt x="3967388" y="447964"/>
                  <a:pt x="3964700" y="447964"/>
                  <a:pt x="3964700" y="447964"/>
                </a:cubicBezTo>
                <a:cubicBezTo>
                  <a:pt x="3964700" y="447964"/>
                  <a:pt x="3964700" y="444517"/>
                  <a:pt x="3964700" y="444517"/>
                </a:cubicBezTo>
                <a:cubicBezTo>
                  <a:pt x="3964700" y="451413"/>
                  <a:pt x="3953952" y="447964"/>
                  <a:pt x="3959326" y="447964"/>
                </a:cubicBezTo>
                <a:cubicBezTo>
                  <a:pt x="3959326" y="447964"/>
                  <a:pt x="3959326" y="444517"/>
                  <a:pt x="3959326" y="444517"/>
                </a:cubicBezTo>
                <a:cubicBezTo>
                  <a:pt x="3956639" y="447964"/>
                  <a:pt x="3953952" y="444517"/>
                  <a:pt x="3953952" y="447964"/>
                </a:cubicBezTo>
                <a:cubicBezTo>
                  <a:pt x="3951265" y="447964"/>
                  <a:pt x="3951265" y="447964"/>
                  <a:pt x="3951265" y="447964"/>
                </a:cubicBezTo>
                <a:cubicBezTo>
                  <a:pt x="3948577" y="447964"/>
                  <a:pt x="3951265" y="447964"/>
                  <a:pt x="3948577" y="447964"/>
                </a:cubicBezTo>
                <a:cubicBezTo>
                  <a:pt x="3948577" y="451413"/>
                  <a:pt x="3940516" y="447964"/>
                  <a:pt x="3940516" y="451413"/>
                </a:cubicBezTo>
                <a:cubicBezTo>
                  <a:pt x="3940516" y="447964"/>
                  <a:pt x="3940516" y="447964"/>
                  <a:pt x="3940516" y="447964"/>
                </a:cubicBezTo>
                <a:cubicBezTo>
                  <a:pt x="3937829" y="451413"/>
                  <a:pt x="3935142" y="447964"/>
                  <a:pt x="3937829" y="447964"/>
                </a:cubicBezTo>
                <a:cubicBezTo>
                  <a:pt x="3935142" y="447964"/>
                  <a:pt x="3935142" y="451413"/>
                  <a:pt x="3932454" y="451413"/>
                </a:cubicBezTo>
                <a:cubicBezTo>
                  <a:pt x="3935142" y="447964"/>
                  <a:pt x="3932454" y="447964"/>
                  <a:pt x="3932454" y="447964"/>
                </a:cubicBezTo>
                <a:cubicBezTo>
                  <a:pt x="3932454" y="447964"/>
                  <a:pt x="3929768" y="447964"/>
                  <a:pt x="3929768" y="447964"/>
                </a:cubicBezTo>
                <a:cubicBezTo>
                  <a:pt x="3929768" y="447964"/>
                  <a:pt x="3929768" y="451413"/>
                  <a:pt x="3929768" y="451413"/>
                </a:cubicBezTo>
                <a:cubicBezTo>
                  <a:pt x="3927080" y="447964"/>
                  <a:pt x="3921706" y="447964"/>
                  <a:pt x="3921706" y="447964"/>
                </a:cubicBezTo>
                <a:cubicBezTo>
                  <a:pt x="3921706" y="444517"/>
                  <a:pt x="3919019" y="444517"/>
                  <a:pt x="3921706" y="441068"/>
                </a:cubicBezTo>
                <a:cubicBezTo>
                  <a:pt x="3919019" y="444517"/>
                  <a:pt x="3919019" y="444517"/>
                  <a:pt x="3919019" y="444517"/>
                </a:cubicBezTo>
                <a:cubicBezTo>
                  <a:pt x="3919019" y="447964"/>
                  <a:pt x="3916332" y="447964"/>
                  <a:pt x="3919019" y="447964"/>
                </a:cubicBezTo>
                <a:cubicBezTo>
                  <a:pt x="3919019" y="451413"/>
                  <a:pt x="3916332" y="447964"/>
                  <a:pt x="3913645" y="451413"/>
                </a:cubicBezTo>
                <a:cubicBezTo>
                  <a:pt x="3913645" y="447964"/>
                  <a:pt x="3913645" y="451413"/>
                  <a:pt x="3910958" y="447964"/>
                </a:cubicBezTo>
                <a:cubicBezTo>
                  <a:pt x="3908271" y="451413"/>
                  <a:pt x="3905584" y="447964"/>
                  <a:pt x="3902896" y="447964"/>
                </a:cubicBezTo>
                <a:cubicBezTo>
                  <a:pt x="3902896" y="447964"/>
                  <a:pt x="3902896" y="447964"/>
                  <a:pt x="3902896" y="451413"/>
                </a:cubicBezTo>
                <a:lnTo>
                  <a:pt x="3905584" y="451413"/>
                </a:lnTo>
                <a:cubicBezTo>
                  <a:pt x="3905584" y="454861"/>
                  <a:pt x="3900210" y="451413"/>
                  <a:pt x="3900210" y="451413"/>
                </a:cubicBezTo>
                <a:lnTo>
                  <a:pt x="3894835" y="451413"/>
                </a:lnTo>
                <a:lnTo>
                  <a:pt x="3894835" y="447964"/>
                </a:lnTo>
                <a:cubicBezTo>
                  <a:pt x="3894835" y="447964"/>
                  <a:pt x="3894835" y="451413"/>
                  <a:pt x="3892148" y="451413"/>
                </a:cubicBezTo>
                <a:cubicBezTo>
                  <a:pt x="3892148" y="447964"/>
                  <a:pt x="3892148" y="447964"/>
                  <a:pt x="3892148" y="444517"/>
                </a:cubicBezTo>
                <a:cubicBezTo>
                  <a:pt x="3889461" y="447964"/>
                  <a:pt x="3892148" y="447964"/>
                  <a:pt x="3889461" y="451413"/>
                </a:cubicBezTo>
                <a:lnTo>
                  <a:pt x="3889461" y="447964"/>
                </a:lnTo>
                <a:cubicBezTo>
                  <a:pt x="3886774" y="451413"/>
                  <a:pt x="3886774" y="451413"/>
                  <a:pt x="3884087" y="447964"/>
                </a:cubicBezTo>
                <a:cubicBezTo>
                  <a:pt x="3884087" y="451413"/>
                  <a:pt x="3881399" y="451413"/>
                  <a:pt x="3878712" y="451413"/>
                </a:cubicBezTo>
                <a:cubicBezTo>
                  <a:pt x="3878712" y="451413"/>
                  <a:pt x="3878712" y="451413"/>
                  <a:pt x="3878712" y="454861"/>
                </a:cubicBezTo>
                <a:cubicBezTo>
                  <a:pt x="3876025" y="454861"/>
                  <a:pt x="3878712" y="451413"/>
                  <a:pt x="3876025" y="454861"/>
                </a:cubicBezTo>
                <a:cubicBezTo>
                  <a:pt x="3876025" y="451413"/>
                  <a:pt x="3876025" y="451413"/>
                  <a:pt x="3876025" y="447964"/>
                </a:cubicBezTo>
                <a:cubicBezTo>
                  <a:pt x="3876025" y="451413"/>
                  <a:pt x="3876025" y="447964"/>
                  <a:pt x="3873338" y="447964"/>
                </a:cubicBezTo>
                <a:cubicBezTo>
                  <a:pt x="3873338" y="447964"/>
                  <a:pt x="3876025" y="454861"/>
                  <a:pt x="3873338" y="454861"/>
                </a:cubicBezTo>
                <a:cubicBezTo>
                  <a:pt x="3876025" y="451413"/>
                  <a:pt x="3870651" y="454861"/>
                  <a:pt x="3870651" y="454861"/>
                </a:cubicBezTo>
                <a:cubicBezTo>
                  <a:pt x="3867964" y="454861"/>
                  <a:pt x="3865276" y="454861"/>
                  <a:pt x="3865276" y="454861"/>
                </a:cubicBezTo>
                <a:cubicBezTo>
                  <a:pt x="3865276" y="451413"/>
                  <a:pt x="3865276" y="451413"/>
                  <a:pt x="3862590" y="447964"/>
                </a:cubicBezTo>
                <a:cubicBezTo>
                  <a:pt x="3862590" y="451413"/>
                  <a:pt x="3859902" y="451413"/>
                  <a:pt x="3859902" y="451413"/>
                </a:cubicBezTo>
                <a:cubicBezTo>
                  <a:pt x="3859902" y="451413"/>
                  <a:pt x="3859902" y="454861"/>
                  <a:pt x="3859902" y="454861"/>
                </a:cubicBezTo>
                <a:cubicBezTo>
                  <a:pt x="3862590" y="454861"/>
                  <a:pt x="3862590" y="451413"/>
                  <a:pt x="3862590" y="454861"/>
                </a:cubicBezTo>
                <a:lnTo>
                  <a:pt x="3859902" y="454861"/>
                </a:lnTo>
                <a:lnTo>
                  <a:pt x="3858220" y="454861"/>
                </a:lnTo>
                <a:lnTo>
                  <a:pt x="3858217" y="454860"/>
                </a:lnTo>
                <a:lnTo>
                  <a:pt x="3854528" y="454860"/>
                </a:lnTo>
                <a:lnTo>
                  <a:pt x="3854528" y="451413"/>
                </a:lnTo>
                <a:cubicBezTo>
                  <a:pt x="3854528" y="454861"/>
                  <a:pt x="3857215" y="454861"/>
                  <a:pt x="3857215" y="451413"/>
                </a:cubicBezTo>
                <a:cubicBezTo>
                  <a:pt x="3857215" y="451413"/>
                  <a:pt x="3859902" y="447964"/>
                  <a:pt x="3862590" y="447964"/>
                </a:cubicBezTo>
                <a:cubicBezTo>
                  <a:pt x="3862590" y="447964"/>
                  <a:pt x="3859902" y="444517"/>
                  <a:pt x="3862590" y="444517"/>
                </a:cubicBezTo>
                <a:lnTo>
                  <a:pt x="3862590" y="442089"/>
                </a:lnTo>
                <a:lnTo>
                  <a:pt x="3864387" y="442211"/>
                </a:lnTo>
                <a:lnTo>
                  <a:pt x="3862590" y="444517"/>
                </a:lnTo>
                <a:cubicBezTo>
                  <a:pt x="3862590" y="447964"/>
                  <a:pt x="3865276" y="447964"/>
                  <a:pt x="3865276" y="447964"/>
                </a:cubicBezTo>
                <a:cubicBezTo>
                  <a:pt x="3865276" y="444517"/>
                  <a:pt x="3867964" y="447964"/>
                  <a:pt x="3867964" y="447964"/>
                </a:cubicBezTo>
                <a:cubicBezTo>
                  <a:pt x="3870651" y="444517"/>
                  <a:pt x="3867964" y="444517"/>
                  <a:pt x="3867964" y="444517"/>
                </a:cubicBezTo>
                <a:lnTo>
                  <a:pt x="3869492" y="442555"/>
                </a:lnTo>
                <a:lnTo>
                  <a:pt x="3872996" y="442792"/>
                </a:lnTo>
                <a:lnTo>
                  <a:pt x="3873338" y="442814"/>
                </a:lnTo>
                <a:lnTo>
                  <a:pt x="3873338" y="444517"/>
                </a:lnTo>
                <a:cubicBezTo>
                  <a:pt x="3873338" y="444517"/>
                  <a:pt x="3873338" y="444517"/>
                  <a:pt x="3876025" y="444517"/>
                </a:cubicBezTo>
                <a:lnTo>
                  <a:pt x="3874775" y="442912"/>
                </a:lnTo>
                <a:lnTo>
                  <a:pt x="3887362" y="443762"/>
                </a:lnTo>
                <a:lnTo>
                  <a:pt x="3886774" y="444517"/>
                </a:lnTo>
                <a:cubicBezTo>
                  <a:pt x="3886774" y="444517"/>
                  <a:pt x="3886774" y="447964"/>
                  <a:pt x="3889461" y="447964"/>
                </a:cubicBezTo>
                <a:lnTo>
                  <a:pt x="3889461" y="444948"/>
                </a:lnTo>
                <a:lnTo>
                  <a:pt x="3889461" y="444517"/>
                </a:lnTo>
                <a:lnTo>
                  <a:pt x="3889915" y="443934"/>
                </a:lnTo>
                <a:lnTo>
                  <a:pt x="3892148" y="444086"/>
                </a:lnTo>
                <a:lnTo>
                  <a:pt x="3892148" y="444517"/>
                </a:lnTo>
                <a:cubicBezTo>
                  <a:pt x="3894835" y="444517"/>
                  <a:pt x="3894835" y="447964"/>
                  <a:pt x="3894835" y="447964"/>
                </a:cubicBezTo>
                <a:lnTo>
                  <a:pt x="3894835" y="444517"/>
                </a:lnTo>
                <a:cubicBezTo>
                  <a:pt x="3897522" y="444517"/>
                  <a:pt x="3897522" y="447964"/>
                  <a:pt x="3900210" y="444517"/>
                </a:cubicBezTo>
                <a:lnTo>
                  <a:pt x="3900209" y="444516"/>
                </a:lnTo>
                <a:lnTo>
                  <a:pt x="3901211" y="444516"/>
                </a:lnTo>
                <a:cubicBezTo>
                  <a:pt x="3901211" y="441067"/>
                  <a:pt x="3901211" y="441067"/>
                  <a:pt x="3898524" y="441067"/>
                </a:cubicBezTo>
                <a:lnTo>
                  <a:pt x="3897522" y="441067"/>
                </a:lnTo>
                <a:lnTo>
                  <a:pt x="3897522" y="439817"/>
                </a:lnTo>
                <a:lnTo>
                  <a:pt x="3897852" y="439775"/>
                </a:lnTo>
                <a:lnTo>
                  <a:pt x="3902045" y="440671"/>
                </a:lnTo>
                <a:lnTo>
                  <a:pt x="3902896" y="441068"/>
                </a:lnTo>
                <a:lnTo>
                  <a:pt x="3902695" y="440811"/>
                </a:lnTo>
                <a:lnTo>
                  <a:pt x="3903898" y="441067"/>
                </a:lnTo>
                <a:lnTo>
                  <a:pt x="3905309" y="440892"/>
                </a:lnTo>
                <a:lnTo>
                  <a:pt x="3905584" y="441068"/>
                </a:lnTo>
                <a:lnTo>
                  <a:pt x="3905765" y="440836"/>
                </a:lnTo>
                <a:lnTo>
                  <a:pt x="3912228" y="440033"/>
                </a:lnTo>
                <a:lnTo>
                  <a:pt x="3906808" y="439498"/>
                </a:lnTo>
                <a:lnTo>
                  <a:pt x="3908271" y="437621"/>
                </a:lnTo>
                <a:cubicBezTo>
                  <a:pt x="3908271" y="437621"/>
                  <a:pt x="3910958" y="434173"/>
                  <a:pt x="3910958" y="434173"/>
                </a:cubicBezTo>
                <a:cubicBezTo>
                  <a:pt x="3919019" y="434173"/>
                  <a:pt x="3929768" y="434173"/>
                  <a:pt x="3937829" y="434173"/>
                </a:cubicBezTo>
                <a:cubicBezTo>
                  <a:pt x="3940516" y="434173"/>
                  <a:pt x="3943203" y="430725"/>
                  <a:pt x="3945891" y="430725"/>
                </a:cubicBezTo>
                <a:cubicBezTo>
                  <a:pt x="3948577" y="430725"/>
                  <a:pt x="3948577" y="434173"/>
                  <a:pt x="3951265" y="434173"/>
                </a:cubicBezTo>
                <a:cubicBezTo>
                  <a:pt x="3953952" y="434173"/>
                  <a:pt x="3953952" y="430725"/>
                  <a:pt x="3956639" y="430725"/>
                </a:cubicBezTo>
                <a:cubicBezTo>
                  <a:pt x="3959326" y="430725"/>
                  <a:pt x="3959326" y="434173"/>
                  <a:pt x="3962013" y="434173"/>
                </a:cubicBezTo>
                <a:cubicBezTo>
                  <a:pt x="3970074" y="434173"/>
                  <a:pt x="3975449" y="430725"/>
                  <a:pt x="3983510" y="434173"/>
                </a:cubicBezTo>
                <a:cubicBezTo>
                  <a:pt x="3986197" y="434173"/>
                  <a:pt x="3988885" y="434173"/>
                  <a:pt x="3988885" y="434173"/>
                </a:cubicBezTo>
                <a:cubicBezTo>
                  <a:pt x="3988885" y="434173"/>
                  <a:pt x="3988885" y="434173"/>
                  <a:pt x="3988885" y="430725"/>
                </a:cubicBezTo>
                <a:cubicBezTo>
                  <a:pt x="3996946" y="434173"/>
                  <a:pt x="4005008" y="430725"/>
                  <a:pt x="4007694" y="434173"/>
                </a:cubicBezTo>
                <a:cubicBezTo>
                  <a:pt x="4007694" y="434173"/>
                  <a:pt x="4010382" y="434173"/>
                  <a:pt x="4010382" y="434173"/>
                </a:cubicBezTo>
                <a:cubicBezTo>
                  <a:pt x="4013069" y="434173"/>
                  <a:pt x="4010382" y="430725"/>
                  <a:pt x="4013069" y="430725"/>
                </a:cubicBezTo>
                <a:cubicBezTo>
                  <a:pt x="4015755" y="430725"/>
                  <a:pt x="4013069" y="434173"/>
                  <a:pt x="4013069" y="434173"/>
                </a:cubicBezTo>
                <a:cubicBezTo>
                  <a:pt x="4013069" y="434173"/>
                  <a:pt x="4015755" y="437621"/>
                  <a:pt x="4015755" y="434173"/>
                </a:cubicBezTo>
                <a:lnTo>
                  <a:pt x="4018443" y="434173"/>
                </a:lnTo>
                <a:cubicBezTo>
                  <a:pt x="4021130" y="430725"/>
                  <a:pt x="4026504" y="434173"/>
                  <a:pt x="4029191" y="434173"/>
                </a:cubicBezTo>
                <a:cubicBezTo>
                  <a:pt x="4037252" y="434173"/>
                  <a:pt x="4042627" y="430725"/>
                  <a:pt x="4050688" y="430725"/>
                </a:cubicBezTo>
                <a:cubicBezTo>
                  <a:pt x="4053375" y="437621"/>
                  <a:pt x="4061437" y="430725"/>
                  <a:pt x="4064124" y="434173"/>
                </a:cubicBezTo>
                <a:cubicBezTo>
                  <a:pt x="4066811" y="434173"/>
                  <a:pt x="4066811" y="434173"/>
                  <a:pt x="4064124" y="430725"/>
                </a:cubicBezTo>
                <a:cubicBezTo>
                  <a:pt x="4066811" y="434173"/>
                  <a:pt x="4069498" y="430725"/>
                  <a:pt x="4069498" y="434173"/>
                </a:cubicBezTo>
                <a:cubicBezTo>
                  <a:pt x="4066811" y="434173"/>
                  <a:pt x="4066811" y="434173"/>
                  <a:pt x="4066811" y="434173"/>
                </a:cubicBezTo>
                <a:cubicBezTo>
                  <a:pt x="4072186" y="437621"/>
                  <a:pt x="4074872" y="434173"/>
                  <a:pt x="4080247" y="434173"/>
                </a:cubicBezTo>
                <a:cubicBezTo>
                  <a:pt x="4080247" y="430725"/>
                  <a:pt x="4082934" y="434173"/>
                  <a:pt x="4082934" y="434173"/>
                </a:cubicBezTo>
                <a:cubicBezTo>
                  <a:pt x="4082934" y="434173"/>
                  <a:pt x="4082934" y="434173"/>
                  <a:pt x="4085621" y="434173"/>
                </a:cubicBezTo>
                <a:cubicBezTo>
                  <a:pt x="4085621" y="430725"/>
                  <a:pt x="4088308" y="437621"/>
                  <a:pt x="4093683" y="430725"/>
                </a:cubicBezTo>
                <a:cubicBezTo>
                  <a:pt x="4093683" y="434173"/>
                  <a:pt x="4099057" y="430725"/>
                  <a:pt x="4099057" y="430725"/>
                </a:cubicBezTo>
                <a:cubicBezTo>
                  <a:pt x="4099057" y="430725"/>
                  <a:pt x="4099057" y="430725"/>
                  <a:pt x="4101744" y="430725"/>
                </a:cubicBezTo>
                <a:cubicBezTo>
                  <a:pt x="4131302" y="430725"/>
                  <a:pt x="4155486" y="434173"/>
                  <a:pt x="4174296" y="434173"/>
                </a:cubicBezTo>
                <a:cubicBezTo>
                  <a:pt x="4185044" y="430725"/>
                  <a:pt x="4201167" y="434173"/>
                  <a:pt x="4211916" y="434173"/>
                </a:cubicBezTo>
                <a:cubicBezTo>
                  <a:pt x="4209228" y="434173"/>
                  <a:pt x="4209228" y="430725"/>
                  <a:pt x="4206542" y="430725"/>
                </a:cubicBezTo>
                <a:cubicBezTo>
                  <a:pt x="4217290" y="430725"/>
                  <a:pt x="4238787" y="434173"/>
                  <a:pt x="4249536" y="434173"/>
                </a:cubicBezTo>
                <a:cubicBezTo>
                  <a:pt x="4249536" y="430725"/>
                  <a:pt x="4241474" y="430725"/>
                  <a:pt x="4238787" y="430725"/>
                </a:cubicBezTo>
                <a:cubicBezTo>
                  <a:pt x="4233413" y="430725"/>
                  <a:pt x="4228039" y="430725"/>
                  <a:pt x="4225351" y="430725"/>
                </a:cubicBezTo>
                <a:cubicBezTo>
                  <a:pt x="4217290" y="430725"/>
                  <a:pt x="4201167" y="430725"/>
                  <a:pt x="4190419" y="427277"/>
                </a:cubicBezTo>
                <a:cubicBezTo>
                  <a:pt x="4195793" y="427277"/>
                  <a:pt x="4201167" y="427277"/>
                  <a:pt x="4206542" y="427277"/>
                </a:cubicBezTo>
                <a:cubicBezTo>
                  <a:pt x="4187732" y="423829"/>
                  <a:pt x="4163547" y="427277"/>
                  <a:pt x="4144738" y="427277"/>
                </a:cubicBezTo>
                <a:cubicBezTo>
                  <a:pt x="4144738" y="427277"/>
                  <a:pt x="4150112" y="427277"/>
                  <a:pt x="4150112" y="427277"/>
                </a:cubicBezTo>
                <a:cubicBezTo>
                  <a:pt x="4144738" y="430725"/>
                  <a:pt x="4136676" y="427277"/>
                  <a:pt x="4133989" y="427277"/>
                </a:cubicBezTo>
                <a:cubicBezTo>
                  <a:pt x="4131302" y="423829"/>
                  <a:pt x="4128615" y="427277"/>
                  <a:pt x="4128615" y="423829"/>
                </a:cubicBezTo>
                <a:cubicBezTo>
                  <a:pt x="4125928" y="423829"/>
                  <a:pt x="4125928" y="427277"/>
                  <a:pt x="4123241" y="427277"/>
                </a:cubicBezTo>
                <a:cubicBezTo>
                  <a:pt x="4123241" y="427277"/>
                  <a:pt x="4120553" y="427277"/>
                  <a:pt x="4120553" y="423829"/>
                </a:cubicBezTo>
                <a:cubicBezTo>
                  <a:pt x="4120553" y="427277"/>
                  <a:pt x="4120553" y="427277"/>
                  <a:pt x="4117866" y="427277"/>
                </a:cubicBezTo>
                <a:cubicBezTo>
                  <a:pt x="4101744" y="423829"/>
                  <a:pt x="4088308" y="427277"/>
                  <a:pt x="4064124" y="423829"/>
                </a:cubicBezTo>
                <a:cubicBezTo>
                  <a:pt x="4080247" y="423829"/>
                  <a:pt x="4096369" y="423829"/>
                  <a:pt x="4115179" y="423829"/>
                </a:cubicBezTo>
                <a:cubicBezTo>
                  <a:pt x="4115179" y="420381"/>
                  <a:pt x="4115179" y="420381"/>
                  <a:pt x="4115179" y="420381"/>
                </a:cubicBezTo>
                <a:cubicBezTo>
                  <a:pt x="4107118" y="420381"/>
                  <a:pt x="4101744" y="420381"/>
                  <a:pt x="4096369" y="420381"/>
                </a:cubicBezTo>
                <a:cubicBezTo>
                  <a:pt x="4093683" y="416933"/>
                  <a:pt x="4099057" y="420381"/>
                  <a:pt x="4096369" y="416933"/>
                </a:cubicBezTo>
                <a:cubicBezTo>
                  <a:pt x="4093683" y="416933"/>
                  <a:pt x="4093683" y="416933"/>
                  <a:pt x="4090995" y="416933"/>
                </a:cubicBezTo>
                <a:cubicBezTo>
                  <a:pt x="4090995" y="416933"/>
                  <a:pt x="4090995" y="416933"/>
                  <a:pt x="4090995" y="420381"/>
                </a:cubicBezTo>
                <a:cubicBezTo>
                  <a:pt x="4088308" y="420381"/>
                  <a:pt x="4088308" y="420381"/>
                  <a:pt x="4088308" y="420381"/>
                </a:cubicBezTo>
                <a:cubicBezTo>
                  <a:pt x="4088308" y="416933"/>
                  <a:pt x="4088308" y="416933"/>
                  <a:pt x="4088308" y="416933"/>
                </a:cubicBezTo>
                <a:lnTo>
                  <a:pt x="4085621" y="416933"/>
                </a:lnTo>
                <a:lnTo>
                  <a:pt x="4082934" y="416933"/>
                </a:lnTo>
                <a:cubicBezTo>
                  <a:pt x="4085621" y="420381"/>
                  <a:pt x="4080247" y="413485"/>
                  <a:pt x="4077560" y="416933"/>
                </a:cubicBezTo>
                <a:cubicBezTo>
                  <a:pt x="4077560" y="413485"/>
                  <a:pt x="4082934" y="416933"/>
                  <a:pt x="4085621" y="416933"/>
                </a:cubicBezTo>
                <a:cubicBezTo>
                  <a:pt x="4093683" y="416933"/>
                  <a:pt x="4099057" y="416933"/>
                  <a:pt x="4107118" y="413485"/>
                </a:cubicBezTo>
                <a:lnTo>
                  <a:pt x="4109805" y="413485"/>
                </a:lnTo>
                <a:lnTo>
                  <a:pt x="4112492" y="413485"/>
                </a:lnTo>
                <a:lnTo>
                  <a:pt x="4112443" y="413676"/>
                </a:lnTo>
                <a:lnTo>
                  <a:pt x="4133653" y="415209"/>
                </a:lnTo>
                <a:cubicBezTo>
                  <a:pt x="4140707" y="415209"/>
                  <a:pt x="4147425" y="415209"/>
                  <a:pt x="4155486" y="416933"/>
                </a:cubicBezTo>
                <a:cubicBezTo>
                  <a:pt x="4155486" y="413485"/>
                  <a:pt x="4142050" y="416933"/>
                  <a:pt x="4139364" y="413485"/>
                </a:cubicBezTo>
                <a:lnTo>
                  <a:pt x="4131302" y="413485"/>
                </a:lnTo>
                <a:cubicBezTo>
                  <a:pt x="4131302" y="406589"/>
                  <a:pt x="4125928" y="413485"/>
                  <a:pt x="4120553" y="410037"/>
                </a:cubicBezTo>
                <a:cubicBezTo>
                  <a:pt x="4120553" y="410037"/>
                  <a:pt x="4120553" y="413485"/>
                  <a:pt x="4120553" y="413485"/>
                </a:cubicBezTo>
                <a:cubicBezTo>
                  <a:pt x="4117866" y="413485"/>
                  <a:pt x="4120553" y="413485"/>
                  <a:pt x="4117866" y="413485"/>
                </a:cubicBezTo>
                <a:cubicBezTo>
                  <a:pt x="4117866" y="413485"/>
                  <a:pt x="4120553" y="410037"/>
                  <a:pt x="4117866" y="410037"/>
                </a:cubicBezTo>
                <a:cubicBezTo>
                  <a:pt x="4117866" y="410037"/>
                  <a:pt x="4115179" y="410037"/>
                  <a:pt x="4109805" y="410037"/>
                </a:cubicBezTo>
                <a:cubicBezTo>
                  <a:pt x="4115179" y="403141"/>
                  <a:pt x="4125928" y="410037"/>
                  <a:pt x="4131302" y="406589"/>
                </a:cubicBezTo>
                <a:cubicBezTo>
                  <a:pt x="4136676" y="406589"/>
                  <a:pt x="4139364" y="406589"/>
                  <a:pt x="4144738" y="406589"/>
                </a:cubicBezTo>
                <a:cubicBezTo>
                  <a:pt x="4142050" y="410037"/>
                  <a:pt x="4150112" y="406589"/>
                  <a:pt x="4152799" y="406589"/>
                </a:cubicBezTo>
                <a:cubicBezTo>
                  <a:pt x="4160861" y="406589"/>
                  <a:pt x="4160861" y="406589"/>
                  <a:pt x="4166235" y="406589"/>
                </a:cubicBezTo>
                <a:cubicBezTo>
                  <a:pt x="4155486" y="403141"/>
                  <a:pt x="4147425" y="406589"/>
                  <a:pt x="4139364" y="403141"/>
                </a:cubicBezTo>
                <a:cubicBezTo>
                  <a:pt x="4136676" y="399693"/>
                  <a:pt x="4136676" y="403141"/>
                  <a:pt x="4136676" y="403141"/>
                </a:cubicBezTo>
                <a:lnTo>
                  <a:pt x="4136676" y="401417"/>
                </a:lnTo>
                <a:lnTo>
                  <a:pt x="4133989" y="399693"/>
                </a:lnTo>
                <a:cubicBezTo>
                  <a:pt x="4131302" y="399693"/>
                  <a:pt x="4133989" y="403141"/>
                  <a:pt x="4131302" y="403141"/>
                </a:cubicBezTo>
                <a:cubicBezTo>
                  <a:pt x="4131302" y="403141"/>
                  <a:pt x="4131302" y="403141"/>
                  <a:pt x="4131302" y="399693"/>
                </a:cubicBezTo>
                <a:cubicBezTo>
                  <a:pt x="4128615" y="403141"/>
                  <a:pt x="4125928" y="399693"/>
                  <a:pt x="4123241" y="399693"/>
                </a:cubicBezTo>
                <a:cubicBezTo>
                  <a:pt x="4125928" y="403141"/>
                  <a:pt x="4125928" y="403141"/>
                  <a:pt x="4128615" y="403141"/>
                </a:cubicBezTo>
                <a:lnTo>
                  <a:pt x="4123241" y="403141"/>
                </a:lnTo>
                <a:cubicBezTo>
                  <a:pt x="4120553" y="403141"/>
                  <a:pt x="4120553" y="406589"/>
                  <a:pt x="4117866" y="403141"/>
                </a:cubicBezTo>
                <a:lnTo>
                  <a:pt x="4115179" y="403141"/>
                </a:lnTo>
                <a:cubicBezTo>
                  <a:pt x="4109805" y="403141"/>
                  <a:pt x="4109805" y="403141"/>
                  <a:pt x="4107118" y="406589"/>
                </a:cubicBezTo>
                <a:cubicBezTo>
                  <a:pt x="4101744" y="403141"/>
                  <a:pt x="4101744" y="403141"/>
                  <a:pt x="4099057" y="403141"/>
                </a:cubicBezTo>
                <a:lnTo>
                  <a:pt x="4112492" y="403141"/>
                </a:lnTo>
                <a:cubicBezTo>
                  <a:pt x="4115179" y="399693"/>
                  <a:pt x="4120553" y="403141"/>
                  <a:pt x="4123241" y="403141"/>
                </a:cubicBezTo>
                <a:cubicBezTo>
                  <a:pt x="4120553" y="399693"/>
                  <a:pt x="4112492" y="399693"/>
                  <a:pt x="4109805" y="399693"/>
                </a:cubicBezTo>
                <a:cubicBezTo>
                  <a:pt x="4112492" y="396246"/>
                  <a:pt x="4115179" y="396246"/>
                  <a:pt x="4117866" y="399693"/>
                </a:cubicBezTo>
                <a:cubicBezTo>
                  <a:pt x="4123241" y="396246"/>
                  <a:pt x="4128615" y="399693"/>
                  <a:pt x="4131302" y="399693"/>
                </a:cubicBezTo>
                <a:cubicBezTo>
                  <a:pt x="4131302" y="399693"/>
                  <a:pt x="4131302" y="399693"/>
                  <a:pt x="4131302" y="396246"/>
                </a:cubicBezTo>
                <a:cubicBezTo>
                  <a:pt x="4131302" y="399693"/>
                  <a:pt x="4133989" y="399693"/>
                  <a:pt x="4136676" y="399693"/>
                </a:cubicBezTo>
                <a:cubicBezTo>
                  <a:pt x="4139364" y="399693"/>
                  <a:pt x="4147425" y="399693"/>
                  <a:pt x="4150112" y="399693"/>
                </a:cubicBezTo>
                <a:cubicBezTo>
                  <a:pt x="4150112" y="399693"/>
                  <a:pt x="4150112" y="399693"/>
                  <a:pt x="4150112" y="396246"/>
                </a:cubicBezTo>
                <a:cubicBezTo>
                  <a:pt x="4152799" y="399693"/>
                  <a:pt x="4152799" y="399693"/>
                  <a:pt x="4152799" y="399693"/>
                </a:cubicBezTo>
                <a:cubicBezTo>
                  <a:pt x="4152799" y="399693"/>
                  <a:pt x="4152799" y="399693"/>
                  <a:pt x="4152799" y="396246"/>
                </a:cubicBezTo>
                <a:cubicBezTo>
                  <a:pt x="4155486" y="399693"/>
                  <a:pt x="4155486" y="396246"/>
                  <a:pt x="4152799" y="399693"/>
                </a:cubicBezTo>
                <a:cubicBezTo>
                  <a:pt x="4155486" y="399693"/>
                  <a:pt x="4155486" y="396246"/>
                  <a:pt x="4158173" y="399693"/>
                </a:cubicBezTo>
                <a:cubicBezTo>
                  <a:pt x="4158173" y="403141"/>
                  <a:pt x="4160861" y="399693"/>
                  <a:pt x="4160861" y="399693"/>
                </a:cubicBezTo>
                <a:cubicBezTo>
                  <a:pt x="4168922" y="399693"/>
                  <a:pt x="4179670" y="396246"/>
                  <a:pt x="4190419" y="399693"/>
                </a:cubicBezTo>
                <a:cubicBezTo>
                  <a:pt x="4182358" y="396246"/>
                  <a:pt x="4171609" y="396246"/>
                  <a:pt x="4163547" y="396246"/>
                </a:cubicBezTo>
                <a:cubicBezTo>
                  <a:pt x="4166235" y="392797"/>
                  <a:pt x="4174296" y="399693"/>
                  <a:pt x="4176983" y="396246"/>
                </a:cubicBezTo>
                <a:cubicBezTo>
                  <a:pt x="4160861" y="392797"/>
                  <a:pt x="4142050" y="392797"/>
                  <a:pt x="4125928" y="389350"/>
                </a:cubicBezTo>
                <a:cubicBezTo>
                  <a:pt x="4128615" y="385901"/>
                  <a:pt x="4131302" y="389350"/>
                  <a:pt x="4131302" y="389350"/>
                </a:cubicBezTo>
                <a:cubicBezTo>
                  <a:pt x="4131302" y="389350"/>
                  <a:pt x="4133989" y="389350"/>
                  <a:pt x="4133989" y="389350"/>
                </a:cubicBezTo>
                <a:cubicBezTo>
                  <a:pt x="4144738" y="385901"/>
                  <a:pt x="4158173" y="385901"/>
                  <a:pt x="4171609" y="389350"/>
                </a:cubicBezTo>
                <a:cubicBezTo>
                  <a:pt x="4174296" y="389350"/>
                  <a:pt x="4176983" y="389350"/>
                  <a:pt x="4179670" y="389350"/>
                </a:cubicBezTo>
                <a:cubicBezTo>
                  <a:pt x="4185044" y="389350"/>
                  <a:pt x="4193106" y="392797"/>
                  <a:pt x="4198481" y="392797"/>
                </a:cubicBezTo>
                <a:cubicBezTo>
                  <a:pt x="4201167" y="392797"/>
                  <a:pt x="4201167" y="389350"/>
                  <a:pt x="4201167" y="392797"/>
                </a:cubicBezTo>
                <a:lnTo>
                  <a:pt x="4219977" y="392797"/>
                </a:lnTo>
                <a:cubicBezTo>
                  <a:pt x="4225351" y="392797"/>
                  <a:pt x="4230725" y="396246"/>
                  <a:pt x="4236100" y="396246"/>
                </a:cubicBezTo>
                <a:cubicBezTo>
                  <a:pt x="4233413" y="392797"/>
                  <a:pt x="4228039" y="396246"/>
                  <a:pt x="4228039" y="392797"/>
                </a:cubicBezTo>
                <a:cubicBezTo>
                  <a:pt x="4228039" y="392797"/>
                  <a:pt x="4230725" y="392797"/>
                  <a:pt x="4236100" y="392797"/>
                </a:cubicBezTo>
                <a:cubicBezTo>
                  <a:pt x="4233413" y="389350"/>
                  <a:pt x="4225351" y="392797"/>
                  <a:pt x="4222664" y="389350"/>
                </a:cubicBezTo>
                <a:cubicBezTo>
                  <a:pt x="4209228" y="389350"/>
                  <a:pt x="4190419" y="389350"/>
                  <a:pt x="4176983" y="385901"/>
                </a:cubicBezTo>
                <a:cubicBezTo>
                  <a:pt x="4160861" y="385901"/>
                  <a:pt x="4133989" y="379006"/>
                  <a:pt x="4115179" y="379006"/>
                </a:cubicBezTo>
                <a:cubicBezTo>
                  <a:pt x="4115179" y="379006"/>
                  <a:pt x="4112492" y="379006"/>
                  <a:pt x="4112492" y="379006"/>
                </a:cubicBezTo>
                <a:lnTo>
                  <a:pt x="4112492" y="378431"/>
                </a:lnTo>
                <a:lnTo>
                  <a:pt x="4101072" y="375989"/>
                </a:lnTo>
                <a:cubicBezTo>
                  <a:pt x="4095026" y="376420"/>
                  <a:pt x="4088308" y="377282"/>
                  <a:pt x="4082934" y="375557"/>
                </a:cubicBezTo>
                <a:cubicBezTo>
                  <a:pt x="4082934" y="372110"/>
                  <a:pt x="4085621" y="375557"/>
                  <a:pt x="4085621" y="372110"/>
                </a:cubicBezTo>
                <a:cubicBezTo>
                  <a:pt x="4088308" y="372110"/>
                  <a:pt x="4099057" y="372110"/>
                  <a:pt x="4104431" y="372110"/>
                </a:cubicBezTo>
                <a:cubicBezTo>
                  <a:pt x="4104431" y="375557"/>
                  <a:pt x="4104431" y="372110"/>
                  <a:pt x="4104431" y="375557"/>
                </a:cubicBezTo>
                <a:lnTo>
                  <a:pt x="4112492" y="375557"/>
                </a:lnTo>
                <a:lnTo>
                  <a:pt x="4115179" y="375557"/>
                </a:lnTo>
                <a:lnTo>
                  <a:pt x="4131302" y="375557"/>
                </a:lnTo>
                <a:cubicBezTo>
                  <a:pt x="4131302" y="375557"/>
                  <a:pt x="4132646" y="374696"/>
                  <a:pt x="4133989" y="374696"/>
                </a:cubicBezTo>
                <a:lnTo>
                  <a:pt x="4135333" y="376850"/>
                </a:lnTo>
                <a:lnTo>
                  <a:pt x="4139364" y="375557"/>
                </a:lnTo>
                <a:cubicBezTo>
                  <a:pt x="4139364" y="375557"/>
                  <a:pt x="4142050" y="375557"/>
                  <a:pt x="4142050" y="379006"/>
                </a:cubicBezTo>
                <a:cubicBezTo>
                  <a:pt x="4152799" y="372110"/>
                  <a:pt x="4166235" y="379006"/>
                  <a:pt x="4176983" y="375557"/>
                </a:cubicBezTo>
                <a:lnTo>
                  <a:pt x="4185044" y="375557"/>
                </a:lnTo>
                <a:cubicBezTo>
                  <a:pt x="4176983" y="372110"/>
                  <a:pt x="4160861" y="372110"/>
                  <a:pt x="4155486" y="372110"/>
                </a:cubicBezTo>
                <a:lnTo>
                  <a:pt x="4160890" y="370954"/>
                </a:lnTo>
                <a:lnTo>
                  <a:pt x="4131638" y="367800"/>
                </a:lnTo>
                <a:cubicBezTo>
                  <a:pt x="4117866" y="366937"/>
                  <a:pt x="4104430" y="366937"/>
                  <a:pt x="4093683" y="368662"/>
                </a:cubicBezTo>
                <a:cubicBezTo>
                  <a:pt x="4088308" y="365213"/>
                  <a:pt x="4080247" y="365213"/>
                  <a:pt x="4074872" y="365213"/>
                </a:cubicBezTo>
                <a:cubicBezTo>
                  <a:pt x="4085621" y="361766"/>
                  <a:pt x="4090995" y="365213"/>
                  <a:pt x="4099057" y="361766"/>
                </a:cubicBezTo>
                <a:lnTo>
                  <a:pt x="4082934" y="361766"/>
                </a:lnTo>
                <a:cubicBezTo>
                  <a:pt x="4088308" y="358317"/>
                  <a:pt x="4093683" y="358317"/>
                  <a:pt x="4099057" y="358317"/>
                </a:cubicBezTo>
                <a:cubicBezTo>
                  <a:pt x="4096369" y="358317"/>
                  <a:pt x="4096369" y="358317"/>
                  <a:pt x="4096369" y="358317"/>
                </a:cubicBezTo>
                <a:cubicBezTo>
                  <a:pt x="4099057" y="354870"/>
                  <a:pt x="4104431" y="358317"/>
                  <a:pt x="4112492" y="358317"/>
                </a:cubicBezTo>
                <a:lnTo>
                  <a:pt x="4131302" y="358317"/>
                </a:lnTo>
                <a:cubicBezTo>
                  <a:pt x="4128615" y="354870"/>
                  <a:pt x="4120553" y="354870"/>
                  <a:pt x="4115179" y="354870"/>
                </a:cubicBezTo>
                <a:cubicBezTo>
                  <a:pt x="4117866" y="351422"/>
                  <a:pt x="4120553" y="354870"/>
                  <a:pt x="4120553" y="351422"/>
                </a:cubicBezTo>
                <a:cubicBezTo>
                  <a:pt x="4131302" y="351422"/>
                  <a:pt x="4147425" y="354870"/>
                  <a:pt x="4163547" y="354870"/>
                </a:cubicBezTo>
                <a:cubicBezTo>
                  <a:pt x="4160861" y="351422"/>
                  <a:pt x="4158173" y="351422"/>
                  <a:pt x="4155486" y="351422"/>
                </a:cubicBezTo>
                <a:cubicBezTo>
                  <a:pt x="4152799" y="351422"/>
                  <a:pt x="4155486" y="351422"/>
                  <a:pt x="4155486" y="347974"/>
                </a:cubicBezTo>
                <a:cubicBezTo>
                  <a:pt x="4144738" y="351422"/>
                  <a:pt x="4139364" y="347974"/>
                  <a:pt x="4125928" y="347974"/>
                </a:cubicBezTo>
                <a:cubicBezTo>
                  <a:pt x="4139364" y="344526"/>
                  <a:pt x="4174296" y="347974"/>
                  <a:pt x="4193106" y="347974"/>
                </a:cubicBezTo>
                <a:cubicBezTo>
                  <a:pt x="4158173" y="344526"/>
                  <a:pt x="4125928" y="344526"/>
                  <a:pt x="4093683" y="341078"/>
                </a:cubicBezTo>
                <a:lnTo>
                  <a:pt x="4072186" y="341078"/>
                </a:lnTo>
                <a:cubicBezTo>
                  <a:pt x="4077560" y="337630"/>
                  <a:pt x="4082934" y="341078"/>
                  <a:pt x="4088308" y="337630"/>
                </a:cubicBezTo>
                <a:cubicBezTo>
                  <a:pt x="4090995" y="337630"/>
                  <a:pt x="4088308" y="337630"/>
                  <a:pt x="4085621" y="337630"/>
                </a:cubicBezTo>
                <a:cubicBezTo>
                  <a:pt x="4082934" y="337630"/>
                  <a:pt x="4082934" y="337630"/>
                  <a:pt x="4080247" y="337630"/>
                </a:cubicBezTo>
                <a:cubicBezTo>
                  <a:pt x="4080247" y="337630"/>
                  <a:pt x="4080247" y="337630"/>
                  <a:pt x="4080247" y="334182"/>
                </a:cubicBezTo>
                <a:cubicBezTo>
                  <a:pt x="4080247" y="337630"/>
                  <a:pt x="4077560" y="334182"/>
                  <a:pt x="4074872" y="334182"/>
                </a:cubicBezTo>
                <a:cubicBezTo>
                  <a:pt x="4077560" y="334182"/>
                  <a:pt x="4077560" y="334182"/>
                  <a:pt x="4080247" y="334182"/>
                </a:cubicBezTo>
                <a:cubicBezTo>
                  <a:pt x="4082934" y="334182"/>
                  <a:pt x="4085621" y="334182"/>
                  <a:pt x="4085621" y="337630"/>
                </a:cubicBezTo>
                <a:cubicBezTo>
                  <a:pt x="4088308" y="334182"/>
                  <a:pt x="4088308" y="337630"/>
                  <a:pt x="4090995" y="334182"/>
                </a:cubicBezTo>
                <a:cubicBezTo>
                  <a:pt x="4090995" y="337630"/>
                  <a:pt x="4090995" y="337630"/>
                  <a:pt x="4090995" y="337630"/>
                </a:cubicBezTo>
                <a:cubicBezTo>
                  <a:pt x="4090995" y="337630"/>
                  <a:pt x="4093683" y="334182"/>
                  <a:pt x="4093683" y="334182"/>
                </a:cubicBezTo>
                <a:cubicBezTo>
                  <a:pt x="4101744" y="334182"/>
                  <a:pt x="4123241" y="334182"/>
                  <a:pt x="4133989" y="334182"/>
                </a:cubicBezTo>
                <a:cubicBezTo>
                  <a:pt x="4136676" y="334182"/>
                  <a:pt x="4142050" y="334182"/>
                  <a:pt x="4142050" y="334182"/>
                </a:cubicBezTo>
                <a:cubicBezTo>
                  <a:pt x="4144738" y="334182"/>
                  <a:pt x="4144738" y="334182"/>
                  <a:pt x="4144738" y="334182"/>
                </a:cubicBezTo>
                <a:cubicBezTo>
                  <a:pt x="4147425" y="334182"/>
                  <a:pt x="4147425" y="334182"/>
                  <a:pt x="4147425" y="334182"/>
                </a:cubicBezTo>
                <a:lnTo>
                  <a:pt x="4150112" y="334182"/>
                </a:lnTo>
                <a:cubicBezTo>
                  <a:pt x="4139364" y="330734"/>
                  <a:pt x="4112492" y="330734"/>
                  <a:pt x="4099057" y="330734"/>
                </a:cubicBezTo>
                <a:cubicBezTo>
                  <a:pt x="4096369" y="330734"/>
                  <a:pt x="4096369" y="327286"/>
                  <a:pt x="4096369" y="327286"/>
                </a:cubicBezTo>
                <a:cubicBezTo>
                  <a:pt x="4074872" y="330734"/>
                  <a:pt x="4050688" y="320390"/>
                  <a:pt x="4021130" y="320390"/>
                </a:cubicBezTo>
                <a:cubicBezTo>
                  <a:pt x="4023817" y="316942"/>
                  <a:pt x="4026504" y="320390"/>
                  <a:pt x="4029191" y="316942"/>
                </a:cubicBezTo>
                <a:lnTo>
                  <a:pt x="3997214" y="314529"/>
                </a:lnTo>
                <a:lnTo>
                  <a:pt x="3994594" y="314788"/>
                </a:lnTo>
                <a:cubicBezTo>
                  <a:pt x="3990228" y="314356"/>
                  <a:pt x="3986197" y="313495"/>
                  <a:pt x="3983510" y="313495"/>
                </a:cubicBezTo>
                <a:lnTo>
                  <a:pt x="3997214" y="314529"/>
                </a:lnTo>
                <a:lnTo>
                  <a:pt x="4007694" y="313495"/>
                </a:lnTo>
                <a:cubicBezTo>
                  <a:pt x="4007694" y="313495"/>
                  <a:pt x="4002320" y="313495"/>
                  <a:pt x="3999633" y="313495"/>
                </a:cubicBezTo>
                <a:lnTo>
                  <a:pt x="4003216" y="312345"/>
                </a:lnTo>
                <a:lnTo>
                  <a:pt x="3994259" y="310046"/>
                </a:lnTo>
                <a:cubicBezTo>
                  <a:pt x="3996946" y="306599"/>
                  <a:pt x="3999633" y="310046"/>
                  <a:pt x="4005008" y="310046"/>
                </a:cubicBezTo>
                <a:cubicBezTo>
                  <a:pt x="4021130" y="310046"/>
                  <a:pt x="4029191" y="310046"/>
                  <a:pt x="4039940" y="310046"/>
                </a:cubicBezTo>
                <a:lnTo>
                  <a:pt x="3912890" y="300065"/>
                </a:lnTo>
                <a:lnTo>
                  <a:pt x="3910958" y="300995"/>
                </a:lnTo>
                <a:cubicBezTo>
                  <a:pt x="3909614" y="300565"/>
                  <a:pt x="3908271" y="299702"/>
                  <a:pt x="3908271" y="299702"/>
                </a:cubicBezTo>
                <a:lnTo>
                  <a:pt x="3912890" y="300065"/>
                </a:lnTo>
                <a:lnTo>
                  <a:pt x="3913645" y="299702"/>
                </a:lnTo>
                <a:cubicBezTo>
                  <a:pt x="3910958" y="299702"/>
                  <a:pt x="3908271" y="296255"/>
                  <a:pt x="3905584" y="299702"/>
                </a:cubicBezTo>
                <a:cubicBezTo>
                  <a:pt x="3908271" y="299702"/>
                  <a:pt x="3900210" y="296255"/>
                  <a:pt x="3902896" y="299702"/>
                </a:cubicBezTo>
                <a:cubicBezTo>
                  <a:pt x="3897522" y="299702"/>
                  <a:pt x="3897522" y="296255"/>
                  <a:pt x="3892148" y="299702"/>
                </a:cubicBezTo>
                <a:cubicBezTo>
                  <a:pt x="3878712" y="303151"/>
                  <a:pt x="3862590" y="299702"/>
                  <a:pt x="3846467" y="299702"/>
                </a:cubicBezTo>
                <a:cubicBezTo>
                  <a:pt x="3843779" y="299702"/>
                  <a:pt x="3841093" y="296255"/>
                  <a:pt x="3843779" y="299702"/>
                </a:cubicBezTo>
                <a:lnTo>
                  <a:pt x="3841093" y="299702"/>
                </a:lnTo>
                <a:lnTo>
                  <a:pt x="3838405" y="299702"/>
                </a:lnTo>
                <a:cubicBezTo>
                  <a:pt x="3835718" y="299702"/>
                  <a:pt x="3835718" y="299702"/>
                  <a:pt x="3833031" y="299702"/>
                </a:cubicBezTo>
                <a:cubicBezTo>
                  <a:pt x="3833031" y="296255"/>
                  <a:pt x="3835718" y="299702"/>
                  <a:pt x="3838405" y="296255"/>
                </a:cubicBezTo>
                <a:lnTo>
                  <a:pt x="3867964" y="296255"/>
                </a:lnTo>
                <a:cubicBezTo>
                  <a:pt x="3851841" y="292806"/>
                  <a:pt x="3827657" y="296255"/>
                  <a:pt x="3811535" y="296255"/>
                </a:cubicBezTo>
                <a:cubicBezTo>
                  <a:pt x="3824970" y="292806"/>
                  <a:pt x="3833031" y="292806"/>
                  <a:pt x="3846467" y="292806"/>
                </a:cubicBezTo>
                <a:cubicBezTo>
                  <a:pt x="3839749" y="291082"/>
                  <a:pt x="3835047" y="291082"/>
                  <a:pt x="3831016" y="291082"/>
                </a:cubicBezTo>
                <a:lnTo>
                  <a:pt x="3821069" y="289581"/>
                </a:lnTo>
                <a:lnTo>
                  <a:pt x="3803473" y="292806"/>
                </a:lnTo>
                <a:lnTo>
                  <a:pt x="3792235" y="291866"/>
                </a:lnTo>
                <a:lnTo>
                  <a:pt x="3790037" y="292806"/>
                </a:lnTo>
                <a:lnTo>
                  <a:pt x="3785061" y="291849"/>
                </a:lnTo>
                <a:lnTo>
                  <a:pt x="3776601" y="292806"/>
                </a:lnTo>
                <a:cubicBezTo>
                  <a:pt x="3777945" y="292806"/>
                  <a:pt x="3780632" y="291945"/>
                  <a:pt x="3783319" y="291513"/>
                </a:cubicBezTo>
                <a:lnTo>
                  <a:pt x="3785061" y="291849"/>
                </a:lnTo>
                <a:lnTo>
                  <a:pt x="3788021" y="291513"/>
                </a:lnTo>
                <a:lnTo>
                  <a:pt x="3792235" y="291866"/>
                </a:lnTo>
                <a:lnTo>
                  <a:pt x="3798098" y="289359"/>
                </a:lnTo>
                <a:cubicBezTo>
                  <a:pt x="3795412" y="289359"/>
                  <a:pt x="3790037" y="289359"/>
                  <a:pt x="3790037" y="285911"/>
                </a:cubicBezTo>
                <a:lnTo>
                  <a:pt x="3795412" y="285911"/>
                </a:lnTo>
                <a:cubicBezTo>
                  <a:pt x="3795412" y="285911"/>
                  <a:pt x="3796083" y="285049"/>
                  <a:pt x="3796755" y="284618"/>
                </a:cubicBezTo>
                <a:lnTo>
                  <a:pt x="3797533" y="285367"/>
                </a:lnTo>
                <a:lnTo>
                  <a:pt x="3808847" y="282462"/>
                </a:lnTo>
                <a:cubicBezTo>
                  <a:pt x="3814221" y="279015"/>
                  <a:pt x="3822283" y="279015"/>
                  <a:pt x="3830344" y="279015"/>
                </a:cubicBezTo>
                <a:cubicBezTo>
                  <a:pt x="3827657" y="275567"/>
                  <a:pt x="3822283" y="279015"/>
                  <a:pt x="3819595" y="279015"/>
                </a:cubicBezTo>
                <a:cubicBezTo>
                  <a:pt x="3816909" y="279015"/>
                  <a:pt x="3819595" y="275567"/>
                  <a:pt x="3819595" y="275567"/>
                </a:cubicBezTo>
                <a:lnTo>
                  <a:pt x="3811535" y="275567"/>
                </a:lnTo>
                <a:cubicBezTo>
                  <a:pt x="3816909" y="275567"/>
                  <a:pt x="3827657" y="272119"/>
                  <a:pt x="3835718" y="275567"/>
                </a:cubicBezTo>
                <a:lnTo>
                  <a:pt x="3841093" y="275567"/>
                </a:lnTo>
                <a:cubicBezTo>
                  <a:pt x="3843779" y="272119"/>
                  <a:pt x="3851841" y="275567"/>
                  <a:pt x="3854528" y="272119"/>
                </a:cubicBezTo>
                <a:cubicBezTo>
                  <a:pt x="3854528" y="272119"/>
                  <a:pt x="3851841" y="272119"/>
                  <a:pt x="3849154" y="272119"/>
                </a:cubicBezTo>
                <a:cubicBezTo>
                  <a:pt x="3849154" y="272119"/>
                  <a:pt x="3851841" y="272119"/>
                  <a:pt x="3849154" y="268671"/>
                </a:cubicBezTo>
                <a:cubicBezTo>
                  <a:pt x="3849154" y="272119"/>
                  <a:pt x="3846467" y="272119"/>
                  <a:pt x="3846467" y="272119"/>
                </a:cubicBezTo>
                <a:cubicBezTo>
                  <a:pt x="3846467" y="272119"/>
                  <a:pt x="3843779" y="272119"/>
                  <a:pt x="3843779" y="272119"/>
                </a:cubicBezTo>
                <a:cubicBezTo>
                  <a:pt x="3846467" y="272119"/>
                  <a:pt x="3846467" y="268671"/>
                  <a:pt x="3846467" y="268671"/>
                </a:cubicBezTo>
                <a:cubicBezTo>
                  <a:pt x="3846467" y="268671"/>
                  <a:pt x="3846467" y="268671"/>
                  <a:pt x="3849154" y="268671"/>
                </a:cubicBezTo>
                <a:cubicBezTo>
                  <a:pt x="3851841" y="268671"/>
                  <a:pt x="3857215" y="268671"/>
                  <a:pt x="3854528" y="268671"/>
                </a:cubicBezTo>
                <a:cubicBezTo>
                  <a:pt x="3857215" y="272119"/>
                  <a:pt x="3857215" y="268671"/>
                  <a:pt x="3857215" y="268671"/>
                </a:cubicBezTo>
                <a:cubicBezTo>
                  <a:pt x="3862590" y="268671"/>
                  <a:pt x="3867964" y="268671"/>
                  <a:pt x="3870651" y="268671"/>
                </a:cubicBezTo>
                <a:cubicBezTo>
                  <a:pt x="3900210" y="268671"/>
                  <a:pt x="3932454" y="265223"/>
                  <a:pt x="3964700" y="268671"/>
                </a:cubicBezTo>
                <a:cubicBezTo>
                  <a:pt x="3959326" y="265223"/>
                  <a:pt x="3948577" y="268671"/>
                  <a:pt x="3940516" y="265223"/>
                </a:cubicBezTo>
                <a:cubicBezTo>
                  <a:pt x="3940516" y="265223"/>
                  <a:pt x="3943203" y="265223"/>
                  <a:pt x="3945891" y="265223"/>
                </a:cubicBezTo>
                <a:cubicBezTo>
                  <a:pt x="3943203" y="265223"/>
                  <a:pt x="3935142" y="261775"/>
                  <a:pt x="3929768" y="261775"/>
                </a:cubicBezTo>
                <a:cubicBezTo>
                  <a:pt x="3932454" y="258327"/>
                  <a:pt x="3940516" y="261775"/>
                  <a:pt x="3940516" y="258327"/>
                </a:cubicBezTo>
                <a:cubicBezTo>
                  <a:pt x="3940516" y="261775"/>
                  <a:pt x="3943203" y="261775"/>
                  <a:pt x="3945891" y="261775"/>
                </a:cubicBezTo>
                <a:cubicBezTo>
                  <a:pt x="3945891" y="258327"/>
                  <a:pt x="3945891" y="258327"/>
                  <a:pt x="3945891" y="258327"/>
                </a:cubicBezTo>
                <a:cubicBezTo>
                  <a:pt x="3935142" y="258327"/>
                  <a:pt x="3921706" y="258327"/>
                  <a:pt x="3908271" y="254879"/>
                </a:cubicBezTo>
                <a:cubicBezTo>
                  <a:pt x="3908271" y="247984"/>
                  <a:pt x="3919019" y="254879"/>
                  <a:pt x="3924393" y="251431"/>
                </a:cubicBezTo>
                <a:cubicBezTo>
                  <a:pt x="3916332" y="251431"/>
                  <a:pt x="3902896" y="251431"/>
                  <a:pt x="3897522" y="251431"/>
                </a:cubicBezTo>
                <a:cubicBezTo>
                  <a:pt x="3902896" y="247984"/>
                  <a:pt x="3908271" y="251431"/>
                  <a:pt x="3900210" y="247984"/>
                </a:cubicBezTo>
                <a:cubicBezTo>
                  <a:pt x="3892148" y="247984"/>
                  <a:pt x="3873338" y="247984"/>
                  <a:pt x="3862590" y="244535"/>
                </a:cubicBezTo>
                <a:cubicBezTo>
                  <a:pt x="3867964" y="241087"/>
                  <a:pt x="3884087" y="244535"/>
                  <a:pt x="3892148" y="244535"/>
                </a:cubicBezTo>
                <a:cubicBezTo>
                  <a:pt x="3897522" y="241087"/>
                  <a:pt x="3913645" y="244535"/>
                  <a:pt x="3919019" y="241087"/>
                </a:cubicBezTo>
                <a:cubicBezTo>
                  <a:pt x="3889461" y="241087"/>
                  <a:pt x="3846467" y="241087"/>
                  <a:pt x="3822283" y="241087"/>
                </a:cubicBezTo>
                <a:cubicBezTo>
                  <a:pt x="3857215" y="237639"/>
                  <a:pt x="3889461" y="234191"/>
                  <a:pt x="3924393" y="237639"/>
                </a:cubicBezTo>
                <a:cubicBezTo>
                  <a:pt x="3924393" y="237639"/>
                  <a:pt x="3929768" y="237639"/>
                  <a:pt x="3927080" y="234191"/>
                </a:cubicBezTo>
                <a:cubicBezTo>
                  <a:pt x="3924393" y="234191"/>
                  <a:pt x="3921706" y="234191"/>
                  <a:pt x="3919019" y="234191"/>
                </a:cubicBezTo>
                <a:cubicBezTo>
                  <a:pt x="3894835" y="234191"/>
                  <a:pt x="3857215" y="234191"/>
                  <a:pt x="3833031" y="234191"/>
                </a:cubicBezTo>
                <a:cubicBezTo>
                  <a:pt x="3835718" y="234191"/>
                  <a:pt x="3843779" y="230744"/>
                  <a:pt x="3846467" y="230744"/>
                </a:cubicBezTo>
                <a:cubicBezTo>
                  <a:pt x="3849154" y="230744"/>
                  <a:pt x="3859902" y="234191"/>
                  <a:pt x="3865276" y="230744"/>
                </a:cubicBezTo>
                <a:cubicBezTo>
                  <a:pt x="3843779" y="227295"/>
                  <a:pt x="3808847" y="230744"/>
                  <a:pt x="3784663" y="227295"/>
                </a:cubicBezTo>
                <a:cubicBezTo>
                  <a:pt x="3755104" y="230744"/>
                  <a:pt x="3725546" y="230744"/>
                  <a:pt x="3690614" y="234191"/>
                </a:cubicBezTo>
                <a:cubicBezTo>
                  <a:pt x="3682552" y="234191"/>
                  <a:pt x="3671803" y="237639"/>
                  <a:pt x="3661055" y="237639"/>
                </a:cubicBezTo>
                <a:cubicBezTo>
                  <a:pt x="3636871" y="241087"/>
                  <a:pt x="3610000" y="247984"/>
                  <a:pt x="3593877" y="251431"/>
                </a:cubicBezTo>
                <a:cubicBezTo>
                  <a:pt x="3588503" y="251431"/>
                  <a:pt x="3585816" y="251431"/>
                  <a:pt x="3580442" y="254879"/>
                </a:cubicBezTo>
                <a:cubicBezTo>
                  <a:pt x="3580442" y="254879"/>
                  <a:pt x="3577754" y="254879"/>
                  <a:pt x="3577754" y="254879"/>
                </a:cubicBezTo>
                <a:cubicBezTo>
                  <a:pt x="3577754" y="254879"/>
                  <a:pt x="3577754" y="258327"/>
                  <a:pt x="3575067" y="258327"/>
                </a:cubicBezTo>
                <a:lnTo>
                  <a:pt x="3572716" y="258327"/>
                </a:lnTo>
                <a:lnTo>
                  <a:pt x="3570695" y="258327"/>
                </a:lnTo>
                <a:lnTo>
                  <a:pt x="3570695" y="258326"/>
                </a:lnTo>
                <a:cubicBezTo>
                  <a:pt x="3559946" y="258326"/>
                  <a:pt x="3546510" y="258326"/>
                  <a:pt x="3533075" y="254878"/>
                </a:cubicBezTo>
                <a:cubicBezTo>
                  <a:pt x="3533075" y="247983"/>
                  <a:pt x="3543823" y="254878"/>
                  <a:pt x="3549198" y="251430"/>
                </a:cubicBezTo>
                <a:cubicBezTo>
                  <a:pt x="3541137" y="251430"/>
                  <a:pt x="3527700" y="251430"/>
                  <a:pt x="3522326" y="251430"/>
                </a:cubicBezTo>
                <a:cubicBezTo>
                  <a:pt x="3527700" y="247983"/>
                  <a:pt x="3533075" y="251430"/>
                  <a:pt x="3525014" y="247983"/>
                </a:cubicBezTo>
                <a:cubicBezTo>
                  <a:pt x="3516952" y="247983"/>
                  <a:pt x="3498142" y="247983"/>
                  <a:pt x="3487394" y="244534"/>
                </a:cubicBezTo>
                <a:cubicBezTo>
                  <a:pt x="3492768" y="241086"/>
                  <a:pt x="3508891" y="244534"/>
                  <a:pt x="3516952" y="244534"/>
                </a:cubicBezTo>
                <a:cubicBezTo>
                  <a:pt x="3522326" y="241086"/>
                  <a:pt x="3538449" y="244534"/>
                  <a:pt x="3543823" y="241086"/>
                </a:cubicBezTo>
                <a:cubicBezTo>
                  <a:pt x="3514265" y="241086"/>
                  <a:pt x="3471271" y="241086"/>
                  <a:pt x="3447087" y="241086"/>
                </a:cubicBezTo>
                <a:cubicBezTo>
                  <a:pt x="3482020" y="237638"/>
                  <a:pt x="3514265" y="234190"/>
                  <a:pt x="3549198" y="237638"/>
                </a:cubicBezTo>
                <a:cubicBezTo>
                  <a:pt x="3549198" y="237638"/>
                  <a:pt x="3554572" y="237638"/>
                  <a:pt x="3551884" y="234190"/>
                </a:cubicBezTo>
                <a:cubicBezTo>
                  <a:pt x="3549198" y="234190"/>
                  <a:pt x="3546510" y="234190"/>
                  <a:pt x="3543823" y="234190"/>
                </a:cubicBezTo>
                <a:cubicBezTo>
                  <a:pt x="3519640" y="234190"/>
                  <a:pt x="3482020" y="234190"/>
                  <a:pt x="3457835" y="234190"/>
                </a:cubicBezTo>
                <a:cubicBezTo>
                  <a:pt x="3460522" y="234190"/>
                  <a:pt x="3468584" y="230743"/>
                  <a:pt x="3471271" y="230743"/>
                </a:cubicBezTo>
                <a:cubicBezTo>
                  <a:pt x="3473958" y="230743"/>
                  <a:pt x="3484706" y="234190"/>
                  <a:pt x="3490081" y="230743"/>
                </a:cubicBezTo>
                <a:cubicBezTo>
                  <a:pt x="3468584" y="227294"/>
                  <a:pt x="3433651" y="230743"/>
                  <a:pt x="3409467" y="227294"/>
                </a:cubicBezTo>
                <a:cubicBezTo>
                  <a:pt x="3379908" y="230743"/>
                  <a:pt x="3350350" y="230743"/>
                  <a:pt x="3315418" y="234190"/>
                </a:cubicBezTo>
                <a:lnTo>
                  <a:pt x="3296446" y="236403"/>
                </a:lnTo>
                <a:lnTo>
                  <a:pt x="3298171" y="234190"/>
                </a:lnTo>
                <a:cubicBezTo>
                  <a:pt x="3295484" y="234190"/>
                  <a:pt x="3292797" y="234190"/>
                  <a:pt x="3290109" y="234190"/>
                </a:cubicBezTo>
                <a:cubicBezTo>
                  <a:pt x="3265926" y="234190"/>
                  <a:pt x="3228306" y="234190"/>
                  <a:pt x="3204121" y="234190"/>
                </a:cubicBezTo>
                <a:cubicBezTo>
                  <a:pt x="3206809" y="234190"/>
                  <a:pt x="3214870" y="230743"/>
                  <a:pt x="3217557" y="230743"/>
                </a:cubicBezTo>
                <a:cubicBezTo>
                  <a:pt x="3220244" y="230743"/>
                  <a:pt x="3230993" y="234190"/>
                  <a:pt x="3236367" y="230743"/>
                </a:cubicBezTo>
                <a:cubicBezTo>
                  <a:pt x="3225618" y="229019"/>
                  <a:pt x="3211511" y="229019"/>
                  <a:pt x="3197068" y="229019"/>
                </a:cubicBezTo>
                <a:lnTo>
                  <a:pt x="3178984" y="228264"/>
                </a:lnTo>
                <a:lnTo>
                  <a:pt x="3177627" y="226532"/>
                </a:lnTo>
                <a:cubicBezTo>
                  <a:pt x="3176931" y="226532"/>
                  <a:pt x="3176235" y="226532"/>
                  <a:pt x="3176235" y="224752"/>
                </a:cubicBezTo>
                <a:cubicBezTo>
                  <a:pt x="3173449" y="228311"/>
                  <a:pt x="3165090" y="228311"/>
                  <a:pt x="3167876" y="224752"/>
                </a:cubicBezTo>
                <a:cubicBezTo>
                  <a:pt x="3142800" y="224752"/>
                  <a:pt x="3120510" y="214073"/>
                  <a:pt x="3098220" y="217633"/>
                </a:cubicBezTo>
                <a:lnTo>
                  <a:pt x="3101007" y="217633"/>
                </a:lnTo>
                <a:cubicBezTo>
                  <a:pt x="3103793" y="217633"/>
                  <a:pt x="3106579" y="214073"/>
                  <a:pt x="3109365" y="214073"/>
                </a:cubicBezTo>
                <a:cubicBezTo>
                  <a:pt x="3112151" y="217633"/>
                  <a:pt x="3120510" y="214073"/>
                  <a:pt x="3126083" y="214073"/>
                </a:cubicBezTo>
                <a:lnTo>
                  <a:pt x="3127476" y="213005"/>
                </a:lnTo>
                <a:lnTo>
                  <a:pt x="3123296" y="214073"/>
                </a:lnTo>
                <a:cubicBezTo>
                  <a:pt x="3123296" y="210513"/>
                  <a:pt x="3123296" y="210513"/>
                  <a:pt x="3120510" y="210513"/>
                </a:cubicBezTo>
                <a:cubicBezTo>
                  <a:pt x="3117724" y="210513"/>
                  <a:pt x="3117724" y="210513"/>
                  <a:pt x="3117724" y="210513"/>
                </a:cubicBezTo>
                <a:cubicBezTo>
                  <a:pt x="3117724" y="210513"/>
                  <a:pt x="3117724" y="210513"/>
                  <a:pt x="3117724" y="206954"/>
                </a:cubicBezTo>
                <a:cubicBezTo>
                  <a:pt x="3114937" y="210513"/>
                  <a:pt x="3112151" y="210513"/>
                  <a:pt x="3112151" y="206954"/>
                </a:cubicBezTo>
                <a:cubicBezTo>
                  <a:pt x="3109365" y="206954"/>
                  <a:pt x="3112151" y="210513"/>
                  <a:pt x="3112151" y="210513"/>
                </a:cubicBezTo>
                <a:cubicBezTo>
                  <a:pt x="3109365" y="210513"/>
                  <a:pt x="3109365" y="210513"/>
                  <a:pt x="3109365" y="210513"/>
                </a:cubicBezTo>
                <a:cubicBezTo>
                  <a:pt x="3106579" y="210513"/>
                  <a:pt x="3109365" y="206954"/>
                  <a:pt x="3109365" y="206954"/>
                </a:cubicBezTo>
                <a:cubicBezTo>
                  <a:pt x="3106579" y="206954"/>
                  <a:pt x="3106579" y="210513"/>
                  <a:pt x="3103793" y="206954"/>
                </a:cubicBezTo>
                <a:cubicBezTo>
                  <a:pt x="3103793" y="206954"/>
                  <a:pt x="3106579" y="206954"/>
                  <a:pt x="3106579" y="203395"/>
                </a:cubicBezTo>
                <a:cubicBezTo>
                  <a:pt x="3109365" y="203395"/>
                  <a:pt x="3112151" y="203395"/>
                  <a:pt x="3114937" y="203395"/>
                </a:cubicBezTo>
                <a:cubicBezTo>
                  <a:pt x="3112151" y="199835"/>
                  <a:pt x="3106579" y="203395"/>
                  <a:pt x="3106579" y="199835"/>
                </a:cubicBezTo>
                <a:lnTo>
                  <a:pt x="3112151" y="199835"/>
                </a:lnTo>
                <a:cubicBezTo>
                  <a:pt x="3112151" y="199835"/>
                  <a:pt x="3114937" y="199835"/>
                  <a:pt x="3114937" y="199835"/>
                </a:cubicBezTo>
                <a:cubicBezTo>
                  <a:pt x="3114937" y="196275"/>
                  <a:pt x="3112151" y="196275"/>
                  <a:pt x="3112151" y="196275"/>
                </a:cubicBezTo>
                <a:cubicBezTo>
                  <a:pt x="3117724" y="196275"/>
                  <a:pt x="3117724" y="196275"/>
                  <a:pt x="3123296" y="196275"/>
                </a:cubicBezTo>
                <a:cubicBezTo>
                  <a:pt x="3120510" y="192716"/>
                  <a:pt x="3126083" y="196275"/>
                  <a:pt x="3126083" y="192716"/>
                </a:cubicBezTo>
                <a:cubicBezTo>
                  <a:pt x="3117724" y="192716"/>
                  <a:pt x="3114937" y="189156"/>
                  <a:pt x="3109365" y="192716"/>
                </a:cubicBezTo>
                <a:cubicBezTo>
                  <a:pt x="3109365" y="189156"/>
                  <a:pt x="3106579" y="189156"/>
                  <a:pt x="3109365" y="189156"/>
                </a:cubicBezTo>
                <a:lnTo>
                  <a:pt x="3103793" y="189156"/>
                </a:lnTo>
                <a:lnTo>
                  <a:pt x="3101007" y="189156"/>
                </a:lnTo>
                <a:cubicBezTo>
                  <a:pt x="3098220" y="192716"/>
                  <a:pt x="3095434" y="189156"/>
                  <a:pt x="3092648" y="189156"/>
                </a:cubicBezTo>
                <a:cubicBezTo>
                  <a:pt x="3087075" y="192716"/>
                  <a:pt x="3073144" y="189156"/>
                  <a:pt x="3064785" y="192716"/>
                </a:cubicBezTo>
                <a:cubicBezTo>
                  <a:pt x="3064785" y="190936"/>
                  <a:pt x="3064089" y="190936"/>
                  <a:pt x="3063392" y="190936"/>
                </a:cubicBezTo>
                <a:lnTo>
                  <a:pt x="3062602" y="189926"/>
                </a:lnTo>
                <a:lnTo>
                  <a:pt x="3125285" y="188236"/>
                </a:lnTo>
                <a:cubicBezTo>
                  <a:pt x="3148190" y="187636"/>
                  <a:pt x="3171583" y="187636"/>
                  <a:pt x="3194977" y="190036"/>
                </a:cubicBezTo>
                <a:cubicBezTo>
                  <a:pt x="3187179" y="185235"/>
                  <a:pt x="3171583" y="190036"/>
                  <a:pt x="3159887" y="185235"/>
                </a:cubicBezTo>
                <a:cubicBezTo>
                  <a:pt x="3159887" y="185235"/>
                  <a:pt x="3163786" y="185235"/>
                  <a:pt x="3167685" y="185235"/>
                </a:cubicBezTo>
                <a:cubicBezTo>
                  <a:pt x="3163786" y="185235"/>
                  <a:pt x="3152090" y="180433"/>
                  <a:pt x="3144292" y="180433"/>
                </a:cubicBezTo>
                <a:cubicBezTo>
                  <a:pt x="3148190" y="175632"/>
                  <a:pt x="3159887" y="180433"/>
                  <a:pt x="3159887" y="175632"/>
                </a:cubicBezTo>
                <a:cubicBezTo>
                  <a:pt x="3159887" y="180433"/>
                  <a:pt x="3163786" y="180433"/>
                  <a:pt x="3167685" y="180433"/>
                </a:cubicBezTo>
                <a:cubicBezTo>
                  <a:pt x="3167685" y="175632"/>
                  <a:pt x="3167685" y="175632"/>
                  <a:pt x="3167685" y="175632"/>
                </a:cubicBezTo>
                <a:cubicBezTo>
                  <a:pt x="3152090" y="175632"/>
                  <a:pt x="3132595" y="175632"/>
                  <a:pt x="3113101" y="170831"/>
                </a:cubicBezTo>
                <a:cubicBezTo>
                  <a:pt x="3113101" y="161228"/>
                  <a:pt x="3128696" y="170831"/>
                  <a:pt x="3136494" y="166029"/>
                </a:cubicBezTo>
                <a:cubicBezTo>
                  <a:pt x="3124798" y="166029"/>
                  <a:pt x="3105303" y="166029"/>
                  <a:pt x="3097505" y="166029"/>
                </a:cubicBezTo>
                <a:cubicBezTo>
                  <a:pt x="3105303" y="161228"/>
                  <a:pt x="3113101" y="166029"/>
                  <a:pt x="3101405" y="161228"/>
                </a:cubicBezTo>
                <a:lnTo>
                  <a:pt x="3076913" y="159074"/>
                </a:lnTo>
                <a:lnTo>
                  <a:pt x="3081503" y="157120"/>
                </a:lnTo>
                <a:lnTo>
                  <a:pt x="3080387" y="155694"/>
                </a:lnTo>
                <a:lnTo>
                  <a:pt x="3089707" y="156427"/>
                </a:lnTo>
                <a:cubicBezTo>
                  <a:pt x="3097505" y="151625"/>
                  <a:pt x="3120899" y="156427"/>
                  <a:pt x="3128696" y="151625"/>
                </a:cubicBezTo>
                <a:cubicBezTo>
                  <a:pt x="3107253" y="151625"/>
                  <a:pt x="3080935" y="151625"/>
                  <a:pt x="3055593" y="151625"/>
                </a:cubicBezTo>
                <a:lnTo>
                  <a:pt x="3008818" y="151625"/>
                </a:lnTo>
                <a:lnTo>
                  <a:pt x="3006512" y="150152"/>
                </a:lnTo>
                <a:lnTo>
                  <a:pt x="3062416" y="145623"/>
                </a:lnTo>
                <a:cubicBezTo>
                  <a:pt x="3086784" y="144423"/>
                  <a:pt x="3111152" y="144423"/>
                  <a:pt x="3136494" y="146824"/>
                </a:cubicBezTo>
                <a:cubicBezTo>
                  <a:pt x="3136494" y="146824"/>
                  <a:pt x="3144292" y="146824"/>
                  <a:pt x="3140392" y="142022"/>
                </a:cubicBezTo>
                <a:cubicBezTo>
                  <a:pt x="3136494" y="142022"/>
                  <a:pt x="3132595" y="142022"/>
                  <a:pt x="3128696" y="142022"/>
                </a:cubicBezTo>
                <a:cubicBezTo>
                  <a:pt x="3093607" y="142022"/>
                  <a:pt x="3039023" y="142022"/>
                  <a:pt x="3003932" y="142022"/>
                </a:cubicBezTo>
                <a:cubicBezTo>
                  <a:pt x="3007832" y="142022"/>
                  <a:pt x="3019528" y="137222"/>
                  <a:pt x="3023427" y="137222"/>
                </a:cubicBezTo>
                <a:cubicBezTo>
                  <a:pt x="3027325" y="137222"/>
                  <a:pt x="3042921" y="142022"/>
                  <a:pt x="3050719" y="137222"/>
                </a:cubicBezTo>
                <a:cubicBezTo>
                  <a:pt x="3019528" y="132420"/>
                  <a:pt x="2968843" y="137222"/>
                  <a:pt x="2933753" y="132420"/>
                </a:cubicBezTo>
                <a:lnTo>
                  <a:pt x="2881393" y="136104"/>
                </a:lnTo>
                <a:lnTo>
                  <a:pt x="2880895" y="135761"/>
                </a:lnTo>
                <a:lnTo>
                  <a:pt x="2878019" y="136342"/>
                </a:lnTo>
                <a:lnTo>
                  <a:pt x="2872931" y="136700"/>
                </a:lnTo>
                <a:lnTo>
                  <a:pt x="2869750" y="135761"/>
                </a:lnTo>
                <a:lnTo>
                  <a:pt x="2869750" y="136923"/>
                </a:lnTo>
                <a:lnTo>
                  <a:pt x="2867971" y="137049"/>
                </a:lnTo>
                <a:lnTo>
                  <a:pt x="2866964" y="135761"/>
                </a:lnTo>
                <a:cubicBezTo>
                  <a:pt x="2864178" y="139322"/>
                  <a:pt x="2858605" y="132202"/>
                  <a:pt x="2853033" y="135761"/>
                </a:cubicBezTo>
                <a:cubicBezTo>
                  <a:pt x="2850246" y="135761"/>
                  <a:pt x="2853033" y="135761"/>
                  <a:pt x="2853033" y="132202"/>
                </a:cubicBezTo>
                <a:cubicBezTo>
                  <a:pt x="2847460" y="132202"/>
                  <a:pt x="2844674" y="135761"/>
                  <a:pt x="2844674" y="132202"/>
                </a:cubicBezTo>
                <a:cubicBezTo>
                  <a:pt x="2841888" y="135761"/>
                  <a:pt x="2841888" y="135761"/>
                  <a:pt x="2841888" y="135761"/>
                </a:cubicBezTo>
                <a:cubicBezTo>
                  <a:pt x="2839102" y="135761"/>
                  <a:pt x="2841888" y="135761"/>
                  <a:pt x="2839102" y="135761"/>
                </a:cubicBezTo>
                <a:lnTo>
                  <a:pt x="2839102" y="139080"/>
                </a:lnTo>
                <a:lnTo>
                  <a:pt x="2820217" y="140409"/>
                </a:lnTo>
                <a:lnTo>
                  <a:pt x="2816812" y="139322"/>
                </a:lnTo>
                <a:cubicBezTo>
                  <a:pt x="2814026" y="135761"/>
                  <a:pt x="2814026" y="139322"/>
                  <a:pt x="2814026" y="135761"/>
                </a:cubicBezTo>
                <a:cubicBezTo>
                  <a:pt x="2814026" y="139322"/>
                  <a:pt x="2814026" y="139322"/>
                  <a:pt x="2814026" y="139322"/>
                </a:cubicBezTo>
                <a:cubicBezTo>
                  <a:pt x="2811240" y="139322"/>
                  <a:pt x="2811240" y="139322"/>
                  <a:pt x="2811240" y="139322"/>
                </a:cubicBezTo>
                <a:cubicBezTo>
                  <a:pt x="2808453" y="139322"/>
                  <a:pt x="2805667" y="139322"/>
                  <a:pt x="2805667" y="135761"/>
                </a:cubicBezTo>
                <a:cubicBezTo>
                  <a:pt x="2802881" y="139322"/>
                  <a:pt x="2802881" y="132202"/>
                  <a:pt x="2797308" y="132202"/>
                </a:cubicBezTo>
                <a:cubicBezTo>
                  <a:pt x="2800094" y="135761"/>
                  <a:pt x="2797308" y="132202"/>
                  <a:pt x="2797308" y="135761"/>
                </a:cubicBezTo>
                <a:cubicBezTo>
                  <a:pt x="2797308" y="135761"/>
                  <a:pt x="2797308" y="135761"/>
                  <a:pt x="2794522" y="132202"/>
                </a:cubicBezTo>
                <a:cubicBezTo>
                  <a:pt x="2794522" y="132202"/>
                  <a:pt x="2794522" y="132202"/>
                  <a:pt x="2791736" y="132202"/>
                </a:cubicBezTo>
                <a:cubicBezTo>
                  <a:pt x="2791736" y="135761"/>
                  <a:pt x="2794522" y="135761"/>
                  <a:pt x="2791736" y="135761"/>
                </a:cubicBezTo>
                <a:cubicBezTo>
                  <a:pt x="2791736" y="132202"/>
                  <a:pt x="2791736" y="132202"/>
                  <a:pt x="2788950" y="132202"/>
                </a:cubicBezTo>
                <a:cubicBezTo>
                  <a:pt x="2788950" y="132202"/>
                  <a:pt x="2788950" y="135761"/>
                  <a:pt x="2786164" y="132202"/>
                </a:cubicBezTo>
                <a:cubicBezTo>
                  <a:pt x="2786164" y="135761"/>
                  <a:pt x="2783377" y="132202"/>
                  <a:pt x="2783377" y="135761"/>
                </a:cubicBezTo>
                <a:cubicBezTo>
                  <a:pt x="2783377" y="135761"/>
                  <a:pt x="2783377" y="135761"/>
                  <a:pt x="2783377" y="139322"/>
                </a:cubicBezTo>
                <a:cubicBezTo>
                  <a:pt x="2780591" y="139322"/>
                  <a:pt x="2780591" y="135761"/>
                  <a:pt x="2780591" y="139322"/>
                </a:cubicBezTo>
                <a:cubicBezTo>
                  <a:pt x="2780591" y="135761"/>
                  <a:pt x="2780591" y="135761"/>
                  <a:pt x="2780591" y="135761"/>
                </a:cubicBezTo>
                <a:lnTo>
                  <a:pt x="2777804" y="136948"/>
                </a:lnTo>
                <a:lnTo>
                  <a:pt x="2772232" y="139322"/>
                </a:lnTo>
                <a:cubicBezTo>
                  <a:pt x="2772232" y="139322"/>
                  <a:pt x="2772232" y="139322"/>
                  <a:pt x="2775018" y="139322"/>
                </a:cubicBezTo>
                <a:cubicBezTo>
                  <a:pt x="2772232" y="142881"/>
                  <a:pt x="2769446" y="139322"/>
                  <a:pt x="2766660" y="142881"/>
                </a:cubicBezTo>
                <a:cubicBezTo>
                  <a:pt x="2766660" y="139322"/>
                  <a:pt x="2769446" y="139322"/>
                  <a:pt x="2769446" y="139322"/>
                </a:cubicBezTo>
                <a:cubicBezTo>
                  <a:pt x="2769446" y="139322"/>
                  <a:pt x="2769446" y="139322"/>
                  <a:pt x="2766660" y="135761"/>
                </a:cubicBezTo>
                <a:cubicBezTo>
                  <a:pt x="2766660" y="139322"/>
                  <a:pt x="2766660" y="139322"/>
                  <a:pt x="2766660" y="139322"/>
                </a:cubicBezTo>
                <a:cubicBezTo>
                  <a:pt x="2763874" y="139322"/>
                  <a:pt x="2766660" y="139322"/>
                  <a:pt x="2763874" y="139322"/>
                </a:cubicBezTo>
                <a:cubicBezTo>
                  <a:pt x="2758301" y="132202"/>
                  <a:pt x="2755515" y="142881"/>
                  <a:pt x="2749942" y="135761"/>
                </a:cubicBezTo>
                <a:cubicBezTo>
                  <a:pt x="2749942" y="139322"/>
                  <a:pt x="2749942" y="139322"/>
                  <a:pt x="2752728" y="139322"/>
                </a:cubicBezTo>
                <a:cubicBezTo>
                  <a:pt x="2752728" y="139322"/>
                  <a:pt x="2749942" y="139322"/>
                  <a:pt x="2749942" y="139322"/>
                </a:cubicBezTo>
                <a:cubicBezTo>
                  <a:pt x="2752728" y="146440"/>
                  <a:pt x="2747156" y="142881"/>
                  <a:pt x="2744370" y="142881"/>
                </a:cubicBezTo>
                <a:cubicBezTo>
                  <a:pt x="2744370" y="142881"/>
                  <a:pt x="2741584" y="142881"/>
                  <a:pt x="2741584" y="142881"/>
                </a:cubicBezTo>
                <a:cubicBezTo>
                  <a:pt x="2738798" y="142881"/>
                  <a:pt x="2744370" y="142881"/>
                  <a:pt x="2744370" y="146440"/>
                </a:cubicBezTo>
                <a:cubicBezTo>
                  <a:pt x="2741584" y="146440"/>
                  <a:pt x="2738798" y="146440"/>
                  <a:pt x="2736011" y="146440"/>
                </a:cubicBezTo>
                <a:cubicBezTo>
                  <a:pt x="2733225" y="146440"/>
                  <a:pt x="2733225" y="146440"/>
                  <a:pt x="2730439" y="146440"/>
                </a:cubicBezTo>
                <a:cubicBezTo>
                  <a:pt x="2730439" y="146440"/>
                  <a:pt x="2730439" y="146440"/>
                  <a:pt x="2727652" y="146440"/>
                </a:cubicBezTo>
                <a:cubicBezTo>
                  <a:pt x="2724866" y="146440"/>
                  <a:pt x="2719294" y="146440"/>
                  <a:pt x="2713722" y="142881"/>
                </a:cubicBezTo>
                <a:cubicBezTo>
                  <a:pt x="2713722" y="142881"/>
                  <a:pt x="2713722" y="146440"/>
                  <a:pt x="2713722" y="146440"/>
                </a:cubicBezTo>
                <a:cubicBezTo>
                  <a:pt x="2713722" y="146440"/>
                  <a:pt x="2713722" y="142881"/>
                  <a:pt x="2716508" y="146440"/>
                </a:cubicBezTo>
                <a:lnTo>
                  <a:pt x="2713722" y="146440"/>
                </a:lnTo>
                <a:lnTo>
                  <a:pt x="2710935" y="146440"/>
                </a:lnTo>
                <a:cubicBezTo>
                  <a:pt x="2708149" y="146440"/>
                  <a:pt x="2705363" y="150000"/>
                  <a:pt x="2705363" y="146440"/>
                </a:cubicBezTo>
                <a:cubicBezTo>
                  <a:pt x="2702576" y="146440"/>
                  <a:pt x="2702576" y="146440"/>
                  <a:pt x="2702576" y="146440"/>
                </a:cubicBezTo>
                <a:cubicBezTo>
                  <a:pt x="2699790" y="142881"/>
                  <a:pt x="2699790" y="146440"/>
                  <a:pt x="2697004" y="146440"/>
                </a:cubicBezTo>
                <a:cubicBezTo>
                  <a:pt x="2697004" y="146440"/>
                  <a:pt x="2694218" y="146440"/>
                  <a:pt x="2694218" y="146440"/>
                </a:cubicBezTo>
                <a:cubicBezTo>
                  <a:pt x="2688646" y="146440"/>
                  <a:pt x="2677500" y="142881"/>
                  <a:pt x="2671928" y="146440"/>
                </a:cubicBezTo>
                <a:cubicBezTo>
                  <a:pt x="2669142" y="142881"/>
                  <a:pt x="2666356" y="146440"/>
                  <a:pt x="2660783" y="142881"/>
                </a:cubicBezTo>
                <a:cubicBezTo>
                  <a:pt x="2660783" y="146440"/>
                  <a:pt x="2660783" y="146440"/>
                  <a:pt x="2660783" y="146440"/>
                </a:cubicBezTo>
                <a:cubicBezTo>
                  <a:pt x="2657997" y="146440"/>
                  <a:pt x="2657997" y="146440"/>
                  <a:pt x="2657997" y="146440"/>
                </a:cubicBezTo>
                <a:cubicBezTo>
                  <a:pt x="2655211" y="146440"/>
                  <a:pt x="2657997" y="146440"/>
                  <a:pt x="2657997" y="142881"/>
                </a:cubicBezTo>
                <a:cubicBezTo>
                  <a:pt x="2652424" y="146440"/>
                  <a:pt x="2652424" y="139322"/>
                  <a:pt x="2649638" y="139322"/>
                </a:cubicBezTo>
                <a:cubicBezTo>
                  <a:pt x="2649638" y="142881"/>
                  <a:pt x="2652424" y="142881"/>
                  <a:pt x="2652424" y="142881"/>
                </a:cubicBezTo>
                <a:cubicBezTo>
                  <a:pt x="2652424" y="146440"/>
                  <a:pt x="2649638" y="146440"/>
                  <a:pt x="2646852" y="146440"/>
                </a:cubicBezTo>
                <a:cubicBezTo>
                  <a:pt x="2646852" y="142881"/>
                  <a:pt x="2644066" y="146440"/>
                  <a:pt x="2641280" y="146440"/>
                </a:cubicBezTo>
                <a:cubicBezTo>
                  <a:pt x="2641280" y="146440"/>
                  <a:pt x="2641280" y="146440"/>
                  <a:pt x="2641280" y="142881"/>
                </a:cubicBezTo>
                <a:cubicBezTo>
                  <a:pt x="2635707" y="146440"/>
                  <a:pt x="2630135" y="142881"/>
                  <a:pt x="2621776" y="146440"/>
                </a:cubicBezTo>
                <a:cubicBezTo>
                  <a:pt x="2621776" y="146440"/>
                  <a:pt x="2621776" y="142881"/>
                  <a:pt x="2621776" y="142881"/>
                </a:cubicBezTo>
                <a:cubicBezTo>
                  <a:pt x="2618990" y="142881"/>
                  <a:pt x="2618990" y="142881"/>
                  <a:pt x="2616204" y="142881"/>
                </a:cubicBezTo>
                <a:cubicBezTo>
                  <a:pt x="2618990" y="139322"/>
                  <a:pt x="2613418" y="142881"/>
                  <a:pt x="2613418" y="142881"/>
                </a:cubicBezTo>
                <a:cubicBezTo>
                  <a:pt x="2610631" y="142881"/>
                  <a:pt x="2613418" y="142881"/>
                  <a:pt x="2610631" y="146440"/>
                </a:cubicBezTo>
                <a:cubicBezTo>
                  <a:pt x="2610631" y="142881"/>
                  <a:pt x="2607845" y="142881"/>
                  <a:pt x="2607845" y="142881"/>
                </a:cubicBezTo>
                <a:cubicBezTo>
                  <a:pt x="2607845" y="146440"/>
                  <a:pt x="2607845" y="146440"/>
                  <a:pt x="2605059" y="146440"/>
                </a:cubicBezTo>
                <a:cubicBezTo>
                  <a:pt x="2605059" y="146440"/>
                  <a:pt x="2605059" y="142881"/>
                  <a:pt x="2605059" y="142881"/>
                </a:cubicBezTo>
                <a:cubicBezTo>
                  <a:pt x="2602272" y="142881"/>
                  <a:pt x="2602272" y="146440"/>
                  <a:pt x="2599486" y="146440"/>
                </a:cubicBezTo>
                <a:cubicBezTo>
                  <a:pt x="2599486" y="142881"/>
                  <a:pt x="2602272" y="142881"/>
                  <a:pt x="2599486" y="142881"/>
                </a:cubicBezTo>
                <a:cubicBezTo>
                  <a:pt x="2599486" y="146440"/>
                  <a:pt x="2593914" y="142881"/>
                  <a:pt x="2593914" y="146440"/>
                </a:cubicBezTo>
                <a:lnTo>
                  <a:pt x="2592417" y="146440"/>
                </a:lnTo>
                <a:lnTo>
                  <a:pt x="2596005" y="142021"/>
                </a:lnTo>
                <a:cubicBezTo>
                  <a:pt x="2592107" y="142021"/>
                  <a:pt x="2588207" y="142021"/>
                  <a:pt x="2584309" y="142021"/>
                </a:cubicBezTo>
                <a:cubicBezTo>
                  <a:pt x="2549219" y="142021"/>
                  <a:pt x="2494635" y="142021"/>
                  <a:pt x="2459545" y="142021"/>
                </a:cubicBezTo>
                <a:cubicBezTo>
                  <a:pt x="2463444" y="142021"/>
                  <a:pt x="2475140" y="137220"/>
                  <a:pt x="2479040" y="137220"/>
                </a:cubicBezTo>
                <a:cubicBezTo>
                  <a:pt x="2482938" y="137220"/>
                  <a:pt x="2498533" y="142021"/>
                  <a:pt x="2506331" y="137220"/>
                </a:cubicBezTo>
                <a:cubicBezTo>
                  <a:pt x="2475140" y="132418"/>
                  <a:pt x="2424455" y="137220"/>
                  <a:pt x="2389366" y="132418"/>
                </a:cubicBezTo>
                <a:cubicBezTo>
                  <a:pt x="2346478" y="137220"/>
                  <a:pt x="2303591" y="137220"/>
                  <a:pt x="2252906" y="142021"/>
                </a:cubicBezTo>
                <a:lnTo>
                  <a:pt x="2225379" y="145103"/>
                </a:lnTo>
                <a:lnTo>
                  <a:pt x="2227882" y="142021"/>
                </a:lnTo>
                <a:cubicBezTo>
                  <a:pt x="2223982" y="142021"/>
                  <a:pt x="2220084" y="142021"/>
                  <a:pt x="2216185" y="142021"/>
                </a:cubicBezTo>
                <a:cubicBezTo>
                  <a:pt x="2181095" y="142021"/>
                  <a:pt x="2126511" y="142021"/>
                  <a:pt x="2091420" y="142021"/>
                </a:cubicBezTo>
                <a:cubicBezTo>
                  <a:pt x="2095320" y="142021"/>
                  <a:pt x="2107016" y="137220"/>
                  <a:pt x="2110915" y="137220"/>
                </a:cubicBezTo>
                <a:cubicBezTo>
                  <a:pt x="2114814" y="137220"/>
                  <a:pt x="2130409" y="142021"/>
                  <a:pt x="2138207" y="137220"/>
                </a:cubicBezTo>
                <a:cubicBezTo>
                  <a:pt x="2122611" y="134819"/>
                  <a:pt x="2102142" y="134819"/>
                  <a:pt x="2081186" y="134819"/>
                </a:cubicBezTo>
                <a:lnTo>
                  <a:pt x="2054947" y="133769"/>
                </a:lnTo>
                <a:lnTo>
                  <a:pt x="2052980" y="131357"/>
                </a:lnTo>
                <a:cubicBezTo>
                  <a:pt x="2051970" y="131357"/>
                  <a:pt x="2050959" y="131357"/>
                  <a:pt x="2050959" y="128878"/>
                </a:cubicBezTo>
                <a:cubicBezTo>
                  <a:pt x="2046917" y="133835"/>
                  <a:pt x="2034789" y="133835"/>
                  <a:pt x="2038831" y="128878"/>
                </a:cubicBezTo>
                <a:cubicBezTo>
                  <a:pt x="2002447" y="128878"/>
                  <a:pt x="1970106" y="114008"/>
                  <a:pt x="1937764" y="118964"/>
                </a:cubicBezTo>
                <a:lnTo>
                  <a:pt x="1941807" y="118964"/>
                </a:lnTo>
                <a:cubicBezTo>
                  <a:pt x="1945850" y="118964"/>
                  <a:pt x="1949892" y="114008"/>
                  <a:pt x="1953935" y="114008"/>
                </a:cubicBezTo>
                <a:cubicBezTo>
                  <a:pt x="1957978" y="118964"/>
                  <a:pt x="1970106" y="114008"/>
                  <a:pt x="1978191" y="114008"/>
                </a:cubicBezTo>
                <a:lnTo>
                  <a:pt x="1980213" y="112520"/>
                </a:lnTo>
                <a:lnTo>
                  <a:pt x="1974148" y="114008"/>
                </a:lnTo>
                <a:cubicBezTo>
                  <a:pt x="1974148" y="109050"/>
                  <a:pt x="1974148" y="109050"/>
                  <a:pt x="1970106" y="109050"/>
                </a:cubicBezTo>
                <a:cubicBezTo>
                  <a:pt x="1966063" y="109050"/>
                  <a:pt x="1966063" y="109050"/>
                  <a:pt x="1966063" y="109050"/>
                </a:cubicBezTo>
                <a:cubicBezTo>
                  <a:pt x="1966063" y="109050"/>
                  <a:pt x="1966063" y="109050"/>
                  <a:pt x="1966063" y="104094"/>
                </a:cubicBezTo>
                <a:cubicBezTo>
                  <a:pt x="1962020" y="109050"/>
                  <a:pt x="1957978" y="109050"/>
                  <a:pt x="1957978" y="104094"/>
                </a:cubicBezTo>
                <a:cubicBezTo>
                  <a:pt x="1953935" y="104094"/>
                  <a:pt x="1957978" y="109050"/>
                  <a:pt x="1957978" y="109050"/>
                </a:cubicBezTo>
                <a:cubicBezTo>
                  <a:pt x="1953935" y="109050"/>
                  <a:pt x="1953935" y="109050"/>
                  <a:pt x="1953935" y="109050"/>
                </a:cubicBezTo>
                <a:cubicBezTo>
                  <a:pt x="1949892" y="109050"/>
                  <a:pt x="1953935" y="104094"/>
                  <a:pt x="1953935" y="104094"/>
                </a:cubicBezTo>
                <a:cubicBezTo>
                  <a:pt x="1949892" y="104094"/>
                  <a:pt x="1949892" y="109050"/>
                  <a:pt x="1945850" y="104094"/>
                </a:cubicBezTo>
                <a:cubicBezTo>
                  <a:pt x="1945850" y="104094"/>
                  <a:pt x="1949892" y="104094"/>
                  <a:pt x="1949892" y="99138"/>
                </a:cubicBezTo>
                <a:cubicBezTo>
                  <a:pt x="1953935" y="99138"/>
                  <a:pt x="1957978" y="99138"/>
                  <a:pt x="1962020" y="99138"/>
                </a:cubicBezTo>
                <a:cubicBezTo>
                  <a:pt x="1957978" y="94180"/>
                  <a:pt x="1949892" y="99138"/>
                  <a:pt x="1949892" y="94180"/>
                </a:cubicBezTo>
                <a:lnTo>
                  <a:pt x="1957978" y="94180"/>
                </a:lnTo>
                <a:cubicBezTo>
                  <a:pt x="1957978" y="94180"/>
                  <a:pt x="1962020" y="94180"/>
                  <a:pt x="1962020" y="94180"/>
                </a:cubicBezTo>
                <a:cubicBezTo>
                  <a:pt x="1962020" y="89224"/>
                  <a:pt x="1957978" y="89224"/>
                  <a:pt x="1957978" y="89224"/>
                </a:cubicBezTo>
                <a:cubicBezTo>
                  <a:pt x="1966063" y="89224"/>
                  <a:pt x="1966063" y="89224"/>
                  <a:pt x="1974148" y="89224"/>
                </a:cubicBezTo>
                <a:cubicBezTo>
                  <a:pt x="1970106" y="84267"/>
                  <a:pt x="1978191" y="89224"/>
                  <a:pt x="1978191" y="84267"/>
                </a:cubicBezTo>
                <a:cubicBezTo>
                  <a:pt x="1966063" y="84267"/>
                  <a:pt x="1962020" y="79310"/>
                  <a:pt x="1953935" y="84267"/>
                </a:cubicBezTo>
                <a:cubicBezTo>
                  <a:pt x="1953935" y="79310"/>
                  <a:pt x="1949892" y="79310"/>
                  <a:pt x="1953935" y="79310"/>
                </a:cubicBezTo>
                <a:lnTo>
                  <a:pt x="1945850" y="79310"/>
                </a:lnTo>
                <a:lnTo>
                  <a:pt x="1941807" y="79310"/>
                </a:lnTo>
                <a:cubicBezTo>
                  <a:pt x="1937764" y="84267"/>
                  <a:pt x="1933722" y="79310"/>
                  <a:pt x="1929680" y="79310"/>
                </a:cubicBezTo>
                <a:cubicBezTo>
                  <a:pt x="1921594" y="84267"/>
                  <a:pt x="1901380" y="79310"/>
                  <a:pt x="1889252" y="84267"/>
                </a:cubicBezTo>
                <a:cubicBezTo>
                  <a:pt x="1889252" y="79310"/>
                  <a:pt x="1885210" y="84267"/>
                  <a:pt x="1885210" y="79310"/>
                </a:cubicBezTo>
                <a:cubicBezTo>
                  <a:pt x="1885210" y="79310"/>
                  <a:pt x="1885210" y="79310"/>
                  <a:pt x="1885210" y="84267"/>
                </a:cubicBezTo>
                <a:cubicBezTo>
                  <a:pt x="1877124" y="79310"/>
                  <a:pt x="1869040" y="79310"/>
                  <a:pt x="1864996" y="74353"/>
                </a:cubicBezTo>
                <a:cubicBezTo>
                  <a:pt x="1864996" y="74353"/>
                  <a:pt x="1869040" y="74353"/>
                  <a:pt x="1869040" y="74353"/>
                </a:cubicBezTo>
                <a:cubicBezTo>
                  <a:pt x="1860954" y="74353"/>
                  <a:pt x="1856912" y="74353"/>
                  <a:pt x="1852869" y="69396"/>
                </a:cubicBezTo>
                <a:cubicBezTo>
                  <a:pt x="1848826" y="74353"/>
                  <a:pt x="1848826" y="74353"/>
                  <a:pt x="1848826" y="74353"/>
                </a:cubicBezTo>
                <a:cubicBezTo>
                  <a:pt x="1844784" y="74353"/>
                  <a:pt x="1848826" y="69396"/>
                  <a:pt x="1844784" y="69396"/>
                </a:cubicBezTo>
                <a:cubicBezTo>
                  <a:pt x="1844784" y="74353"/>
                  <a:pt x="1844784" y="69396"/>
                  <a:pt x="1844784" y="74353"/>
                </a:cubicBezTo>
                <a:cubicBezTo>
                  <a:pt x="1844784" y="74353"/>
                  <a:pt x="1840741" y="74353"/>
                  <a:pt x="1836698" y="74353"/>
                </a:cubicBezTo>
                <a:cubicBezTo>
                  <a:pt x="1840741" y="69396"/>
                  <a:pt x="1840741" y="69396"/>
                  <a:pt x="1840741" y="69396"/>
                </a:cubicBezTo>
                <a:cubicBezTo>
                  <a:pt x="1840741" y="69396"/>
                  <a:pt x="1832656" y="74353"/>
                  <a:pt x="1832656" y="69396"/>
                </a:cubicBezTo>
                <a:cubicBezTo>
                  <a:pt x="1832656" y="69396"/>
                  <a:pt x="1832656" y="64439"/>
                  <a:pt x="1832656" y="64439"/>
                </a:cubicBezTo>
                <a:cubicBezTo>
                  <a:pt x="1832656" y="69396"/>
                  <a:pt x="1828613" y="69396"/>
                  <a:pt x="1828613" y="69396"/>
                </a:cubicBezTo>
                <a:cubicBezTo>
                  <a:pt x="1828613" y="69396"/>
                  <a:pt x="1820528" y="69396"/>
                  <a:pt x="1820528" y="69396"/>
                </a:cubicBezTo>
                <a:cubicBezTo>
                  <a:pt x="1820528" y="69396"/>
                  <a:pt x="1824570" y="69396"/>
                  <a:pt x="1824570" y="64439"/>
                </a:cubicBezTo>
                <a:cubicBezTo>
                  <a:pt x="1820528" y="69396"/>
                  <a:pt x="1820528" y="69396"/>
                  <a:pt x="1820528" y="64439"/>
                </a:cubicBezTo>
                <a:cubicBezTo>
                  <a:pt x="1820528" y="69396"/>
                  <a:pt x="1808400" y="69396"/>
                  <a:pt x="1808400" y="64439"/>
                </a:cubicBezTo>
                <a:cubicBezTo>
                  <a:pt x="1804357" y="64439"/>
                  <a:pt x="1804357" y="69396"/>
                  <a:pt x="1804357" y="64439"/>
                </a:cubicBezTo>
                <a:cubicBezTo>
                  <a:pt x="1804357" y="64439"/>
                  <a:pt x="1800315" y="64439"/>
                  <a:pt x="1796272" y="69396"/>
                </a:cubicBezTo>
                <a:cubicBezTo>
                  <a:pt x="1796272" y="64439"/>
                  <a:pt x="1796272" y="64439"/>
                  <a:pt x="1796272" y="64439"/>
                </a:cubicBezTo>
                <a:cubicBezTo>
                  <a:pt x="1796272" y="64439"/>
                  <a:pt x="1792229" y="69396"/>
                  <a:pt x="1788187" y="64439"/>
                </a:cubicBezTo>
                <a:cubicBezTo>
                  <a:pt x="1784144" y="64439"/>
                  <a:pt x="1788187" y="64439"/>
                  <a:pt x="1788187" y="69396"/>
                </a:cubicBezTo>
                <a:cubicBezTo>
                  <a:pt x="1784144" y="64439"/>
                  <a:pt x="1784144" y="64439"/>
                  <a:pt x="1780101" y="64439"/>
                </a:cubicBezTo>
                <a:cubicBezTo>
                  <a:pt x="1780101" y="59482"/>
                  <a:pt x="1776059" y="59482"/>
                  <a:pt x="1776059" y="64439"/>
                </a:cubicBezTo>
                <a:cubicBezTo>
                  <a:pt x="1776059" y="64439"/>
                  <a:pt x="1772016" y="59482"/>
                  <a:pt x="1772016" y="59482"/>
                </a:cubicBezTo>
                <a:cubicBezTo>
                  <a:pt x="1772016" y="59482"/>
                  <a:pt x="1767973" y="64439"/>
                  <a:pt x="1767973" y="59482"/>
                </a:cubicBezTo>
                <a:lnTo>
                  <a:pt x="1762460" y="60834"/>
                </a:lnTo>
                <a:lnTo>
                  <a:pt x="1761909" y="61341"/>
                </a:lnTo>
                <a:lnTo>
                  <a:pt x="1761590" y="61047"/>
                </a:lnTo>
                <a:lnTo>
                  <a:pt x="1760393" y="61341"/>
                </a:lnTo>
                <a:cubicBezTo>
                  <a:pt x="1757867" y="60721"/>
                  <a:pt x="1755845" y="59482"/>
                  <a:pt x="1755845" y="59482"/>
                </a:cubicBezTo>
                <a:cubicBezTo>
                  <a:pt x="1755845" y="54525"/>
                  <a:pt x="1751803" y="59482"/>
                  <a:pt x="1751803" y="59482"/>
                </a:cubicBezTo>
                <a:cubicBezTo>
                  <a:pt x="1751803" y="59482"/>
                  <a:pt x="1751803" y="54525"/>
                  <a:pt x="1747760" y="54525"/>
                </a:cubicBezTo>
                <a:cubicBezTo>
                  <a:pt x="1747760" y="54525"/>
                  <a:pt x="1743717" y="59482"/>
                  <a:pt x="1739675" y="54525"/>
                </a:cubicBezTo>
                <a:cubicBezTo>
                  <a:pt x="1743717" y="54525"/>
                  <a:pt x="1747760" y="54525"/>
                  <a:pt x="1747760" y="54525"/>
                </a:cubicBezTo>
                <a:lnTo>
                  <a:pt x="1751803" y="54525"/>
                </a:lnTo>
                <a:cubicBezTo>
                  <a:pt x="1751803" y="54525"/>
                  <a:pt x="1751803" y="49569"/>
                  <a:pt x="1751803" y="49569"/>
                </a:cubicBezTo>
                <a:cubicBezTo>
                  <a:pt x="1751803" y="54525"/>
                  <a:pt x="1755845" y="54525"/>
                  <a:pt x="1755845" y="54525"/>
                </a:cubicBezTo>
                <a:lnTo>
                  <a:pt x="1763931" y="54525"/>
                </a:lnTo>
                <a:cubicBezTo>
                  <a:pt x="1763931" y="54525"/>
                  <a:pt x="1751803" y="54525"/>
                  <a:pt x="1755845" y="49569"/>
                </a:cubicBezTo>
                <a:cubicBezTo>
                  <a:pt x="1751803" y="49569"/>
                  <a:pt x="1747760" y="44611"/>
                  <a:pt x="1743717" y="44611"/>
                </a:cubicBezTo>
                <a:cubicBezTo>
                  <a:pt x="1743717" y="49569"/>
                  <a:pt x="1747760" y="44611"/>
                  <a:pt x="1747760" y="49569"/>
                </a:cubicBezTo>
                <a:cubicBezTo>
                  <a:pt x="1747760" y="54525"/>
                  <a:pt x="1743717" y="44611"/>
                  <a:pt x="1743717" y="49569"/>
                </a:cubicBezTo>
                <a:cubicBezTo>
                  <a:pt x="1739675" y="49569"/>
                  <a:pt x="1743717" y="44611"/>
                  <a:pt x="1743717" y="44611"/>
                </a:cubicBezTo>
                <a:cubicBezTo>
                  <a:pt x="1739675" y="44611"/>
                  <a:pt x="1731589" y="49569"/>
                  <a:pt x="1723504" y="44611"/>
                </a:cubicBezTo>
                <a:cubicBezTo>
                  <a:pt x="1723504" y="44611"/>
                  <a:pt x="1727547" y="44611"/>
                  <a:pt x="1727547" y="44611"/>
                </a:cubicBezTo>
                <a:cubicBezTo>
                  <a:pt x="1727547" y="44611"/>
                  <a:pt x="1727547" y="44611"/>
                  <a:pt x="1727547" y="39655"/>
                </a:cubicBezTo>
                <a:cubicBezTo>
                  <a:pt x="1723504" y="39655"/>
                  <a:pt x="1723504" y="39655"/>
                  <a:pt x="1723504" y="39655"/>
                </a:cubicBezTo>
                <a:cubicBezTo>
                  <a:pt x="1723504" y="39655"/>
                  <a:pt x="1719461" y="44611"/>
                  <a:pt x="1719461" y="44611"/>
                </a:cubicBezTo>
                <a:cubicBezTo>
                  <a:pt x="1719461" y="44611"/>
                  <a:pt x="1719461" y="44611"/>
                  <a:pt x="1715419" y="44611"/>
                </a:cubicBezTo>
                <a:lnTo>
                  <a:pt x="1711376" y="44611"/>
                </a:lnTo>
                <a:cubicBezTo>
                  <a:pt x="1711376" y="49569"/>
                  <a:pt x="1715419" y="49569"/>
                  <a:pt x="1715419" y="49569"/>
                </a:cubicBezTo>
                <a:cubicBezTo>
                  <a:pt x="1711376" y="54525"/>
                  <a:pt x="1711376" y="54525"/>
                  <a:pt x="1711376" y="54525"/>
                </a:cubicBezTo>
                <a:cubicBezTo>
                  <a:pt x="1711376" y="49569"/>
                  <a:pt x="1707333" y="54525"/>
                  <a:pt x="1707333" y="49569"/>
                </a:cubicBezTo>
                <a:cubicBezTo>
                  <a:pt x="1707333" y="49569"/>
                  <a:pt x="1711376" y="49569"/>
                  <a:pt x="1715419" y="49569"/>
                </a:cubicBezTo>
                <a:cubicBezTo>
                  <a:pt x="1715419" y="44611"/>
                  <a:pt x="1711376" y="49569"/>
                  <a:pt x="1711376" y="44611"/>
                </a:cubicBezTo>
                <a:lnTo>
                  <a:pt x="1687120" y="44611"/>
                </a:lnTo>
                <a:cubicBezTo>
                  <a:pt x="1687120" y="44611"/>
                  <a:pt x="1683077" y="44611"/>
                  <a:pt x="1683077" y="44611"/>
                </a:cubicBezTo>
                <a:cubicBezTo>
                  <a:pt x="1679035" y="39655"/>
                  <a:pt x="1674992" y="44611"/>
                  <a:pt x="1670949" y="44611"/>
                </a:cubicBezTo>
                <a:lnTo>
                  <a:pt x="1668334" y="45486"/>
                </a:lnTo>
                <a:lnTo>
                  <a:pt x="1674992" y="49569"/>
                </a:lnTo>
                <a:lnTo>
                  <a:pt x="1687120" y="49569"/>
                </a:lnTo>
                <a:cubicBezTo>
                  <a:pt x="1679035" y="54525"/>
                  <a:pt x="1674992" y="54525"/>
                  <a:pt x="1666907" y="54525"/>
                </a:cubicBezTo>
                <a:lnTo>
                  <a:pt x="1666907" y="49569"/>
                </a:lnTo>
                <a:lnTo>
                  <a:pt x="1666907" y="45964"/>
                </a:lnTo>
                <a:lnTo>
                  <a:pt x="1665390" y="46471"/>
                </a:lnTo>
                <a:cubicBezTo>
                  <a:pt x="1663875" y="45851"/>
                  <a:pt x="1662864" y="44611"/>
                  <a:pt x="1662864" y="44611"/>
                </a:cubicBezTo>
                <a:cubicBezTo>
                  <a:pt x="1658822" y="44611"/>
                  <a:pt x="1662864" y="44611"/>
                  <a:pt x="1658822" y="44611"/>
                </a:cubicBezTo>
                <a:cubicBezTo>
                  <a:pt x="1658822" y="44611"/>
                  <a:pt x="1650736" y="44611"/>
                  <a:pt x="1650736" y="39655"/>
                </a:cubicBezTo>
                <a:cubicBezTo>
                  <a:pt x="1646694" y="39655"/>
                  <a:pt x="1642651" y="44611"/>
                  <a:pt x="1642651" y="39655"/>
                </a:cubicBezTo>
                <a:cubicBezTo>
                  <a:pt x="1642651" y="39655"/>
                  <a:pt x="1638608" y="39655"/>
                  <a:pt x="1638608" y="39655"/>
                </a:cubicBezTo>
                <a:cubicBezTo>
                  <a:pt x="1638608" y="39655"/>
                  <a:pt x="1638608" y="44611"/>
                  <a:pt x="1634566" y="39655"/>
                </a:cubicBezTo>
                <a:cubicBezTo>
                  <a:pt x="1634566" y="39655"/>
                  <a:pt x="1634566" y="39655"/>
                  <a:pt x="1638608" y="39655"/>
                </a:cubicBezTo>
                <a:cubicBezTo>
                  <a:pt x="1634566" y="34698"/>
                  <a:pt x="1626480" y="39655"/>
                  <a:pt x="1622438" y="34698"/>
                </a:cubicBezTo>
                <a:cubicBezTo>
                  <a:pt x="1622438" y="34698"/>
                  <a:pt x="1622438" y="39655"/>
                  <a:pt x="1622438" y="39655"/>
                </a:cubicBezTo>
                <a:cubicBezTo>
                  <a:pt x="1622438" y="34698"/>
                  <a:pt x="1618395" y="34698"/>
                  <a:pt x="1618395" y="34698"/>
                </a:cubicBezTo>
                <a:cubicBezTo>
                  <a:pt x="1618395" y="34698"/>
                  <a:pt x="1614352" y="34698"/>
                  <a:pt x="1614352" y="34698"/>
                </a:cubicBezTo>
                <a:cubicBezTo>
                  <a:pt x="1614352" y="34698"/>
                  <a:pt x="1618395" y="29741"/>
                  <a:pt x="1618395" y="34698"/>
                </a:cubicBezTo>
                <a:cubicBezTo>
                  <a:pt x="1614352" y="29741"/>
                  <a:pt x="1614352" y="29741"/>
                  <a:pt x="1614352" y="29741"/>
                </a:cubicBezTo>
                <a:cubicBezTo>
                  <a:pt x="1618395" y="29741"/>
                  <a:pt x="1622438" y="29741"/>
                  <a:pt x="1622438" y="34698"/>
                </a:cubicBezTo>
                <a:cubicBezTo>
                  <a:pt x="1622438" y="34698"/>
                  <a:pt x="1622438" y="29741"/>
                  <a:pt x="1626480" y="29741"/>
                </a:cubicBezTo>
                <a:cubicBezTo>
                  <a:pt x="1626480" y="29741"/>
                  <a:pt x="1630523" y="34698"/>
                  <a:pt x="1634566" y="34698"/>
                </a:cubicBezTo>
                <a:lnTo>
                  <a:pt x="1638608" y="34698"/>
                </a:lnTo>
                <a:lnTo>
                  <a:pt x="1642651" y="34698"/>
                </a:lnTo>
                <a:cubicBezTo>
                  <a:pt x="1646694" y="34698"/>
                  <a:pt x="1650736" y="29741"/>
                  <a:pt x="1650736" y="34698"/>
                </a:cubicBezTo>
                <a:cubicBezTo>
                  <a:pt x="1654779" y="34698"/>
                  <a:pt x="1654779" y="34698"/>
                  <a:pt x="1654779" y="34698"/>
                </a:cubicBezTo>
                <a:cubicBezTo>
                  <a:pt x="1658822" y="39655"/>
                  <a:pt x="1662864" y="29741"/>
                  <a:pt x="1666907" y="34698"/>
                </a:cubicBezTo>
                <a:cubicBezTo>
                  <a:pt x="1666907" y="34698"/>
                  <a:pt x="1666907" y="34698"/>
                  <a:pt x="1666907" y="29741"/>
                </a:cubicBezTo>
                <a:cubicBezTo>
                  <a:pt x="1666907" y="34698"/>
                  <a:pt x="1670949" y="34698"/>
                  <a:pt x="1670949" y="34698"/>
                </a:cubicBezTo>
                <a:cubicBezTo>
                  <a:pt x="1670949" y="34698"/>
                  <a:pt x="1670949" y="34698"/>
                  <a:pt x="1666907" y="34698"/>
                </a:cubicBezTo>
                <a:cubicBezTo>
                  <a:pt x="1666907" y="39655"/>
                  <a:pt x="1670949" y="34698"/>
                  <a:pt x="1674992" y="34698"/>
                </a:cubicBezTo>
                <a:cubicBezTo>
                  <a:pt x="1679035" y="34698"/>
                  <a:pt x="1674992" y="34698"/>
                  <a:pt x="1679035" y="29741"/>
                </a:cubicBezTo>
                <a:cubicBezTo>
                  <a:pt x="1679035" y="29741"/>
                  <a:pt x="1679035" y="34698"/>
                  <a:pt x="1683077" y="34698"/>
                </a:cubicBezTo>
                <a:cubicBezTo>
                  <a:pt x="1683077" y="34698"/>
                  <a:pt x="1679035" y="34698"/>
                  <a:pt x="1679035" y="34698"/>
                </a:cubicBezTo>
                <a:cubicBezTo>
                  <a:pt x="1679035" y="34698"/>
                  <a:pt x="1679035" y="34698"/>
                  <a:pt x="1679035" y="39655"/>
                </a:cubicBezTo>
                <a:cubicBezTo>
                  <a:pt x="1683077" y="34698"/>
                  <a:pt x="1683077" y="34698"/>
                  <a:pt x="1687120" y="34698"/>
                </a:cubicBezTo>
                <a:cubicBezTo>
                  <a:pt x="1699248" y="39655"/>
                  <a:pt x="1707333" y="34698"/>
                  <a:pt x="1719461" y="34698"/>
                </a:cubicBezTo>
                <a:cubicBezTo>
                  <a:pt x="1723504" y="39655"/>
                  <a:pt x="1731589" y="39655"/>
                  <a:pt x="1735631" y="39655"/>
                </a:cubicBezTo>
                <a:cubicBezTo>
                  <a:pt x="1739675" y="39655"/>
                  <a:pt x="1747760" y="39655"/>
                  <a:pt x="1747760" y="39655"/>
                </a:cubicBezTo>
                <a:cubicBezTo>
                  <a:pt x="1759888" y="39655"/>
                  <a:pt x="1767973" y="39655"/>
                  <a:pt x="1780101" y="39655"/>
                </a:cubicBezTo>
                <a:cubicBezTo>
                  <a:pt x="1780101" y="39655"/>
                  <a:pt x="1776059" y="39655"/>
                  <a:pt x="1776059" y="34698"/>
                </a:cubicBezTo>
                <a:cubicBezTo>
                  <a:pt x="1776059" y="34698"/>
                  <a:pt x="1780101" y="34698"/>
                  <a:pt x="1780101" y="34698"/>
                </a:cubicBezTo>
                <a:cubicBezTo>
                  <a:pt x="1780101" y="39655"/>
                  <a:pt x="1780101" y="34698"/>
                  <a:pt x="1780101" y="39655"/>
                </a:cubicBezTo>
                <a:lnTo>
                  <a:pt x="1796272" y="39655"/>
                </a:lnTo>
                <a:cubicBezTo>
                  <a:pt x="1800315" y="39655"/>
                  <a:pt x="1800315" y="44611"/>
                  <a:pt x="1800315" y="39655"/>
                </a:cubicBezTo>
                <a:cubicBezTo>
                  <a:pt x="1800315" y="34698"/>
                  <a:pt x="1804357" y="39655"/>
                  <a:pt x="1808400" y="39655"/>
                </a:cubicBezTo>
                <a:cubicBezTo>
                  <a:pt x="1808400" y="39655"/>
                  <a:pt x="1808400" y="39655"/>
                  <a:pt x="1804357" y="39655"/>
                </a:cubicBezTo>
                <a:cubicBezTo>
                  <a:pt x="1808400" y="39655"/>
                  <a:pt x="1820528" y="39655"/>
                  <a:pt x="1820528" y="44611"/>
                </a:cubicBezTo>
                <a:cubicBezTo>
                  <a:pt x="1820528" y="44611"/>
                  <a:pt x="1820528" y="39655"/>
                  <a:pt x="1824570" y="39655"/>
                </a:cubicBezTo>
                <a:cubicBezTo>
                  <a:pt x="1824570" y="39655"/>
                  <a:pt x="1824570" y="44611"/>
                  <a:pt x="1824570" y="44611"/>
                </a:cubicBezTo>
                <a:cubicBezTo>
                  <a:pt x="1824570" y="39655"/>
                  <a:pt x="1836698" y="44611"/>
                  <a:pt x="1836698" y="44611"/>
                </a:cubicBezTo>
                <a:cubicBezTo>
                  <a:pt x="1836698" y="39655"/>
                  <a:pt x="1832656" y="39655"/>
                  <a:pt x="1828613" y="39655"/>
                </a:cubicBezTo>
                <a:cubicBezTo>
                  <a:pt x="1836698" y="39655"/>
                  <a:pt x="1844784" y="39655"/>
                  <a:pt x="1844784" y="39655"/>
                </a:cubicBezTo>
                <a:cubicBezTo>
                  <a:pt x="1856912" y="34698"/>
                  <a:pt x="1873082" y="44611"/>
                  <a:pt x="1885210" y="39655"/>
                </a:cubicBezTo>
                <a:cubicBezTo>
                  <a:pt x="1885210" y="39655"/>
                  <a:pt x="1889252" y="44611"/>
                  <a:pt x="1889252" y="39655"/>
                </a:cubicBezTo>
                <a:cubicBezTo>
                  <a:pt x="1893296" y="39655"/>
                  <a:pt x="1896327" y="40894"/>
                  <a:pt x="1898854" y="41513"/>
                </a:cubicBezTo>
                <a:lnTo>
                  <a:pt x="1902796" y="40398"/>
                </a:lnTo>
                <a:lnTo>
                  <a:pt x="1901380" y="39655"/>
                </a:lnTo>
                <a:cubicBezTo>
                  <a:pt x="1905424" y="34698"/>
                  <a:pt x="1909466" y="34698"/>
                  <a:pt x="1913508" y="34698"/>
                </a:cubicBezTo>
                <a:cubicBezTo>
                  <a:pt x="1909466" y="34698"/>
                  <a:pt x="1909466" y="34698"/>
                  <a:pt x="1909466" y="29741"/>
                </a:cubicBezTo>
                <a:cubicBezTo>
                  <a:pt x="1905424" y="34698"/>
                  <a:pt x="1901380" y="34698"/>
                  <a:pt x="1893296" y="29741"/>
                </a:cubicBezTo>
                <a:cubicBezTo>
                  <a:pt x="1893296" y="34698"/>
                  <a:pt x="1897338" y="34698"/>
                  <a:pt x="1897338" y="34698"/>
                </a:cubicBezTo>
                <a:cubicBezTo>
                  <a:pt x="1893296" y="34698"/>
                  <a:pt x="1889252" y="34698"/>
                  <a:pt x="1885210" y="29741"/>
                </a:cubicBezTo>
                <a:cubicBezTo>
                  <a:pt x="1881168" y="34698"/>
                  <a:pt x="1877124" y="29741"/>
                  <a:pt x="1869040" y="34698"/>
                </a:cubicBezTo>
                <a:cubicBezTo>
                  <a:pt x="1869040" y="29741"/>
                  <a:pt x="1869040" y="29741"/>
                  <a:pt x="1869040" y="29741"/>
                </a:cubicBezTo>
                <a:cubicBezTo>
                  <a:pt x="1864996" y="39655"/>
                  <a:pt x="1856912" y="24784"/>
                  <a:pt x="1852869" y="34698"/>
                </a:cubicBezTo>
                <a:cubicBezTo>
                  <a:pt x="1852869" y="34698"/>
                  <a:pt x="1852869" y="29741"/>
                  <a:pt x="1852869" y="29741"/>
                </a:cubicBezTo>
                <a:cubicBezTo>
                  <a:pt x="1836698" y="34698"/>
                  <a:pt x="1828613" y="29741"/>
                  <a:pt x="1816485" y="29741"/>
                </a:cubicBezTo>
                <a:cubicBezTo>
                  <a:pt x="1816485" y="29741"/>
                  <a:pt x="1816485" y="29741"/>
                  <a:pt x="1816485" y="34698"/>
                </a:cubicBezTo>
                <a:cubicBezTo>
                  <a:pt x="1816485" y="29741"/>
                  <a:pt x="1812442" y="29741"/>
                  <a:pt x="1812442" y="29741"/>
                </a:cubicBezTo>
                <a:cubicBezTo>
                  <a:pt x="1812442" y="29741"/>
                  <a:pt x="1804357" y="29741"/>
                  <a:pt x="1804357" y="24784"/>
                </a:cubicBezTo>
                <a:cubicBezTo>
                  <a:pt x="1800315" y="29741"/>
                  <a:pt x="1792229" y="29741"/>
                  <a:pt x="1792229" y="24784"/>
                </a:cubicBezTo>
                <a:cubicBezTo>
                  <a:pt x="1788187" y="29741"/>
                  <a:pt x="1784144" y="29741"/>
                  <a:pt x="1780101" y="29741"/>
                </a:cubicBezTo>
                <a:cubicBezTo>
                  <a:pt x="1780101" y="29741"/>
                  <a:pt x="1784144" y="29741"/>
                  <a:pt x="1780101" y="24784"/>
                </a:cubicBezTo>
                <a:cubicBezTo>
                  <a:pt x="1780101" y="29741"/>
                  <a:pt x="1776059" y="29741"/>
                  <a:pt x="1776059" y="24784"/>
                </a:cubicBezTo>
                <a:cubicBezTo>
                  <a:pt x="1776059" y="29741"/>
                  <a:pt x="1772016" y="24784"/>
                  <a:pt x="1772016" y="29741"/>
                </a:cubicBezTo>
                <a:cubicBezTo>
                  <a:pt x="1772016" y="29741"/>
                  <a:pt x="1772016" y="29741"/>
                  <a:pt x="1767973" y="29741"/>
                </a:cubicBezTo>
                <a:cubicBezTo>
                  <a:pt x="1767973" y="29741"/>
                  <a:pt x="1767973" y="29741"/>
                  <a:pt x="1763931" y="29741"/>
                </a:cubicBezTo>
                <a:cubicBezTo>
                  <a:pt x="1763931" y="34698"/>
                  <a:pt x="1755845" y="29741"/>
                  <a:pt x="1755845" y="29741"/>
                </a:cubicBezTo>
                <a:cubicBezTo>
                  <a:pt x="1751803" y="29741"/>
                  <a:pt x="1751803" y="24784"/>
                  <a:pt x="1751803" y="24784"/>
                </a:cubicBezTo>
                <a:cubicBezTo>
                  <a:pt x="1747760" y="29741"/>
                  <a:pt x="1743717" y="24784"/>
                  <a:pt x="1739675" y="24784"/>
                </a:cubicBezTo>
                <a:cubicBezTo>
                  <a:pt x="1727547" y="24784"/>
                  <a:pt x="1711376" y="29741"/>
                  <a:pt x="1695205" y="19827"/>
                </a:cubicBezTo>
                <a:cubicBezTo>
                  <a:pt x="1699248" y="14870"/>
                  <a:pt x="1699248" y="19827"/>
                  <a:pt x="1699248" y="14870"/>
                </a:cubicBezTo>
                <a:cubicBezTo>
                  <a:pt x="1695205" y="14870"/>
                  <a:pt x="1695205" y="14870"/>
                  <a:pt x="1695205" y="14870"/>
                </a:cubicBezTo>
                <a:cubicBezTo>
                  <a:pt x="1695205" y="14870"/>
                  <a:pt x="1695205" y="14870"/>
                  <a:pt x="1691163" y="14870"/>
                </a:cubicBezTo>
                <a:cubicBezTo>
                  <a:pt x="1687120" y="14870"/>
                  <a:pt x="1687120" y="14870"/>
                  <a:pt x="1687120" y="14870"/>
                </a:cubicBezTo>
                <a:cubicBezTo>
                  <a:pt x="1679035" y="9914"/>
                  <a:pt x="1666907" y="9914"/>
                  <a:pt x="1658822" y="9914"/>
                </a:cubicBezTo>
                <a:cubicBezTo>
                  <a:pt x="1658822" y="9914"/>
                  <a:pt x="1654779" y="9914"/>
                  <a:pt x="1654779" y="9914"/>
                </a:cubicBezTo>
                <a:cubicBezTo>
                  <a:pt x="1650736" y="9914"/>
                  <a:pt x="1646694" y="9914"/>
                  <a:pt x="1646694" y="14870"/>
                </a:cubicBezTo>
                <a:cubicBezTo>
                  <a:pt x="1642651" y="9914"/>
                  <a:pt x="1642651" y="14870"/>
                  <a:pt x="1638608" y="9914"/>
                </a:cubicBezTo>
                <a:cubicBezTo>
                  <a:pt x="1634566" y="4956"/>
                  <a:pt x="1622438" y="14870"/>
                  <a:pt x="1622438" y="4956"/>
                </a:cubicBezTo>
                <a:cubicBezTo>
                  <a:pt x="1614352" y="4956"/>
                  <a:pt x="1610310" y="9914"/>
                  <a:pt x="1606268" y="4956"/>
                </a:cubicBezTo>
                <a:cubicBezTo>
                  <a:pt x="1606268" y="9914"/>
                  <a:pt x="1606268" y="9914"/>
                  <a:pt x="1606268" y="9914"/>
                </a:cubicBezTo>
                <a:cubicBezTo>
                  <a:pt x="1602224" y="9914"/>
                  <a:pt x="1606268" y="9914"/>
                  <a:pt x="1602224" y="4956"/>
                </a:cubicBezTo>
                <a:cubicBezTo>
                  <a:pt x="1598182" y="9914"/>
                  <a:pt x="1590096" y="0"/>
                  <a:pt x="1582012" y="4956"/>
                </a:cubicBezTo>
                <a:cubicBezTo>
                  <a:pt x="1577968" y="4956"/>
                  <a:pt x="1582012" y="4956"/>
                  <a:pt x="15820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anchor="ctr" anchorCtr="1">
            <a:normAutofit/>
          </a:bodyPr>
          <a:lstStyle/>
          <a:p>
            <a:endParaRPr lang="zh-CN" altLang="en-US" sz="132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2650" y="1657350"/>
            <a:ext cx="7886700" cy="2401888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2650" y="4343400"/>
            <a:ext cx="7886700" cy="5905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6031-9F5A-4FA8-8905-5918FF9D62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B55-4AFC-4F57-9ACD-06E2FFE1C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</a:t>
            </a:r>
            <a:r>
              <a:rPr lang="zh-CN" altLang="en-US" dirty="0" smtClean="0"/>
              <a:t>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6031-9F5A-4FA8-8905-5918FF9D62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B55-4AFC-4F57-9ACD-06E2FFE1C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550" y="2990849"/>
            <a:ext cx="9264650" cy="9525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 anchorCtr="0">
            <a:noAutofit/>
          </a:bodyPr>
          <a:lstStyle>
            <a:lvl1pPr algn="ctr">
              <a:defRPr sz="44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9550" y="4290219"/>
            <a:ext cx="9264650" cy="5730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6031-9F5A-4FA8-8905-5918FF9D62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B55-4AFC-4F57-9ACD-06E2FFE1C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6031-9F5A-4FA8-8905-5918FF9D62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B55-4AFC-4F57-9ACD-06E2FFE1C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240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240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6031-9F5A-4FA8-8905-5918FF9D62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B55-4AFC-4F57-9ACD-06E2FFE1C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586210" y="-309970"/>
            <a:ext cx="7019579" cy="6455656"/>
            <a:chOff x="57841" y="2085620"/>
            <a:chExt cx="5198372" cy="4780757"/>
          </a:xfrm>
        </p:grpSpPr>
        <p:sp>
          <p:nvSpPr>
            <p:cNvPr id="12" name="任意多边形 65"/>
            <p:cNvSpPr/>
            <p:nvPr>
              <p:custDataLst>
                <p:tags r:id="rId2"/>
              </p:custDataLst>
            </p:nvPr>
          </p:nvSpPr>
          <p:spPr bwMode="auto">
            <a:xfrm>
              <a:off x="1283257" y="2085620"/>
              <a:ext cx="3972956" cy="4316413"/>
            </a:xfrm>
            <a:custGeom>
              <a:avLst/>
              <a:gdLst/>
              <a:ahLst/>
              <a:cxnLst/>
              <a:rect l="0" t="0" r="r" b="b"/>
              <a:pathLst>
                <a:path w="4757024" h="5166475">
                  <a:moveTo>
                    <a:pt x="3800615" y="3920919"/>
                  </a:moveTo>
                  <a:cubicBezTo>
                    <a:pt x="3978552" y="3927407"/>
                    <a:pt x="3978552" y="3927407"/>
                    <a:pt x="3978552" y="3927407"/>
                  </a:cubicBezTo>
                  <a:cubicBezTo>
                    <a:pt x="3978552" y="3927407"/>
                    <a:pt x="3866518" y="3959843"/>
                    <a:pt x="3800615" y="3920919"/>
                  </a:cubicBezTo>
                  <a:close/>
                  <a:moveTo>
                    <a:pt x="3505907" y="3901458"/>
                  </a:moveTo>
                  <a:cubicBezTo>
                    <a:pt x="3505907" y="3901458"/>
                    <a:pt x="3578340" y="3908033"/>
                    <a:pt x="3598095" y="3914607"/>
                  </a:cubicBezTo>
                  <a:cubicBezTo>
                    <a:pt x="3598095" y="3914607"/>
                    <a:pt x="3598095" y="3914607"/>
                    <a:pt x="3644189" y="3927756"/>
                  </a:cubicBezTo>
                  <a:cubicBezTo>
                    <a:pt x="3644189" y="3927756"/>
                    <a:pt x="3644189" y="3927756"/>
                    <a:pt x="3683698" y="3947480"/>
                  </a:cubicBezTo>
                  <a:cubicBezTo>
                    <a:pt x="3683698" y="3947480"/>
                    <a:pt x="3683698" y="3947480"/>
                    <a:pt x="3716622" y="3973778"/>
                  </a:cubicBezTo>
                  <a:cubicBezTo>
                    <a:pt x="3716622" y="3973778"/>
                    <a:pt x="3716622" y="3973778"/>
                    <a:pt x="3756131" y="3986927"/>
                  </a:cubicBezTo>
                  <a:cubicBezTo>
                    <a:pt x="3756131" y="3986927"/>
                    <a:pt x="3756131" y="3986927"/>
                    <a:pt x="3828564" y="4006650"/>
                  </a:cubicBezTo>
                  <a:cubicBezTo>
                    <a:pt x="3828564" y="4006650"/>
                    <a:pt x="3828564" y="4006650"/>
                    <a:pt x="3933921" y="4052672"/>
                  </a:cubicBezTo>
                  <a:cubicBezTo>
                    <a:pt x="3933921" y="4052672"/>
                    <a:pt x="3933921" y="4052672"/>
                    <a:pt x="3980015" y="4065821"/>
                  </a:cubicBezTo>
                  <a:cubicBezTo>
                    <a:pt x="3980015" y="4065821"/>
                    <a:pt x="4105126" y="4131566"/>
                    <a:pt x="4124881" y="4138140"/>
                  </a:cubicBezTo>
                  <a:cubicBezTo>
                    <a:pt x="4151220" y="4144715"/>
                    <a:pt x="4157805" y="4164438"/>
                    <a:pt x="4157805" y="4164438"/>
                  </a:cubicBezTo>
                  <a:cubicBezTo>
                    <a:pt x="4157805" y="4164438"/>
                    <a:pt x="4190729" y="4184162"/>
                    <a:pt x="4203899" y="4190736"/>
                  </a:cubicBezTo>
                  <a:cubicBezTo>
                    <a:pt x="4217068" y="4197311"/>
                    <a:pt x="4236823" y="4203886"/>
                    <a:pt x="4256577" y="4210460"/>
                  </a:cubicBezTo>
                  <a:cubicBezTo>
                    <a:pt x="4276332" y="4223609"/>
                    <a:pt x="4296086" y="4236758"/>
                    <a:pt x="4315841" y="4243333"/>
                  </a:cubicBezTo>
                  <a:cubicBezTo>
                    <a:pt x="4342180" y="4249907"/>
                    <a:pt x="4401444" y="4276205"/>
                    <a:pt x="4401444" y="4276205"/>
                  </a:cubicBezTo>
                  <a:cubicBezTo>
                    <a:pt x="4401444" y="4276205"/>
                    <a:pt x="4401444" y="4276205"/>
                    <a:pt x="4467292" y="4309078"/>
                  </a:cubicBezTo>
                  <a:cubicBezTo>
                    <a:pt x="4467292" y="4309078"/>
                    <a:pt x="4658252" y="4394546"/>
                    <a:pt x="4671421" y="4394546"/>
                  </a:cubicBezTo>
                  <a:cubicBezTo>
                    <a:pt x="4684591" y="4394546"/>
                    <a:pt x="4704346" y="4414270"/>
                    <a:pt x="4704346" y="4414270"/>
                  </a:cubicBezTo>
                  <a:cubicBezTo>
                    <a:pt x="4704346" y="4414270"/>
                    <a:pt x="4717515" y="4420844"/>
                    <a:pt x="4737270" y="4433993"/>
                  </a:cubicBezTo>
                  <a:cubicBezTo>
                    <a:pt x="4737270" y="4433993"/>
                    <a:pt x="4737270" y="4433993"/>
                    <a:pt x="4757024" y="4453717"/>
                  </a:cubicBezTo>
                  <a:cubicBezTo>
                    <a:pt x="4757024" y="4453717"/>
                    <a:pt x="4757024" y="4453717"/>
                    <a:pt x="4717515" y="4453717"/>
                  </a:cubicBezTo>
                  <a:cubicBezTo>
                    <a:pt x="4691176" y="4460291"/>
                    <a:pt x="4664837" y="4414270"/>
                    <a:pt x="4664837" y="4414270"/>
                  </a:cubicBezTo>
                  <a:cubicBezTo>
                    <a:pt x="4664837" y="4414270"/>
                    <a:pt x="4664837" y="4414270"/>
                    <a:pt x="4467292" y="4328801"/>
                  </a:cubicBezTo>
                  <a:cubicBezTo>
                    <a:pt x="4467292" y="4328801"/>
                    <a:pt x="4467292" y="4328801"/>
                    <a:pt x="4151220" y="4190736"/>
                  </a:cubicBezTo>
                  <a:cubicBezTo>
                    <a:pt x="4151220" y="4190736"/>
                    <a:pt x="4151220" y="4190736"/>
                    <a:pt x="4032693" y="4105268"/>
                  </a:cubicBezTo>
                  <a:cubicBezTo>
                    <a:pt x="4032693" y="4105268"/>
                    <a:pt x="4032693" y="4105268"/>
                    <a:pt x="3953675" y="4072395"/>
                  </a:cubicBezTo>
                  <a:cubicBezTo>
                    <a:pt x="3953675" y="4072395"/>
                    <a:pt x="3953675" y="4072395"/>
                    <a:pt x="3828564" y="4046097"/>
                  </a:cubicBezTo>
                  <a:cubicBezTo>
                    <a:pt x="3828564" y="4046097"/>
                    <a:pt x="3828564" y="4046097"/>
                    <a:pt x="3742961" y="4026374"/>
                  </a:cubicBezTo>
                  <a:cubicBezTo>
                    <a:pt x="3742961" y="4026374"/>
                    <a:pt x="3742961" y="4026374"/>
                    <a:pt x="3657358" y="3980352"/>
                  </a:cubicBezTo>
                  <a:cubicBezTo>
                    <a:pt x="3657358" y="3980352"/>
                    <a:pt x="3657358" y="3980352"/>
                    <a:pt x="3505907" y="3901458"/>
                  </a:cubicBezTo>
                  <a:close/>
                  <a:moveTo>
                    <a:pt x="3795055" y="3815269"/>
                  </a:moveTo>
                  <a:lnTo>
                    <a:pt x="3920167" y="3840292"/>
                  </a:lnTo>
                  <a:lnTo>
                    <a:pt x="3697746" y="3829170"/>
                  </a:lnTo>
                  <a:lnTo>
                    <a:pt x="3795055" y="3815269"/>
                  </a:lnTo>
                  <a:close/>
                  <a:moveTo>
                    <a:pt x="4425720" y="1620817"/>
                  </a:moveTo>
                  <a:cubicBezTo>
                    <a:pt x="4481777" y="1618505"/>
                    <a:pt x="4548787" y="1627756"/>
                    <a:pt x="4507550" y="1693542"/>
                  </a:cubicBezTo>
                  <a:cubicBezTo>
                    <a:pt x="4349199" y="1746171"/>
                    <a:pt x="4349199" y="1746171"/>
                    <a:pt x="4349199" y="1746171"/>
                  </a:cubicBezTo>
                  <a:cubicBezTo>
                    <a:pt x="4250230" y="1746171"/>
                    <a:pt x="4250230" y="1746171"/>
                    <a:pt x="4250230" y="1746171"/>
                  </a:cubicBezTo>
                  <a:cubicBezTo>
                    <a:pt x="3973117" y="1864587"/>
                    <a:pt x="3973117" y="1864587"/>
                    <a:pt x="3973117" y="1864587"/>
                  </a:cubicBezTo>
                  <a:lnTo>
                    <a:pt x="3247344" y="2055367"/>
                  </a:lnTo>
                  <a:cubicBezTo>
                    <a:pt x="3379303" y="2015895"/>
                    <a:pt x="3379303" y="2015895"/>
                    <a:pt x="3379303" y="2015895"/>
                  </a:cubicBezTo>
                  <a:cubicBezTo>
                    <a:pt x="3913736" y="1838272"/>
                    <a:pt x="3913736" y="1838272"/>
                    <a:pt x="3913736" y="1838272"/>
                  </a:cubicBezTo>
                  <a:cubicBezTo>
                    <a:pt x="4091880" y="1759329"/>
                    <a:pt x="4091880" y="1759329"/>
                    <a:pt x="4091880" y="1759329"/>
                  </a:cubicBezTo>
                  <a:cubicBezTo>
                    <a:pt x="4091880" y="1759329"/>
                    <a:pt x="4303014" y="1634335"/>
                    <a:pt x="4362395" y="1627756"/>
                  </a:cubicBezTo>
                  <a:cubicBezTo>
                    <a:pt x="4362395" y="1627756"/>
                    <a:pt x="4392086" y="1622205"/>
                    <a:pt x="4425720" y="1620817"/>
                  </a:cubicBezTo>
                  <a:close/>
                  <a:moveTo>
                    <a:pt x="2833481" y="1554921"/>
                  </a:moveTo>
                  <a:cubicBezTo>
                    <a:pt x="2833481" y="1554921"/>
                    <a:pt x="2846986" y="1568425"/>
                    <a:pt x="2840234" y="1581930"/>
                  </a:cubicBezTo>
                  <a:cubicBezTo>
                    <a:pt x="2826729" y="1595434"/>
                    <a:pt x="2799721" y="1602186"/>
                    <a:pt x="2799721" y="1602186"/>
                  </a:cubicBezTo>
                  <a:lnTo>
                    <a:pt x="2813225" y="1568425"/>
                  </a:lnTo>
                  <a:cubicBezTo>
                    <a:pt x="2813225" y="1568425"/>
                    <a:pt x="2813225" y="1568425"/>
                    <a:pt x="2833481" y="1554921"/>
                  </a:cubicBezTo>
                  <a:close/>
                  <a:moveTo>
                    <a:pt x="1461755" y="1526595"/>
                  </a:moveTo>
                  <a:lnTo>
                    <a:pt x="1461715" y="1526922"/>
                  </a:lnTo>
                  <a:lnTo>
                    <a:pt x="1461549" y="1527110"/>
                  </a:lnTo>
                  <a:cubicBezTo>
                    <a:pt x="1453516" y="1537303"/>
                    <a:pt x="1446924" y="1547187"/>
                    <a:pt x="1443628" y="1555424"/>
                  </a:cubicBezTo>
                  <a:cubicBezTo>
                    <a:pt x="1437036" y="1568603"/>
                    <a:pt x="1443628" y="1555424"/>
                    <a:pt x="1450219" y="1542245"/>
                  </a:cubicBezTo>
                  <a:cubicBezTo>
                    <a:pt x="1453515" y="1532361"/>
                    <a:pt x="1460107" y="1522477"/>
                    <a:pt x="1461755" y="1526595"/>
                  </a:cubicBezTo>
                  <a:close/>
                  <a:moveTo>
                    <a:pt x="1522730" y="1463171"/>
                  </a:moveTo>
                  <a:cubicBezTo>
                    <a:pt x="1522730" y="1463171"/>
                    <a:pt x="1588649" y="1463171"/>
                    <a:pt x="1582058" y="1496119"/>
                  </a:cubicBezTo>
                  <a:cubicBezTo>
                    <a:pt x="1575466" y="1529066"/>
                    <a:pt x="1562282" y="1614730"/>
                    <a:pt x="1562282" y="1614730"/>
                  </a:cubicBezTo>
                  <a:cubicBezTo>
                    <a:pt x="1582058" y="1674035"/>
                    <a:pt x="1582058" y="1674035"/>
                    <a:pt x="1582058" y="1674035"/>
                  </a:cubicBezTo>
                  <a:cubicBezTo>
                    <a:pt x="1601833" y="1739931"/>
                    <a:pt x="1601833" y="1739931"/>
                    <a:pt x="1601833" y="1739931"/>
                  </a:cubicBezTo>
                  <a:cubicBezTo>
                    <a:pt x="1568874" y="1779468"/>
                    <a:pt x="1568874" y="1779468"/>
                    <a:pt x="1568874" y="1779468"/>
                  </a:cubicBezTo>
                  <a:cubicBezTo>
                    <a:pt x="1549098" y="1851952"/>
                    <a:pt x="1549098" y="1851952"/>
                    <a:pt x="1549098" y="1851952"/>
                  </a:cubicBezTo>
                  <a:cubicBezTo>
                    <a:pt x="1549098" y="1851952"/>
                    <a:pt x="1601833" y="1917847"/>
                    <a:pt x="1661160" y="1891489"/>
                  </a:cubicBezTo>
                  <a:cubicBezTo>
                    <a:pt x="1661160" y="1891489"/>
                    <a:pt x="1740263" y="1983742"/>
                    <a:pt x="1812774" y="1911258"/>
                  </a:cubicBezTo>
                  <a:cubicBezTo>
                    <a:pt x="1812774" y="1911258"/>
                    <a:pt x="1891877" y="1812415"/>
                    <a:pt x="1924837" y="1891489"/>
                  </a:cubicBezTo>
                  <a:cubicBezTo>
                    <a:pt x="2010532" y="1838773"/>
                    <a:pt x="2010532" y="1838773"/>
                    <a:pt x="2010532" y="1838773"/>
                  </a:cubicBezTo>
                  <a:cubicBezTo>
                    <a:pt x="2135778" y="1799236"/>
                    <a:pt x="2135778" y="1799236"/>
                    <a:pt x="2135778" y="1799236"/>
                  </a:cubicBezTo>
                  <a:cubicBezTo>
                    <a:pt x="2135778" y="1799236"/>
                    <a:pt x="2181921" y="1812415"/>
                    <a:pt x="2188513" y="1772878"/>
                  </a:cubicBezTo>
                  <a:cubicBezTo>
                    <a:pt x="2188513" y="1772878"/>
                    <a:pt x="2155554" y="1700393"/>
                    <a:pt x="2228065" y="1687214"/>
                  </a:cubicBezTo>
                  <a:cubicBezTo>
                    <a:pt x="2261024" y="1634498"/>
                    <a:pt x="2261024" y="1634498"/>
                    <a:pt x="2261024" y="1634498"/>
                  </a:cubicBezTo>
                  <a:cubicBezTo>
                    <a:pt x="2261024" y="1634498"/>
                    <a:pt x="2392862" y="1555424"/>
                    <a:pt x="2465373" y="1634498"/>
                  </a:cubicBezTo>
                  <a:cubicBezTo>
                    <a:pt x="2498333" y="1746520"/>
                    <a:pt x="2498333" y="1746520"/>
                    <a:pt x="2498333" y="1746520"/>
                  </a:cubicBezTo>
                  <a:cubicBezTo>
                    <a:pt x="2498333" y="1746520"/>
                    <a:pt x="2584028" y="1792647"/>
                    <a:pt x="2518109" y="1838773"/>
                  </a:cubicBezTo>
                  <a:cubicBezTo>
                    <a:pt x="2491741" y="1898079"/>
                    <a:pt x="2491741" y="1898079"/>
                    <a:pt x="2491741" y="1898079"/>
                  </a:cubicBezTo>
                  <a:cubicBezTo>
                    <a:pt x="2491741" y="1898079"/>
                    <a:pt x="2544476" y="1957384"/>
                    <a:pt x="2478557" y="2010100"/>
                  </a:cubicBezTo>
                  <a:cubicBezTo>
                    <a:pt x="2478557" y="2010100"/>
                    <a:pt x="2419230" y="2082585"/>
                    <a:pt x="2491741" y="2082585"/>
                  </a:cubicBezTo>
                  <a:cubicBezTo>
                    <a:pt x="2524701" y="2148480"/>
                    <a:pt x="2524701" y="2148480"/>
                    <a:pt x="2524701" y="2148480"/>
                  </a:cubicBezTo>
                  <a:cubicBezTo>
                    <a:pt x="2524701" y="2148480"/>
                    <a:pt x="2577436" y="2188017"/>
                    <a:pt x="2570844" y="2260502"/>
                  </a:cubicBezTo>
                  <a:cubicBezTo>
                    <a:pt x="2696090" y="2339576"/>
                    <a:pt x="2696090" y="2339576"/>
                    <a:pt x="2696090" y="2339576"/>
                  </a:cubicBezTo>
                  <a:cubicBezTo>
                    <a:pt x="2788377" y="2379113"/>
                    <a:pt x="2788377" y="2379113"/>
                    <a:pt x="2788377" y="2379113"/>
                  </a:cubicBezTo>
                  <a:cubicBezTo>
                    <a:pt x="2887256" y="2425239"/>
                    <a:pt x="2887256" y="2425239"/>
                    <a:pt x="2887256" y="2425239"/>
                  </a:cubicBezTo>
                  <a:cubicBezTo>
                    <a:pt x="2979542" y="2359344"/>
                    <a:pt x="2979542" y="2359344"/>
                    <a:pt x="2979542" y="2359344"/>
                  </a:cubicBezTo>
                  <a:cubicBezTo>
                    <a:pt x="3085013" y="2326397"/>
                    <a:pt x="3085013" y="2326397"/>
                    <a:pt x="3085013" y="2326397"/>
                  </a:cubicBezTo>
                  <a:cubicBezTo>
                    <a:pt x="3085013" y="2372523"/>
                    <a:pt x="3085013" y="2372523"/>
                    <a:pt x="3085013" y="2372523"/>
                  </a:cubicBezTo>
                  <a:cubicBezTo>
                    <a:pt x="3019094" y="2405471"/>
                    <a:pt x="3019094" y="2405471"/>
                    <a:pt x="3019094" y="2405471"/>
                  </a:cubicBezTo>
                  <a:cubicBezTo>
                    <a:pt x="2966358" y="2471366"/>
                    <a:pt x="2966358" y="2471366"/>
                    <a:pt x="2966358" y="2471366"/>
                  </a:cubicBezTo>
                  <a:cubicBezTo>
                    <a:pt x="2900439" y="2517493"/>
                    <a:pt x="2900439" y="2517493"/>
                    <a:pt x="2900439" y="2517493"/>
                  </a:cubicBezTo>
                  <a:cubicBezTo>
                    <a:pt x="2893847" y="2596567"/>
                    <a:pt x="2893847" y="2596567"/>
                    <a:pt x="2893847" y="2596567"/>
                  </a:cubicBezTo>
                  <a:cubicBezTo>
                    <a:pt x="2900439" y="2616335"/>
                    <a:pt x="2920215" y="2609746"/>
                    <a:pt x="2926807" y="2603156"/>
                  </a:cubicBezTo>
                  <a:cubicBezTo>
                    <a:pt x="2939991" y="2596567"/>
                    <a:pt x="2939991" y="2589977"/>
                    <a:pt x="2913623" y="2636104"/>
                  </a:cubicBezTo>
                  <a:cubicBezTo>
                    <a:pt x="2860888" y="2721767"/>
                    <a:pt x="2887256" y="2754715"/>
                    <a:pt x="2887256" y="2754715"/>
                  </a:cubicBezTo>
                  <a:cubicBezTo>
                    <a:pt x="2880664" y="2807431"/>
                    <a:pt x="2880664" y="2807431"/>
                    <a:pt x="2880664" y="2807431"/>
                  </a:cubicBezTo>
                  <a:cubicBezTo>
                    <a:pt x="2966358" y="2820610"/>
                    <a:pt x="2966358" y="2820610"/>
                    <a:pt x="2966358" y="2820610"/>
                  </a:cubicBezTo>
                  <a:cubicBezTo>
                    <a:pt x="2966358" y="2820610"/>
                    <a:pt x="3019094" y="2820610"/>
                    <a:pt x="3005910" y="2886505"/>
                  </a:cubicBezTo>
                  <a:cubicBezTo>
                    <a:pt x="3012502" y="2965579"/>
                    <a:pt x="3012502" y="2965579"/>
                    <a:pt x="3012502" y="2965579"/>
                  </a:cubicBezTo>
                  <a:cubicBezTo>
                    <a:pt x="3065237" y="2945811"/>
                    <a:pt x="3065237" y="2945811"/>
                    <a:pt x="3065237" y="2945811"/>
                  </a:cubicBezTo>
                  <a:cubicBezTo>
                    <a:pt x="3078421" y="3044653"/>
                    <a:pt x="3078421" y="3044653"/>
                    <a:pt x="3078421" y="3044653"/>
                  </a:cubicBezTo>
                  <a:cubicBezTo>
                    <a:pt x="3078421" y="3044653"/>
                    <a:pt x="3078421" y="3084190"/>
                    <a:pt x="3058645" y="3110548"/>
                  </a:cubicBezTo>
                  <a:cubicBezTo>
                    <a:pt x="3032277" y="3130317"/>
                    <a:pt x="3032277" y="3130317"/>
                    <a:pt x="3032277" y="3130317"/>
                  </a:cubicBezTo>
                  <a:cubicBezTo>
                    <a:pt x="3111380" y="3189623"/>
                    <a:pt x="3111380" y="3189623"/>
                    <a:pt x="3111380" y="3189623"/>
                  </a:cubicBezTo>
                  <a:cubicBezTo>
                    <a:pt x="3157524" y="3262107"/>
                    <a:pt x="3157524" y="3262107"/>
                    <a:pt x="3157524" y="3262107"/>
                  </a:cubicBezTo>
                  <a:cubicBezTo>
                    <a:pt x="3150932" y="3301644"/>
                    <a:pt x="3131156" y="3341181"/>
                    <a:pt x="3131156" y="3341181"/>
                  </a:cubicBezTo>
                  <a:cubicBezTo>
                    <a:pt x="3170708" y="3387308"/>
                    <a:pt x="3170708" y="3387308"/>
                    <a:pt x="3170708" y="3387308"/>
                  </a:cubicBezTo>
                  <a:cubicBezTo>
                    <a:pt x="3164116" y="3492740"/>
                    <a:pt x="3164116" y="3492740"/>
                    <a:pt x="3164116" y="3492740"/>
                  </a:cubicBezTo>
                  <a:cubicBezTo>
                    <a:pt x="3269586" y="3604762"/>
                    <a:pt x="3269586" y="3604762"/>
                    <a:pt x="3269586" y="3604762"/>
                  </a:cubicBezTo>
                  <a:cubicBezTo>
                    <a:pt x="3144340" y="3677246"/>
                    <a:pt x="3144340" y="3677246"/>
                    <a:pt x="3144340" y="3677246"/>
                  </a:cubicBezTo>
                  <a:cubicBezTo>
                    <a:pt x="3104788" y="3716783"/>
                    <a:pt x="3104788" y="3716783"/>
                    <a:pt x="3104788" y="3716783"/>
                  </a:cubicBezTo>
                  <a:cubicBezTo>
                    <a:pt x="3078421" y="3789268"/>
                    <a:pt x="3078421" y="3789268"/>
                    <a:pt x="3078421" y="3789268"/>
                  </a:cubicBezTo>
                  <a:cubicBezTo>
                    <a:pt x="3065237" y="3868342"/>
                    <a:pt x="3065237" y="3868342"/>
                    <a:pt x="3065237" y="3868342"/>
                  </a:cubicBezTo>
                  <a:cubicBezTo>
                    <a:pt x="2986134" y="3901289"/>
                    <a:pt x="2986134" y="3901289"/>
                    <a:pt x="2986134" y="3901289"/>
                  </a:cubicBezTo>
                  <a:cubicBezTo>
                    <a:pt x="2939991" y="3901289"/>
                    <a:pt x="2939991" y="3901289"/>
                    <a:pt x="2939991" y="3901289"/>
                  </a:cubicBezTo>
                  <a:cubicBezTo>
                    <a:pt x="2939991" y="3901289"/>
                    <a:pt x="2933399" y="3934237"/>
                    <a:pt x="2926807" y="3960595"/>
                  </a:cubicBezTo>
                  <a:cubicBezTo>
                    <a:pt x="2920215" y="3986953"/>
                    <a:pt x="2913623" y="4033080"/>
                    <a:pt x="2913623" y="4033080"/>
                  </a:cubicBezTo>
                  <a:cubicBezTo>
                    <a:pt x="2847704" y="4079206"/>
                    <a:pt x="2847704" y="4079206"/>
                    <a:pt x="2847704" y="4079206"/>
                  </a:cubicBezTo>
                  <a:cubicBezTo>
                    <a:pt x="2748825" y="4085796"/>
                    <a:pt x="2748825" y="4085796"/>
                    <a:pt x="2748825" y="4085796"/>
                  </a:cubicBezTo>
                  <a:cubicBezTo>
                    <a:pt x="2748825" y="4085796"/>
                    <a:pt x="2729050" y="4098975"/>
                    <a:pt x="2702682" y="4098975"/>
                  </a:cubicBezTo>
                  <a:cubicBezTo>
                    <a:pt x="2676314" y="4105564"/>
                    <a:pt x="2656539" y="4164870"/>
                    <a:pt x="2656539" y="4164870"/>
                  </a:cubicBezTo>
                  <a:cubicBezTo>
                    <a:pt x="2597212" y="4197817"/>
                    <a:pt x="2597212" y="4230765"/>
                    <a:pt x="2610395" y="4257123"/>
                  </a:cubicBezTo>
                  <a:cubicBezTo>
                    <a:pt x="2623579" y="4283481"/>
                    <a:pt x="2623579" y="4309839"/>
                    <a:pt x="2610395" y="4336197"/>
                  </a:cubicBezTo>
                  <a:cubicBezTo>
                    <a:pt x="2597212" y="4355966"/>
                    <a:pt x="2630171" y="4388913"/>
                    <a:pt x="2584028" y="4395503"/>
                  </a:cubicBezTo>
                  <a:cubicBezTo>
                    <a:pt x="2537884" y="4402092"/>
                    <a:pt x="2524701" y="4408682"/>
                    <a:pt x="2498333" y="4415271"/>
                  </a:cubicBezTo>
                  <a:cubicBezTo>
                    <a:pt x="2471965" y="4415271"/>
                    <a:pt x="2471965" y="4415271"/>
                    <a:pt x="2471965" y="4415271"/>
                  </a:cubicBezTo>
                  <a:cubicBezTo>
                    <a:pt x="2386271" y="4448219"/>
                    <a:pt x="2386271" y="4448219"/>
                    <a:pt x="2386271" y="4448219"/>
                  </a:cubicBezTo>
                  <a:cubicBezTo>
                    <a:pt x="2386271" y="4448219"/>
                    <a:pt x="2359903" y="4514114"/>
                    <a:pt x="2412638" y="4566830"/>
                  </a:cubicBezTo>
                  <a:cubicBezTo>
                    <a:pt x="2478557" y="4639314"/>
                    <a:pt x="2478557" y="4639314"/>
                    <a:pt x="2478557" y="4639314"/>
                  </a:cubicBezTo>
                  <a:cubicBezTo>
                    <a:pt x="2478557" y="4639314"/>
                    <a:pt x="2544476" y="4678851"/>
                    <a:pt x="2518109" y="4678851"/>
                  </a:cubicBezTo>
                  <a:cubicBezTo>
                    <a:pt x="2485149" y="4678851"/>
                    <a:pt x="2419230" y="4685441"/>
                    <a:pt x="2419230" y="4685441"/>
                  </a:cubicBezTo>
                  <a:cubicBezTo>
                    <a:pt x="2392862" y="4626135"/>
                    <a:pt x="2392862" y="4626135"/>
                    <a:pt x="2392862" y="4626135"/>
                  </a:cubicBezTo>
                  <a:cubicBezTo>
                    <a:pt x="2346719" y="4560240"/>
                    <a:pt x="2346719" y="4560240"/>
                    <a:pt x="2346719" y="4560240"/>
                  </a:cubicBezTo>
                  <a:cubicBezTo>
                    <a:pt x="2346719" y="4507524"/>
                    <a:pt x="2346719" y="4507524"/>
                    <a:pt x="2346719" y="4507524"/>
                  </a:cubicBezTo>
                  <a:cubicBezTo>
                    <a:pt x="2300576" y="4454808"/>
                    <a:pt x="2300576" y="4454808"/>
                    <a:pt x="2300576" y="4454808"/>
                  </a:cubicBezTo>
                  <a:cubicBezTo>
                    <a:pt x="2267616" y="4415271"/>
                    <a:pt x="2267616" y="4415271"/>
                    <a:pt x="2267616" y="4415271"/>
                  </a:cubicBezTo>
                  <a:cubicBezTo>
                    <a:pt x="2267616" y="4415271"/>
                    <a:pt x="2188513" y="4369145"/>
                    <a:pt x="2181921" y="4402092"/>
                  </a:cubicBezTo>
                  <a:cubicBezTo>
                    <a:pt x="2168737" y="4421861"/>
                    <a:pt x="2168737" y="4421861"/>
                    <a:pt x="2162145" y="4421861"/>
                  </a:cubicBezTo>
                  <a:cubicBezTo>
                    <a:pt x="2162145" y="4421861"/>
                    <a:pt x="2162145" y="4421861"/>
                    <a:pt x="2162145" y="4448219"/>
                  </a:cubicBezTo>
                  <a:cubicBezTo>
                    <a:pt x="2162145" y="4494345"/>
                    <a:pt x="2195105" y="4487756"/>
                    <a:pt x="2162145" y="4494345"/>
                  </a:cubicBezTo>
                  <a:cubicBezTo>
                    <a:pt x="2122594" y="4507524"/>
                    <a:pt x="2122594" y="4507524"/>
                    <a:pt x="2122594" y="4507524"/>
                  </a:cubicBezTo>
                  <a:cubicBezTo>
                    <a:pt x="2056675" y="4435040"/>
                    <a:pt x="2056675" y="4435040"/>
                    <a:pt x="2056675" y="4435040"/>
                  </a:cubicBezTo>
                  <a:cubicBezTo>
                    <a:pt x="2030307" y="4435040"/>
                    <a:pt x="2003940" y="4474577"/>
                    <a:pt x="2003940" y="4474577"/>
                  </a:cubicBezTo>
                  <a:cubicBezTo>
                    <a:pt x="2003940" y="4474577"/>
                    <a:pt x="1957796" y="4481166"/>
                    <a:pt x="1938021" y="4500935"/>
                  </a:cubicBezTo>
                  <a:cubicBezTo>
                    <a:pt x="1918245" y="4520703"/>
                    <a:pt x="1918245" y="4520703"/>
                    <a:pt x="1918245" y="4520703"/>
                  </a:cubicBezTo>
                  <a:cubicBezTo>
                    <a:pt x="1918245" y="4520703"/>
                    <a:pt x="1852326" y="4553651"/>
                    <a:pt x="1839142" y="4573419"/>
                  </a:cubicBezTo>
                  <a:cubicBezTo>
                    <a:pt x="1825958" y="4599777"/>
                    <a:pt x="1819366" y="4632725"/>
                    <a:pt x="1819366" y="4632725"/>
                  </a:cubicBezTo>
                  <a:cubicBezTo>
                    <a:pt x="1839142" y="5159886"/>
                    <a:pt x="1839142" y="5159886"/>
                    <a:pt x="1839142" y="5159886"/>
                  </a:cubicBezTo>
                  <a:cubicBezTo>
                    <a:pt x="1792999" y="5166475"/>
                    <a:pt x="1792999" y="5166475"/>
                    <a:pt x="1792999" y="5166475"/>
                  </a:cubicBezTo>
                  <a:cubicBezTo>
                    <a:pt x="1792999" y="5074222"/>
                    <a:pt x="1792999" y="5074222"/>
                    <a:pt x="1792999" y="5074222"/>
                  </a:cubicBezTo>
                  <a:cubicBezTo>
                    <a:pt x="1792999" y="5074222"/>
                    <a:pt x="1766631" y="4988558"/>
                    <a:pt x="1773223" y="4968790"/>
                  </a:cubicBezTo>
                  <a:cubicBezTo>
                    <a:pt x="1773223" y="4942432"/>
                    <a:pt x="1753447" y="4843589"/>
                    <a:pt x="1753447" y="4843589"/>
                  </a:cubicBezTo>
                  <a:cubicBezTo>
                    <a:pt x="1773223" y="4738157"/>
                    <a:pt x="1773223" y="4738157"/>
                    <a:pt x="1773223" y="4738157"/>
                  </a:cubicBezTo>
                  <a:cubicBezTo>
                    <a:pt x="1766631" y="4678851"/>
                    <a:pt x="1766631" y="4678851"/>
                    <a:pt x="1766631" y="4678851"/>
                  </a:cubicBezTo>
                  <a:cubicBezTo>
                    <a:pt x="1694120" y="4639314"/>
                    <a:pt x="1694120" y="4639314"/>
                    <a:pt x="1694120" y="4639314"/>
                  </a:cubicBezTo>
                  <a:cubicBezTo>
                    <a:pt x="1694120" y="4639314"/>
                    <a:pt x="1634793" y="4599777"/>
                    <a:pt x="1641385" y="4652493"/>
                  </a:cubicBezTo>
                  <a:cubicBezTo>
                    <a:pt x="1647977" y="4705210"/>
                    <a:pt x="1628201" y="4738157"/>
                    <a:pt x="1628201" y="4738157"/>
                  </a:cubicBezTo>
                  <a:cubicBezTo>
                    <a:pt x="1582058" y="4757926"/>
                    <a:pt x="1549098" y="4738157"/>
                    <a:pt x="1562282" y="4711799"/>
                  </a:cubicBezTo>
                  <a:cubicBezTo>
                    <a:pt x="1575466" y="4692030"/>
                    <a:pt x="1575466" y="4692030"/>
                    <a:pt x="1575466" y="4692030"/>
                  </a:cubicBezTo>
                  <a:cubicBezTo>
                    <a:pt x="1582058" y="4612956"/>
                    <a:pt x="1582058" y="4612956"/>
                    <a:pt x="1582058" y="4612956"/>
                  </a:cubicBezTo>
                  <a:cubicBezTo>
                    <a:pt x="1535914" y="4580009"/>
                    <a:pt x="1535914" y="4580009"/>
                    <a:pt x="1535914" y="4580009"/>
                  </a:cubicBezTo>
                  <a:cubicBezTo>
                    <a:pt x="1535914" y="4580009"/>
                    <a:pt x="1529322" y="4553651"/>
                    <a:pt x="1502955" y="4533882"/>
                  </a:cubicBezTo>
                  <a:cubicBezTo>
                    <a:pt x="1483179" y="4507524"/>
                    <a:pt x="1483179" y="4507524"/>
                    <a:pt x="1483179" y="4507524"/>
                  </a:cubicBezTo>
                  <a:cubicBezTo>
                    <a:pt x="1390892" y="4461398"/>
                    <a:pt x="1390892" y="4461398"/>
                    <a:pt x="1390892" y="4461398"/>
                  </a:cubicBezTo>
                  <a:cubicBezTo>
                    <a:pt x="1390892" y="4461398"/>
                    <a:pt x="1357933" y="4494345"/>
                    <a:pt x="1344749" y="4514114"/>
                  </a:cubicBezTo>
                  <a:cubicBezTo>
                    <a:pt x="1331565" y="4540472"/>
                    <a:pt x="1285422" y="4553651"/>
                    <a:pt x="1285422" y="4553651"/>
                  </a:cubicBezTo>
                  <a:cubicBezTo>
                    <a:pt x="1206319" y="4553651"/>
                    <a:pt x="1206319" y="4553651"/>
                    <a:pt x="1206319" y="4553651"/>
                  </a:cubicBezTo>
                  <a:cubicBezTo>
                    <a:pt x="1160175" y="4527293"/>
                    <a:pt x="1160175" y="4527293"/>
                    <a:pt x="1160175" y="4527293"/>
                  </a:cubicBezTo>
                  <a:cubicBezTo>
                    <a:pt x="1140400" y="4448219"/>
                    <a:pt x="1140400" y="4448219"/>
                    <a:pt x="1140400" y="4448219"/>
                  </a:cubicBezTo>
                  <a:cubicBezTo>
                    <a:pt x="1140400" y="4448219"/>
                    <a:pt x="1127216" y="4421861"/>
                    <a:pt x="1100848" y="4402092"/>
                  </a:cubicBezTo>
                  <a:cubicBezTo>
                    <a:pt x="1081073" y="4375734"/>
                    <a:pt x="988786" y="4316428"/>
                    <a:pt x="988786" y="4316428"/>
                  </a:cubicBezTo>
                  <a:cubicBezTo>
                    <a:pt x="942643" y="4283481"/>
                    <a:pt x="942643" y="4283481"/>
                    <a:pt x="942643" y="4283481"/>
                  </a:cubicBezTo>
                  <a:cubicBezTo>
                    <a:pt x="942643" y="4283481"/>
                    <a:pt x="949234" y="4224175"/>
                    <a:pt x="949234" y="4197817"/>
                  </a:cubicBezTo>
                  <a:cubicBezTo>
                    <a:pt x="949234" y="4184638"/>
                    <a:pt x="955826" y="4184638"/>
                    <a:pt x="962418" y="4184638"/>
                  </a:cubicBezTo>
                  <a:cubicBezTo>
                    <a:pt x="969010" y="4184638"/>
                    <a:pt x="969010" y="4184638"/>
                    <a:pt x="942643" y="4171459"/>
                  </a:cubicBezTo>
                  <a:cubicBezTo>
                    <a:pt x="896499" y="4145101"/>
                    <a:pt x="955826" y="4164870"/>
                    <a:pt x="896499" y="4145101"/>
                  </a:cubicBezTo>
                  <a:cubicBezTo>
                    <a:pt x="837172" y="4125333"/>
                    <a:pt x="771253" y="4118743"/>
                    <a:pt x="804213" y="4079206"/>
                  </a:cubicBezTo>
                  <a:cubicBezTo>
                    <a:pt x="837172" y="4033080"/>
                    <a:pt x="837172" y="4033080"/>
                    <a:pt x="837172" y="4033080"/>
                  </a:cubicBezTo>
                  <a:cubicBezTo>
                    <a:pt x="837172" y="4033080"/>
                    <a:pt x="817396" y="3960595"/>
                    <a:pt x="791029" y="3973774"/>
                  </a:cubicBezTo>
                  <a:cubicBezTo>
                    <a:pt x="777845" y="3973774"/>
                    <a:pt x="771253" y="3973774"/>
                    <a:pt x="764661" y="3967185"/>
                  </a:cubicBezTo>
                  <a:cubicBezTo>
                    <a:pt x="758069" y="3960595"/>
                    <a:pt x="744885" y="3960595"/>
                    <a:pt x="725110" y="3986953"/>
                  </a:cubicBezTo>
                  <a:cubicBezTo>
                    <a:pt x="692150" y="4026490"/>
                    <a:pt x="731702" y="4000132"/>
                    <a:pt x="692150" y="4026490"/>
                  </a:cubicBezTo>
                  <a:cubicBezTo>
                    <a:pt x="646007" y="4052848"/>
                    <a:pt x="619639" y="4039669"/>
                    <a:pt x="619639" y="4039669"/>
                  </a:cubicBezTo>
                  <a:cubicBezTo>
                    <a:pt x="573496" y="3986953"/>
                    <a:pt x="573496" y="3986953"/>
                    <a:pt x="573496" y="3986953"/>
                  </a:cubicBezTo>
                  <a:cubicBezTo>
                    <a:pt x="593271" y="3934237"/>
                    <a:pt x="593271" y="3934237"/>
                    <a:pt x="593271" y="3934237"/>
                  </a:cubicBezTo>
                  <a:cubicBezTo>
                    <a:pt x="553720" y="3881521"/>
                    <a:pt x="566904" y="3848573"/>
                    <a:pt x="533944" y="3841984"/>
                  </a:cubicBezTo>
                  <a:cubicBezTo>
                    <a:pt x="494393" y="3835394"/>
                    <a:pt x="461433" y="3802447"/>
                    <a:pt x="461433" y="3802447"/>
                  </a:cubicBezTo>
                  <a:cubicBezTo>
                    <a:pt x="441658" y="3756320"/>
                    <a:pt x="441658" y="3756320"/>
                    <a:pt x="441658" y="3756320"/>
                  </a:cubicBezTo>
                  <a:cubicBezTo>
                    <a:pt x="441658" y="3756320"/>
                    <a:pt x="408698" y="3631120"/>
                    <a:pt x="375739" y="3637709"/>
                  </a:cubicBezTo>
                  <a:cubicBezTo>
                    <a:pt x="362555" y="3637709"/>
                    <a:pt x="355963" y="3631120"/>
                    <a:pt x="342779" y="3624530"/>
                  </a:cubicBezTo>
                  <a:cubicBezTo>
                    <a:pt x="336187" y="3617941"/>
                    <a:pt x="323003" y="3611351"/>
                    <a:pt x="309820" y="3611351"/>
                  </a:cubicBezTo>
                  <a:cubicBezTo>
                    <a:pt x="283452" y="3617941"/>
                    <a:pt x="204349" y="3611351"/>
                    <a:pt x="204349" y="3611351"/>
                  </a:cubicBezTo>
                  <a:cubicBezTo>
                    <a:pt x="138430" y="3558635"/>
                    <a:pt x="138430" y="3558635"/>
                    <a:pt x="138430" y="3558635"/>
                  </a:cubicBezTo>
                  <a:cubicBezTo>
                    <a:pt x="138430" y="3558635"/>
                    <a:pt x="138430" y="3538866"/>
                    <a:pt x="151614" y="3512508"/>
                  </a:cubicBezTo>
                  <a:cubicBezTo>
                    <a:pt x="164798" y="3492740"/>
                    <a:pt x="164798" y="3492740"/>
                    <a:pt x="164798" y="3492740"/>
                  </a:cubicBezTo>
                  <a:cubicBezTo>
                    <a:pt x="164798" y="3492740"/>
                    <a:pt x="158206" y="3505919"/>
                    <a:pt x="105470" y="3492740"/>
                  </a:cubicBezTo>
                  <a:cubicBezTo>
                    <a:pt x="52735" y="3486150"/>
                    <a:pt x="39551" y="3433434"/>
                    <a:pt x="39551" y="3433434"/>
                  </a:cubicBezTo>
                  <a:cubicBezTo>
                    <a:pt x="39551" y="3433434"/>
                    <a:pt x="59327" y="3400487"/>
                    <a:pt x="39551" y="3360950"/>
                  </a:cubicBezTo>
                  <a:cubicBezTo>
                    <a:pt x="26368" y="3328002"/>
                    <a:pt x="0" y="3229160"/>
                    <a:pt x="0" y="3229160"/>
                  </a:cubicBezTo>
                  <a:cubicBezTo>
                    <a:pt x="32959" y="3176444"/>
                    <a:pt x="32959" y="3176444"/>
                    <a:pt x="32959" y="3176444"/>
                  </a:cubicBezTo>
                  <a:cubicBezTo>
                    <a:pt x="112062" y="3117138"/>
                    <a:pt x="112062" y="3117138"/>
                    <a:pt x="112062" y="3117138"/>
                  </a:cubicBezTo>
                  <a:cubicBezTo>
                    <a:pt x="145022" y="3071011"/>
                    <a:pt x="158206" y="2978758"/>
                    <a:pt x="158206" y="2978758"/>
                  </a:cubicBezTo>
                  <a:cubicBezTo>
                    <a:pt x="210941" y="2965579"/>
                    <a:pt x="224125" y="2952400"/>
                    <a:pt x="257084" y="2952400"/>
                  </a:cubicBezTo>
                  <a:cubicBezTo>
                    <a:pt x="296636" y="2952400"/>
                    <a:pt x="296636" y="2932632"/>
                    <a:pt x="336187" y="2939221"/>
                  </a:cubicBezTo>
                  <a:cubicBezTo>
                    <a:pt x="369147" y="2945811"/>
                    <a:pt x="382330" y="2919453"/>
                    <a:pt x="382330" y="2919453"/>
                  </a:cubicBezTo>
                  <a:cubicBezTo>
                    <a:pt x="355963" y="2879916"/>
                    <a:pt x="342779" y="2853558"/>
                    <a:pt x="316411" y="2840379"/>
                  </a:cubicBezTo>
                  <a:cubicBezTo>
                    <a:pt x="296636" y="2827200"/>
                    <a:pt x="276860" y="2787662"/>
                    <a:pt x="276860" y="2787662"/>
                  </a:cubicBezTo>
                  <a:cubicBezTo>
                    <a:pt x="276860" y="2701999"/>
                    <a:pt x="276860" y="2701999"/>
                    <a:pt x="276860" y="2701999"/>
                  </a:cubicBezTo>
                  <a:cubicBezTo>
                    <a:pt x="276860" y="2701999"/>
                    <a:pt x="250492" y="2649283"/>
                    <a:pt x="263676" y="2622925"/>
                  </a:cubicBezTo>
                  <a:cubicBezTo>
                    <a:pt x="276860" y="2603156"/>
                    <a:pt x="210941" y="2622925"/>
                    <a:pt x="276860" y="2603156"/>
                  </a:cubicBezTo>
                  <a:cubicBezTo>
                    <a:pt x="342779" y="2583388"/>
                    <a:pt x="342779" y="2583388"/>
                    <a:pt x="342779" y="2583388"/>
                  </a:cubicBezTo>
                  <a:cubicBezTo>
                    <a:pt x="355963" y="2517493"/>
                    <a:pt x="355963" y="2517493"/>
                    <a:pt x="355963" y="2517493"/>
                  </a:cubicBezTo>
                  <a:cubicBezTo>
                    <a:pt x="355963" y="2431829"/>
                    <a:pt x="355963" y="2431829"/>
                    <a:pt x="355963" y="2431829"/>
                  </a:cubicBezTo>
                  <a:cubicBezTo>
                    <a:pt x="408698" y="2398881"/>
                    <a:pt x="408698" y="2398881"/>
                    <a:pt x="408698" y="2398881"/>
                  </a:cubicBezTo>
                  <a:cubicBezTo>
                    <a:pt x="474617" y="2372523"/>
                    <a:pt x="474617" y="2372523"/>
                    <a:pt x="474617" y="2372523"/>
                  </a:cubicBezTo>
                  <a:cubicBezTo>
                    <a:pt x="547128" y="2332986"/>
                    <a:pt x="547128" y="2332986"/>
                    <a:pt x="547128" y="2332986"/>
                  </a:cubicBezTo>
                  <a:cubicBezTo>
                    <a:pt x="553720" y="2240733"/>
                    <a:pt x="553720" y="2240733"/>
                    <a:pt x="553720" y="2240733"/>
                  </a:cubicBezTo>
                  <a:cubicBezTo>
                    <a:pt x="487801" y="2214375"/>
                    <a:pt x="487801" y="2214375"/>
                    <a:pt x="487801" y="2214375"/>
                  </a:cubicBezTo>
                  <a:cubicBezTo>
                    <a:pt x="487801" y="2214375"/>
                    <a:pt x="481209" y="2122122"/>
                    <a:pt x="507577" y="2115533"/>
                  </a:cubicBezTo>
                  <a:cubicBezTo>
                    <a:pt x="540536" y="2115533"/>
                    <a:pt x="586680" y="2082585"/>
                    <a:pt x="586680" y="2082585"/>
                  </a:cubicBezTo>
                  <a:cubicBezTo>
                    <a:pt x="586680" y="2082585"/>
                    <a:pt x="652599" y="2108943"/>
                    <a:pt x="659191" y="2075995"/>
                  </a:cubicBezTo>
                  <a:cubicBezTo>
                    <a:pt x="665782" y="2049637"/>
                    <a:pt x="672374" y="2023279"/>
                    <a:pt x="678966" y="1990332"/>
                  </a:cubicBezTo>
                  <a:cubicBezTo>
                    <a:pt x="685558" y="1957384"/>
                    <a:pt x="725110" y="1884900"/>
                    <a:pt x="725110" y="1884900"/>
                  </a:cubicBezTo>
                  <a:cubicBezTo>
                    <a:pt x="725110" y="1884900"/>
                    <a:pt x="777845" y="1851952"/>
                    <a:pt x="804213" y="1865131"/>
                  </a:cubicBezTo>
                  <a:cubicBezTo>
                    <a:pt x="823988" y="1878310"/>
                    <a:pt x="856948" y="1884900"/>
                    <a:pt x="896499" y="1891489"/>
                  </a:cubicBezTo>
                  <a:cubicBezTo>
                    <a:pt x="929459" y="1898079"/>
                    <a:pt x="922867" y="1911258"/>
                    <a:pt x="969010" y="1911258"/>
                  </a:cubicBezTo>
                  <a:cubicBezTo>
                    <a:pt x="1015154" y="1917847"/>
                    <a:pt x="1074481" y="1937616"/>
                    <a:pt x="1074481" y="1911258"/>
                  </a:cubicBezTo>
                  <a:cubicBezTo>
                    <a:pt x="1081073" y="1884900"/>
                    <a:pt x="1114032" y="1851952"/>
                    <a:pt x="1114032" y="1825594"/>
                  </a:cubicBezTo>
                  <a:cubicBezTo>
                    <a:pt x="1107440" y="1799236"/>
                    <a:pt x="1146992" y="1733341"/>
                    <a:pt x="1146992" y="1733341"/>
                  </a:cubicBezTo>
                  <a:cubicBezTo>
                    <a:pt x="1239278" y="1739931"/>
                    <a:pt x="1239278" y="1739931"/>
                    <a:pt x="1239278" y="1739931"/>
                  </a:cubicBezTo>
                  <a:cubicBezTo>
                    <a:pt x="1245870" y="1786057"/>
                    <a:pt x="1245870" y="1786057"/>
                    <a:pt x="1245870" y="1786057"/>
                  </a:cubicBezTo>
                  <a:cubicBezTo>
                    <a:pt x="1245870" y="1786057"/>
                    <a:pt x="1259054" y="1845363"/>
                    <a:pt x="1239278" y="1865131"/>
                  </a:cubicBezTo>
                  <a:cubicBezTo>
                    <a:pt x="1212911" y="1884900"/>
                    <a:pt x="1206319" y="1931026"/>
                    <a:pt x="1232686" y="1931026"/>
                  </a:cubicBezTo>
                  <a:cubicBezTo>
                    <a:pt x="1259054" y="1937616"/>
                    <a:pt x="1456811" y="1937616"/>
                    <a:pt x="1437036" y="1924437"/>
                  </a:cubicBezTo>
                  <a:cubicBezTo>
                    <a:pt x="1423852" y="1911258"/>
                    <a:pt x="1423852" y="1911258"/>
                    <a:pt x="1423852" y="1911258"/>
                  </a:cubicBezTo>
                  <a:cubicBezTo>
                    <a:pt x="1509547" y="1759699"/>
                    <a:pt x="1509547" y="1759699"/>
                    <a:pt x="1509547" y="1759699"/>
                  </a:cubicBezTo>
                  <a:cubicBezTo>
                    <a:pt x="1509547" y="1759699"/>
                    <a:pt x="1397484" y="1746520"/>
                    <a:pt x="1443628" y="1594961"/>
                  </a:cubicBezTo>
                  <a:cubicBezTo>
                    <a:pt x="1451868" y="1571898"/>
                    <a:pt x="1456811" y="1555836"/>
                    <a:pt x="1459489" y="1545025"/>
                  </a:cubicBezTo>
                  <a:lnTo>
                    <a:pt x="1461715" y="1526922"/>
                  </a:lnTo>
                  <a:lnTo>
                    <a:pt x="1488123" y="1496942"/>
                  </a:lnTo>
                  <a:cubicBezTo>
                    <a:pt x="1506251" y="1477998"/>
                    <a:pt x="1522730" y="1463171"/>
                    <a:pt x="1522730" y="1463171"/>
                  </a:cubicBezTo>
                  <a:close/>
                  <a:moveTo>
                    <a:pt x="2832694" y="1433993"/>
                  </a:moveTo>
                  <a:cubicBezTo>
                    <a:pt x="2837256" y="1432473"/>
                    <a:pt x="2842121" y="1433283"/>
                    <a:pt x="2846987" y="1438149"/>
                  </a:cubicBezTo>
                  <a:cubicBezTo>
                    <a:pt x="2834012" y="1470586"/>
                    <a:pt x="2834012" y="1470586"/>
                    <a:pt x="2834012" y="1470586"/>
                  </a:cubicBezTo>
                  <a:cubicBezTo>
                    <a:pt x="2821037" y="1477073"/>
                    <a:pt x="2808063" y="1464098"/>
                    <a:pt x="2808063" y="1464098"/>
                  </a:cubicBezTo>
                  <a:cubicBezTo>
                    <a:pt x="2808063" y="1464098"/>
                    <a:pt x="2819010" y="1438554"/>
                    <a:pt x="2832694" y="1433993"/>
                  </a:cubicBezTo>
                  <a:close/>
                  <a:moveTo>
                    <a:pt x="3278763" y="1399123"/>
                  </a:moveTo>
                  <a:cubicBezTo>
                    <a:pt x="3284934" y="1398814"/>
                    <a:pt x="3289047" y="1401697"/>
                    <a:pt x="3289047" y="1409935"/>
                  </a:cubicBezTo>
                  <a:cubicBezTo>
                    <a:pt x="3289047" y="1409935"/>
                    <a:pt x="3282465" y="1449477"/>
                    <a:pt x="3242974" y="1436296"/>
                  </a:cubicBezTo>
                  <a:cubicBezTo>
                    <a:pt x="3190319" y="1469248"/>
                    <a:pt x="3190319" y="1469248"/>
                    <a:pt x="3190319" y="1469248"/>
                  </a:cubicBezTo>
                  <a:cubicBezTo>
                    <a:pt x="3104755" y="1495609"/>
                    <a:pt x="3104755" y="1495609"/>
                    <a:pt x="3104755" y="1495609"/>
                  </a:cubicBezTo>
                  <a:cubicBezTo>
                    <a:pt x="3038937" y="1508789"/>
                    <a:pt x="3038937" y="1508789"/>
                    <a:pt x="3038937" y="1508789"/>
                  </a:cubicBezTo>
                  <a:lnTo>
                    <a:pt x="2966537" y="1554921"/>
                  </a:lnTo>
                  <a:cubicBezTo>
                    <a:pt x="2966537" y="1554921"/>
                    <a:pt x="2992864" y="1508789"/>
                    <a:pt x="3025773" y="1502199"/>
                  </a:cubicBezTo>
                  <a:cubicBezTo>
                    <a:pt x="3078428" y="1489018"/>
                    <a:pt x="3078428" y="1489018"/>
                    <a:pt x="3078428" y="1489018"/>
                  </a:cubicBezTo>
                  <a:cubicBezTo>
                    <a:pt x="3157410" y="1462657"/>
                    <a:pt x="3157410" y="1462657"/>
                    <a:pt x="3157410" y="1462657"/>
                  </a:cubicBezTo>
                  <a:cubicBezTo>
                    <a:pt x="3223228" y="1429706"/>
                    <a:pt x="3223228" y="1429706"/>
                    <a:pt x="3223228" y="1429706"/>
                  </a:cubicBezTo>
                  <a:cubicBezTo>
                    <a:pt x="3223228" y="1429706"/>
                    <a:pt x="3260252" y="1400050"/>
                    <a:pt x="3278763" y="1399123"/>
                  </a:cubicBezTo>
                  <a:close/>
                  <a:moveTo>
                    <a:pt x="3040257" y="1218887"/>
                  </a:moveTo>
                  <a:cubicBezTo>
                    <a:pt x="3042733" y="1219819"/>
                    <a:pt x="3044384" y="1222305"/>
                    <a:pt x="3044384" y="1227278"/>
                  </a:cubicBezTo>
                  <a:lnTo>
                    <a:pt x="2938734" y="1293577"/>
                  </a:lnTo>
                  <a:cubicBezTo>
                    <a:pt x="2938734" y="1293577"/>
                    <a:pt x="2938734" y="1293577"/>
                    <a:pt x="2984956" y="1253797"/>
                  </a:cubicBezTo>
                  <a:cubicBezTo>
                    <a:pt x="2984956" y="1253797"/>
                    <a:pt x="2984956" y="1253797"/>
                    <a:pt x="3017971" y="1227278"/>
                  </a:cubicBezTo>
                  <a:cubicBezTo>
                    <a:pt x="3017971" y="1227278"/>
                    <a:pt x="3032828" y="1216090"/>
                    <a:pt x="3040257" y="1218887"/>
                  </a:cubicBezTo>
                  <a:close/>
                  <a:moveTo>
                    <a:pt x="3577972" y="974958"/>
                  </a:moveTo>
                  <a:cubicBezTo>
                    <a:pt x="3577972" y="974958"/>
                    <a:pt x="3597656" y="1001648"/>
                    <a:pt x="3571410" y="1008321"/>
                  </a:cubicBezTo>
                  <a:cubicBezTo>
                    <a:pt x="3532042" y="1035011"/>
                    <a:pt x="3532042" y="1035011"/>
                    <a:pt x="3532042" y="1035011"/>
                  </a:cubicBezTo>
                  <a:cubicBezTo>
                    <a:pt x="3532042" y="1035011"/>
                    <a:pt x="3453305" y="1101737"/>
                    <a:pt x="3433620" y="1081719"/>
                  </a:cubicBezTo>
                  <a:cubicBezTo>
                    <a:pt x="3538603" y="1008321"/>
                    <a:pt x="3538603" y="1008321"/>
                    <a:pt x="3538603" y="1008321"/>
                  </a:cubicBezTo>
                  <a:cubicBezTo>
                    <a:pt x="3538603" y="1008321"/>
                    <a:pt x="3564849" y="968285"/>
                    <a:pt x="3577972" y="974958"/>
                  </a:cubicBezTo>
                  <a:close/>
                  <a:moveTo>
                    <a:pt x="3116672" y="937703"/>
                  </a:moveTo>
                  <a:cubicBezTo>
                    <a:pt x="3116672" y="937703"/>
                    <a:pt x="3077351" y="1016345"/>
                    <a:pt x="3024923" y="1029452"/>
                  </a:cubicBezTo>
                  <a:cubicBezTo>
                    <a:pt x="3116672" y="937703"/>
                    <a:pt x="3116672" y="937703"/>
                    <a:pt x="3116672" y="937703"/>
                  </a:cubicBezTo>
                  <a:close/>
                  <a:moveTo>
                    <a:pt x="3049945" y="929362"/>
                  </a:moveTo>
                  <a:lnTo>
                    <a:pt x="2944295" y="1040572"/>
                  </a:lnTo>
                  <a:lnTo>
                    <a:pt x="2985999" y="990527"/>
                  </a:lnTo>
                  <a:lnTo>
                    <a:pt x="3049945" y="929362"/>
                  </a:lnTo>
                  <a:close/>
                  <a:moveTo>
                    <a:pt x="3873636" y="467839"/>
                  </a:moveTo>
                  <a:cubicBezTo>
                    <a:pt x="3873636" y="467839"/>
                    <a:pt x="3873636" y="467839"/>
                    <a:pt x="3886803" y="467839"/>
                  </a:cubicBezTo>
                  <a:cubicBezTo>
                    <a:pt x="3886803" y="467839"/>
                    <a:pt x="3886803" y="467839"/>
                    <a:pt x="3873636" y="494178"/>
                  </a:cubicBezTo>
                  <a:cubicBezTo>
                    <a:pt x="3867053" y="507348"/>
                    <a:pt x="3840719" y="513933"/>
                    <a:pt x="3840719" y="513933"/>
                  </a:cubicBezTo>
                  <a:cubicBezTo>
                    <a:pt x="3840719" y="513933"/>
                    <a:pt x="3840719" y="513933"/>
                    <a:pt x="3728800" y="612705"/>
                  </a:cubicBezTo>
                  <a:cubicBezTo>
                    <a:pt x="3728800" y="612705"/>
                    <a:pt x="3728800" y="612705"/>
                    <a:pt x="3551047" y="770741"/>
                  </a:cubicBezTo>
                  <a:cubicBezTo>
                    <a:pt x="3551047" y="770741"/>
                    <a:pt x="3551047" y="770741"/>
                    <a:pt x="3472046" y="816835"/>
                  </a:cubicBezTo>
                  <a:cubicBezTo>
                    <a:pt x="3472046" y="816835"/>
                    <a:pt x="3472046" y="816835"/>
                    <a:pt x="3425962" y="862929"/>
                  </a:cubicBezTo>
                  <a:cubicBezTo>
                    <a:pt x="3425962" y="862929"/>
                    <a:pt x="3425962" y="862929"/>
                    <a:pt x="3366710" y="935362"/>
                  </a:cubicBezTo>
                  <a:cubicBezTo>
                    <a:pt x="3366710" y="935362"/>
                    <a:pt x="3366710" y="935362"/>
                    <a:pt x="3327210" y="981456"/>
                  </a:cubicBezTo>
                  <a:cubicBezTo>
                    <a:pt x="3327210" y="981456"/>
                    <a:pt x="3327210" y="981456"/>
                    <a:pt x="3281126" y="1020965"/>
                  </a:cubicBezTo>
                  <a:cubicBezTo>
                    <a:pt x="3281126" y="1020965"/>
                    <a:pt x="3281126" y="1020965"/>
                    <a:pt x="3188957" y="1093398"/>
                  </a:cubicBezTo>
                  <a:cubicBezTo>
                    <a:pt x="3188957" y="1093398"/>
                    <a:pt x="3215291" y="1047304"/>
                    <a:pt x="3221874" y="1040719"/>
                  </a:cubicBezTo>
                  <a:cubicBezTo>
                    <a:pt x="3221874" y="1040719"/>
                    <a:pt x="3221874" y="1040719"/>
                    <a:pt x="3248208" y="1014380"/>
                  </a:cubicBezTo>
                  <a:cubicBezTo>
                    <a:pt x="3248208" y="1014380"/>
                    <a:pt x="3248208" y="1014380"/>
                    <a:pt x="3267959" y="994625"/>
                  </a:cubicBezTo>
                  <a:cubicBezTo>
                    <a:pt x="3267959" y="994625"/>
                    <a:pt x="3267959" y="994625"/>
                    <a:pt x="3294292" y="974871"/>
                  </a:cubicBezTo>
                  <a:cubicBezTo>
                    <a:pt x="3294292" y="974871"/>
                    <a:pt x="3294292" y="974871"/>
                    <a:pt x="3314043" y="961701"/>
                  </a:cubicBezTo>
                  <a:cubicBezTo>
                    <a:pt x="3314043" y="961701"/>
                    <a:pt x="3314043" y="961701"/>
                    <a:pt x="3346960" y="922192"/>
                  </a:cubicBezTo>
                  <a:cubicBezTo>
                    <a:pt x="3346960" y="922192"/>
                    <a:pt x="3346960" y="922192"/>
                    <a:pt x="3406211" y="862929"/>
                  </a:cubicBezTo>
                  <a:cubicBezTo>
                    <a:pt x="3406211" y="862929"/>
                    <a:pt x="3406211" y="862929"/>
                    <a:pt x="3432545" y="843174"/>
                  </a:cubicBezTo>
                  <a:cubicBezTo>
                    <a:pt x="3432545" y="843174"/>
                    <a:pt x="3504963" y="783911"/>
                    <a:pt x="3518130" y="770741"/>
                  </a:cubicBezTo>
                  <a:cubicBezTo>
                    <a:pt x="3531297" y="757572"/>
                    <a:pt x="3537880" y="757572"/>
                    <a:pt x="3537880" y="757572"/>
                  </a:cubicBezTo>
                  <a:cubicBezTo>
                    <a:pt x="3537880" y="757572"/>
                    <a:pt x="3564214" y="744402"/>
                    <a:pt x="3570797" y="737817"/>
                  </a:cubicBezTo>
                  <a:cubicBezTo>
                    <a:pt x="3577381" y="731232"/>
                    <a:pt x="3583964" y="724647"/>
                    <a:pt x="3597131" y="711478"/>
                  </a:cubicBezTo>
                  <a:cubicBezTo>
                    <a:pt x="3610298" y="698308"/>
                    <a:pt x="3623465" y="691723"/>
                    <a:pt x="3636632" y="678554"/>
                  </a:cubicBezTo>
                  <a:cubicBezTo>
                    <a:pt x="3643215" y="665384"/>
                    <a:pt x="3682716" y="639045"/>
                    <a:pt x="3682716" y="639045"/>
                  </a:cubicBezTo>
                  <a:cubicBezTo>
                    <a:pt x="3682716" y="639045"/>
                    <a:pt x="3682716" y="639045"/>
                    <a:pt x="3722217" y="606120"/>
                  </a:cubicBezTo>
                  <a:cubicBezTo>
                    <a:pt x="3722217" y="606120"/>
                    <a:pt x="3827552" y="507348"/>
                    <a:pt x="3834136" y="500763"/>
                  </a:cubicBezTo>
                  <a:cubicBezTo>
                    <a:pt x="3834136" y="494178"/>
                    <a:pt x="3853886" y="487593"/>
                    <a:pt x="3853886" y="487593"/>
                  </a:cubicBezTo>
                  <a:cubicBezTo>
                    <a:pt x="3853886" y="487593"/>
                    <a:pt x="3860469" y="481009"/>
                    <a:pt x="3873636" y="467839"/>
                  </a:cubicBezTo>
                  <a:close/>
                  <a:moveTo>
                    <a:pt x="2746897" y="423355"/>
                  </a:moveTo>
                  <a:lnTo>
                    <a:pt x="2760799" y="437257"/>
                  </a:lnTo>
                  <a:lnTo>
                    <a:pt x="2741336" y="448378"/>
                  </a:lnTo>
                  <a:lnTo>
                    <a:pt x="2741336" y="428916"/>
                  </a:lnTo>
                  <a:lnTo>
                    <a:pt x="2746897" y="423355"/>
                  </a:lnTo>
                  <a:close/>
                  <a:moveTo>
                    <a:pt x="2272464" y="95"/>
                  </a:moveTo>
                  <a:cubicBezTo>
                    <a:pt x="2284975" y="1034"/>
                    <a:pt x="2299274" y="8540"/>
                    <a:pt x="2299274" y="8540"/>
                  </a:cubicBezTo>
                  <a:lnTo>
                    <a:pt x="2273854" y="28558"/>
                  </a:lnTo>
                  <a:cubicBezTo>
                    <a:pt x="2273854" y="28558"/>
                    <a:pt x="2273854" y="28558"/>
                    <a:pt x="2254790" y="28558"/>
                  </a:cubicBezTo>
                  <a:cubicBezTo>
                    <a:pt x="2254790" y="28558"/>
                    <a:pt x="2254790" y="8540"/>
                    <a:pt x="2261145" y="1868"/>
                  </a:cubicBezTo>
                  <a:cubicBezTo>
                    <a:pt x="2264322" y="200"/>
                    <a:pt x="2268294" y="-217"/>
                    <a:pt x="2272464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normAutofit/>
            </a:bodyPr>
            <a:lstStyle/>
            <a:p>
              <a:endParaRPr lang="zh-CN" altLang="en-US"/>
            </a:p>
          </p:txBody>
        </p:sp>
        <p:sp>
          <p:nvSpPr>
            <p:cNvPr id="13" name="Freeform 5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1808832" y="6425052"/>
              <a:ext cx="533400" cy="441325"/>
            </a:xfrm>
            <a:custGeom>
              <a:avLst/>
              <a:gdLst>
                <a:gd name="T0" fmla="*/ 520630 w 81"/>
                <a:gd name="T1" fmla="*/ 191340 h 67"/>
                <a:gd name="T2" fmla="*/ 243839 w 81"/>
                <a:gd name="T3" fmla="*/ 6598 h 67"/>
                <a:gd name="T4" fmla="*/ 224068 w 81"/>
                <a:gd name="T5" fmla="*/ 26392 h 67"/>
                <a:gd name="T6" fmla="*/ 210888 w 81"/>
                <a:gd name="T7" fmla="*/ 52784 h 67"/>
                <a:gd name="T8" fmla="*/ 171346 w 81"/>
                <a:gd name="T9" fmla="*/ 85773 h 67"/>
                <a:gd name="T10" fmla="*/ 158166 w 81"/>
                <a:gd name="T11" fmla="*/ 98969 h 67"/>
                <a:gd name="T12" fmla="*/ 164756 w 81"/>
                <a:gd name="T13" fmla="*/ 112165 h 67"/>
                <a:gd name="T14" fmla="*/ 138395 w 81"/>
                <a:gd name="T15" fmla="*/ 125361 h 67"/>
                <a:gd name="T16" fmla="*/ 138395 w 81"/>
                <a:gd name="T17" fmla="*/ 131959 h 67"/>
                <a:gd name="T18" fmla="*/ 131805 w 81"/>
                <a:gd name="T19" fmla="*/ 131959 h 67"/>
                <a:gd name="T20" fmla="*/ 105444 w 81"/>
                <a:gd name="T21" fmla="*/ 151753 h 67"/>
                <a:gd name="T22" fmla="*/ 85673 w 81"/>
                <a:gd name="T23" fmla="*/ 178144 h 67"/>
                <a:gd name="T24" fmla="*/ 85673 w 81"/>
                <a:gd name="T25" fmla="*/ 204536 h 67"/>
                <a:gd name="T26" fmla="*/ 65902 w 81"/>
                <a:gd name="T27" fmla="*/ 217732 h 67"/>
                <a:gd name="T28" fmla="*/ 72493 w 81"/>
                <a:gd name="T29" fmla="*/ 224330 h 67"/>
                <a:gd name="T30" fmla="*/ 59312 w 81"/>
                <a:gd name="T31" fmla="*/ 244124 h 67"/>
                <a:gd name="T32" fmla="*/ 26361 w 81"/>
                <a:gd name="T33" fmla="*/ 244124 h 67"/>
                <a:gd name="T34" fmla="*/ 79083 w 81"/>
                <a:gd name="T35" fmla="*/ 250722 h 67"/>
                <a:gd name="T36" fmla="*/ 98854 w 81"/>
                <a:gd name="T37" fmla="*/ 270516 h 67"/>
                <a:gd name="T38" fmla="*/ 98854 w 81"/>
                <a:gd name="T39" fmla="*/ 296907 h 67"/>
                <a:gd name="T40" fmla="*/ 105444 w 81"/>
                <a:gd name="T41" fmla="*/ 310103 h 67"/>
                <a:gd name="T42" fmla="*/ 72493 w 81"/>
                <a:gd name="T43" fmla="*/ 329897 h 67"/>
                <a:gd name="T44" fmla="*/ 92263 w 81"/>
                <a:gd name="T45" fmla="*/ 329897 h 67"/>
                <a:gd name="T46" fmla="*/ 112034 w 81"/>
                <a:gd name="T47" fmla="*/ 336495 h 67"/>
                <a:gd name="T48" fmla="*/ 125215 w 81"/>
                <a:gd name="T49" fmla="*/ 356289 h 67"/>
                <a:gd name="T50" fmla="*/ 138395 w 81"/>
                <a:gd name="T51" fmla="*/ 349691 h 67"/>
                <a:gd name="T52" fmla="*/ 164756 w 81"/>
                <a:gd name="T53" fmla="*/ 382681 h 67"/>
                <a:gd name="T54" fmla="*/ 191117 w 81"/>
                <a:gd name="T55" fmla="*/ 402474 h 67"/>
                <a:gd name="T56" fmla="*/ 224068 w 81"/>
                <a:gd name="T57" fmla="*/ 422268 h 67"/>
                <a:gd name="T58" fmla="*/ 270200 w 81"/>
                <a:gd name="T59" fmla="*/ 422268 h 67"/>
                <a:gd name="T60" fmla="*/ 303151 w 81"/>
                <a:gd name="T61" fmla="*/ 409072 h 67"/>
                <a:gd name="T62" fmla="*/ 322922 w 81"/>
                <a:gd name="T63" fmla="*/ 402474 h 67"/>
                <a:gd name="T64" fmla="*/ 342693 w 81"/>
                <a:gd name="T65" fmla="*/ 382681 h 67"/>
                <a:gd name="T66" fmla="*/ 375644 w 81"/>
                <a:gd name="T67" fmla="*/ 395876 h 67"/>
                <a:gd name="T68" fmla="*/ 402005 w 81"/>
                <a:gd name="T69" fmla="*/ 402474 h 67"/>
                <a:gd name="T70" fmla="*/ 402005 w 81"/>
                <a:gd name="T71" fmla="*/ 382681 h 67"/>
                <a:gd name="T72" fmla="*/ 421776 w 81"/>
                <a:gd name="T73" fmla="*/ 343093 h 67"/>
                <a:gd name="T74" fmla="*/ 461317 w 81"/>
                <a:gd name="T75" fmla="*/ 329897 h 67"/>
                <a:gd name="T76" fmla="*/ 487678 w 81"/>
                <a:gd name="T77" fmla="*/ 336495 h 67"/>
                <a:gd name="T78" fmla="*/ 500859 w 81"/>
                <a:gd name="T79" fmla="*/ 296907 h 67"/>
                <a:gd name="T80" fmla="*/ 481088 w 81"/>
                <a:gd name="T81" fmla="*/ 263918 h 67"/>
                <a:gd name="T82" fmla="*/ 474498 w 81"/>
                <a:gd name="T83" fmla="*/ 204536 h 67"/>
                <a:gd name="T84" fmla="*/ 507449 w 81"/>
                <a:gd name="T85" fmla="*/ 204536 h 67"/>
                <a:gd name="T86" fmla="*/ 520630 w 81"/>
                <a:gd name="T87" fmla="*/ 191340 h 67"/>
                <a:gd name="T88" fmla="*/ 487678 w 81"/>
                <a:gd name="T89" fmla="*/ 197938 h 67"/>
                <a:gd name="T90" fmla="*/ 461317 w 81"/>
                <a:gd name="T91" fmla="*/ 164949 h 67"/>
                <a:gd name="T92" fmla="*/ 481088 w 81"/>
                <a:gd name="T93" fmla="*/ 164949 h 67"/>
                <a:gd name="T94" fmla="*/ 474498 w 81"/>
                <a:gd name="T95" fmla="*/ 145155 h 67"/>
                <a:gd name="T96" fmla="*/ 467908 w 81"/>
                <a:gd name="T97" fmla="*/ 118763 h 67"/>
                <a:gd name="T98" fmla="*/ 434956 w 81"/>
                <a:gd name="T99" fmla="*/ 85773 h 67"/>
                <a:gd name="T100" fmla="*/ 415186 w 81"/>
                <a:gd name="T101" fmla="*/ 65979 h 67"/>
                <a:gd name="T102" fmla="*/ 388825 w 81"/>
                <a:gd name="T103" fmla="*/ 52784 h 67"/>
                <a:gd name="T104" fmla="*/ 355873 w 81"/>
                <a:gd name="T105" fmla="*/ 39588 h 67"/>
                <a:gd name="T106" fmla="*/ 355873 w 81"/>
                <a:gd name="T107" fmla="*/ 39588 h 67"/>
                <a:gd name="T108" fmla="*/ 322922 w 81"/>
                <a:gd name="T109" fmla="*/ 46186 h 67"/>
                <a:gd name="T110" fmla="*/ 303151 w 81"/>
                <a:gd name="T111" fmla="*/ 19794 h 6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1" h="67">
                  <a:moveTo>
                    <a:pt x="78" y="29"/>
                  </a:moveTo>
                  <a:cubicBezTo>
                    <a:pt x="78" y="29"/>
                    <a:pt x="78" y="29"/>
                    <a:pt x="78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9" y="29"/>
                    <a:pt x="78" y="29"/>
                    <a:pt x="78" y="29"/>
                  </a:cubicBezTo>
                  <a:moveTo>
                    <a:pt x="40" y="0"/>
                  </a:moveTo>
                  <a:cubicBezTo>
                    <a:pt x="40" y="0"/>
                    <a:pt x="38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5" y="2"/>
                    <a:pt x="35" y="3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4" y="4"/>
                  </a:cubicBezTo>
                  <a:cubicBezTo>
                    <a:pt x="34" y="3"/>
                    <a:pt x="33" y="3"/>
                    <a:pt x="33" y="3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6"/>
                    <a:pt x="32" y="7"/>
                  </a:cubicBezTo>
                  <a:cubicBezTo>
                    <a:pt x="32" y="7"/>
                    <a:pt x="32" y="8"/>
                    <a:pt x="32" y="8"/>
                  </a:cubicBezTo>
                  <a:cubicBezTo>
                    <a:pt x="32" y="9"/>
                    <a:pt x="29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1"/>
                    <a:pt x="27" y="11"/>
                  </a:cubicBezTo>
                  <a:cubicBezTo>
                    <a:pt x="27" y="12"/>
                    <a:pt x="27" y="12"/>
                    <a:pt x="26" y="13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4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5" y="15"/>
                  </a:cubicBezTo>
                  <a:cubicBezTo>
                    <a:pt x="26" y="16"/>
                    <a:pt x="25" y="16"/>
                    <a:pt x="25" y="17"/>
                  </a:cubicBezTo>
                  <a:cubicBezTo>
                    <a:pt x="25" y="17"/>
                    <a:pt x="24" y="18"/>
                    <a:pt x="24" y="18"/>
                  </a:cubicBezTo>
                  <a:cubicBezTo>
                    <a:pt x="24" y="18"/>
                    <a:pt x="24" y="18"/>
                    <a:pt x="23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2" y="17"/>
                    <a:pt x="22" y="18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20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9" y="20"/>
                    <a:pt x="18" y="20"/>
                    <a:pt x="18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6" y="23"/>
                    <a:pt x="16" y="2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8"/>
                    <a:pt x="14" y="28"/>
                  </a:cubicBezTo>
                  <a:cubicBezTo>
                    <a:pt x="14" y="28"/>
                    <a:pt x="15" y="29"/>
                    <a:pt x="15" y="29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3" y="31"/>
                  </a:cubicBezTo>
                  <a:cubicBezTo>
                    <a:pt x="13" y="32"/>
                    <a:pt x="12" y="32"/>
                    <a:pt x="12" y="32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4"/>
                  </a:cubicBezTo>
                  <a:cubicBezTo>
                    <a:pt x="9" y="34"/>
                    <a:pt x="10" y="34"/>
                    <a:pt x="10" y="34"/>
                  </a:cubicBezTo>
                  <a:cubicBezTo>
                    <a:pt x="10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2" y="34"/>
                    <a:pt x="11" y="35"/>
                    <a:pt x="11" y="35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5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3" y="37"/>
                    <a:pt x="2" y="37"/>
                    <a:pt x="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3" y="38"/>
                  </a:cubicBezTo>
                  <a:cubicBezTo>
                    <a:pt x="13" y="38"/>
                    <a:pt x="14" y="40"/>
                    <a:pt x="14" y="40"/>
                  </a:cubicBezTo>
                  <a:cubicBezTo>
                    <a:pt x="14" y="40"/>
                    <a:pt x="14" y="40"/>
                    <a:pt x="15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6" y="42"/>
                    <a:pt x="16" y="42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5" y="44"/>
                    <a:pt x="15" y="4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45"/>
                    <a:pt x="15" y="45"/>
                    <a:pt x="16" y="45"/>
                  </a:cubicBezTo>
                  <a:cubicBezTo>
                    <a:pt x="17" y="45"/>
                    <a:pt x="16" y="45"/>
                    <a:pt x="17" y="45"/>
                  </a:cubicBezTo>
                  <a:cubicBezTo>
                    <a:pt x="18" y="45"/>
                    <a:pt x="17" y="47"/>
                    <a:pt x="17" y="47"/>
                  </a:cubicBezTo>
                  <a:cubicBezTo>
                    <a:pt x="17" y="47"/>
                    <a:pt x="17" y="47"/>
                    <a:pt x="16" y="47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49"/>
                    <a:pt x="12" y="49"/>
                    <a:pt x="11" y="50"/>
                  </a:cubicBezTo>
                  <a:cubicBezTo>
                    <a:pt x="11" y="50"/>
                    <a:pt x="11" y="51"/>
                    <a:pt x="11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2" y="52"/>
                    <a:pt x="12" y="51"/>
                    <a:pt x="12" y="51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49"/>
                    <a:pt x="15" y="49"/>
                    <a:pt x="15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2"/>
                    <a:pt x="17" y="52"/>
                    <a:pt x="18" y="53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4"/>
                    <a:pt x="18" y="54"/>
                    <a:pt x="19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4"/>
                    <a:pt x="19" y="54"/>
                    <a:pt x="20" y="54"/>
                  </a:cubicBezTo>
                  <a:cubicBezTo>
                    <a:pt x="20" y="54"/>
                    <a:pt x="20" y="54"/>
                    <a:pt x="21" y="54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3"/>
                    <a:pt x="22" y="54"/>
                    <a:pt x="23" y="54"/>
                  </a:cubicBezTo>
                  <a:cubicBezTo>
                    <a:pt x="23" y="54"/>
                    <a:pt x="24" y="55"/>
                    <a:pt x="24" y="55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7" y="60"/>
                    <a:pt x="27" y="60"/>
                  </a:cubicBezTo>
                  <a:cubicBezTo>
                    <a:pt x="28" y="60"/>
                    <a:pt x="29" y="60"/>
                    <a:pt x="29" y="60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1" y="64"/>
                    <a:pt x="42" y="64"/>
                    <a:pt x="43" y="64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7" y="63"/>
                    <a:pt x="47" y="63"/>
                    <a:pt x="48" y="63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2" y="61"/>
                    <a:pt x="52" y="60"/>
                    <a:pt x="52" y="60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9"/>
                    <a:pt x="54" y="58"/>
                    <a:pt x="54" y="58"/>
                  </a:cubicBezTo>
                  <a:cubicBezTo>
                    <a:pt x="55" y="58"/>
                    <a:pt x="55" y="59"/>
                    <a:pt x="56" y="59"/>
                  </a:cubicBezTo>
                  <a:cubicBezTo>
                    <a:pt x="57" y="59"/>
                    <a:pt x="57" y="60"/>
                    <a:pt x="57" y="60"/>
                  </a:cubicBezTo>
                  <a:cubicBezTo>
                    <a:pt x="57" y="60"/>
                    <a:pt x="57" y="59"/>
                    <a:pt x="57" y="59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6" y="52"/>
                    <a:pt x="67" y="51"/>
                    <a:pt x="67" y="51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0"/>
                    <a:pt x="70" y="50"/>
                    <a:pt x="70" y="50"/>
                  </a:cubicBezTo>
                  <a:cubicBezTo>
                    <a:pt x="70" y="51"/>
                    <a:pt x="71" y="51"/>
                    <a:pt x="71" y="51"/>
                  </a:cubicBezTo>
                  <a:cubicBezTo>
                    <a:pt x="72" y="51"/>
                    <a:pt x="72" y="50"/>
                    <a:pt x="72" y="50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1"/>
                    <a:pt x="75" y="50"/>
                    <a:pt x="75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79" y="48"/>
                    <a:pt x="77" y="46"/>
                    <a:pt x="77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6" y="44"/>
                    <a:pt x="76" y="44"/>
                    <a:pt x="75" y="44"/>
                  </a:cubicBezTo>
                  <a:cubicBezTo>
                    <a:pt x="75" y="44"/>
                    <a:pt x="74" y="44"/>
                    <a:pt x="74" y="44"/>
                  </a:cubicBezTo>
                  <a:cubicBezTo>
                    <a:pt x="74" y="44"/>
                    <a:pt x="74" y="43"/>
                    <a:pt x="74" y="43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8"/>
                    <a:pt x="71" y="37"/>
                    <a:pt x="71" y="37"/>
                  </a:cubicBezTo>
                  <a:cubicBezTo>
                    <a:pt x="69" y="35"/>
                    <a:pt x="71" y="33"/>
                    <a:pt x="71" y="33"/>
                  </a:cubicBezTo>
                  <a:cubicBezTo>
                    <a:pt x="71" y="32"/>
                    <a:pt x="72" y="31"/>
                    <a:pt x="72" y="31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9" y="32"/>
                    <a:pt x="80" y="32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1" y="32"/>
                    <a:pt x="81" y="31"/>
                    <a:pt x="81" y="31"/>
                  </a:cubicBezTo>
                  <a:cubicBezTo>
                    <a:pt x="81" y="31"/>
                    <a:pt x="80" y="30"/>
                    <a:pt x="79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9" y="29"/>
                    <a:pt x="78" y="29"/>
                    <a:pt x="78" y="29"/>
                  </a:cubicBezTo>
                  <a:cubicBezTo>
                    <a:pt x="77" y="29"/>
                    <a:pt x="77" y="29"/>
                    <a:pt x="76" y="29"/>
                  </a:cubicBezTo>
                  <a:cubicBezTo>
                    <a:pt x="74" y="29"/>
                    <a:pt x="74" y="30"/>
                    <a:pt x="74" y="30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70" y="29"/>
                    <a:pt x="70" y="25"/>
                    <a:pt x="70" y="25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4" y="23"/>
                    <a:pt x="73" y="22"/>
                    <a:pt x="72" y="22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72" y="22"/>
                    <a:pt x="71" y="22"/>
                    <a:pt x="70" y="22"/>
                  </a:cubicBezTo>
                  <a:cubicBezTo>
                    <a:pt x="70" y="22"/>
                    <a:pt x="70" y="20"/>
                    <a:pt x="70" y="20"/>
                  </a:cubicBezTo>
                  <a:cubicBezTo>
                    <a:pt x="70" y="19"/>
                    <a:pt x="70" y="19"/>
                    <a:pt x="71" y="18"/>
                  </a:cubicBezTo>
                  <a:cubicBezTo>
                    <a:pt x="71" y="17"/>
                    <a:pt x="71" y="17"/>
                    <a:pt x="71" y="16"/>
                  </a:cubicBezTo>
                  <a:cubicBezTo>
                    <a:pt x="71" y="16"/>
                    <a:pt x="71" y="15"/>
                    <a:pt x="71" y="15"/>
                  </a:cubicBezTo>
                  <a:cubicBezTo>
                    <a:pt x="71" y="15"/>
                    <a:pt x="69" y="14"/>
                    <a:pt x="68" y="14"/>
                  </a:cubicBezTo>
                  <a:cubicBezTo>
                    <a:pt x="67" y="14"/>
                    <a:pt x="67" y="13"/>
                    <a:pt x="66" y="13"/>
                  </a:cubicBezTo>
                  <a:cubicBezTo>
                    <a:pt x="65" y="13"/>
                    <a:pt x="66" y="12"/>
                    <a:pt x="66" y="12"/>
                  </a:cubicBezTo>
                  <a:cubicBezTo>
                    <a:pt x="66" y="12"/>
                    <a:pt x="65" y="11"/>
                    <a:pt x="65" y="10"/>
                  </a:cubicBezTo>
                  <a:cubicBezTo>
                    <a:pt x="65" y="10"/>
                    <a:pt x="64" y="10"/>
                    <a:pt x="64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5" y="7"/>
                    <a:pt x="54" y="6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5"/>
                    <a:pt x="52" y="6"/>
                    <a:pt x="52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49" y="7"/>
                  </a:cubicBezTo>
                  <a:cubicBezTo>
                    <a:pt x="49" y="7"/>
                    <a:pt x="48" y="7"/>
                    <a:pt x="48" y="8"/>
                  </a:cubicBezTo>
                  <a:cubicBezTo>
                    <a:pt x="48" y="8"/>
                    <a:pt x="47" y="8"/>
                    <a:pt x="47" y="7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6" y="5"/>
                    <a:pt x="46" y="3"/>
                  </a:cubicBezTo>
                  <a:cubicBezTo>
                    <a:pt x="46" y="3"/>
                    <a:pt x="44" y="3"/>
                    <a:pt x="43" y="3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normAutofit/>
            </a:bodyPr>
            <a:lstStyle/>
            <a:p>
              <a:endParaRPr lang="zh-CN" altLang="en-US"/>
            </a:p>
          </p:txBody>
        </p:sp>
        <p:sp>
          <p:nvSpPr>
            <p:cNvPr id="14" name="Freeform 351"/>
            <p:cNvSpPr/>
            <p:nvPr>
              <p:custDataLst>
                <p:tags r:id="rId4"/>
              </p:custDataLst>
            </p:nvPr>
          </p:nvSpPr>
          <p:spPr bwMode="auto">
            <a:xfrm>
              <a:off x="1183357" y="4567677"/>
              <a:ext cx="7938" cy="0"/>
            </a:xfrm>
            <a:custGeom>
              <a:avLst/>
              <a:gdLst>
                <a:gd name="T0" fmla="*/ 8342 w 1"/>
                <a:gd name="T1" fmla="*/ 8342 w 1"/>
                <a:gd name="T2" fmla="*/ 8342 w 1"/>
                <a:gd name="T3" fmla="*/ 8342 w 1"/>
                <a:gd name="T4" fmla="*/ 0 w 1"/>
                <a:gd name="T5" fmla="*/ 0 w 1"/>
                <a:gd name="T6" fmla="*/ 8342 w 1"/>
                <a:gd name="T7" fmla="*/ 8342 w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</a:gdLst>
              <a:ahLst/>
              <a:cxnLst>
                <a:cxn ang="T8">
                  <a:pos x="T0" y="0"/>
                </a:cxn>
                <a:cxn ang="T9">
                  <a:pos x="T1" y="0"/>
                </a:cxn>
                <a:cxn ang="T10">
                  <a:pos x="T2" y="0"/>
                </a:cxn>
                <a:cxn ang="T11">
                  <a:pos x="T3" y="0"/>
                </a:cxn>
                <a:cxn ang="T12">
                  <a:pos x="T4" y="0"/>
                </a:cxn>
                <a:cxn ang="T13">
                  <a:pos x="T5" y="0"/>
                </a:cxn>
                <a:cxn ang="T14">
                  <a:pos x="T6" y="0"/>
                </a:cxn>
                <a:cxn ang="T15">
                  <a:pos x="T7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15" name="Freeform 108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648370" y="3494527"/>
              <a:ext cx="692150" cy="585788"/>
            </a:xfrm>
            <a:custGeom>
              <a:avLst/>
              <a:gdLst>
                <a:gd name="T0" fmla="*/ 639540 w 105"/>
                <a:gd name="T1" fmla="*/ 454807 h 89"/>
                <a:gd name="T2" fmla="*/ 646134 w 105"/>
                <a:gd name="T3" fmla="*/ 514130 h 89"/>
                <a:gd name="T4" fmla="*/ 685693 w 105"/>
                <a:gd name="T5" fmla="*/ 520721 h 89"/>
                <a:gd name="T6" fmla="*/ 685693 w 105"/>
                <a:gd name="T7" fmla="*/ 507538 h 89"/>
                <a:gd name="T8" fmla="*/ 692286 w 105"/>
                <a:gd name="T9" fmla="*/ 494355 h 89"/>
                <a:gd name="T10" fmla="*/ 639540 w 105"/>
                <a:gd name="T11" fmla="*/ 454807 h 89"/>
                <a:gd name="T12" fmla="*/ 316474 w 105"/>
                <a:gd name="T13" fmla="*/ 0 h 89"/>
                <a:gd name="T14" fmla="*/ 164830 w 105"/>
                <a:gd name="T15" fmla="*/ 336162 h 89"/>
                <a:gd name="T16" fmla="*/ 606574 w 105"/>
                <a:gd name="T17" fmla="*/ 573452 h 89"/>
                <a:gd name="T18" fmla="*/ 652727 w 105"/>
                <a:gd name="T19" fmla="*/ 586635 h 89"/>
                <a:gd name="T20" fmla="*/ 652727 w 105"/>
                <a:gd name="T21" fmla="*/ 586635 h 89"/>
                <a:gd name="T22" fmla="*/ 659320 w 105"/>
                <a:gd name="T23" fmla="*/ 573452 h 89"/>
                <a:gd name="T24" fmla="*/ 659320 w 105"/>
                <a:gd name="T25" fmla="*/ 573452 h 89"/>
                <a:gd name="T26" fmla="*/ 659320 w 105"/>
                <a:gd name="T27" fmla="*/ 573452 h 89"/>
                <a:gd name="T28" fmla="*/ 659320 w 105"/>
                <a:gd name="T29" fmla="*/ 547087 h 89"/>
                <a:gd name="T30" fmla="*/ 646134 w 105"/>
                <a:gd name="T31" fmla="*/ 540495 h 89"/>
                <a:gd name="T32" fmla="*/ 659320 w 105"/>
                <a:gd name="T33" fmla="*/ 547087 h 89"/>
                <a:gd name="T34" fmla="*/ 659320 w 105"/>
                <a:gd name="T35" fmla="*/ 547087 h 89"/>
                <a:gd name="T36" fmla="*/ 665913 w 105"/>
                <a:gd name="T37" fmla="*/ 520721 h 89"/>
                <a:gd name="T38" fmla="*/ 665913 w 105"/>
                <a:gd name="T39" fmla="*/ 520721 h 89"/>
                <a:gd name="T40" fmla="*/ 652727 w 105"/>
                <a:gd name="T41" fmla="*/ 520721 h 89"/>
                <a:gd name="T42" fmla="*/ 665913 w 105"/>
                <a:gd name="T43" fmla="*/ 520721 h 89"/>
                <a:gd name="T44" fmla="*/ 665913 w 105"/>
                <a:gd name="T45" fmla="*/ 520721 h 89"/>
                <a:gd name="T46" fmla="*/ 665913 w 105"/>
                <a:gd name="T47" fmla="*/ 514130 h 89"/>
                <a:gd name="T48" fmla="*/ 665913 w 105"/>
                <a:gd name="T49" fmla="*/ 514130 h 89"/>
                <a:gd name="T50" fmla="*/ 646134 w 105"/>
                <a:gd name="T51" fmla="*/ 514130 h 89"/>
                <a:gd name="T52" fmla="*/ 646134 w 105"/>
                <a:gd name="T53" fmla="*/ 520721 h 89"/>
                <a:gd name="T54" fmla="*/ 547236 w 105"/>
                <a:gd name="T55" fmla="*/ 461398 h 89"/>
                <a:gd name="T56" fmla="*/ 553829 w 105"/>
                <a:gd name="T57" fmla="*/ 481173 h 89"/>
                <a:gd name="T58" fmla="*/ 501083 w 105"/>
                <a:gd name="T59" fmla="*/ 454807 h 89"/>
                <a:gd name="T60" fmla="*/ 501083 w 105"/>
                <a:gd name="T61" fmla="*/ 487764 h 89"/>
                <a:gd name="T62" fmla="*/ 138457 w 105"/>
                <a:gd name="T63" fmla="*/ 230699 h 89"/>
                <a:gd name="T64" fmla="*/ 316474 w 105"/>
                <a:gd name="T65" fmla="*/ 0 h 8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5" h="89">
                  <a:moveTo>
                    <a:pt x="97" y="69"/>
                  </a:moveTo>
                  <a:cubicBezTo>
                    <a:pt x="97" y="72"/>
                    <a:pt x="97" y="75"/>
                    <a:pt x="98" y="78"/>
                  </a:cubicBezTo>
                  <a:cubicBezTo>
                    <a:pt x="99" y="78"/>
                    <a:pt x="101" y="78"/>
                    <a:pt x="104" y="79"/>
                  </a:cubicBezTo>
                  <a:cubicBezTo>
                    <a:pt x="104" y="78"/>
                    <a:pt x="104" y="78"/>
                    <a:pt x="104" y="77"/>
                  </a:cubicBezTo>
                  <a:cubicBezTo>
                    <a:pt x="105" y="77"/>
                    <a:pt x="105" y="76"/>
                    <a:pt x="105" y="75"/>
                  </a:cubicBezTo>
                  <a:cubicBezTo>
                    <a:pt x="103" y="73"/>
                    <a:pt x="100" y="71"/>
                    <a:pt x="97" y="69"/>
                  </a:cubicBezTo>
                  <a:moveTo>
                    <a:pt x="48" y="0"/>
                  </a:moveTo>
                  <a:cubicBezTo>
                    <a:pt x="29" y="8"/>
                    <a:pt x="0" y="23"/>
                    <a:pt x="25" y="51"/>
                  </a:cubicBezTo>
                  <a:cubicBezTo>
                    <a:pt x="41" y="69"/>
                    <a:pt x="70" y="79"/>
                    <a:pt x="92" y="87"/>
                  </a:cubicBezTo>
                  <a:cubicBezTo>
                    <a:pt x="95" y="88"/>
                    <a:pt x="97" y="88"/>
                    <a:pt x="99" y="89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99" y="83"/>
                    <a:pt x="98" y="82"/>
                    <a:pt x="98" y="82"/>
                  </a:cubicBezTo>
                  <a:cubicBezTo>
                    <a:pt x="98" y="82"/>
                    <a:pt x="99" y="83"/>
                    <a:pt x="100" y="83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101" y="79"/>
                    <a:pt x="101" y="79"/>
                    <a:pt x="101" y="79"/>
                  </a:cubicBezTo>
                  <a:cubicBezTo>
                    <a:pt x="101" y="79"/>
                    <a:pt x="101" y="79"/>
                    <a:pt x="101" y="79"/>
                  </a:cubicBezTo>
                  <a:cubicBezTo>
                    <a:pt x="100" y="79"/>
                    <a:pt x="99" y="79"/>
                    <a:pt x="99" y="79"/>
                  </a:cubicBezTo>
                  <a:cubicBezTo>
                    <a:pt x="99" y="79"/>
                    <a:pt x="100" y="79"/>
                    <a:pt x="101" y="79"/>
                  </a:cubicBezTo>
                  <a:cubicBezTo>
                    <a:pt x="101" y="79"/>
                    <a:pt x="101" y="79"/>
                    <a:pt x="101" y="79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99" y="78"/>
                    <a:pt x="98" y="78"/>
                    <a:pt x="98" y="78"/>
                  </a:cubicBezTo>
                  <a:cubicBezTo>
                    <a:pt x="98" y="78"/>
                    <a:pt x="98" y="78"/>
                    <a:pt x="98" y="79"/>
                  </a:cubicBezTo>
                  <a:cubicBezTo>
                    <a:pt x="93" y="77"/>
                    <a:pt x="87" y="73"/>
                    <a:pt x="83" y="70"/>
                  </a:cubicBezTo>
                  <a:cubicBezTo>
                    <a:pt x="83" y="71"/>
                    <a:pt x="84" y="72"/>
                    <a:pt x="84" y="73"/>
                  </a:cubicBezTo>
                  <a:cubicBezTo>
                    <a:pt x="82" y="72"/>
                    <a:pt x="78" y="70"/>
                    <a:pt x="76" y="69"/>
                  </a:cubicBezTo>
                  <a:cubicBezTo>
                    <a:pt x="77" y="71"/>
                    <a:pt x="76" y="72"/>
                    <a:pt x="76" y="74"/>
                  </a:cubicBezTo>
                  <a:cubicBezTo>
                    <a:pt x="58" y="68"/>
                    <a:pt x="27" y="51"/>
                    <a:pt x="21" y="35"/>
                  </a:cubicBezTo>
                  <a:cubicBezTo>
                    <a:pt x="13" y="13"/>
                    <a:pt x="41" y="13"/>
                    <a:pt x="4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normAutofit/>
            </a:bodyPr>
            <a:lstStyle/>
            <a:p>
              <a:endParaRPr lang="zh-CN" altLang="en-US"/>
            </a:p>
          </p:txBody>
        </p:sp>
        <p:sp>
          <p:nvSpPr>
            <p:cNvPr id="16" name="Freeform 1120"/>
            <p:cNvSpPr/>
            <p:nvPr>
              <p:custDataLst>
                <p:tags r:id="rId6"/>
              </p:custDataLst>
            </p:nvPr>
          </p:nvSpPr>
          <p:spPr bwMode="auto">
            <a:xfrm>
              <a:off x="1157957" y="5082027"/>
              <a:ext cx="25400" cy="19050"/>
            </a:xfrm>
            <a:custGeom>
              <a:avLst/>
              <a:gdLst>
                <a:gd name="T0" fmla="*/ 25023 w 4"/>
                <a:gd name="T1" fmla="*/ 12975 h 3"/>
                <a:gd name="T2" fmla="*/ 6256 w 4"/>
                <a:gd name="T3" fmla="*/ 0 h 3"/>
                <a:gd name="T4" fmla="*/ 0 w 4"/>
                <a:gd name="T5" fmla="*/ 12975 h 3"/>
                <a:gd name="T6" fmla="*/ 25023 w 4"/>
                <a:gd name="T7" fmla="*/ 12975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4" y="2"/>
                    <a:pt x="4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17" name="任意多边形 29"/>
            <p:cNvSpPr/>
            <p:nvPr>
              <p:custDataLst>
                <p:tags r:id="rId7"/>
              </p:custDataLst>
            </p:nvPr>
          </p:nvSpPr>
          <p:spPr bwMode="auto">
            <a:xfrm>
              <a:off x="57841" y="4851839"/>
              <a:ext cx="1416050" cy="814388"/>
            </a:xfrm>
            <a:custGeom>
              <a:avLst/>
              <a:gdLst/>
              <a:ahLst/>
              <a:cxnLst/>
              <a:rect l="0" t="0" r="r" b="b"/>
              <a:pathLst>
                <a:path w="808038" h="465148">
                  <a:moveTo>
                    <a:pt x="472836" y="449620"/>
                  </a:moveTo>
                  <a:lnTo>
                    <a:pt x="473086" y="450141"/>
                  </a:lnTo>
                  <a:cubicBezTo>
                    <a:pt x="475733" y="455968"/>
                    <a:pt x="478321" y="461382"/>
                    <a:pt x="481144" y="465148"/>
                  </a:cubicBezTo>
                  <a:cubicBezTo>
                    <a:pt x="473616" y="461382"/>
                    <a:pt x="473616" y="457615"/>
                    <a:pt x="469852" y="450083"/>
                  </a:cubicBezTo>
                  <a:lnTo>
                    <a:pt x="472836" y="449620"/>
                  </a:lnTo>
                  <a:close/>
                  <a:moveTo>
                    <a:pt x="623888" y="300047"/>
                  </a:moveTo>
                  <a:lnTo>
                    <a:pt x="590551" y="314335"/>
                  </a:lnTo>
                  <a:lnTo>
                    <a:pt x="544513" y="322272"/>
                  </a:lnTo>
                  <a:lnTo>
                    <a:pt x="623888" y="300047"/>
                  </a:lnTo>
                  <a:close/>
                  <a:moveTo>
                    <a:pt x="554931" y="279658"/>
                  </a:moveTo>
                  <a:cubicBezTo>
                    <a:pt x="562570" y="278617"/>
                    <a:pt x="570442" y="278617"/>
                    <a:pt x="577850" y="280469"/>
                  </a:cubicBezTo>
                  <a:cubicBezTo>
                    <a:pt x="511175" y="295285"/>
                    <a:pt x="511175" y="295285"/>
                    <a:pt x="511175" y="295285"/>
                  </a:cubicBezTo>
                  <a:cubicBezTo>
                    <a:pt x="511175" y="295285"/>
                    <a:pt x="532011" y="282784"/>
                    <a:pt x="554931" y="279658"/>
                  </a:cubicBezTo>
                  <a:close/>
                  <a:moveTo>
                    <a:pt x="804863" y="273060"/>
                  </a:moveTo>
                  <a:cubicBezTo>
                    <a:pt x="748401" y="310725"/>
                    <a:pt x="684410" y="333323"/>
                    <a:pt x="627947" y="370987"/>
                  </a:cubicBezTo>
                  <a:cubicBezTo>
                    <a:pt x="594069" y="393586"/>
                    <a:pt x="553840" y="428896"/>
                    <a:pt x="512022" y="443550"/>
                  </a:cubicBezTo>
                  <a:lnTo>
                    <a:pt x="472836" y="449620"/>
                  </a:lnTo>
                  <a:lnTo>
                    <a:pt x="464676" y="432663"/>
                  </a:lnTo>
                  <a:cubicBezTo>
                    <a:pt x="458559" y="421834"/>
                    <a:pt x="451031" y="414302"/>
                    <a:pt x="439738" y="419951"/>
                  </a:cubicBezTo>
                  <a:cubicBezTo>
                    <a:pt x="443502" y="416185"/>
                    <a:pt x="447266" y="416185"/>
                    <a:pt x="454795" y="416185"/>
                  </a:cubicBezTo>
                  <a:lnTo>
                    <a:pt x="503729" y="401119"/>
                  </a:lnTo>
                  <a:cubicBezTo>
                    <a:pt x="601598" y="355922"/>
                    <a:pt x="703230" y="310725"/>
                    <a:pt x="804863" y="273060"/>
                  </a:cubicBezTo>
                  <a:close/>
                  <a:moveTo>
                    <a:pt x="500063" y="198447"/>
                  </a:moveTo>
                  <a:cubicBezTo>
                    <a:pt x="500063" y="198447"/>
                    <a:pt x="477504" y="209758"/>
                    <a:pt x="469984" y="213528"/>
                  </a:cubicBezTo>
                  <a:cubicBezTo>
                    <a:pt x="469984" y="213528"/>
                    <a:pt x="469984" y="213528"/>
                    <a:pt x="454945" y="217299"/>
                  </a:cubicBezTo>
                  <a:cubicBezTo>
                    <a:pt x="454945" y="217299"/>
                    <a:pt x="454945" y="217299"/>
                    <a:pt x="436145" y="221069"/>
                  </a:cubicBezTo>
                  <a:cubicBezTo>
                    <a:pt x="436145" y="221069"/>
                    <a:pt x="436145" y="221069"/>
                    <a:pt x="421106" y="221069"/>
                  </a:cubicBezTo>
                  <a:cubicBezTo>
                    <a:pt x="421106" y="221069"/>
                    <a:pt x="421106" y="221069"/>
                    <a:pt x="406066" y="224839"/>
                  </a:cubicBezTo>
                  <a:cubicBezTo>
                    <a:pt x="406066" y="224839"/>
                    <a:pt x="406066" y="224839"/>
                    <a:pt x="379747" y="232380"/>
                  </a:cubicBezTo>
                  <a:cubicBezTo>
                    <a:pt x="379747" y="232380"/>
                    <a:pt x="379747" y="232380"/>
                    <a:pt x="338388" y="239921"/>
                  </a:cubicBezTo>
                  <a:cubicBezTo>
                    <a:pt x="338388" y="239921"/>
                    <a:pt x="338388" y="239921"/>
                    <a:pt x="319589" y="243691"/>
                  </a:cubicBezTo>
                  <a:cubicBezTo>
                    <a:pt x="319589" y="243691"/>
                    <a:pt x="270711" y="251231"/>
                    <a:pt x="259431" y="255002"/>
                  </a:cubicBezTo>
                  <a:cubicBezTo>
                    <a:pt x="251911" y="258772"/>
                    <a:pt x="244392" y="255002"/>
                    <a:pt x="244392" y="255002"/>
                  </a:cubicBezTo>
                  <a:cubicBezTo>
                    <a:pt x="244392" y="255002"/>
                    <a:pt x="229352" y="251231"/>
                    <a:pt x="225592" y="255002"/>
                  </a:cubicBezTo>
                  <a:cubicBezTo>
                    <a:pt x="221832" y="255002"/>
                    <a:pt x="214313" y="255002"/>
                    <a:pt x="206793" y="258772"/>
                  </a:cubicBezTo>
                  <a:cubicBezTo>
                    <a:pt x="199273" y="258772"/>
                    <a:pt x="187993" y="258772"/>
                    <a:pt x="180474" y="262542"/>
                  </a:cubicBezTo>
                  <a:cubicBezTo>
                    <a:pt x="169194" y="266313"/>
                    <a:pt x="146635" y="266313"/>
                    <a:pt x="146635" y="266313"/>
                  </a:cubicBezTo>
                  <a:cubicBezTo>
                    <a:pt x="146635" y="266313"/>
                    <a:pt x="146635" y="266313"/>
                    <a:pt x="120316" y="270083"/>
                  </a:cubicBezTo>
                  <a:cubicBezTo>
                    <a:pt x="120316" y="270083"/>
                    <a:pt x="45118" y="285165"/>
                    <a:pt x="41358" y="285165"/>
                  </a:cubicBezTo>
                  <a:cubicBezTo>
                    <a:pt x="33839" y="288935"/>
                    <a:pt x="26319" y="288935"/>
                    <a:pt x="26319" y="288935"/>
                  </a:cubicBezTo>
                  <a:cubicBezTo>
                    <a:pt x="26319" y="288935"/>
                    <a:pt x="18799" y="288935"/>
                    <a:pt x="11279" y="288935"/>
                  </a:cubicBezTo>
                  <a:cubicBezTo>
                    <a:pt x="11279" y="288935"/>
                    <a:pt x="11279" y="288935"/>
                    <a:pt x="0" y="288935"/>
                  </a:cubicBezTo>
                  <a:cubicBezTo>
                    <a:pt x="0" y="288935"/>
                    <a:pt x="0" y="288935"/>
                    <a:pt x="15039" y="277624"/>
                  </a:cubicBezTo>
                  <a:cubicBezTo>
                    <a:pt x="18799" y="270083"/>
                    <a:pt x="37599" y="281395"/>
                    <a:pt x="37599" y="281395"/>
                  </a:cubicBezTo>
                  <a:cubicBezTo>
                    <a:pt x="37599" y="281395"/>
                    <a:pt x="37599" y="281395"/>
                    <a:pt x="116556" y="266313"/>
                  </a:cubicBezTo>
                  <a:cubicBezTo>
                    <a:pt x="116556" y="266313"/>
                    <a:pt x="116556" y="266313"/>
                    <a:pt x="244392" y="243691"/>
                  </a:cubicBezTo>
                  <a:cubicBezTo>
                    <a:pt x="244392" y="243691"/>
                    <a:pt x="244392" y="243691"/>
                    <a:pt x="297030" y="243691"/>
                  </a:cubicBezTo>
                  <a:cubicBezTo>
                    <a:pt x="297030" y="243691"/>
                    <a:pt x="297030" y="243691"/>
                    <a:pt x="327109" y="239921"/>
                  </a:cubicBezTo>
                  <a:cubicBezTo>
                    <a:pt x="327109" y="239921"/>
                    <a:pt x="327109" y="239921"/>
                    <a:pt x="372227" y="221069"/>
                  </a:cubicBezTo>
                  <a:cubicBezTo>
                    <a:pt x="372227" y="221069"/>
                    <a:pt x="372227" y="221069"/>
                    <a:pt x="402306" y="209758"/>
                  </a:cubicBezTo>
                  <a:cubicBezTo>
                    <a:pt x="402306" y="209758"/>
                    <a:pt x="402306" y="209758"/>
                    <a:pt x="436145" y="205988"/>
                  </a:cubicBezTo>
                  <a:cubicBezTo>
                    <a:pt x="436145" y="205988"/>
                    <a:pt x="436145" y="205988"/>
                    <a:pt x="500063" y="198447"/>
                  </a:cubicBezTo>
                  <a:close/>
                  <a:moveTo>
                    <a:pt x="673100" y="176222"/>
                  </a:moveTo>
                  <a:cubicBezTo>
                    <a:pt x="673100" y="176222"/>
                    <a:pt x="673100" y="176222"/>
                    <a:pt x="638810" y="183631"/>
                  </a:cubicBezTo>
                  <a:cubicBezTo>
                    <a:pt x="638810" y="183631"/>
                    <a:pt x="638810" y="183631"/>
                    <a:pt x="619760" y="187335"/>
                  </a:cubicBezTo>
                  <a:cubicBezTo>
                    <a:pt x="619760" y="187335"/>
                    <a:pt x="596900" y="187335"/>
                    <a:pt x="600710" y="179926"/>
                  </a:cubicBezTo>
                  <a:lnTo>
                    <a:pt x="673100" y="176222"/>
                  </a:lnTo>
                  <a:close/>
                  <a:moveTo>
                    <a:pt x="762454" y="127010"/>
                  </a:moveTo>
                  <a:cubicBezTo>
                    <a:pt x="770165" y="127010"/>
                    <a:pt x="777876" y="134418"/>
                    <a:pt x="777876" y="134418"/>
                  </a:cubicBezTo>
                  <a:cubicBezTo>
                    <a:pt x="777876" y="134418"/>
                    <a:pt x="754744" y="149235"/>
                    <a:pt x="750888" y="134418"/>
                  </a:cubicBezTo>
                  <a:cubicBezTo>
                    <a:pt x="762454" y="127010"/>
                    <a:pt x="762454" y="127010"/>
                    <a:pt x="762454" y="127010"/>
                  </a:cubicBezTo>
                  <a:close/>
                  <a:moveTo>
                    <a:pt x="327437" y="113979"/>
                  </a:moveTo>
                  <a:cubicBezTo>
                    <a:pt x="341548" y="114442"/>
                    <a:pt x="356600" y="117220"/>
                    <a:pt x="360363" y="126481"/>
                  </a:cubicBezTo>
                  <a:cubicBezTo>
                    <a:pt x="288867" y="130185"/>
                    <a:pt x="288867" y="130185"/>
                    <a:pt x="288867" y="130185"/>
                  </a:cubicBezTo>
                  <a:cubicBezTo>
                    <a:pt x="288867" y="130185"/>
                    <a:pt x="270052" y="141298"/>
                    <a:pt x="262526" y="130185"/>
                  </a:cubicBezTo>
                  <a:cubicBezTo>
                    <a:pt x="262526" y="130185"/>
                    <a:pt x="258763" y="115368"/>
                    <a:pt x="273815" y="119073"/>
                  </a:cubicBezTo>
                  <a:cubicBezTo>
                    <a:pt x="300155" y="115368"/>
                    <a:pt x="300155" y="115368"/>
                    <a:pt x="300155" y="115368"/>
                  </a:cubicBezTo>
                  <a:cubicBezTo>
                    <a:pt x="300155" y="115368"/>
                    <a:pt x="313326" y="113516"/>
                    <a:pt x="327437" y="113979"/>
                  </a:cubicBezTo>
                  <a:close/>
                  <a:moveTo>
                    <a:pt x="782109" y="65732"/>
                  </a:moveTo>
                  <a:cubicBezTo>
                    <a:pt x="785813" y="61922"/>
                    <a:pt x="808038" y="69542"/>
                    <a:pt x="808038" y="69542"/>
                  </a:cubicBezTo>
                  <a:lnTo>
                    <a:pt x="789517" y="80972"/>
                  </a:lnTo>
                  <a:cubicBezTo>
                    <a:pt x="789517" y="80972"/>
                    <a:pt x="789517" y="80972"/>
                    <a:pt x="778404" y="80972"/>
                  </a:cubicBezTo>
                  <a:cubicBezTo>
                    <a:pt x="778404" y="80972"/>
                    <a:pt x="774700" y="69542"/>
                    <a:pt x="782109" y="65732"/>
                  </a:cubicBezTo>
                  <a:close/>
                  <a:moveTo>
                    <a:pt x="508496" y="535"/>
                  </a:moveTo>
                  <a:cubicBezTo>
                    <a:pt x="514152" y="-901"/>
                    <a:pt x="521692" y="57"/>
                    <a:pt x="529233" y="9628"/>
                  </a:cubicBezTo>
                  <a:cubicBezTo>
                    <a:pt x="566936" y="13457"/>
                    <a:pt x="566936" y="13457"/>
                    <a:pt x="566936" y="13457"/>
                  </a:cubicBezTo>
                  <a:cubicBezTo>
                    <a:pt x="619721" y="24943"/>
                    <a:pt x="619721" y="24943"/>
                    <a:pt x="619721" y="24943"/>
                  </a:cubicBezTo>
                  <a:cubicBezTo>
                    <a:pt x="661194" y="40258"/>
                    <a:pt x="661194" y="40258"/>
                    <a:pt x="661194" y="40258"/>
                  </a:cubicBezTo>
                  <a:lnTo>
                    <a:pt x="706438" y="40258"/>
                  </a:lnTo>
                  <a:cubicBezTo>
                    <a:pt x="706438" y="40258"/>
                    <a:pt x="683816" y="55573"/>
                    <a:pt x="661194" y="47915"/>
                  </a:cubicBezTo>
                  <a:cubicBezTo>
                    <a:pt x="631032" y="36429"/>
                    <a:pt x="631032" y="36429"/>
                    <a:pt x="631032" y="36429"/>
                  </a:cubicBezTo>
                  <a:cubicBezTo>
                    <a:pt x="585788" y="24943"/>
                    <a:pt x="585788" y="24943"/>
                    <a:pt x="585788" y="24943"/>
                  </a:cubicBezTo>
                  <a:cubicBezTo>
                    <a:pt x="540544" y="21115"/>
                    <a:pt x="540544" y="21115"/>
                    <a:pt x="540544" y="21115"/>
                  </a:cubicBezTo>
                  <a:cubicBezTo>
                    <a:pt x="540544" y="21115"/>
                    <a:pt x="495300" y="24943"/>
                    <a:pt x="499070" y="5800"/>
                  </a:cubicBezTo>
                  <a:cubicBezTo>
                    <a:pt x="499070" y="5800"/>
                    <a:pt x="502841" y="1971"/>
                    <a:pt x="508496" y="5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normAutofit/>
            </a:bodyPr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1360" y="1988043"/>
            <a:ext cx="2929590" cy="2537030"/>
          </a:xfrm>
        </p:spPr>
        <p:txBody>
          <a:bodyPr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6031-9F5A-4FA8-8905-5918FF9D62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B55-4AFC-4F57-9ACD-06E2FFE1C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6031-9F5A-4FA8-8905-5918FF9D62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B55-4AFC-4F57-9ACD-06E2FFE1C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6031-9F5A-4FA8-8905-5918FF9D62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B55-4AFC-4F57-9ACD-06E2FFE1C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6031-9F5A-4FA8-8905-5918FF9D62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B55-4AFC-4F57-9ACD-06E2FFE1C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8.xml"/><Relationship Id="rId15" Type="http://schemas.openxmlformats.org/officeDocument/2006/relationships/tags" Target="../tags/tag7.xml"/><Relationship Id="rId14" Type="http://schemas.microsoft.com/office/2007/relationships/hdphoto" Target="../media/hdphoto1.wdp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805" y="-2667806"/>
            <a:ext cx="6858000" cy="1219361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838200" y="1428750"/>
            <a:ext cx="10515600" cy="4748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06031-9F5A-4FA8-8905-5918FF9D62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FEB55-4AFC-4F57-9ACD-06E2FFE1C6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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3000" dirty="0">
                <a:latin typeface="Times New Roman" panose="02020603050405020304" pitchFamily="18" charset="0"/>
                <a:ea typeface="黑体" panose="02010609060101010101" charset="-122"/>
              </a:rPr>
              <a:t>生命学科</a:t>
            </a:r>
            <a:endParaRPr lang="zh-CN" altLang="en-US" sz="3000" dirty="0"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3000" dirty="0">
                <a:latin typeface="Times New Roman" panose="02020603050405020304" pitchFamily="18" charset="0"/>
                <a:ea typeface="黑体" panose="02010609060101010101" charset="-122"/>
              </a:rPr>
              <a:t>听力练习</a:t>
            </a:r>
            <a:r>
              <a:rPr lang="en-US" altLang="zh-CN" sz="3000" dirty="0">
                <a:latin typeface="Times New Roman" panose="02020603050405020304" pitchFamily="18" charset="0"/>
                <a:ea typeface="黑体" panose="02010609060101010101" charset="-122"/>
              </a:rPr>
              <a:t>2</a:t>
            </a:r>
            <a:endParaRPr lang="en-US" altLang="zh-CN" sz="3000" dirty="0"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4800"/>
              <a:t>so this can cause a kind of </a:t>
            </a:r>
            <a:r>
              <a:rPr lang="en-US" altLang="zh-CN" sz="4800" u="sng"/>
              <a:t>            </a:t>
            </a:r>
            <a:r>
              <a:rPr lang="en-US" altLang="zh-CN" sz="4800"/>
              <a:t>.</a:t>
            </a:r>
            <a:endParaRPr lang="en-US" altLang="zh-CN" sz="48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4800"/>
              <a:t>so this can cause a kind of </a:t>
            </a:r>
            <a:r>
              <a:rPr lang="en-US" altLang="zh-CN" sz="4800">
                <a:solidFill>
                  <a:srgbClr val="FF0000"/>
                </a:solidFill>
              </a:rPr>
              <a:t>mass feeding frenzy</a:t>
            </a:r>
            <a:r>
              <a:rPr lang="en-US" altLang="zh-CN" sz="4800"/>
              <a:t>.</a:t>
            </a:r>
            <a:endParaRPr lang="en-US" altLang="zh-CN" sz="48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图示 1"/>
          <p:cNvGraphicFramePr/>
          <p:nvPr/>
        </p:nvGraphicFramePr>
        <p:xfrm>
          <a:off x="1946910" y="34099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000">
                <a:latin typeface="Times New Roman" panose="02020603050405020304" pitchFamily="18" charset="0"/>
                <a:ea typeface="黑体" panose="02010609060101010101" charset="-122"/>
              </a:rPr>
              <a:t>T14L2 </a:t>
            </a:r>
            <a:r>
              <a:rPr lang="zh-CN" altLang="en-US" sz="3000">
                <a:latin typeface="Times New Roman" panose="02020603050405020304" pitchFamily="18" charset="0"/>
                <a:ea typeface="黑体" panose="02010609060101010101" charset="-122"/>
              </a:rPr>
              <a:t>微气候</a:t>
            </a:r>
            <a:endParaRPr lang="zh-CN" altLang="en-US" sz="3000"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p>
            <a:r>
              <a:rPr lang="en-US" altLang="zh-CN" sz="3000">
                <a:latin typeface="Times New Roman" panose="02020603050405020304" pitchFamily="18" charset="0"/>
                <a:ea typeface="黑体" panose="02010609060101010101" charset="-122"/>
              </a:rPr>
              <a:t>1</a:t>
            </a:r>
            <a:r>
              <a:rPr lang="zh-CN" altLang="en-US" sz="3000">
                <a:latin typeface="Times New Roman" panose="02020603050405020304" pitchFamily="18" charset="0"/>
                <a:ea typeface="黑体" panose="02010609060101010101" charset="-122"/>
              </a:rPr>
              <a:t>、判断主旨句</a:t>
            </a:r>
            <a:endParaRPr lang="zh-CN" altLang="en-US" sz="3000">
              <a:latin typeface="Times New Roman" panose="02020603050405020304" pitchFamily="18" charset="0"/>
              <a:ea typeface="黑体" panose="02010609060101010101" charset="-122"/>
            </a:endParaRPr>
          </a:p>
          <a:p>
            <a:r>
              <a:rPr lang="en-US" altLang="zh-CN" sz="3000">
                <a:latin typeface="Times New Roman" panose="02020603050405020304" pitchFamily="18" charset="0"/>
                <a:ea typeface="黑体" panose="02010609060101010101" charset="-122"/>
              </a:rPr>
              <a:t>2</a:t>
            </a:r>
            <a:r>
              <a:rPr lang="zh-CN" altLang="en-US" sz="3000">
                <a:latin typeface="Times New Roman" panose="02020603050405020304" pitchFamily="18" charset="0"/>
                <a:ea typeface="黑体" panose="02010609060101010101" charset="-122"/>
              </a:rPr>
              <a:t>、预测结构、内容、结构</a:t>
            </a:r>
            <a:endParaRPr lang="zh-CN" altLang="en-US" sz="3000">
              <a:latin typeface="Times New Roman" panose="02020603050405020304" pitchFamily="18" charset="0"/>
              <a:ea typeface="黑体" panose="02010609060101010101" charset="-122"/>
            </a:endParaRPr>
          </a:p>
          <a:p>
            <a:r>
              <a:rPr lang="en-US" altLang="zh-CN" sz="3000">
                <a:latin typeface="Times New Roman" panose="02020603050405020304" pitchFamily="18" charset="0"/>
                <a:ea typeface="黑体" panose="02010609060101010101" charset="-122"/>
              </a:rPr>
              <a:t>3</a:t>
            </a:r>
            <a:r>
              <a:rPr lang="zh-CN" altLang="en-US" sz="3000">
                <a:latin typeface="Times New Roman" panose="02020603050405020304" pitchFamily="18" charset="0"/>
                <a:ea typeface="黑体" panose="02010609060101010101" charset="-122"/>
              </a:rPr>
              <a:t>、验证</a:t>
            </a:r>
            <a:endParaRPr lang="zh-CN" altLang="en-US" sz="3000"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10516235" cy="4351655"/>
          </a:xfrm>
        </p:spPr>
        <p:txBody>
          <a:bodyPr>
            <a:normAutofit/>
          </a:bodyPr>
          <a:p>
            <a:r>
              <a:rPr lang="zh-CN" altLang="en-US" sz="2800"/>
              <a:t>And microclimates are affected by a huge number of other variables.</a:t>
            </a:r>
            <a:endParaRPr lang="zh-CN" altLang="en-US" sz="2800"/>
          </a:p>
          <a:p>
            <a:r>
              <a:rPr lang="zh-CN" altLang="en-US" sz="2800"/>
              <a:t>Obviously </a:t>
            </a:r>
            <a:r>
              <a:rPr lang="zh-CN" altLang="en-US" sz="2800">
                <a:solidFill>
                  <a:srgbClr val="FF0000"/>
                </a:solidFill>
              </a:rPr>
              <a:t>weather conditions</a:t>
            </a:r>
            <a:r>
              <a:rPr lang="zh-CN" altLang="en-US" sz="2800"/>
              <a:t> in the surrounding area are a factor.</a:t>
            </a:r>
            <a:endParaRPr lang="zh-CN" altLang="en-US" sz="2800"/>
          </a:p>
          <a:p>
            <a:r>
              <a:rPr lang="zh-CN" altLang="en-US" sz="2800"/>
              <a:t>But other aspects of</a:t>
            </a:r>
            <a:r>
              <a:rPr lang="zh-CN" altLang="en-US" sz="2800">
                <a:solidFill>
                  <a:srgbClr val="FF0000"/>
                </a:solidFill>
              </a:rPr>
              <a:t> the location</a:t>
            </a:r>
            <a:r>
              <a:rPr lang="zh-CN" altLang="en-US" sz="2800"/>
              <a:t> like... um... the </a:t>
            </a:r>
            <a:r>
              <a:rPr lang="zh-CN" altLang="en-US" sz="2800">
                <a:solidFill>
                  <a:srgbClr val="FF0000"/>
                </a:solidFill>
              </a:rPr>
              <a:t>elevation of the land,</a:t>
            </a:r>
            <a:r>
              <a:rPr lang="zh-CN" altLang="en-US" sz="2800"/>
              <a:t> the </a:t>
            </a:r>
            <a:r>
              <a:rPr lang="zh-CN" altLang="en-US" sz="2800">
                <a:solidFill>
                  <a:srgbClr val="FF0000"/>
                </a:solidFill>
              </a:rPr>
              <a:t>plant life nearby </a:t>
            </a:r>
            <a:r>
              <a:rPr lang="zh-CN" altLang="en-US" sz="2800"/>
              <a:t>and so on have a substantial effect on microclimates.</a:t>
            </a:r>
            <a:endParaRPr lang="zh-CN" altLang="en-US" sz="2800"/>
          </a:p>
          <a:p>
            <a:r>
              <a:rPr lang="zh-CN" altLang="en-US" sz="2800"/>
              <a:t>And of course </a:t>
            </a:r>
            <a:r>
              <a:rPr lang="zh-CN" altLang="en-US" sz="2800">
                <a:solidFill>
                  <a:srgbClr val="FF0000"/>
                </a:solidFill>
              </a:rPr>
              <a:t>the human development</a:t>
            </a:r>
            <a:r>
              <a:rPr lang="zh-CN" altLang="en-US" sz="2800"/>
              <a:t> in the area... um... a road will affect a nearby microclimate.</a:t>
            </a:r>
            <a:endParaRPr lang="zh-CN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000">
                <a:latin typeface="Times New Roman" panose="02020603050405020304" pitchFamily="18" charset="0"/>
                <a:ea typeface="黑体" panose="02010609060101010101" charset="-122"/>
              </a:rPr>
              <a:t>T31L3</a:t>
            </a:r>
            <a:endParaRPr lang="en-US" altLang="zh-CN" sz="3000"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96565" y="1352550"/>
            <a:ext cx="6015355" cy="4505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/>
      <p:pic>
        <p:nvPicPr>
          <p:cNvPr id="2097165" name="图片 177156" descr="19-21-foodchain-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0" y="0"/>
            <a:ext cx="45942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733" name="文本框 177157"/>
          <p:cNvSpPr txBox="1"/>
          <p:nvPr/>
        </p:nvSpPr>
        <p:spPr>
          <a:xfrm>
            <a:off x="1905000" y="3048000"/>
            <a:ext cx="35814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Example of Food chain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/>
        </p:nvGraphicFramePr>
        <p:xfrm>
          <a:off x="239395" y="384175"/>
          <a:ext cx="11802110" cy="557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295"/>
                <a:gridCol w="2360930"/>
                <a:gridCol w="2359660"/>
                <a:gridCol w="2360930"/>
                <a:gridCol w="2360295"/>
              </a:tblGrid>
              <a:tr h="1828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Symbiosis</a:t>
                      </a:r>
                      <a:endParaRPr lang="en-US" altLang="zh-CN" sz="2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Mutualism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Prey</a:t>
                      </a:r>
                      <a:endParaRPr lang="en-US" altLang="zh-CN" sz="2400"/>
                    </a:p>
                    <a:p>
                      <a:pPr>
                        <a:buNone/>
                      </a:pPr>
                      <a:r>
                        <a:rPr lang="en-US" altLang="zh-CN" sz="2400"/>
                        <a:t>Predator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Competitor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Decomposer</a:t>
                      </a:r>
                      <a:endParaRPr lang="en-US" altLang="zh-CN" sz="2400"/>
                    </a:p>
                    <a:p>
                      <a:pPr>
                        <a:buNone/>
                      </a:pPr>
                      <a:r>
                        <a:rPr lang="en-US" altLang="zh-CN" sz="2400"/>
                        <a:t>Producer</a:t>
                      </a:r>
                      <a:endParaRPr lang="en-US" altLang="zh-CN" sz="2400"/>
                    </a:p>
                    <a:p>
                      <a:pPr>
                        <a:buNone/>
                      </a:pPr>
                      <a:r>
                        <a:rPr lang="en-US" altLang="zh-CN" sz="2400"/>
                        <a:t>Consumer</a:t>
                      </a:r>
                      <a:endParaRPr lang="en-US" altLang="zh-CN" sz="2400"/>
                    </a:p>
                    <a:p>
                      <a:pPr>
                        <a:buNone/>
                      </a:pPr>
                      <a:endParaRPr lang="en-US" altLang="zh-CN" sz="240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85217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  <a:tr h="90297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  <a:tr h="92646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  <a:tr h="106426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zh-CN" altLang="en-US"/>
              <a:t>oral reefs  </a:t>
            </a:r>
            <a:r>
              <a:rPr lang="en-US" altLang="zh-CN"/>
              <a:t>VS  </a:t>
            </a:r>
            <a:r>
              <a:rPr lang="zh-CN" altLang="en-US"/>
              <a:t>The Crown of Thorns （ Cot starfish）关系？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 sz="3000"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000">
                <a:latin typeface="Times New Roman" panose="02020603050405020304" pitchFamily="18" charset="0"/>
                <a:ea typeface="黑体" panose="02010609060101010101" charset="-122"/>
              </a:rPr>
              <a:t>W</a:t>
            </a:r>
            <a:r>
              <a:rPr lang="zh-CN" altLang="en-US" sz="3000">
                <a:latin typeface="Times New Roman" panose="02020603050405020304" pitchFamily="18" charset="0"/>
                <a:ea typeface="黑体" panose="02010609060101010101" charset="-122"/>
              </a:rPr>
              <a:t>hat cause the population to increase so suddenly</a:t>
            </a:r>
            <a:r>
              <a:rPr lang="en-US" altLang="zh-CN" sz="3000">
                <a:latin typeface="Times New Roman" panose="02020603050405020304" pitchFamily="18" charset="0"/>
                <a:ea typeface="黑体" panose="02010609060101010101" charset="-122"/>
              </a:rPr>
              <a:t>?</a:t>
            </a:r>
            <a:endParaRPr lang="en-US" altLang="zh-CN" sz="3000">
              <a:latin typeface="Times New Roman" panose="02020603050405020304" pitchFamily="18" charset="0"/>
              <a:ea typeface="黑体" panose="02010609060101010101" charset="-122"/>
            </a:endParaRPr>
          </a:p>
          <a:p>
            <a:r>
              <a:rPr lang="en-US" altLang="zh-CN" sz="3000">
                <a:latin typeface="Times New Roman" panose="02020603050405020304" pitchFamily="18" charset="0"/>
                <a:ea typeface="黑体" panose="02010609060101010101" charset="-122"/>
              </a:rPr>
              <a:t> </a:t>
            </a:r>
            <a:endParaRPr lang="zh-CN" altLang="en-US" sz="3000"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539240" y="2072640"/>
          <a:ext cx="8562975" cy="170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325"/>
                <a:gridCol w="2854325"/>
                <a:gridCol w="2854325"/>
              </a:tblGrid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Hypotheses</a:t>
                      </a:r>
                      <a:endParaRPr lang="en-US" altLang="zh-CN" sz="32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Explanations</a:t>
                      </a:r>
                      <a:endParaRPr lang="en-US" altLang="zh-CN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Attitudes</a:t>
                      </a:r>
                      <a:endParaRPr lang="en-US" altLang="zh-CN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11785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400"/>
              <a:t>So if there're people or dogs on the beach, the </a:t>
            </a:r>
            <a:r>
              <a:rPr lang="zh-CN" altLang="en-US" sz="4400" u="sng"/>
              <a:t>                           </a:t>
            </a:r>
            <a:r>
              <a:rPr lang="zh-CN" altLang="en-US" sz="4400"/>
              <a:t> in the nests are really </a:t>
            </a:r>
            <a:r>
              <a:rPr lang="zh-CN" altLang="en-US" sz="4400" u="sng"/>
              <a:t>                   </a:t>
            </a:r>
            <a:r>
              <a:rPr lang="zh-CN" altLang="en-US" sz="4400"/>
              <a:t>.</a:t>
            </a:r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000">
                <a:latin typeface="Times New Roman" panose="02020603050405020304" pitchFamily="18" charset="0"/>
                <a:ea typeface="黑体" panose="02010609060101010101" charset="-122"/>
              </a:rPr>
              <a:t>Natural phenomenon</a:t>
            </a:r>
            <a:endParaRPr lang="en-US" altLang="zh-CN" sz="3000"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3000">
              <a:latin typeface="Times New Roman" panose="02020603050405020304" pitchFamily="18" charset="0"/>
              <a:ea typeface="黑体" panose="02010609060101010101" charset="-122"/>
            </a:endParaRPr>
          </a:p>
          <a:p>
            <a:r>
              <a:rPr lang="zh-CN" altLang="en-US" sz="3000">
                <a:latin typeface="Times New Roman" panose="02020603050405020304" pitchFamily="18" charset="0"/>
                <a:ea typeface="黑体" panose="02010609060101010101" charset="-122"/>
              </a:rPr>
              <a:t>One hypothesis is that it's a natural phenomenon, that the starfish naturally undergo population fluctuations </a:t>
            </a:r>
            <a:r>
              <a:rPr lang="zh-CN" altLang="en-US" sz="3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following </a:t>
            </a:r>
            <a:r>
              <a:rPr lang="zh-CN" altLang="en-US" sz="3000">
                <a:latin typeface="Times New Roman" panose="02020603050405020304" pitchFamily="18" charset="0"/>
                <a:ea typeface="黑体" panose="02010609060101010101" charset="-122"/>
              </a:rPr>
              <a:t>particularly good spawning years.</a:t>
            </a:r>
            <a:endParaRPr lang="zh-CN" altLang="en-US" sz="3000"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00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runoff</a:t>
            </a:r>
            <a:endParaRPr lang="zh-CN" altLang="en-US" sz="3000"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p>
            <a:r>
              <a:rPr lang="en-US" altLang="zh-CN" sz="300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drawback</a:t>
            </a:r>
            <a:endParaRPr lang="en-US" altLang="zh-CN" sz="3000">
              <a:latin typeface="Times New Roman" panose="02020603050405020304" pitchFamily="18" charset="0"/>
              <a:ea typeface="黑体" panose="02010609060101010101" charset="-122"/>
            </a:endParaRPr>
          </a:p>
          <a:p>
            <a:r>
              <a:rPr lang="en-US" altLang="zh-CN" sz="300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pickup</a:t>
            </a:r>
            <a:endParaRPr lang="en-US" altLang="zh-CN" sz="3000">
              <a:latin typeface="Times New Roman" panose="02020603050405020304" pitchFamily="18" charset="0"/>
              <a:ea typeface="黑体" panose="02010609060101010101" charset="-122"/>
            </a:endParaRPr>
          </a:p>
          <a:p>
            <a:r>
              <a:rPr lang="en-US" altLang="zh-CN" sz="300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breakdown</a:t>
            </a:r>
            <a:endParaRPr lang="en-US" altLang="zh-CN" sz="3000">
              <a:latin typeface="Times New Roman" panose="02020603050405020304" pitchFamily="18" charset="0"/>
              <a:ea typeface="黑体" panose="02010609060101010101" charset="-122"/>
            </a:endParaRPr>
          </a:p>
          <a:p>
            <a:r>
              <a:rPr lang="en-US" altLang="zh-CN" sz="300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runaway</a:t>
            </a:r>
            <a:endParaRPr lang="en-US" altLang="zh-CN" sz="3000">
              <a:latin typeface="Times New Roman" panose="02020603050405020304" pitchFamily="18" charset="0"/>
              <a:ea typeface="黑体" panose="02010609060101010101" charset="-122"/>
            </a:endParaRPr>
          </a:p>
          <a:p>
            <a:r>
              <a:rPr lang="en-US" altLang="zh-CN" sz="300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breakthrough</a:t>
            </a:r>
            <a:endParaRPr lang="zh-CN" altLang="en-US" sz="3000"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 sz="3000">
                <a:latin typeface="Times New Roman" panose="02020603050405020304" pitchFamily="18" charset="0"/>
                <a:ea typeface="黑体" panose="02010609060101010101" charset="-122"/>
              </a:rPr>
              <a:t>outbreak</a:t>
            </a:r>
            <a:endParaRPr lang="zh-CN" altLang="en-US" sz="3000">
              <a:latin typeface="Times New Roman" panose="02020603050405020304" pitchFamily="18" charset="0"/>
              <a:ea typeface="黑体" panose="02010609060101010101" charset="-122"/>
            </a:endParaRPr>
          </a:p>
          <a:p>
            <a:r>
              <a:rPr lang="en-US" altLang="zh-CN" sz="300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output</a:t>
            </a:r>
            <a:endParaRPr lang="en-US" altLang="zh-CN" sz="3000">
              <a:latin typeface="Times New Roman" panose="02020603050405020304" pitchFamily="18" charset="0"/>
              <a:ea typeface="黑体" panose="02010609060101010101" charset="-122"/>
              <a:sym typeface="+mn-ea"/>
            </a:endParaRPr>
          </a:p>
          <a:p>
            <a:r>
              <a:rPr lang="zh-CN" altLang="en-US" sz="3000">
                <a:latin typeface="Times New Roman" panose="02020603050405020304" pitchFamily="18" charset="0"/>
                <a:ea typeface="黑体" panose="02010609060101010101" charset="-122"/>
              </a:rPr>
              <a:t>input</a:t>
            </a:r>
            <a:endParaRPr lang="zh-CN" altLang="en-US" sz="3000">
              <a:latin typeface="Times New Roman" panose="02020603050405020304" pitchFamily="18" charset="0"/>
              <a:ea typeface="黑体" panose="02010609060101010101" charset="-122"/>
            </a:endParaRPr>
          </a:p>
          <a:p>
            <a:r>
              <a:rPr lang="zh-CN" altLang="en-US" sz="3000">
                <a:latin typeface="Times New Roman" panose="02020603050405020304" pitchFamily="18" charset="0"/>
                <a:ea typeface="黑体" panose="02010609060101010101" charset="-122"/>
              </a:rPr>
              <a:t>income</a:t>
            </a:r>
            <a:endParaRPr lang="zh-CN" altLang="en-US" sz="3000">
              <a:latin typeface="Times New Roman" panose="02020603050405020304" pitchFamily="18" charset="0"/>
              <a:ea typeface="黑体" panose="02010609060101010101" charset="-122"/>
            </a:endParaRPr>
          </a:p>
          <a:p>
            <a:r>
              <a:rPr lang="zh-CN" altLang="en-US" sz="3000">
                <a:latin typeface="Times New Roman" panose="02020603050405020304" pitchFamily="18" charset="0"/>
                <a:ea typeface="黑体" panose="02010609060101010101" charset="-122"/>
              </a:rPr>
              <a:t>outcome</a:t>
            </a:r>
            <a:endParaRPr lang="zh-CN" altLang="en-US" sz="3000"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文本占位符 20481"/>
          <p:cNvSpPr>
            <a:spLocks noGrp="1"/>
          </p:cNvSpPr>
          <p:nvPr>
            <p:ph type="body" sz="half" idx="1"/>
          </p:nvPr>
        </p:nvSpPr>
        <p:spPr>
          <a:xfrm>
            <a:off x="1631950" y="333375"/>
            <a:ext cx="7956550" cy="5105400"/>
          </a:xfrm>
        </p:spPr>
        <p:txBody>
          <a:bodyPr/>
          <a:p>
            <a:r>
              <a:rPr lang="en-US" altLang="x-none" sz="30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charset="-122"/>
              </a:rPr>
              <a:t>Symbiosis</a:t>
            </a:r>
            <a:r>
              <a:rPr lang="zh-CN" altLang="en-US" sz="30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charset="-122"/>
              </a:rPr>
              <a:t>（共生） </a:t>
            </a:r>
            <a:r>
              <a:rPr lang="en-US" altLang="x-none" sz="30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charset="-122"/>
              </a:rPr>
              <a:t>- mutualism</a:t>
            </a:r>
            <a:endParaRPr lang="en-US" altLang="x-none" sz="3000" b="1" dirty="0">
              <a:solidFill>
                <a:srgbClr val="FF0066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 lvl="1"/>
            <a:r>
              <a:rPr lang="en-US" altLang="x-none" sz="3000" dirty="0">
                <a:latin typeface="Times New Roman" panose="02020603050405020304" pitchFamily="18" charset="0"/>
                <a:ea typeface="黑体" panose="02010609060101010101" charset="-122"/>
              </a:rPr>
              <a:t>Lichen(fungus+algae)</a:t>
            </a:r>
            <a:endParaRPr lang="en-US" altLang="x-none" sz="3000" dirty="0">
              <a:latin typeface="Times New Roman" panose="02020603050405020304" pitchFamily="18" charset="0"/>
              <a:ea typeface="黑体" panose="02010609060101010101" charset="-122"/>
            </a:endParaRPr>
          </a:p>
          <a:p>
            <a:pPr lvl="1"/>
            <a:endParaRPr lang="zh-CN" altLang="en-US" sz="3000" dirty="0">
              <a:latin typeface="Times New Roman" panose="02020603050405020304" pitchFamily="18" charset="0"/>
              <a:ea typeface="黑体" panose="02010609060101010101" charset="-122"/>
            </a:endParaRPr>
          </a:p>
          <a:p>
            <a:pPr marL="457200" lvl="1" indent="0">
              <a:buNone/>
            </a:pPr>
            <a:r>
              <a:rPr lang="en-US" altLang="zh-CN" sz="3000" b="1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Parasitism寄生</a:t>
            </a:r>
            <a:endParaRPr lang="en-US" altLang="zh-CN" sz="3000" b="1">
              <a:latin typeface="Times New Roman" panose="02020603050405020304" pitchFamily="18" charset="0"/>
              <a:ea typeface="黑体" panose="02010609060101010101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3000" b="1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parasite</a:t>
            </a:r>
            <a:endParaRPr lang="en-US" altLang="zh-CN" sz="3000" b="1">
              <a:latin typeface="Times New Roman" panose="02020603050405020304" pitchFamily="18" charset="0"/>
              <a:ea typeface="黑体" panose="02010609060101010101" charset="-122"/>
              <a:sym typeface="+mn-ea"/>
            </a:endParaRPr>
          </a:p>
          <a:p>
            <a:pPr marL="457200" lvl="1" indent="0">
              <a:buNone/>
            </a:pPr>
            <a:endParaRPr lang="en-US" altLang="x-none" sz="3000" dirty="0">
              <a:latin typeface="Times New Roman" panose="02020603050405020304" pitchFamily="18" charset="0"/>
              <a:ea typeface="黑体" panose="02010609060101010101" charset="-122"/>
            </a:endParaRPr>
          </a:p>
          <a:p>
            <a:endParaRPr lang="zh-CN" altLang="en-US" sz="3000" dirty="0"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pic>
        <p:nvPicPr>
          <p:cNvPr id="20483" name="图片 20482" descr="Mycorrhizal_root_1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2781300"/>
            <a:ext cx="4572000" cy="2352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4" name="内容占位符 20483" descr="Asarmentosa lichen Fungi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48525" y="1773238"/>
            <a:ext cx="2952750" cy="3429000"/>
          </a:xfrm>
        </p:spPr>
      </p:pic>
      <p:sp>
        <p:nvSpPr>
          <p:cNvPr id="20486" name="文本框 20485"/>
          <p:cNvSpPr txBox="1"/>
          <p:nvPr/>
        </p:nvSpPr>
        <p:spPr>
          <a:xfrm>
            <a:off x="7824788" y="5302250"/>
            <a:ext cx="20574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Lichen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地衣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000">
                <a:latin typeface="Times New Roman" panose="02020603050405020304" pitchFamily="18" charset="0"/>
                <a:ea typeface="黑体" panose="02010609060101010101" charset="-122"/>
              </a:rPr>
              <a:t>T48L3</a:t>
            </a:r>
            <a:r>
              <a:rPr lang="zh-CN" altLang="en-US" sz="3000">
                <a:latin typeface="Times New Roman" panose="02020603050405020304" pitchFamily="18" charset="0"/>
                <a:ea typeface="黑体" panose="02010609060101010101" charset="-122"/>
              </a:rPr>
              <a:t>共生关系</a:t>
            </a:r>
            <a:endParaRPr lang="zh-CN" altLang="en-US" sz="3000"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p>
            <a:r>
              <a:rPr lang="en-US" altLang="zh-CN" sz="3000">
                <a:latin typeface="Times New Roman" panose="02020603050405020304" pitchFamily="18" charset="0"/>
                <a:ea typeface="黑体" panose="02010609060101010101" charset="-122"/>
              </a:rPr>
              <a:t>symbiosis VS  mutualism?</a:t>
            </a:r>
            <a:endParaRPr lang="en-US" altLang="zh-CN" sz="3000"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p>
            <a:r>
              <a:rPr lang="en-US" altLang="zh-CN"/>
              <a:t>Example: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Explanation: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/>
              <a:t>Reason:</a:t>
            </a:r>
            <a:endParaRPr lang="en-US" altLang="zh-CN"/>
          </a:p>
          <a:p>
            <a:r>
              <a:rPr lang="en-US" altLang="zh-CN"/>
              <a:t>what makes this relationship obligatory for the caterpillar?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p>
            <a:r>
              <a:rPr lang="en-US" altLang="zh-CN"/>
              <a:t>Example: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Explanation: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/>
              <a:t>Reason:</a:t>
            </a:r>
            <a:endParaRPr lang="en-US" altLang="zh-CN"/>
          </a:p>
          <a:p>
            <a:r>
              <a:rPr lang="en-US" altLang="zh-CN"/>
              <a:t>what makes this relationship obligatory for the caterpillar?</a:t>
            </a:r>
            <a:endParaRPr lang="en-US" altLang="zh-CN"/>
          </a:p>
          <a:p>
            <a:r>
              <a:rPr lang="zh-CN" altLang="en-US"/>
              <a:t>Well, if the ants don't feed regularly on the liquid from the caterpillar's honey gland, the gland overloads and gets infected.</a:t>
            </a:r>
            <a:endParaRPr lang="zh-CN" altLang="en-US"/>
          </a:p>
          <a:p>
            <a:r>
              <a:rPr lang="zh-CN" altLang="en-US"/>
              <a:t>The infection will kill the caterpillar and it will never reach its final stage of development, becoming a butterfly.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肯定否定                           形容词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It doesn't make him a neuroscientist.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against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before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beyond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beside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off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out of 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语气语调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p>
            <a:r>
              <a:rPr lang="zh-CN" altLang="en-US"/>
              <a:t>Is everyone </a:t>
            </a:r>
            <a:r>
              <a:rPr lang="zh-CN" altLang="en-US">
                <a:solidFill>
                  <a:srgbClr val="FF0000"/>
                </a:solidFill>
              </a:rPr>
              <a:t>with </a:t>
            </a:r>
            <a:r>
              <a:rPr lang="zh-CN" altLang="en-US"/>
              <a:t>me so far?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You are </a:t>
            </a:r>
            <a:r>
              <a:rPr lang="zh-CN" altLang="en-US">
                <a:solidFill>
                  <a:srgbClr val="FF0000"/>
                </a:solidFill>
              </a:rPr>
              <a:t>onto</a:t>
            </a:r>
            <a:r>
              <a:rPr lang="zh-CN" altLang="en-US"/>
              <a:t> something.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On second thought, um, I'm probably </a:t>
            </a:r>
            <a:r>
              <a:rPr lang="zh-CN" altLang="en-US">
                <a:solidFill>
                  <a:srgbClr val="FF0000"/>
                </a:solidFill>
              </a:rPr>
              <a:t>way</a:t>
            </a:r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off</a:t>
            </a:r>
            <a:r>
              <a:rPr lang="zh-CN" altLang="en-US"/>
              <a:t>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You are pretty </a:t>
            </a:r>
            <a:r>
              <a:rPr lang="zh-CN" altLang="en-US">
                <a:solidFill>
                  <a:srgbClr val="FF0000"/>
                </a:solidFill>
              </a:rPr>
              <a:t>close</a:t>
            </a:r>
            <a:r>
              <a:rPr lang="zh-CN" altLang="en-US"/>
              <a:t> actually.</a:t>
            </a:r>
            <a:endParaRPr lang="zh-CN" altLang="en-US"/>
          </a:p>
          <a:p>
            <a:r>
              <a:rPr lang="en-US" altLang="zh-CN"/>
              <a:t>You are almost </a:t>
            </a:r>
            <a:r>
              <a:rPr lang="en-US" altLang="zh-CN">
                <a:solidFill>
                  <a:srgbClr val="FF0000"/>
                </a:solidFill>
              </a:rPr>
              <a:t>here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Ok, I just want to make sure I'm </a:t>
            </a:r>
            <a:r>
              <a:rPr lang="zh-CN" altLang="en-US">
                <a:solidFill>
                  <a:srgbClr val="FF0000"/>
                </a:solidFill>
              </a:rPr>
              <a:t>following </a:t>
            </a:r>
            <a:r>
              <a:rPr lang="zh-CN" altLang="en-US"/>
              <a:t>here.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So it's still called mutualism even though it seems like the caterpillar's getting </a:t>
            </a:r>
            <a:r>
              <a:rPr lang="zh-CN" altLang="en-US">
                <a:solidFill>
                  <a:srgbClr val="FF0000"/>
                </a:solidFill>
              </a:rPr>
              <a:t>way</a:t>
            </a:r>
            <a:r>
              <a:rPr lang="zh-CN" altLang="en-US"/>
              <a:t> more out of it.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There are </a:t>
            </a:r>
            <a:r>
              <a:rPr lang="en-US" altLang="zh-CN">
                <a:solidFill>
                  <a:srgbClr val="FF0000"/>
                </a:solidFill>
              </a:rPr>
              <a:t>ways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around</a:t>
            </a:r>
            <a:r>
              <a:rPr lang="en-US" altLang="zh-CN"/>
              <a:t> the </a:t>
            </a:r>
            <a:r>
              <a:rPr lang="en-US" altLang="zh-CN"/>
              <a:t>last one.</a:t>
            </a:r>
            <a:endParaRPr lang="en-US" altLang="zh-CN"/>
          </a:p>
          <a:p>
            <a:r>
              <a:rPr lang="en-US" altLang="zh-CN"/>
              <a:t>They went </a:t>
            </a:r>
            <a:r>
              <a:rPr lang="en-US" altLang="zh-CN">
                <a:solidFill>
                  <a:srgbClr val="FF0000"/>
                </a:solidFill>
              </a:rPr>
              <a:t>around </a:t>
            </a:r>
            <a:r>
              <a:rPr lang="en-US" altLang="zh-CN"/>
              <a:t>the town, not through it. 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1265"/>
          <p:cNvSpPr>
            <a:spLocks noGrp="1"/>
          </p:cNvSpPr>
          <p:nvPr>
            <p:ph type="title"/>
          </p:nvPr>
        </p:nvSpPr>
        <p:spPr>
          <a:xfrm>
            <a:off x="1704975" y="260350"/>
            <a:ext cx="9001125" cy="825500"/>
          </a:xfrm>
        </p:spPr>
        <p:txBody>
          <a:bodyPr anchor="ctr"/>
          <a:p>
            <a:r>
              <a:rPr lang="en-US" altLang="x-none" sz="3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Effects of bacteria on other organisms</a:t>
            </a:r>
            <a:endParaRPr lang="en-US" altLang="x-none" sz="3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sp>
        <p:nvSpPr>
          <p:cNvPr id="11267" name="文本占位符 11266"/>
          <p:cNvSpPr>
            <a:spLocks noGrp="1"/>
          </p:cNvSpPr>
          <p:nvPr>
            <p:ph type="body" idx="1"/>
          </p:nvPr>
        </p:nvSpPr>
        <p:spPr>
          <a:xfrm>
            <a:off x="1704658" y="1275080"/>
            <a:ext cx="8893175" cy="5111750"/>
          </a:xfrm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lang="en-US" altLang="x-none" sz="3000" b="1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Benefits</a:t>
            </a:r>
            <a:r>
              <a:rPr lang="zh-CN" altLang="en-US" sz="3000" b="1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：</a:t>
            </a:r>
            <a:endParaRPr lang="zh-CN" altLang="en-US" sz="3000" b="1" dirty="0">
              <a:solidFill>
                <a:srgbClr val="80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en-US" altLang="x-none" sz="30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charset="-122"/>
              </a:rPr>
              <a:t>Decompose</a:t>
            </a:r>
            <a:r>
              <a:rPr lang="en-US" altLang="x-none" sz="3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charset="-122"/>
              </a:rPr>
              <a:t> </a:t>
            </a:r>
            <a:r>
              <a:rPr lang="en-US" altLang="x-none" sz="3000" b="1" dirty="0">
                <a:latin typeface="Times New Roman" panose="02020603050405020304" pitchFamily="18" charset="0"/>
                <a:ea typeface="黑体" panose="02010609060101010101" charset="-122"/>
              </a:rPr>
              <a:t>dead materials and wastes</a:t>
            </a:r>
            <a:endParaRPr lang="zh-CN" altLang="en-US" sz="3000" b="1" dirty="0"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en-US" altLang="x-none" sz="30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charset="-122"/>
              </a:rPr>
              <a:t>Produce</a:t>
            </a:r>
            <a:r>
              <a:rPr lang="en-US" altLang="x-none" sz="3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charset="-122"/>
              </a:rPr>
              <a:t> </a:t>
            </a:r>
            <a:r>
              <a:rPr lang="en-US" altLang="x-none" sz="3000" b="1" dirty="0">
                <a:latin typeface="Times New Roman" panose="02020603050405020304" pitchFamily="18" charset="0"/>
                <a:ea typeface="黑体" panose="02010609060101010101" charset="-122"/>
              </a:rPr>
              <a:t>foods</a:t>
            </a:r>
            <a:r>
              <a:rPr lang="zh-CN" altLang="en-US" sz="3000" b="1" dirty="0">
                <a:latin typeface="Times New Roman" panose="02020603050405020304" pitchFamily="18" charset="0"/>
                <a:ea typeface="黑体" panose="02010609060101010101" charset="-122"/>
              </a:rPr>
              <a:t>，</a:t>
            </a:r>
            <a:r>
              <a:rPr lang="en-US" altLang="x-none" sz="3000" b="1" dirty="0">
                <a:latin typeface="Times New Roman" panose="02020603050405020304" pitchFamily="18" charset="0"/>
                <a:ea typeface="黑体" panose="02010609060101010101" charset="-122"/>
              </a:rPr>
              <a:t>chemicals</a:t>
            </a:r>
            <a:r>
              <a:rPr lang="zh-CN" altLang="en-US" sz="3000" b="1" dirty="0">
                <a:latin typeface="Times New Roman" panose="02020603050405020304" pitchFamily="18" charset="0"/>
                <a:ea typeface="黑体" panose="02010609060101010101" charset="-122"/>
              </a:rPr>
              <a:t>，</a:t>
            </a:r>
            <a:r>
              <a:rPr lang="en-US" altLang="zh-CN" sz="3000" b="1" dirty="0">
                <a:latin typeface="Times New Roman" panose="02020603050405020304" pitchFamily="18" charset="0"/>
                <a:ea typeface="黑体" panose="02010609060101010101" charset="-122"/>
              </a:rPr>
              <a:t>protein</a:t>
            </a:r>
            <a:r>
              <a:rPr lang="en-US" altLang="x-none" sz="3000" b="1" dirty="0">
                <a:latin typeface="Times New Roman" panose="02020603050405020304" pitchFamily="18" charset="0"/>
                <a:ea typeface="黑体" panose="02010609060101010101" charset="-122"/>
              </a:rPr>
              <a:t> and   </a:t>
            </a:r>
            <a:endParaRPr lang="en-US" altLang="x-none" sz="3000" b="1" dirty="0"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3000" b="1" dirty="0">
                <a:latin typeface="Times New Roman" panose="02020603050405020304" pitchFamily="18" charset="0"/>
                <a:ea typeface="黑体" panose="02010609060101010101" charset="-122"/>
              </a:rPr>
              <a:t>                   antibiotics and vitamins</a:t>
            </a:r>
            <a:endParaRPr lang="en-US" altLang="x-none" sz="3000" b="1" dirty="0"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en-US" altLang="x-none" sz="30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charset="-122"/>
              </a:rPr>
              <a:t>Metabolize </a:t>
            </a:r>
            <a:r>
              <a:rPr lang="en-US" altLang="x-none" sz="3000" b="1" dirty="0">
                <a:latin typeface="Times New Roman" panose="02020603050405020304" pitchFamily="18" charset="0"/>
                <a:ea typeface="黑体" panose="02010609060101010101" charset="-122"/>
              </a:rPr>
              <a:t>oil</a:t>
            </a:r>
            <a:endParaRPr lang="en-US" altLang="x-none" sz="3000" b="1" dirty="0"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en-US" altLang="x-none" sz="30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charset="-122"/>
              </a:rPr>
              <a:t>Inhibit</a:t>
            </a:r>
            <a:r>
              <a:rPr lang="en-US" altLang="x-none" sz="3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charset="-122"/>
              </a:rPr>
              <a:t> </a:t>
            </a:r>
            <a:r>
              <a:rPr lang="en-US" altLang="x-none" sz="3000" b="1" dirty="0">
                <a:latin typeface="Times New Roman" panose="02020603050405020304" pitchFamily="18" charset="0"/>
                <a:ea typeface="黑体" panose="02010609060101010101" charset="-122"/>
              </a:rPr>
              <a:t>pathogenic bacteria</a:t>
            </a:r>
            <a:endParaRPr lang="en-US" altLang="x-none" sz="3000" b="1" dirty="0"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en-US" altLang="x-none" sz="30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charset="-122"/>
              </a:rPr>
              <a:t>Aid</a:t>
            </a:r>
            <a:r>
              <a:rPr lang="en-US" altLang="x-none" sz="3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charset="-122"/>
              </a:rPr>
              <a:t> </a:t>
            </a:r>
            <a:r>
              <a:rPr lang="en-US" altLang="x-none" sz="3000" b="1" dirty="0">
                <a:latin typeface="Times New Roman" panose="02020603050405020304" pitchFamily="18" charset="0"/>
                <a:ea typeface="黑体" panose="02010609060101010101" charset="-122"/>
              </a:rPr>
              <a:t>digestion by releasing nutrients and enzymes</a:t>
            </a:r>
            <a:r>
              <a:rPr lang="zh-CN" altLang="en-US" sz="3000" b="1" dirty="0">
                <a:latin typeface="Times New Roman" panose="02020603050405020304" pitchFamily="18" charset="0"/>
                <a:ea typeface="黑体" panose="02010609060101010101" charset="-122"/>
              </a:rPr>
              <a:t>，</a:t>
            </a:r>
            <a:endParaRPr lang="en-US" altLang="zh-CN" sz="3000" b="1" dirty="0"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en-US" altLang="x-none" sz="30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charset="-122"/>
              </a:rPr>
              <a:t>Fix </a:t>
            </a:r>
            <a:r>
              <a:rPr lang="en-US" altLang="x-none" sz="3000" b="1" dirty="0">
                <a:latin typeface="Times New Roman" panose="02020603050405020304" pitchFamily="18" charset="0"/>
                <a:ea typeface="黑体" panose="02010609060101010101" charset="-122"/>
              </a:rPr>
              <a:t>nitrogen</a:t>
            </a:r>
            <a:endParaRPr lang="zh-CN" altLang="en-US" sz="3000" b="1" dirty="0"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pic>
        <p:nvPicPr>
          <p:cNvPr id="17414" name="图片 174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0760" y="153670"/>
            <a:ext cx="1981200" cy="2232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5" name="图片 17414" descr="121360091595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643" y="1669415"/>
            <a:ext cx="2159000" cy="2232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400"/>
              <a:t>So if there're people or dogs on the beach, </a:t>
            </a:r>
            <a:r>
              <a:rPr lang="zh-CN" altLang="en-US" sz="4400">
                <a:solidFill>
                  <a:srgbClr val="FF0000"/>
                </a:solidFill>
              </a:rPr>
              <a:t>the eggs and fledglings</a:t>
            </a:r>
            <a:r>
              <a:rPr lang="zh-CN" altLang="en-US" sz="4400"/>
              <a:t> in the nests are really </a:t>
            </a:r>
            <a:r>
              <a:rPr lang="zh-CN" altLang="en-US" sz="4400">
                <a:solidFill>
                  <a:srgbClr val="FF0000"/>
                </a:solidFill>
              </a:rPr>
              <a:t>vulnerable</a:t>
            </a:r>
            <a:r>
              <a:rPr lang="zh-CN" altLang="en-US" sz="4400"/>
              <a:t>.</a:t>
            </a:r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文本占位符 9217"/>
          <p:cNvSpPr>
            <a:spLocks noGrp="1"/>
          </p:cNvSpPr>
          <p:nvPr>
            <p:ph type="body" idx="1"/>
          </p:nvPr>
        </p:nvSpPr>
        <p:spPr>
          <a:xfrm>
            <a:off x="2209483" y="752793"/>
            <a:ext cx="7772400" cy="6480175"/>
          </a:xfrm>
        </p:spPr>
        <p:txBody>
          <a:bodyPr/>
          <a:p>
            <a:r>
              <a:rPr lang="en-US" altLang="x-none" sz="30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Types of microorganisms</a:t>
            </a:r>
            <a:endParaRPr lang="zh-CN" altLang="en-US" sz="3000" b="1" dirty="0">
              <a:solidFill>
                <a:srgbClr val="FF0066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x-none" sz="30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charset="-122"/>
              </a:rPr>
              <a:t>   bacteria </a:t>
            </a:r>
            <a:endParaRPr lang="en-US" altLang="x-none" sz="3000" b="1" dirty="0">
              <a:solidFill>
                <a:srgbClr val="FF0066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x-none" sz="30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charset="-122"/>
              </a:rPr>
              <a:t>  </a:t>
            </a:r>
            <a:r>
              <a:rPr lang="zh-CN" altLang="en-US" sz="30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charset="-122"/>
              </a:rPr>
              <a:t> algae  </a:t>
            </a:r>
            <a:endParaRPr lang="zh-CN" altLang="en-US" sz="3000" b="1" dirty="0">
              <a:solidFill>
                <a:srgbClr val="FF0066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30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charset="-122"/>
              </a:rPr>
              <a:t>   </a:t>
            </a:r>
            <a:r>
              <a:rPr lang="en-US" altLang="zh-CN" sz="30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charset="-122"/>
              </a:rPr>
              <a:t>y</a:t>
            </a:r>
            <a:r>
              <a:rPr lang="zh-CN" altLang="en-US" sz="30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charset="-122"/>
              </a:rPr>
              <a:t>east </a:t>
            </a:r>
            <a:endParaRPr lang="zh-CN" altLang="en-US" sz="3000" b="1" dirty="0">
              <a:solidFill>
                <a:srgbClr val="FF0066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30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charset="-122"/>
              </a:rPr>
              <a:t>   mold </a:t>
            </a:r>
            <a:endParaRPr lang="zh-CN" altLang="en-US" sz="3000" b="1" dirty="0">
              <a:solidFill>
                <a:srgbClr val="FF0066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30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charset="-122"/>
              </a:rPr>
              <a:t>   mushroom</a:t>
            </a:r>
            <a:endParaRPr lang="zh-CN" altLang="en-US" sz="3000" b="1" dirty="0">
              <a:solidFill>
                <a:srgbClr val="FF0066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30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charset="-122"/>
              </a:rPr>
              <a:t>   germ </a:t>
            </a:r>
            <a:endParaRPr lang="zh-CN" altLang="en-US" sz="3000" b="1" dirty="0">
              <a:solidFill>
                <a:srgbClr val="FF0066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10000"/>
              </a:lnSpc>
              <a:buNone/>
            </a:pPr>
            <a:endParaRPr lang="zh-CN" altLang="en-US" sz="3000" b="1" dirty="0">
              <a:solidFill>
                <a:srgbClr val="FF0066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30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charset="-122"/>
              </a:rPr>
              <a:t>	 </a:t>
            </a:r>
            <a:r>
              <a:rPr lang="zh-CN" altLang="en-US" sz="3000" b="1" dirty="0">
                <a:latin typeface="Times New Roman" panose="02020603050405020304" pitchFamily="18" charset="0"/>
                <a:ea typeface="黑体" panose="02010609060101010101" charset="-122"/>
              </a:rPr>
              <a:t>            </a:t>
            </a:r>
            <a:endParaRPr lang="zh-CN" altLang="en-US" sz="3000" b="1" dirty="0"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x-none" sz="3000" b="1" dirty="0">
                <a:latin typeface="Times New Roman" panose="02020603050405020304" pitchFamily="18" charset="0"/>
                <a:ea typeface="黑体" panose="02010609060101010101" charset="-122"/>
              </a:rPr>
              <a:t>  </a:t>
            </a:r>
            <a:endParaRPr lang="en-US" altLang="x-none" sz="3000" b="1" dirty="0"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sp>
        <p:nvSpPr>
          <p:cNvPr id="10244" name="文本框 10243"/>
          <p:cNvSpPr txBox="1"/>
          <p:nvPr/>
        </p:nvSpPr>
        <p:spPr>
          <a:xfrm>
            <a:off x="5900420" y="3284538"/>
            <a:ext cx="2952750" cy="583565"/>
          </a:xfrm>
          <a:prstGeom prst="rect">
            <a:avLst/>
          </a:prstGeom>
          <a:noFill/>
          <a:ln w="57150" cap="flat" cmpd="sng">
            <a:solidFill>
              <a:srgbClr val="FF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x-none" sz="3200" b="1" dirty="0">
                <a:solidFill>
                  <a:schemeClr val="tx2"/>
                </a:solidFill>
                <a:latin typeface="Book Antiqua" panose="02040602050305030304"/>
                <a:ea typeface="宋体" panose="02010600030101010101" pitchFamily="2" charset="-122"/>
              </a:rPr>
              <a:t>Fungi (</a:t>
            </a:r>
            <a:r>
              <a:rPr lang="zh-CN" altLang="en-US" sz="3200" b="1" dirty="0">
                <a:solidFill>
                  <a:schemeClr val="tx2"/>
                </a:solidFill>
                <a:latin typeface="Book Antiqua" panose="02040602050305030304"/>
                <a:ea typeface="宋体" panose="02010600030101010101" pitchFamily="2" charset="-122"/>
              </a:rPr>
              <a:t>真菌）</a:t>
            </a:r>
            <a:endParaRPr lang="zh-CN" altLang="en-US" sz="3200" b="1" dirty="0">
              <a:solidFill>
                <a:schemeClr val="tx2"/>
              </a:solidFill>
              <a:latin typeface="Book Antiqua" panose="0204060205030503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54225" y="400050"/>
            <a:ext cx="8083550" cy="601663"/>
          </a:xfrm>
        </p:spPr>
        <p:txBody>
          <a:bodyPr lIns="91440" tIns="45720" rIns="91440" bIns="45720" anchor="b">
            <a:normAutofit fontScale="90000"/>
          </a:bodyPr>
          <a:p>
            <a:pPr defTabSz="685800"/>
            <a:r>
              <a:rPr lang="en-US" altLang="zh-CN" kern="1200" dirty="0">
                <a:latin typeface="+mj-lt"/>
                <a:ea typeface="+mj-ea"/>
                <a:cs typeface="+mj-cs"/>
              </a:rPr>
              <a:t> Element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lIns="91440" tIns="45720" rIns="91440" bIns="45720" anchor="t"/>
          <a:p>
            <a:pPr defTabSz="685800">
              <a:buSzPct val="70000"/>
            </a:pPr>
            <a:r>
              <a:rPr lang="en-US" altLang="zh-CN" sz="2800" kern="1200" dirty="0">
                <a:latin typeface="+mn-lt"/>
                <a:ea typeface="+mn-ea"/>
                <a:cs typeface="+mn-cs"/>
              </a:rPr>
              <a:t>Zinc, lead, Carbon, Carbonic acid, 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en-US" altLang="zh-CN" sz="2800" kern="1200" dirty="0">
                <a:latin typeface="+mn-lt"/>
                <a:ea typeface="+mn-ea"/>
                <a:cs typeface="+mn-cs"/>
              </a:rPr>
              <a:t>Phosphorus,Oxygen,Hydrogen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en-US" altLang="zh-CN" sz="2800" dirty="0">
                <a:sym typeface="+mn-ea"/>
              </a:rPr>
              <a:t>hydrate, dehydrate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en-US" altLang="zh-CN" sz="2800" dirty="0">
                <a:sym typeface="+mn-ea"/>
              </a:rPr>
              <a:t>Sulfur, Sulfuric 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en-US" altLang="zh-CN" sz="2800" kern="1200" dirty="0">
                <a:latin typeface="+mn-lt"/>
                <a:ea typeface="+mn-ea"/>
                <a:cs typeface="+mn-cs"/>
              </a:rPr>
              <a:t>fossil fuel: oil, coal, natural gas, methane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en-US" altLang="zh-CN" sz="2800" kern="1200" dirty="0">
                <a:latin typeface="+mn-lt"/>
                <a:ea typeface="+mn-ea"/>
                <a:cs typeface="+mn-cs"/>
              </a:rPr>
              <a:t>molecule, molecular, atom,compound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r>
              <a:rPr lang="en-US" altLang="zh-CN" sz="3200" dirty="0">
                <a:sym typeface="+mn-ea"/>
              </a:rPr>
              <a:t> green house effect</a:t>
            </a:r>
            <a:endParaRPr lang="en-US" altLang="zh-CN" sz="3200" kern="1200" dirty="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endParaRPr lang="en-US" altLang="zh-CN" sz="3200" kern="1200" dirty="0">
              <a:latin typeface="+mn-lt"/>
              <a:ea typeface="+mn-ea"/>
              <a:cs typeface="+mn-cs"/>
            </a:endParaRPr>
          </a:p>
          <a:p>
            <a:pPr defTabSz="685800">
              <a:buSzPct val="70000"/>
            </a:pPr>
            <a:endParaRPr lang="en-US" altLang="zh-CN" sz="1800" kern="1200" dirty="0"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965" y="8255"/>
            <a:ext cx="11311890" cy="684149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Enzyme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4015" y="1631950"/>
            <a:ext cx="6571615" cy="395033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000">
                <a:latin typeface="Times New Roman" panose="02020603050405020304" pitchFamily="18" charset="0"/>
                <a:ea typeface="黑体" panose="02010609060101010101" charset="-122"/>
              </a:rPr>
              <a:t>T26L2 </a:t>
            </a:r>
            <a:r>
              <a:rPr lang="zh-CN" altLang="en-US" sz="3000">
                <a:latin typeface="Times New Roman" panose="02020603050405020304" pitchFamily="18" charset="0"/>
                <a:ea typeface="黑体" panose="02010609060101010101" charset="-122"/>
              </a:rPr>
              <a:t>碳循环</a:t>
            </a:r>
            <a:endParaRPr lang="zh-CN" altLang="en-US" sz="3000"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460" y="1327785"/>
            <a:ext cx="7960360" cy="532828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1829435" y="1706880"/>
          <a:ext cx="8532495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/>
                        <a:t>Name</a:t>
                      </a: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/>
                        <a:t>Explanation</a:t>
                      </a: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/>
                        <a:t>Function</a:t>
                      </a:r>
                      <a:endParaRPr lang="en-US" altLang="zh-CN" sz="3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/>
                        <a:t>zinc</a:t>
                      </a: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3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/>
                        <a:t>cadium</a:t>
                      </a: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3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/>
                        <a:t>diatoms</a:t>
                      </a: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3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9905365" cy="4351655"/>
          </a:xfrm>
        </p:spPr>
        <p:txBody>
          <a:bodyPr/>
          <a:p>
            <a:r>
              <a:rPr lang="zh-CN" altLang="en-US" sz="3200"/>
              <a:t>What is the lecture mainly about?</a:t>
            </a:r>
            <a:endParaRPr lang="zh-CN" altLang="en-US" sz="3200"/>
          </a:p>
          <a:p>
            <a:r>
              <a:rPr lang="zh-CN" altLang="en-US" sz="3200"/>
              <a:t>A.  The discovery of a previously unknown trace metal</a:t>
            </a:r>
            <a:endParaRPr lang="zh-CN" altLang="en-US" sz="3200"/>
          </a:p>
          <a:p>
            <a:r>
              <a:rPr lang="zh-CN" altLang="en-US" sz="3200"/>
              <a:t>B.  The role trace metals play in carbon cycling</a:t>
            </a:r>
            <a:endParaRPr lang="zh-CN" altLang="en-US" sz="3200"/>
          </a:p>
          <a:p>
            <a:r>
              <a:rPr lang="zh-CN" altLang="en-US" sz="3200"/>
              <a:t>C.  Ways that living organisms rid themselves of trace metals</a:t>
            </a:r>
            <a:endParaRPr lang="zh-CN" altLang="en-US" sz="3200"/>
          </a:p>
          <a:p>
            <a:r>
              <a:rPr lang="zh-CN" altLang="en-US" sz="3200"/>
              <a:t>D.  Ways that zinc interacts with carbon dioxide</a:t>
            </a:r>
            <a:endParaRPr lang="zh-CN" altLang="en-US" sz="3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9905365" cy="4351655"/>
          </a:xfrm>
        </p:spPr>
        <p:txBody>
          <a:bodyPr/>
          <a:p>
            <a:r>
              <a:rPr lang="zh-CN" altLang="en-US" sz="3200"/>
              <a:t>What does the professor imply about the conversion of carbon dioxide molecules in plants?</a:t>
            </a:r>
            <a:endParaRPr lang="zh-CN" altLang="en-US" sz="3200"/>
          </a:p>
          <a:p>
            <a:r>
              <a:rPr lang="zh-CN" altLang="en-US" sz="3200"/>
              <a:t>A.  It is an unusually complex chemical process.</a:t>
            </a:r>
            <a:endParaRPr lang="zh-CN" altLang="en-US" sz="3200"/>
          </a:p>
          <a:p>
            <a:r>
              <a:rPr lang="zh-CN" altLang="en-US" sz="3200"/>
              <a:t>B.  It only takes place in full sunlight.</a:t>
            </a:r>
            <a:endParaRPr lang="zh-CN" altLang="en-US" sz="3200"/>
          </a:p>
          <a:p>
            <a:r>
              <a:rPr lang="zh-CN" altLang="en-US" sz="3200"/>
              <a:t>C.  It proceeds slowly when cadmium is present.</a:t>
            </a:r>
            <a:endParaRPr lang="zh-CN" altLang="en-US" sz="3200"/>
          </a:p>
          <a:p>
            <a:r>
              <a:rPr lang="zh-CN" altLang="en-US" sz="3200"/>
              <a:t>D.  It is regulated by an enzyme that may contain zinc.</a:t>
            </a:r>
            <a:endParaRPr lang="zh-CN" altLang="en-US" sz="3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9905365" cy="4351655"/>
          </a:xfrm>
        </p:spPr>
        <p:txBody>
          <a:bodyPr>
            <a:normAutofit lnSpcReduction="20000"/>
          </a:bodyPr>
          <a:p>
            <a:r>
              <a:rPr lang="zh-CN" altLang="en-US" sz="3200"/>
              <a:t>According to the professor, why is it surprising that many marine plants are able to survive near the surface of oceans?</a:t>
            </a:r>
            <a:endParaRPr lang="zh-CN" altLang="en-US" sz="3200"/>
          </a:p>
          <a:p>
            <a:r>
              <a:rPr lang="zh-CN" altLang="en-US" sz="3200"/>
              <a:t>A.  Weather conditions near the surface disrupt certain life processes.</a:t>
            </a:r>
            <a:endParaRPr lang="zh-CN" altLang="en-US" sz="3200"/>
          </a:p>
          <a:p>
            <a:r>
              <a:rPr lang="zh-CN" altLang="en-US" sz="3200"/>
              <a:t>B.  The salt content of surface waters is constantly changing.</a:t>
            </a:r>
            <a:endParaRPr lang="zh-CN" altLang="en-US" sz="3200"/>
          </a:p>
          <a:p>
            <a:r>
              <a:rPr lang="zh-CN" altLang="en-US" sz="3200"/>
              <a:t>C.  Surface waters contain low quantities of zinc.</a:t>
            </a:r>
            <a:endParaRPr lang="zh-CN" altLang="en-US" sz="3200"/>
          </a:p>
          <a:p>
            <a:r>
              <a:rPr lang="zh-CN" altLang="en-US" sz="3200"/>
              <a:t>D.  Surface waters absorb large amounts of carbon dioxide.</a:t>
            </a:r>
            <a:endParaRPr lang="zh-CN" altLang="en-US" sz="3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9905365" cy="4351655"/>
          </a:xfrm>
        </p:spPr>
        <p:txBody>
          <a:bodyPr/>
          <a:p>
            <a:r>
              <a:rPr lang="zh-CN" altLang="en-US" sz="3200"/>
              <a:t>According to the professor, what important function do diatoms serve?</a:t>
            </a:r>
            <a:endParaRPr lang="zh-CN" altLang="en-US" sz="3200"/>
          </a:p>
          <a:p>
            <a:r>
              <a:rPr lang="zh-CN" altLang="en-US" sz="3200"/>
              <a:t>A.  They alter cadmium so it is less toxic to humans.</a:t>
            </a:r>
            <a:endParaRPr lang="zh-CN" altLang="en-US" sz="3200"/>
          </a:p>
          <a:p>
            <a:r>
              <a:rPr lang="zh-CN" altLang="en-US" sz="3200"/>
              <a:t>B.  They help cycle zinc in places where it is scarce.</a:t>
            </a:r>
            <a:endParaRPr lang="zh-CN" altLang="en-US" sz="3200"/>
          </a:p>
          <a:p>
            <a:r>
              <a:rPr lang="zh-CN" altLang="en-US" sz="3200"/>
              <a:t>C.  They distribute carbon throughout the ocean.</a:t>
            </a:r>
            <a:endParaRPr lang="zh-CN" altLang="en-US" sz="3200"/>
          </a:p>
          <a:p>
            <a:r>
              <a:rPr lang="zh-CN" altLang="en-US" sz="3200"/>
              <a:t>D.  They remove cadmium from the ocean floor.</a:t>
            </a:r>
            <a:endParaRPr lang="zh-CN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4400"/>
              <a:t>OK. Well, Watson makes the assumption that   </a:t>
            </a:r>
            <a:r>
              <a:rPr lang="zh-CN" altLang="en-US" sz="4400" u="sng"/>
              <a:t>                 </a:t>
            </a:r>
            <a:r>
              <a:rPr lang="zh-CN" altLang="en-US" sz="4400"/>
              <a:t>activity is</a:t>
            </a:r>
            <a:r>
              <a:rPr lang="zh-CN" altLang="en-US" sz="4400" u="sng"/>
              <a:t>           </a:t>
            </a:r>
            <a:r>
              <a:rPr lang="zh-CN" altLang="en-US" sz="4400"/>
              <a:t> thinking.</a:t>
            </a:r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9905365" cy="4351655"/>
          </a:xfrm>
        </p:spPr>
        <p:txBody>
          <a:bodyPr>
            <a:normAutofit fontScale="90000"/>
          </a:bodyPr>
          <a:p>
            <a:r>
              <a:rPr lang="zh-CN" altLang="en-US" sz="3200"/>
              <a:t>What point does the professor make when she talks about cadmium being poisonous to humans?</a:t>
            </a:r>
            <a:endParaRPr lang="zh-CN" altLang="en-US" sz="3200"/>
          </a:p>
          <a:p>
            <a:r>
              <a:rPr lang="zh-CN" altLang="en-US" sz="3200"/>
              <a:t>A.  That cadmium and zinc can serve a similar function in plant enzymes</a:t>
            </a:r>
            <a:endParaRPr lang="zh-CN" altLang="en-US" sz="3200"/>
          </a:p>
          <a:p>
            <a:r>
              <a:rPr lang="zh-CN" altLang="en-US" sz="3200"/>
              <a:t>B.  That both cadmium and zinc are rare in plant enzymes</a:t>
            </a:r>
            <a:endParaRPr lang="zh-CN" altLang="en-US" sz="3200"/>
          </a:p>
          <a:p>
            <a:r>
              <a:rPr lang="zh-CN" altLang="en-US" sz="3200"/>
              <a:t>C.  That most trace metals are poisonous to humans</a:t>
            </a:r>
            <a:endParaRPr lang="zh-CN" altLang="en-US" sz="3200"/>
          </a:p>
          <a:p>
            <a:r>
              <a:rPr lang="zh-CN" altLang="en-US" sz="3200"/>
              <a:t>D.  That cadmium does not serve any biological purpose</a:t>
            </a:r>
            <a:endParaRPr lang="zh-CN" altLang="en-US" sz="3200"/>
          </a:p>
          <a:p>
            <a:endParaRPr lang="zh-CN" altLang="en-US" sz="3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9905365" cy="4351655"/>
          </a:xfrm>
        </p:spPr>
        <p:txBody>
          <a:bodyPr>
            <a:normAutofit fontScale="80000"/>
          </a:bodyPr>
          <a:p>
            <a:r>
              <a:rPr lang="zh-CN" altLang="en-US" sz="3200"/>
              <a:t>The professor states that the discovery of an enzyme containing cadmium is important. What are two reasons that this discovery is important?</a:t>
            </a:r>
            <a:endParaRPr lang="zh-CN" altLang="en-US" sz="3200"/>
          </a:p>
          <a:p>
            <a:r>
              <a:rPr lang="zh-CN" altLang="en-US" sz="3200"/>
              <a:t>Click on 2 answers</a:t>
            </a:r>
            <a:endParaRPr lang="zh-CN" altLang="en-US" sz="3200"/>
          </a:p>
          <a:p>
            <a:r>
              <a:rPr lang="zh-CN" altLang="en-US" sz="3200"/>
              <a:t> A.  It may lead to the discovery of new enzymes that use other trace metals.</a:t>
            </a:r>
            <a:endParaRPr lang="zh-CN" altLang="en-US" sz="3200"/>
          </a:p>
          <a:p>
            <a:r>
              <a:rPr lang="zh-CN" altLang="en-US" sz="3200"/>
              <a:t> B.  It may explain the ocean’s increased level of carbon dioxide.</a:t>
            </a:r>
            <a:endParaRPr lang="zh-CN" altLang="en-US" sz="3200"/>
          </a:p>
          <a:p>
            <a:r>
              <a:rPr lang="zh-CN" altLang="en-US" sz="3200"/>
              <a:t> C.  It may explain the scarcity of some elements in the ocean.</a:t>
            </a:r>
            <a:endParaRPr lang="zh-CN" altLang="en-US" sz="3200"/>
          </a:p>
          <a:p>
            <a:r>
              <a:rPr lang="zh-CN" altLang="en-US" sz="3200"/>
              <a:t> D.  It may help scientist better understand global warming.</a:t>
            </a:r>
            <a:endParaRPr lang="zh-CN" altLang="en-US" sz="3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9815195" cy="4351655"/>
          </a:xfrm>
        </p:spPr>
        <p:txBody>
          <a:bodyPr/>
          <a:p>
            <a:r>
              <a:rPr lang="en-US" altLang="zh-CN"/>
              <a:t>1</a:t>
            </a:r>
            <a:r>
              <a:rPr lang="zh-CN" altLang="en-US"/>
              <a:t>、复习词汇，朗读发音频。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、精听</a:t>
            </a:r>
            <a:r>
              <a:rPr lang="en-US" altLang="zh-CN"/>
              <a:t>T26L2</a:t>
            </a:r>
            <a:r>
              <a:rPr lang="zh-CN" altLang="en-US"/>
              <a:t>，发做题截图。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、选做辨音音频，</a:t>
            </a:r>
            <a:r>
              <a:rPr lang="en-US" altLang="zh-CN"/>
              <a:t>T27L1</a:t>
            </a:r>
            <a:r>
              <a:rPr lang="zh-CN" altLang="en-US"/>
              <a:t>，阅读</a:t>
            </a:r>
            <a:r>
              <a:rPr lang="en-US" altLang="zh-CN"/>
              <a:t>T17P3</a:t>
            </a:r>
            <a:r>
              <a:rPr lang="zh-CN" altLang="en-US"/>
              <a:t>。</a:t>
            </a:r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1"/>
          <p:cNvSpPr/>
          <p:nvPr>
            <p:custDataLst>
              <p:tags r:id="rId1"/>
            </p:custDataLst>
          </p:nvPr>
        </p:nvSpPr>
        <p:spPr bwMode="auto">
          <a:xfrm>
            <a:off x="5018893" y="2236396"/>
            <a:ext cx="878807" cy="860499"/>
          </a:xfrm>
          <a:custGeom>
            <a:avLst/>
            <a:gdLst>
              <a:gd name="T0" fmla="*/ 180901 w 761840"/>
              <a:gd name="T1" fmla="*/ 622101 h 746112"/>
              <a:gd name="T2" fmla="*/ 44202 w 761840"/>
              <a:gd name="T3" fmla="*/ 454298 h 746112"/>
              <a:gd name="T4" fmla="*/ 177626 w 761840"/>
              <a:gd name="T5" fmla="*/ 469032 h 746112"/>
              <a:gd name="T6" fmla="*/ 224284 w 761840"/>
              <a:gd name="T7" fmla="*/ 478854 h 746112"/>
              <a:gd name="T8" fmla="*/ 209550 w 761840"/>
              <a:gd name="T9" fmla="*/ 514052 h 746112"/>
              <a:gd name="T10" fmla="*/ 180901 w 761840"/>
              <a:gd name="T11" fmla="*/ 671215 h 746112"/>
              <a:gd name="T12" fmla="*/ 86767 w 761840"/>
              <a:gd name="T13" fmla="*/ 666303 h 746112"/>
              <a:gd name="T14" fmla="*/ 58117 w 761840"/>
              <a:gd name="T15" fmla="*/ 658936 h 746112"/>
              <a:gd name="T16" fmla="*/ 44202 w 761840"/>
              <a:gd name="T17" fmla="*/ 454298 h 746112"/>
              <a:gd name="T18" fmla="*/ 569305 w 761840"/>
              <a:gd name="T19" fmla="*/ 412551 h 746112"/>
              <a:gd name="T20" fmla="*/ 560710 w 761840"/>
              <a:gd name="T21" fmla="*/ 476808 h 746112"/>
              <a:gd name="T22" fmla="*/ 540246 w 761840"/>
              <a:gd name="T23" fmla="*/ 433015 h 746112"/>
              <a:gd name="T24" fmla="*/ 512415 w 761840"/>
              <a:gd name="T25" fmla="*/ 365894 h 746112"/>
              <a:gd name="T26" fmla="*/ 194611 w 761840"/>
              <a:gd name="T27" fmla="*/ 341746 h 746112"/>
              <a:gd name="T28" fmla="*/ 238609 w 761840"/>
              <a:gd name="T29" fmla="*/ 384842 h 746112"/>
              <a:gd name="T30" fmla="*/ 103138 w 761840"/>
              <a:gd name="T31" fmla="*/ 387995 h 746112"/>
              <a:gd name="T32" fmla="*/ 170259 w 761840"/>
              <a:gd name="T33" fmla="*/ 366712 h 746112"/>
              <a:gd name="T34" fmla="*/ 318418 w 761840"/>
              <a:gd name="T35" fmla="*/ 336426 h 746112"/>
              <a:gd name="T36" fmla="*/ 446112 w 761840"/>
              <a:gd name="T37" fmla="*/ 336426 h 746112"/>
              <a:gd name="T38" fmla="*/ 318418 w 761840"/>
              <a:gd name="T39" fmla="*/ 313506 h 746112"/>
              <a:gd name="T40" fmla="*/ 318418 w 761840"/>
              <a:gd name="T41" fmla="*/ 232469 h 746112"/>
              <a:gd name="T42" fmla="*/ 239018 w 761840"/>
              <a:gd name="T43" fmla="*/ 263574 h 746112"/>
              <a:gd name="T44" fmla="*/ 112961 w 761840"/>
              <a:gd name="T45" fmla="*/ 275853 h 746112"/>
              <a:gd name="T46" fmla="*/ 30287 w 761840"/>
              <a:gd name="T47" fmla="*/ 254570 h 746112"/>
              <a:gd name="T48" fmla="*/ 200341 w 761840"/>
              <a:gd name="T49" fmla="*/ 228786 h 746112"/>
              <a:gd name="T50" fmla="*/ 446112 w 761840"/>
              <a:gd name="T51" fmla="*/ 211187 h 746112"/>
              <a:gd name="T52" fmla="*/ 211392 w 761840"/>
              <a:gd name="T53" fmla="*/ 117667 h 746112"/>
              <a:gd name="T54" fmla="*/ 257435 w 761840"/>
              <a:gd name="T55" fmla="*/ 163832 h 746112"/>
              <a:gd name="T56" fmla="*/ 94134 w 761840"/>
              <a:gd name="T57" fmla="*/ 166985 h 746112"/>
              <a:gd name="T58" fmla="*/ 0 w 761840"/>
              <a:gd name="T59" fmla="*/ 145703 h 746112"/>
              <a:gd name="T60" fmla="*/ 211392 w 761840"/>
              <a:gd name="T61" fmla="*/ 117667 h 746112"/>
              <a:gd name="T62" fmla="*/ 136289 w 761840"/>
              <a:gd name="T63" fmla="*/ 57299 h 746112"/>
              <a:gd name="T64" fmla="*/ 152251 w 761840"/>
              <a:gd name="T65" fmla="*/ 133424 h 746112"/>
              <a:gd name="T66" fmla="*/ 127285 w 761840"/>
              <a:gd name="T67" fmla="*/ 99454 h 746112"/>
              <a:gd name="T68" fmla="*/ 79400 w 761840"/>
              <a:gd name="T69" fmla="*/ 22919 h 746112"/>
              <a:gd name="T70" fmla="*/ 686358 w 761840"/>
              <a:gd name="T71" fmla="*/ 45020 h 746112"/>
              <a:gd name="T72" fmla="*/ 661392 w 761840"/>
              <a:gd name="T73" fmla="*/ 249659 h 746112"/>
              <a:gd name="T74" fmla="*/ 714189 w 761840"/>
              <a:gd name="T75" fmla="*/ 221419 h 746112"/>
              <a:gd name="T76" fmla="*/ 761665 w 761840"/>
              <a:gd name="T77" fmla="*/ 268185 h 746112"/>
              <a:gd name="T78" fmla="*/ 661392 w 761840"/>
              <a:gd name="T79" fmla="*/ 691679 h 746112"/>
              <a:gd name="T80" fmla="*/ 601638 w 761840"/>
              <a:gd name="T81" fmla="*/ 745703 h 746112"/>
              <a:gd name="T82" fmla="*/ 580355 w 761840"/>
              <a:gd name="T83" fmla="*/ 721147 h 746112"/>
              <a:gd name="T84" fmla="*/ 563575 w 761840"/>
              <a:gd name="T85" fmla="*/ 699864 h 746112"/>
              <a:gd name="T86" fmla="*/ 632743 w 761840"/>
              <a:gd name="T87" fmla="*/ 679400 h 746112"/>
              <a:gd name="T88" fmla="*/ 514871 w 761840"/>
              <a:gd name="T89" fmla="*/ 284857 h 746112"/>
              <a:gd name="T90" fmla="*/ 632743 w 761840"/>
              <a:gd name="T91" fmla="*/ 70395 h 746112"/>
              <a:gd name="T92" fmla="*/ 616372 w 761840"/>
              <a:gd name="T93" fmla="*/ 11460 h 746112"/>
              <a:gd name="T94" fmla="*/ 432382 w 761840"/>
              <a:gd name="T95" fmla="*/ 41746 h 746112"/>
              <a:gd name="T96" fmla="*/ 347630 w 761840"/>
              <a:gd name="T97" fmla="*/ 112960 h 746112"/>
              <a:gd name="T98" fmla="*/ 466615 w 761840"/>
              <a:gd name="T99" fmla="*/ 92496 h 746112"/>
              <a:gd name="T100" fmla="*/ 490314 w 761840"/>
              <a:gd name="T101" fmla="*/ 129331 h 746112"/>
              <a:gd name="T102" fmla="*/ 469192 w 761840"/>
              <a:gd name="T103" fmla="*/ 713370 h 746112"/>
              <a:gd name="T104" fmla="*/ 409277 w 761840"/>
              <a:gd name="T105" fmla="*/ 739973 h 746112"/>
              <a:gd name="T106" fmla="*/ 337245 w 761840"/>
              <a:gd name="T107" fmla="*/ 698227 h 746112"/>
              <a:gd name="T108" fmla="*/ 441610 w 761840"/>
              <a:gd name="T109" fmla="*/ 692088 h 746112"/>
              <a:gd name="T110" fmla="*/ 347067 w 761840"/>
              <a:gd name="T111" fmla="*/ 579946 h 746112"/>
              <a:gd name="T112" fmla="*/ 197272 w 761840"/>
              <a:gd name="T113" fmla="*/ 694134 h 746112"/>
              <a:gd name="T114" fmla="*/ 418281 w 761840"/>
              <a:gd name="T115" fmla="*/ 437927 h 746112"/>
              <a:gd name="T116" fmla="*/ 217736 w 761840"/>
              <a:gd name="T117" fmla="*/ 416644 h 746112"/>
              <a:gd name="T118" fmla="*/ 274216 w 761840"/>
              <a:gd name="T119" fmla="*/ 93315 h 746112"/>
              <a:gd name="T120" fmla="*/ 329698 w 761840"/>
              <a:gd name="T121" fmla="*/ 112960 h 746112"/>
              <a:gd name="T122" fmla="*/ 365561 w 761840"/>
              <a:gd name="T123" fmla="*/ 8185 h 746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61840" h="746112">
                <a:moveTo>
                  <a:pt x="86767" y="507504"/>
                </a:moveTo>
                <a:lnTo>
                  <a:pt x="86767" y="622101"/>
                </a:lnTo>
                <a:lnTo>
                  <a:pt x="180901" y="622101"/>
                </a:lnTo>
                <a:lnTo>
                  <a:pt x="180901" y="507504"/>
                </a:lnTo>
                <a:lnTo>
                  <a:pt x="86767" y="507504"/>
                </a:lnTo>
                <a:close/>
                <a:moveTo>
                  <a:pt x="44202" y="454298"/>
                </a:moveTo>
                <a:lnTo>
                  <a:pt x="85948" y="484584"/>
                </a:lnTo>
                <a:lnTo>
                  <a:pt x="166167" y="484584"/>
                </a:lnTo>
                <a:lnTo>
                  <a:pt x="177626" y="469032"/>
                </a:lnTo>
                <a:cubicBezTo>
                  <a:pt x="183083" y="461392"/>
                  <a:pt x="186903" y="457435"/>
                  <a:pt x="189086" y="457163"/>
                </a:cubicBezTo>
                <a:cubicBezTo>
                  <a:pt x="191269" y="456890"/>
                  <a:pt x="195907" y="458936"/>
                  <a:pt x="203002" y="463302"/>
                </a:cubicBezTo>
                <a:lnTo>
                  <a:pt x="224284" y="478854"/>
                </a:lnTo>
                <a:cubicBezTo>
                  <a:pt x="232470" y="485403"/>
                  <a:pt x="236289" y="489768"/>
                  <a:pt x="235744" y="491951"/>
                </a:cubicBezTo>
                <a:cubicBezTo>
                  <a:pt x="235198" y="494134"/>
                  <a:pt x="233015" y="496590"/>
                  <a:pt x="229195" y="499318"/>
                </a:cubicBezTo>
                <a:lnTo>
                  <a:pt x="209550" y="514052"/>
                </a:lnTo>
                <a:lnTo>
                  <a:pt x="209550" y="601638"/>
                </a:lnTo>
                <a:lnTo>
                  <a:pt x="213643" y="657299"/>
                </a:lnTo>
                <a:cubicBezTo>
                  <a:pt x="203274" y="663302"/>
                  <a:pt x="192360" y="667940"/>
                  <a:pt x="180901" y="671215"/>
                </a:cubicBezTo>
                <a:lnTo>
                  <a:pt x="180901" y="645021"/>
                </a:lnTo>
                <a:lnTo>
                  <a:pt x="85948" y="645021"/>
                </a:lnTo>
                <a:lnTo>
                  <a:pt x="86767" y="666303"/>
                </a:lnTo>
                <a:lnTo>
                  <a:pt x="89222" y="721147"/>
                </a:lnTo>
                <a:cubicBezTo>
                  <a:pt x="77763" y="726058"/>
                  <a:pt x="65757" y="729605"/>
                  <a:pt x="53206" y="731788"/>
                </a:cubicBezTo>
                <a:lnTo>
                  <a:pt x="58117" y="658936"/>
                </a:lnTo>
                <a:lnTo>
                  <a:pt x="58117" y="514052"/>
                </a:lnTo>
                <a:cubicBezTo>
                  <a:pt x="58117" y="496590"/>
                  <a:pt x="51023" y="479127"/>
                  <a:pt x="36835" y="461665"/>
                </a:cubicBezTo>
                <a:lnTo>
                  <a:pt x="44202" y="454298"/>
                </a:lnTo>
                <a:close/>
                <a:moveTo>
                  <a:pt x="509960" y="343793"/>
                </a:moveTo>
                <a:cubicBezTo>
                  <a:pt x="519237" y="353070"/>
                  <a:pt x="529878" y="363984"/>
                  <a:pt x="541883" y="376535"/>
                </a:cubicBezTo>
                <a:cubicBezTo>
                  <a:pt x="553889" y="389086"/>
                  <a:pt x="563029" y="401092"/>
                  <a:pt x="569305" y="412551"/>
                </a:cubicBezTo>
                <a:cubicBezTo>
                  <a:pt x="575580" y="424011"/>
                  <a:pt x="579128" y="435062"/>
                  <a:pt x="579946" y="445703"/>
                </a:cubicBezTo>
                <a:cubicBezTo>
                  <a:pt x="580765" y="456344"/>
                  <a:pt x="579264" y="464120"/>
                  <a:pt x="575444" y="469032"/>
                </a:cubicBezTo>
                <a:cubicBezTo>
                  <a:pt x="571624" y="473943"/>
                  <a:pt x="566713" y="476535"/>
                  <a:pt x="560710" y="476808"/>
                </a:cubicBezTo>
                <a:cubicBezTo>
                  <a:pt x="554707" y="477081"/>
                  <a:pt x="550205" y="475307"/>
                  <a:pt x="547204" y="471487"/>
                </a:cubicBezTo>
                <a:cubicBezTo>
                  <a:pt x="544202" y="467667"/>
                  <a:pt x="542429" y="461938"/>
                  <a:pt x="541883" y="454298"/>
                </a:cubicBezTo>
                <a:lnTo>
                  <a:pt x="540246" y="433015"/>
                </a:lnTo>
                <a:cubicBezTo>
                  <a:pt x="539155" y="427558"/>
                  <a:pt x="536972" y="419646"/>
                  <a:pt x="533698" y="409277"/>
                </a:cubicBezTo>
                <a:cubicBezTo>
                  <a:pt x="530424" y="398909"/>
                  <a:pt x="527968" y="392224"/>
                  <a:pt x="526331" y="389223"/>
                </a:cubicBezTo>
                <a:cubicBezTo>
                  <a:pt x="524694" y="386221"/>
                  <a:pt x="520055" y="378445"/>
                  <a:pt x="512415" y="365894"/>
                </a:cubicBezTo>
                <a:lnTo>
                  <a:pt x="502593" y="351160"/>
                </a:lnTo>
                <a:lnTo>
                  <a:pt x="509960" y="343793"/>
                </a:lnTo>
                <a:close/>
                <a:moveTo>
                  <a:pt x="194611" y="341746"/>
                </a:moveTo>
                <a:cubicBezTo>
                  <a:pt x="196658" y="341746"/>
                  <a:pt x="198909" y="342701"/>
                  <a:pt x="201364" y="344611"/>
                </a:cubicBezTo>
                <a:lnTo>
                  <a:pt x="234925" y="376177"/>
                </a:lnTo>
                <a:cubicBezTo>
                  <a:pt x="238199" y="379852"/>
                  <a:pt x="239427" y="382740"/>
                  <a:pt x="238609" y="384842"/>
                </a:cubicBezTo>
                <a:cubicBezTo>
                  <a:pt x="237790" y="386944"/>
                  <a:pt x="235471" y="387995"/>
                  <a:pt x="231651" y="387995"/>
                </a:cubicBezTo>
                <a:lnTo>
                  <a:pt x="112142" y="387995"/>
                </a:lnTo>
                <a:lnTo>
                  <a:pt x="103138" y="387995"/>
                </a:lnTo>
                <a:cubicBezTo>
                  <a:pt x="86767" y="387995"/>
                  <a:pt x="73124" y="392360"/>
                  <a:pt x="62210" y="401092"/>
                </a:cubicBezTo>
                <a:lnTo>
                  <a:pt x="27012" y="366712"/>
                </a:lnTo>
                <a:lnTo>
                  <a:pt x="170259" y="366712"/>
                </a:lnTo>
                <a:lnTo>
                  <a:pt x="189086" y="344611"/>
                </a:lnTo>
                <a:cubicBezTo>
                  <a:pt x="190723" y="342701"/>
                  <a:pt x="192565" y="341746"/>
                  <a:pt x="194611" y="341746"/>
                </a:cubicBezTo>
                <a:close/>
                <a:moveTo>
                  <a:pt x="318418" y="336426"/>
                </a:moveTo>
                <a:lnTo>
                  <a:pt x="318418" y="416644"/>
                </a:lnTo>
                <a:lnTo>
                  <a:pt x="446112" y="416644"/>
                </a:lnTo>
                <a:lnTo>
                  <a:pt x="446112" y="336426"/>
                </a:lnTo>
                <a:lnTo>
                  <a:pt x="318418" y="336426"/>
                </a:lnTo>
                <a:close/>
                <a:moveTo>
                  <a:pt x="318418" y="232469"/>
                </a:moveTo>
                <a:lnTo>
                  <a:pt x="318418" y="313506"/>
                </a:lnTo>
                <a:lnTo>
                  <a:pt x="446112" y="313506"/>
                </a:lnTo>
                <a:lnTo>
                  <a:pt x="446112" y="232469"/>
                </a:lnTo>
                <a:lnTo>
                  <a:pt x="318418" y="232469"/>
                </a:lnTo>
                <a:close/>
                <a:moveTo>
                  <a:pt x="200341" y="228786"/>
                </a:moveTo>
                <a:cubicBezTo>
                  <a:pt x="202115" y="228786"/>
                  <a:pt x="204093" y="229741"/>
                  <a:pt x="206276" y="231651"/>
                </a:cubicBezTo>
                <a:lnTo>
                  <a:pt x="239018" y="263574"/>
                </a:lnTo>
                <a:cubicBezTo>
                  <a:pt x="242292" y="267394"/>
                  <a:pt x="243520" y="270396"/>
                  <a:pt x="242701" y="272579"/>
                </a:cubicBezTo>
                <a:cubicBezTo>
                  <a:pt x="241883" y="274761"/>
                  <a:pt x="239564" y="275853"/>
                  <a:pt x="235744" y="275853"/>
                </a:cubicBezTo>
                <a:lnTo>
                  <a:pt x="112961" y="275853"/>
                </a:lnTo>
                <a:lnTo>
                  <a:pt x="105594" y="275853"/>
                </a:lnTo>
                <a:cubicBezTo>
                  <a:pt x="89222" y="275853"/>
                  <a:pt x="75580" y="280218"/>
                  <a:pt x="64666" y="288950"/>
                </a:cubicBezTo>
                <a:lnTo>
                  <a:pt x="30287" y="254570"/>
                </a:lnTo>
                <a:lnTo>
                  <a:pt x="176808" y="254570"/>
                </a:lnTo>
                <a:lnTo>
                  <a:pt x="195635" y="231651"/>
                </a:lnTo>
                <a:cubicBezTo>
                  <a:pt x="196999" y="229741"/>
                  <a:pt x="198568" y="228786"/>
                  <a:pt x="200341" y="228786"/>
                </a:cubicBezTo>
                <a:close/>
                <a:moveTo>
                  <a:pt x="318418" y="135880"/>
                </a:moveTo>
                <a:lnTo>
                  <a:pt x="318418" y="211187"/>
                </a:lnTo>
                <a:lnTo>
                  <a:pt x="446112" y="211187"/>
                </a:lnTo>
                <a:lnTo>
                  <a:pt x="446112" y="135880"/>
                </a:lnTo>
                <a:lnTo>
                  <a:pt x="318418" y="135880"/>
                </a:lnTo>
                <a:close/>
                <a:moveTo>
                  <a:pt x="211392" y="117667"/>
                </a:moveTo>
                <a:cubicBezTo>
                  <a:pt x="214257" y="117258"/>
                  <a:pt x="217190" y="118417"/>
                  <a:pt x="220191" y="121146"/>
                </a:cubicBezTo>
                <a:lnTo>
                  <a:pt x="253752" y="155167"/>
                </a:lnTo>
                <a:cubicBezTo>
                  <a:pt x="257026" y="158842"/>
                  <a:pt x="258254" y="161730"/>
                  <a:pt x="257435" y="163832"/>
                </a:cubicBezTo>
                <a:cubicBezTo>
                  <a:pt x="256617" y="165934"/>
                  <a:pt x="254298" y="166985"/>
                  <a:pt x="250478" y="166985"/>
                </a:cubicBezTo>
                <a:lnTo>
                  <a:pt x="225103" y="166985"/>
                </a:lnTo>
                <a:lnTo>
                  <a:pt x="94134" y="166985"/>
                </a:lnTo>
                <a:lnTo>
                  <a:pt x="72033" y="166985"/>
                </a:lnTo>
                <a:cubicBezTo>
                  <a:pt x="56753" y="166985"/>
                  <a:pt x="43111" y="171078"/>
                  <a:pt x="31105" y="179263"/>
                </a:cubicBezTo>
                <a:lnTo>
                  <a:pt x="0" y="145703"/>
                </a:lnTo>
                <a:lnTo>
                  <a:pt x="184993" y="145703"/>
                </a:lnTo>
                <a:lnTo>
                  <a:pt x="203002" y="123602"/>
                </a:lnTo>
                <a:cubicBezTo>
                  <a:pt x="205730" y="120055"/>
                  <a:pt x="208527" y="118076"/>
                  <a:pt x="211392" y="117667"/>
                </a:cubicBezTo>
                <a:close/>
                <a:moveTo>
                  <a:pt x="79400" y="22919"/>
                </a:moveTo>
                <a:cubicBezTo>
                  <a:pt x="87040" y="27285"/>
                  <a:pt x="93315" y="30832"/>
                  <a:pt x="98227" y="33561"/>
                </a:cubicBezTo>
                <a:cubicBezTo>
                  <a:pt x="103138" y="36289"/>
                  <a:pt x="115825" y="44202"/>
                  <a:pt x="136289" y="57299"/>
                </a:cubicBezTo>
                <a:cubicBezTo>
                  <a:pt x="156753" y="70395"/>
                  <a:pt x="167258" y="83765"/>
                  <a:pt x="167804" y="97408"/>
                </a:cubicBezTo>
                <a:cubicBezTo>
                  <a:pt x="168349" y="111050"/>
                  <a:pt x="167122" y="120191"/>
                  <a:pt x="164120" y="124829"/>
                </a:cubicBezTo>
                <a:cubicBezTo>
                  <a:pt x="161119" y="129468"/>
                  <a:pt x="157162" y="132333"/>
                  <a:pt x="152251" y="133424"/>
                </a:cubicBezTo>
                <a:cubicBezTo>
                  <a:pt x="147340" y="134516"/>
                  <a:pt x="143247" y="133697"/>
                  <a:pt x="139973" y="130969"/>
                </a:cubicBezTo>
                <a:cubicBezTo>
                  <a:pt x="136699" y="128240"/>
                  <a:pt x="134516" y="125375"/>
                  <a:pt x="133424" y="122374"/>
                </a:cubicBezTo>
                <a:cubicBezTo>
                  <a:pt x="132333" y="119372"/>
                  <a:pt x="130287" y="111733"/>
                  <a:pt x="127285" y="99454"/>
                </a:cubicBezTo>
                <a:cubicBezTo>
                  <a:pt x="124284" y="87176"/>
                  <a:pt x="118281" y="75716"/>
                  <a:pt x="109277" y="65075"/>
                </a:cubicBezTo>
                <a:cubicBezTo>
                  <a:pt x="100273" y="54434"/>
                  <a:pt x="88404" y="43656"/>
                  <a:pt x="73670" y="32742"/>
                </a:cubicBezTo>
                <a:lnTo>
                  <a:pt x="79400" y="22919"/>
                </a:lnTo>
                <a:close/>
                <a:moveTo>
                  <a:pt x="616372" y="11460"/>
                </a:moveTo>
                <a:lnTo>
                  <a:pt x="679400" y="37653"/>
                </a:lnTo>
                <a:cubicBezTo>
                  <a:pt x="683766" y="39836"/>
                  <a:pt x="686085" y="42292"/>
                  <a:pt x="686358" y="45020"/>
                </a:cubicBezTo>
                <a:cubicBezTo>
                  <a:pt x="686631" y="47749"/>
                  <a:pt x="682947" y="51023"/>
                  <a:pt x="675308" y="54843"/>
                </a:cubicBezTo>
                <a:lnTo>
                  <a:pt x="661392" y="62210"/>
                </a:lnTo>
                <a:lnTo>
                  <a:pt x="661392" y="249659"/>
                </a:lnTo>
                <a:lnTo>
                  <a:pt x="685949" y="249659"/>
                </a:lnTo>
                <a:lnTo>
                  <a:pt x="707231" y="225921"/>
                </a:lnTo>
                <a:cubicBezTo>
                  <a:pt x="709960" y="223192"/>
                  <a:pt x="712279" y="221692"/>
                  <a:pt x="714189" y="221419"/>
                </a:cubicBezTo>
                <a:cubicBezTo>
                  <a:pt x="716099" y="221146"/>
                  <a:pt x="719782" y="223465"/>
                  <a:pt x="725240" y="228377"/>
                </a:cubicBezTo>
                <a:lnTo>
                  <a:pt x="755526" y="257538"/>
                </a:lnTo>
                <a:cubicBezTo>
                  <a:pt x="760437" y="262799"/>
                  <a:pt x="762484" y="266348"/>
                  <a:pt x="761665" y="268185"/>
                </a:cubicBezTo>
                <a:cubicBezTo>
                  <a:pt x="760847" y="270023"/>
                  <a:pt x="758800" y="270941"/>
                  <a:pt x="755526" y="270941"/>
                </a:cubicBezTo>
                <a:lnTo>
                  <a:pt x="661392" y="270941"/>
                </a:lnTo>
                <a:lnTo>
                  <a:pt x="661392" y="691679"/>
                </a:lnTo>
                <a:cubicBezTo>
                  <a:pt x="661392" y="703684"/>
                  <a:pt x="659536" y="712825"/>
                  <a:pt x="655822" y="719100"/>
                </a:cubicBezTo>
                <a:cubicBezTo>
                  <a:pt x="652109" y="725376"/>
                  <a:pt x="645151" y="731378"/>
                  <a:pt x="634949" y="737108"/>
                </a:cubicBezTo>
                <a:cubicBezTo>
                  <a:pt x="624747" y="742838"/>
                  <a:pt x="613643" y="745703"/>
                  <a:pt x="601638" y="745703"/>
                </a:cubicBezTo>
                <a:cubicBezTo>
                  <a:pt x="598364" y="746249"/>
                  <a:pt x="596454" y="746249"/>
                  <a:pt x="595908" y="745703"/>
                </a:cubicBezTo>
                <a:cubicBezTo>
                  <a:pt x="595362" y="745157"/>
                  <a:pt x="594407" y="741610"/>
                  <a:pt x="593043" y="735062"/>
                </a:cubicBezTo>
                <a:cubicBezTo>
                  <a:pt x="591679" y="728514"/>
                  <a:pt x="587450" y="723875"/>
                  <a:pt x="580355" y="721147"/>
                </a:cubicBezTo>
                <a:cubicBezTo>
                  <a:pt x="573261" y="718418"/>
                  <a:pt x="554434" y="712688"/>
                  <a:pt x="523875" y="703957"/>
                </a:cubicBezTo>
                <a:lnTo>
                  <a:pt x="525512" y="692497"/>
                </a:lnTo>
                <a:cubicBezTo>
                  <a:pt x="529878" y="693588"/>
                  <a:pt x="542565" y="696044"/>
                  <a:pt x="563575" y="699864"/>
                </a:cubicBezTo>
                <a:cubicBezTo>
                  <a:pt x="584585" y="703684"/>
                  <a:pt x="600273" y="705048"/>
                  <a:pt x="610642" y="703957"/>
                </a:cubicBezTo>
                <a:cubicBezTo>
                  <a:pt x="619373" y="703411"/>
                  <a:pt x="625239" y="701365"/>
                  <a:pt x="628241" y="697818"/>
                </a:cubicBezTo>
                <a:cubicBezTo>
                  <a:pt x="631242" y="694271"/>
                  <a:pt x="632743" y="688131"/>
                  <a:pt x="632743" y="679400"/>
                </a:cubicBezTo>
                <a:lnTo>
                  <a:pt x="632743" y="270941"/>
                </a:lnTo>
                <a:lnTo>
                  <a:pt x="554980" y="270941"/>
                </a:lnTo>
                <a:cubicBezTo>
                  <a:pt x="541883" y="270941"/>
                  <a:pt x="528514" y="275580"/>
                  <a:pt x="514871" y="284857"/>
                </a:cubicBezTo>
                <a:lnTo>
                  <a:pt x="478855" y="249659"/>
                </a:lnTo>
                <a:lnTo>
                  <a:pt x="632743" y="249659"/>
                </a:lnTo>
                <a:lnTo>
                  <a:pt x="632743" y="70395"/>
                </a:lnTo>
                <a:cubicBezTo>
                  <a:pt x="632743" y="58390"/>
                  <a:pt x="631515" y="49522"/>
                  <a:pt x="629059" y="43792"/>
                </a:cubicBezTo>
                <a:cubicBezTo>
                  <a:pt x="626604" y="38063"/>
                  <a:pt x="620192" y="31105"/>
                  <a:pt x="609823" y="22919"/>
                </a:cubicBezTo>
                <a:lnTo>
                  <a:pt x="616372" y="11460"/>
                </a:lnTo>
                <a:close/>
                <a:moveTo>
                  <a:pt x="373709" y="0"/>
                </a:moveTo>
                <a:lnTo>
                  <a:pt x="425047" y="31923"/>
                </a:lnTo>
                <a:cubicBezTo>
                  <a:pt x="430479" y="35743"/>
                  <a:pt x="432924" y="39018"/>
                  <a:pt x="432382" y="41746"/>
                </a:cubicBezTo>
                <a:cubicBezTo>
                  <a:pt x="431841" y="44475"/>
                  <a:pt x="429669" y="45839"/>
                  <a:pt x="425866" y="45839"/>
                </a:cubicBezTo>
                <a:lnTo>
                  <a:pt x="405492" y="48295"/>
                </a:lnTo>
                <a:cubicBezTo>
                  <a:pt x="394083" y="61937"/>
                  <a:pt x="374796" y="83492"/>
                  <a:pt x="347630" y="112960"/>
                </a:cubicBezTo>
                <a:lnTo>
                  <a:pt x="432389" y="112960"/>
                </a:lnTo>
                <a:lnTo>
                  <a:pt x="445422" y="94134"/>
                </a:lnTo>
                <a:cubicBezTo>
                  <a:pt x="450316" y="87039"/>
                  <a:pt x="457380" y="86494"/>
                  <a:pt x="466615" y="92496"/>
                </a:cubicBezTo>
                <a:lnTo>
                  <a:pt x="490314" y="108868"/>
                </a:lnTo>
                <a:cubicBezTo>
                  <a:pt x="496317" y="113233"/>
                  <a:pt x="499182" y="116507"/>
                  <a:pt x="498909" y="118690"/>
                </a:cubicBezTo>
                <a:cubicBezTo>
                  <a:pt x="498636" y="120873"/>
                  <a:pt x="495771" y="124420"/>
                  <a:pt x="490314" y="129331"/>
                </a:cubicBezTo>
                <a:lnTo>
                  <a:pt x="474762" y="142428"/>
                </a:lnTo>
                <a:lnTo>
                  <a:pt x="474762" y="685949"/>
                </a:lnTo>
                <a:cubicBezTo>
                  <a:pt x="474762" y="697954"/>
                  <a:pt x="472905" y="707095"/>
                  <a:pt x="469192" y="713370"/>
                </a:cubicBezTo>
                <a:cubicBezTo>
                  <a:pt x="465478" y="719646"/>
                  <a:pt x="458521" y="725649"/>
                  <a:pt x="448319" y="731378"/>
                </a:cubicBezTo>
                <a:cubicBezTo>
                  <a:pt x="438116" y="737108"/>
                  <a:pt x="427013" y="739973"/>
                  <a:pt x="415007" y="739973"/>
                </a:cubicBezTo>
                <a:cubicBezTo>
                  <a:pt x="411733" y="740519"/>
                  <a:pt x="409823" y="740519"/>
                  <a:pt x="409277" y="739973"/>
                </a:cubicBezTo>
                <a:cubicBezTo>
                  <a:pt x="408732" y="739428"/>
                  <a:pt x="407777" y="735880"/>
                  <a:pt x="406412" y="729332"/>
                </a:cubicBezTo>
                <a:cubicBezTo>
                  <a:pt x="405048" y="722784"/>
                  <a:pt x="400819" y="718145"/>
                  <a:pt x="393725" y="715417"/>
                </a:cubicBezTo>
                <a:cubicBezTo>
                  <a:pt x="386631" y="712688"/>
                  <a:pt x="367804" y="706958"/>
                  <a:pt x="337245" y="698227"/>
                </a:cubicBezTo>
                <a:lnTo>
                  <a:pt x="338882" y="686767"/>
                </a:lnTo>
                <a:cubicBezTo>
                  <a:pt x="381446" y="695498"/>
                  <a:pt x="409823" y="699318"/>
                  <a:pt x="424011" y="698227"/>
                </a:cubicBezTo>
                <a:cubicBezTo>
                  <a:pt x="432743" y="697681"/>
                  <a:pt x="438609" y="695635"/>
                  <a:pt x="441610" y="692088"/>
                </a:cubicBezTo>
                <a:cubicBezTo>
                  <a:pt x="444612" y="688541"/>
                  <a:pt x="446112" y="682402"/>
                  <a:pt x="446112" y="673670"/>
                </a:cubicBezTo>
                <a:lnTo>
                  <a:pt x="446112" y="451842"/>
                </a:lnTo>
                <a:cubicBezTo>
                  <a:pt x="407367" y="508049"/>
                  <a:pt x="374352" y="550751"/>
                  <a:pt x="347067" y="579946"/>
                </a:cubicBezTo>
                <a:cubicBezTo>
                  <a:pt x="319782" y="609141"/>
                  <a:pt x="298363" y="630014"/>
                  <a:pt x="282811" y="642565"/>
                </a:cubicBezTo>
                <a:cubicBezTo>
                  <a:pt x="267258" y="655116"/>
                  <a:pt x="240655" y="674762"/>
                  <a:pt x="203002" y="701501"/>
                </a:cubicBezTo>
                <a:lnTo>
                  <a:pt x="197272" y="694134"/>
                </a:lnTo>
                <a:cubicBezTo>
                  <a:pt x="227285" y="667395"/>
                  <a:pt x="251160" y="645567"/>
                  <a:pt x="268895" y="628650"/>
                </a:cubicBezTo>
                <a:cubicBezTo>
                  <a:pt x="286631" y="611733"/>
                  <a:pt x="307640" y="588268"/>
                  <a:pt x="331924" y="558254"/>
                </a:cubicBezTo>
                <a:cubicBezTo>
                  <a:pt x="356208" y="528240"/>
                  <a:pt x="384994" y="488131"/>
                  <a:pt x="418281" y="437927"/>
                </a:cubicBezTo>
                <a:lnTo>
                  <a:pt x="290587" y="437927"/>
                </a:lnTo>
                <a:cubicBezTo>
                  <a:pt x="276944" y="437927"/>
                  <a:pt x="264666" y="442565"/>
                  <a:pt x="253752" y="451842"/>
                </a:cubicBezTo>
                <a:lnTo>
                  <a:pt x="217736" y="416644"/>
                </a:lnTo>
                <a:lnTo>
                  <a:pt x="289768" y="416644"/>
                </a:lnTo>
                <a:lnTo>
                  <a:pt x="289768" y="148248"/>
                </a:lnTo>
                <a:cubicBezTo>
                  <a:pt x="289768" y="128551"/>
                  <a:pt x="284584" y="110240"/>
                  <a:pt x="274216" y="93315"/>
                </a:cubicBezTo>
                <a:lnTo>
                  <a:pt x="283220" y="86767"/>
                </a:lnTo>
                <a:lnTo>
                  <a:pt x="317471" y="112960"/>
                </a:lnTo>
                <a:lnTo>
                  <a:pt x="329698" y="112960"/>
                </a:lnTo>
                <a:cubicBezTo>
                  <a:pt x="352516" y="76944"/>
                  <a:pt x="365826" y="54843"/>
                  <a:pt x="369629" y="46657"/>
                </a:cubicBezTo>
                <a:cubicBezTo>
                  <a:pt x="373431" y="38472"/>
                  <a:pt x="374791" y="31378"/>
                  <a:pt x="373709" y="25375"/>
                </a:cubicBezTo>
                <a:cubicBezTo>
                  <a:pt x="372626" y="19372"/>
                  <a:pt x="369910" y="13642"/>
                  <a:pt x="365561" y="8185"/>
                </a:cubicBezTo>
                <a:lnTo>
                  <a:pt x="3737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 sz="1320"/>
          </a:p>
        </p:txBody>
      </p:sp>
      <p:sp>
        <p:nvSpPr>
          <p:cNvPr id="3" name="文本框 73"/>
          <p:cNvSpPr/>
          <p:nvPr>
            <p:custDataLst>
              <p:tags r:id="rId2"/>
            </p:custDataLst>
          </p:nvPr>
        </p:nvSpPr>
        <p:spPr bwMode="auto">
          <a:xfrm>
            <a:off x="5789679" y="2807620"/>
            <a:ext cx="1431723" cy="1402430"/>
          </a:xfrm>
          <a:custGeom>
            <a:avLst/>
            <a:gdLst>
              <a:gd name="T0" fmla="*/ 180901 w 761840"/>
              <a:gd name="T1" fmla="*/ 622101 h 746112"/>
              <a:gd name="T2" fmla="*/ 44202 w 761840"/>
              <a:gd name="T3" fmla="*/ 454298 h 746112"/>
              <a:gd name="T4" fmla="*/ 177626 w 761840"/>
              <a:gd name="T5" fmla="*/ 469032 h 746112"/>
              <a:gd name="T6" fmla="*/ 224284 w 761840"/>
              <a:gd name="T7" fmla="*/ 478854 h 746112"/>
              <a:gd name="T8" fmla="*/ 209550 w 761840"/>
              <a:gd name="T9" fmla="*/ 514052 h 746112"/>
              <a:gd name="T10" fmla="*/ 180901 w 761840"/>
              <a:gd name="T11" fmla="*/ 671215 h 746112"/>
              <a:gd name="T12" fmla="*/ 86767 w 761840"/>
              <a:gd name="T13" fmla="*/ 666303 h 746112"/>
              <a:gd name="T14" fmla="*/ 58117 w 761840"/>
              <a:gd name="T15" fmla="*/ 658936 h 746112"/>
              <a:gd name="T16" fmla="*/ 44202 w 761840"/>
              <a:gd name="T17" fmla="*/ 454298 h 746112"/>
              <a:gd name="T18" fmla="*/ 569305 w 761840"/>
              <a:gd name="T19" fmla="*/ 412551 h 746112"/>
              <a:gd name="T20" fmla="*/ 560710 w 761840"/>
              <a:gd name="T21" fmla="*/ 476808 h 746112"/>
              <a:gd name="T22" fmla="*/ 540246 w 761840"/>
              <a:gd name="T23" fmla="*/ 433015 h 746112"/>
              <a:gd name="T24" fmla="*/ 512415 w 761840"/>
              <a:gd name="T25" fmla="*/ 365894 h 746112"/>
              <a:gd name="T26" fmla="*/ 194611 w 761840"/>
              <a:gd name="T27" fmla="*/ 341746 h 746112"/>
              <a:gd name="T28" fmla="*/ 238609 w 761840"/>
              <a:gd name="T29" fmla="*/ 384842 h 746112"/>
              <a:gd name="T30" fmla="*/ 103138 w 761840"/>
              <a:gd name="T31" fmla="*/ 387995 h 746112"/>
              <a:gd name="T32" fmla="*/ 170259 w 761840"/>
              <a:gd name="T33" fmla="*/ 366712 h 746112"/>
              <a:gd name="T34" fmla="*/ 318418 w 761840"/>
              <a:gd name="T35" fmla="*/ 336426 h 746112"/>
              <a:gd name="T36" fmla="*/ 446112 w 761840"/>
              <a:gd name="T37" fmla="*/ 336426 h 746112"/>
              <a:gd name="T38" fmla="*/ 318418 w 761840"/>
              <a:gd name="T39" fmla="*/ 313506 h 746112"/>
              <a:gd name="T40" fmla="*/ 318418 w 761840"/>
              <a:gd name="T41" fmla="*/ 232469 h 746112"/>
              <a:gd name="T42" fmla="*/ 239018 w 761840"/>
              <a:gd name="T43" fmla="*/ 263574 h 746112"/>
              <a:gd name="T44" fmla="*/ 112961 w 761840"/>
              <a:gd name="T45" fmla="*/ 275853 h 746112"/>
              <a:gd name="T46" fmla="*/ 30287 w 761840"/>
              <a:gd name="T47" fmla="*/ 254570 h 746112"/>
              <a:gd name="T48" fmla="*/ 200341 w 761840"/>
              <a:gd name="T49" fmla="*/ 228786 h 746112"/>
              <a:gd name="T50" fmla="*/ 446112 w 761840"/>
              <a:gd name="T51" fmla="*/ 211187 h 746112"/>
              <a:gd name="T52" fmla="*/ 211392 w 761840"/>
              <a:gd name="T53" fmla="*/ 117667 h 746112"/>
              <a:gd name="T54" fmla="*/ 257435 w 761840"/>
              <a:gd name="T55" fmla="*/ 163832 h 746112"/>
              <a:gd name="T56" fmla="*/ 94134 w 761840"/>
              <a:gd name="T57" fmla="*/ 166985 h 746112"/>
              <a:gd name="T58" fmla="*/ 0 w 761840"/>
              <a:gd name="T59" fmla="*/ 145703 h 746112"/>
              <a:gd name="T60" fmla="*/ 211392 w 761840"/>
              <a:gd name="T61" fmla="*/ 117667 h 746112"/>
              <a:gd name="T62" fmla="*/ 136289 w 761840"/>
              <a:gd name="T63" fmla="*/ 57299 h 746112"/>
              <a:gd name="T64" fmla="*/ 152251 w 761840"/>
              <a:gd name="T65" fmla="*/ 133424 h 746112"/>
              <a:gd name="T66" fmla="*/ 127285 w 761840"/>
              <a:gd name="T67" fmla="*/ 99454 h 746112"/>
              <a:gd name="T68" fmla="*/ 79400 w 761840"/>
              <a:gd name="T69" fmla="*/ 22919 h 746112"/>
              <a:gd name="T70" fmla="*/ 686358 w 761840"/>
              <a:gd name="T71" fmla="*/ 45020 h 746112"/>
              <a:gd name="T72" fmla="*/ 661392 w 761840"/>
              <a:gd name="T73" fmla="*/ 249659 h 746112"/>
              <a:gd name="T74" fmla="*/ 714189 w 761840"/>
              <a:gd name="T75" fmla="*/ 221419 h 746112"/>
              <a:gd name="T76" fmla="*/ 761665 w 761840"/>
              <a:gd name="T77" fmla="*/ 268185 h 746112"/>
              <a:gd name="T78" fmla="*/ 661392 w 761840"/>
              <a:gd name="T79" fmla="*/ 691679 h 746112"/>
              <a:gd name="T80" fmla="*/ 601638 w 761840"/>
              <a:gd name="T81" fmla="*/ 745703 h 746112"/>
              <a:gd name="T82" fmla="*/ 580355 w 761840"/>
              <a:gd name="T83" fmla="*/ 721147 h 746112"/>
              <a:gd name="T84" fmla="*/ 563575 w 761840"/>
              <a:gd name="T85" fmla="*/ 699864 h 746112"/>
              <a:gd name="T86" fmla="*/ 632743 w 761840"/>
              <a:gd name="T87" fmla="*/ 679400 h 746112"/>
              <a:gd name="T88" fmla="*/ 514871 w 761840"/>
              <a:gd name="T89" fmla="*/ 284857 h 746112"/>
              <a:gd name="T90" fmla="*/ 632743 w 761840"/>
              <a:gd name="T91" fmla="*/ 70395 h 746112"/>
              <a:gd name="T92" fmla="*/ 616372 w 761840"/>
              <a:gd name="T93" fmla="*/ 11460 h 746112"/>
              <a:gd name="T94" fmla="*/ 432382 w 761840"/>
              <a:gd name="T95" fmla="*/ 41746 h 746112"/>
              <a:gd name="T96" fmla="*/ 347630 w 761840"/>
              <a:gd name="T97" fmla="*/ 112960 h 746112"/>
              <a:gd name="T98" fmla="*/ 466615 w 761840"/>
              <a:gd name="T99" fmla="*/ 92496 h 746112"/>
              <a:gd name="T100" fmla="*/ 490314 w 761840"/>
              <a:gd name="T101" fmla="*/ 129331 h 746112"/>
              <a:gd name="T102" fmla="*/ 469192 w 761840"/>
              <a:gd name="T103" fmla="*/ 713370 h 746112"/>
              <a:gd name="T104" fmla="*/ 409277 w 761840"/>
              <a:gd name="T105" fmla="*/ 739973 h 746112"/>
              <a:gd name="T106" fmla="*/ 337245 w 761840"/>
              <a:gd name="T107" fmla="*/ 698227 h 746112"/>
              <a:gd name="T108" fmla="*/ 441610 w 761840"/>
              <a:gd name="T109" fmla="*/ 692088 h 746112"/>
              <a:gd name="T110" fmla="*/ 347067 w 761840"/>
              <a:gd name="T111" fmla="*/ 579946 h 746112"/>
              <a:gd name="T112" fmla="*/ 197272 w 761840"/>
              <a:gd name="T113" fmla="*/ 694134 h 746112"/>
              <a:gd name="T114" fmla="*/ 418281 w 761840"/>
              <a:gd name="T115" fmla="*/ 437927 h 746112"/>
              <a:gd name="T116" fmla="*/ 217736 w 761840"/>
              <a:gd name="T117" fmla="*/ 416644 h 746112"/>
              <a:gd name="T118" fmla="*/ 274216 w 761840"/>
              <a:gd name="T119" fmla="*/ 93315 h 746112"/>
              <a:gd name="T120" fmla="*/ 329698 w 761840"/>
              <a:gd name="T121" fmla="*/ 112960 h 746112"/>
              <a:gd name="T122" fmla="*/ 365561 w 761840"/>
              <a:gd name="T123" fmla="*/ 8185 h 746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61840" h="746112">
                <a:moveTo>
                  <a:pt x="86767" y="507504"/>
                </a:moveTo>
                <a:lnTo>
                  <a:pt x="86767" y="622101"/>
                </a:lnTo>
                <a:lnTo>
                  <a:pt x="180901" y="622101"/>
                </a:lnTo>
                <a:lnTo>
                  <a:pt x="180901" y="507504"/>
                </a:lnTo>
                <a:lnTo>
                  <a:pt x="86767" y="507504"/>
                </a:lnTo>
                <a:close/>
                <a:moveTo>
                  <a:pt x="44202" y="454298"/>
                </a:moveTo>
                <a:lnTo>
                  <a:pt x="85948" y="484584"/>
                </a:lnTo>
                <a:lnTo>
                  <a:pt x="166167" y="484584"/>
                </a:lnTo>
                <a:lnTo>
                  <a:pt x="177626" y="469032"/>
                </a:lnTo>
                <a:cubicBezTo>
                  <a:pt x="183083" y="461392"/>
                  <a:pt x="186903" y="457435"/>
                  <a:pt x="189086" y="457163"/>
                </a:cubicBezTo>
                <a:cubicBezTo>
                  <a:pt x="191269" y="456890"/>
                  <a:pt x="195907" y="458936"/>
                  <a:pt x="203002" y="463302"/>
                </a:cubicBezTo>
                <a:lnTo>
                  <a:pt x="224284" y="478854"/>
                </a:lnTo>
                <a:cubicBezTo>
                  <a:pt x="232470" y="485403"/>
                  <a:pt x="236289" y="489768"/>
                  <a:pt x="235744" y="491951"/>
                </a:cubicBezTo>
                <a:cubicBezTo>
                  <a:pt x="235198" y="494134"/>
                  <a:pt x="233015" y="496590"/>
                  <a:pt x="229195" y="499318"/>
                </a:cubicBezTo>
                <a:lnTo>
                  <a:pt x="209550" y="514052"/>
                </a:lnTo>
                <a:lnTo>
                  <a:pt x="209550" y="601638"/>
                </a:lnTo>
                <a:lnTo>
                  <a:pt x="213643" y="657299"/>
                </a:lnTo>
                <a:cubicBezTo>
                  <a:pt x="203274" y="663302"/>
                  <a:pt x="192360" y="667940"/>
                  <a:pt x="180901" y="671215"/>
                </a:cubicBezTo>
                <a:lnTo>
                  <a:pt x="180901" y="645021"/>
                </a:lnTo>
                <a:lnTo>
                  <a:pt x="85948" y="645021"/>
                </a:lnTo>
                <a:lnTo>
                  <a:pt x="86767" y="666303"/>
                </a:lnTo>
                <a:lnTo>
                  <a:pt x="89222" y="721147"/>
                </a:lnTo>
                <a:cubicBezTo>
                  <a:pt x="77763" y="726058"/>
                  <a:pt x="65757" y="729605"/>
                  <a:pt x="53206" y="731788"/>
                </a:cubicBezTo>
                <a:lnTo>
                  <a:pt x="58117" y="658936"/>
                </a:lnTo>
                <a:lnTo>
                  <a:pt x="58117" y="514052"/>
                </a:lnTo>
                <a:cubicBezTo>
                  <a:pt x="58117" y="496590"/>
                  <a:pt x="51023" y="479127"/>
                  <a:pt x="36835" y="461665"/>
                </a:cubicBezTo>
                <a:lnTo>
                  <a:pt x="44202" y="454298"/>
                </a:lnTo>
                <a:close/>
                <a:moveTo>
                  <a:pt x="509960" y="343793"/>
                </a:moveTo>
                <a:cubicBezTo>
                  <a:pt x="519237" y="353070"/>
                  <a:pt x="529878" y="363984"/>
                  <a:pt x="541883" y="376535"/>
                </a:cubicBezTo>
                <a:cubicBezTo>
                  <a:pt x="553889" y="389086"/>
                  <a:pt x="563029" y="401092"/>
                  <a:pt x="569305" y="412551"/>
                </a:cubicBezTo>
                <a:cubicBezTo>
                  <a:pt x="575580" y="424011"/>
                  <a:pt x="579128" y="435062"/>
                  <a:pt x="579946" y="445703"/>
                </a:cubicBezTo>
                <a:cubicBezTo>
                  <a:pt x="580765" y="456344"/>
                  <a:pt x="579264" y="464120"/>
                  <a:pt x="575444" y="469032"/>
                </a:cubicBezTo>
                <a:cubicBezTo>
                  <a:pt x="571624" y="473943"/>
                  <a:pt x="566713" y="476535"/>
                  <a:pt x="560710" y="476808"/>
                </a:cubicBezTo>
                <a:cubicBezTo>
                  <a:pt x="554707" y="477081"/>
                  <a:pt x="550205" y="475307"/>
                  <a:pt x="547204" y="471487"/>
                </a:cubicBezTo>
                <a:cubicBezTo>
                  <a:pt x="544202" y="467667"/>
                  <a:pt x="542429" y="461938"/>
                  <a:pt x="541883" y="454298"/>
                </a:cubicBezTo>
                <a:lnTo>
                  <a:pt x="540246" y="433015"/>
                </a:lnTo>
                <a:cubicBezTo>
                  <a:pt x="539155" y="427558"/>
                  <a:pt x="536972" y="419646"/>
                  <a:pt x="533698" y="409277"/>
                </a:cubicBezTo>
                <a:cubicBezTo>
                  <a:pt x="530424" y="398909"/>
                  <a:pt x="527968" y="392224"/>
                  <a:pt x="526331" y="389223"/>
                </a:cubicBezTo>
                <a:cubicBezTo>
                  <a:pt x="524694" y="386221"/>
                  <a:pt x="520055" y="378445"/>
                  <a:pt x="512415" y="365894"/>
                </a:cubicBezTo>
                <a:lnTo>
                  <a:pt x="502593" y="351160"/>
                </a:lnTo>
                <a:lnTo>
                  <a:pt x="509960" y="343793"/>
                </a:lnTo>
                <a:close/>
                <a:moveTo>
                  <a:pt x="194611" y="341746"/>
                </a:moveTo>
                <a:cubicBezTo>
                  <a:pt x="196658" y="341746"/>
                  <a:pt x="198909" y="342701"/>
                  <a:pt x="201364" y="344611"/>
                </a:cubicBezTo>
                <a:lnTo>
                  <a:pt x="234925" y="376177"/>
                </a:lnTo>
                <a:cubicBezTo>
                  <a:pt x="238199" y="379852"/>
                  <a:pt x="239427" y="382740"/>
                  <a:pt x="238609" y="384842"/>
                </a:cubicBezTo>
                <a:cubicBezTo>
                  <a:pt x="237790" y="386944"/>
                  <a:pt x="235471" y="387995"/>
                  <a:pt x="231651" y="387995"/>
                </a:cubicBezTo>
                <a:lnTo>
                  <a:pt x="112142" y="387995"/>
                </a:lnTo>
                <a:lnTo>
                  <a:pt x="103138" y="387995"/>
                </a:lnTo>
                <a:cubicBezTo>
                  <a:pt x="86767" y="387995"/>
                  <a:pt x="73124" y="392360"/>
                  <a:pt x="62210" y="401092"/>
                </a:cubicBezTo>
                <a:lnTo>
                  <a:pt x="27012" y="366712"/>
                </a:lnTo>
                <a:lnTo>
                  <a:pt x="170259" y="366712"/>
                </a:lnTo>
                <a:lnTo>
                  <a:pt x="189086" y="344611"/>
                </a:lnTo>
                <a:cubicBezTo>
                  <a:pt x="190723" y="342701"/>
                  <a:pt x="192565" y="341746"/>
                  <a:pt x="194611" y="341746"/>
                </a:cubicBezTo>
                <a:close/>
                <a:moveTo>
                  <a:pt x="318418" y="336426"/>
                </a:moveTo>
                <a:lnTo>
                  <a:pt x="318418" y="416644"/>
                </a:lnTo>
                <a:lnTo>
                  <a:pt x="446112" y="416644"/>
                </a:lnTo>
                <a:lnTo>
                  <a:pt x="446112" y="336426"/>
                </a:lnTo>
                <a:lnTo>
                  <a:pt x="318418" y="336426"/>
                </a:lnTo>
                <a:close/>
                <a:moveTo>
                  <a:pt x="318418" y="232469"/>
                </a:moveTo>
                <a:lnTo>
                  <a:pt x="318418" y="313506"/>
                </a:lnTo>
                <a:lnTo>
                  <a:pt x="446112" y="313506"/>
                </a:lnTo>
                <a:lnTo>
                  <a:pt x="446112" y="232469"/>
                </a:lnTo>
                <a:lnTo>
                  <a:pt x="318418" y="232469"/>
                </a:lnTo>
                <a:close/>
                <a:moveTo>
                  <a:pt x="200341" y="228786"/>
                </a:moveTo>
                <a:cubicBezTo>
                  <a:pt x="202115" y="228786"/>
                  <a:pt x="204093" y="229741"/>
                  <a:pt x="206276" y="231651"/>
                </a:cubicBezTo>
                <a:lnTo>
                  <a:pt x="239018" y="263574"/>
                </a:lnTo>
                <a:cubicBezTo>
                  <a:pt x="242292" y="267394"/>
                  <a:pt x="243520" y="270396"/>
                  <a:pt x="242701" y="272579"/>
                </a:cubicBezTo>
                <a:cubicBezTo>
                  <a:pt x="241883" y="274761"/>
                  <a:pt x="239564" y="275853"/>
                  <a:pt x="235744" y="275853"/>
                </a:cubicBezTo>
                <a:lnTo>
                  <a:pt x="112961" y="275853"/>
                </a:lnTo>
                <a:lnTo>
                  <a:pt x="105594" y="275853"/>
                </a:lnTo>
                <a:cubicBezTo>
                  <a:pt x="89222" y="275853"/>
                  <a:pt x="75580" y="280218"/>
                  <a:pt x="64666" y="288950"/>
                </a:cubicBezTo>
                <a:lnTo>
                  <a:pt x="30287" y="254570"/>
                </a:lnTo>
                <a:lnTo>
                  <a:pt x="176808" y="254570"/>
                </a:lnTo>
                <a:lnTo>
                  <a:pt x="195635" y="231651"/>
                </a:lnTo>
                <a:cubicBezTo>
                  <a:pt x="196999" y="229741"/>
                  <a:pt x="198568" y="228786"/>
                  <a:pt x="200341" y="228786"/>
                </a:cubicBezTo>
                <a:close/>
                <a:moveTo>
                  <a:pt x="318418" y="135880"/>
                </a:moveTo>
                <a:lnTo>
                  <a:pt x="318418" y="211187"/>
                </a:lnTo>
                <a:lnTo>
                  <a:pt x="446112" y="211187"/>
                </a:lnTo>
                <a:lnTo>
                  <a:pt x="446112" y="135880"/>
                </a:lnTo>
                <a:lnTo>
                  <a:pt x="318418" y="135880"/>
                </a:lnTo>
                <a:close/>
                <a:moveTo>
                  <a:pt x="211392" y="117667"/>
                </a:moveTo>
                <a:cubicBezTo>
                  <a:pt x="214257" y="117258"/>
                  <a:pt x="217190" y="118417"/>
                  <a:pt x="220191" y="121146"/>
                </a:cubicBezTo>
                <a:lnTo>
                  <a:pt x="253752" y="155167"/>
                </a:lnTo>
                <a:cubicBezTo>
                  <a:pt x="257026" y="158842"/>
                  <a:pt x="258254" y="161730"/>
                  <a:pt x="257435" y="163832"/>
                </a:cubicBezTo>
                <a:cubicBezTo>
                  <a:pt x="256617" y="165934"/>
                  <a:pt x="254298" y="166985"/>
                  <a:pt x="250478" y="166985"/>
                </a:cubicBezTo>
                <a:lnTo>
                  <a:pt x="225103" y="166985"/>
                </a:lnTo>
                <a:lnTo>
                  <a:pt x="94134" y="166985"/>
                </a:lnTo>
                <a:lnTo>
                  <a:pt x="72033" y="166985"/>
                </a:lnTo>
                <a:cubicBezTo>
                  <a:pt x="56753" y="166985"/>
                  <a:pt x="43111" y="171078"/>
                  <a:pt x="31105" y="179263"/>
                </a:cubicBezTo>
                <a:lnTo>
                  <a:pt x="0" y="145703"/>
                </a:lnTo>
                <a:lnTo>
                  <a:pt x="184993" y="145703"/>
                </a:lnTo>
                <a:lnTo>
                  <a:pt x="203002" y="123602"/>
                </a:lnTo>
                <a:cubicBezTo>
                  <a:pt x="205730" y="120055"/>
                  <a:pt x="208527" y="118076"/>
                  <a:pt x="211392" y="117667"/>
                </a:cubicBezTo>
                <a:close/>
                <a:moveTo>
                  <a:pt x="79400" y="22919"/>
                </a:moveTo>
                <a:cubicBezTo>
                  <a:pt x="87040" y="27285"/>
                  <a:pt x="93315" y="30832"/>
                  <a:pt x="98227" y="33561"/>
                </a:cubicBezTo>
                <a:cubicBezTo>
                  <a:pt x="103138" y="36289"/>
                  <a:pt x="115825" y="44202"/>
                  <a:pt x="136289" y="57299"/>
                </a:cubicBezTo>
                <a:cubicBezTo>
                  <a:pt x="156753" y="70395"/>
                  <a:pt x="167258" y="83765"/>
                  <a:pt x="167804" y="97408"/>
                </a:cubicBezTo>
                <a:cubicBezTo>
                  <a:pt x="168349" y="111050"/>
                  <a:pt x="167122" y="120191"/>
                  <a:pt x="164120" y="124829"/>
                </a:cubicBezTo>
                <a:cubicBezTo>
                  <a:pt x="161119" y="129468"/>
                  <a:pt x="157162" y="132333"/>
                  <a:pt x="152251" y="133424"/>
                </a:cubicBezTo>
                <a:cubicBezTo>
                  <a:pt x="147340" y="134516"/>
                  <a:pt x="143247" y="133697"/>
                  <a:pt x="139973" y="130969"/>
                </a:cubicBezTo>
                <a:cubicBezTo>
                  <a:pt x="136699" y="128240"/>
                  <a:pt x="134516" y="125375"/>
                  <a:pt x="133424" y="122374"/>
                </a:cubicBezTo>
                <a:cubicBezTo>
                  <a:pt x="132333" y="119372"/>
                  <a:pt x="130287" y="111733"/>
                  <a:pt x="127285" y="99454"/>
                </a:cubicBezTo>
                <a:cubicBezTo>
                  <a:pt x="124284" y="87176"/>
                  <a:pt x="118281" y="75716"/>
                  <a:pt x="109277" y="65075"/>
                </a:cubicBezTo>
                <a:cubicBezTo>
                  <a:pt x="100273" y="54434"/>
                  <a:pt x="88404" y="43656"/>
                  <a:pt x="73670" y="32742"/>
                </a:cubicBezTo>
                <a:lnTo>
                  <a:pt x="79400" y="22919"/>
                </a:lnTo>
                <a:close/>
                <a:moveTo>
                  <a:pt x="616372" y="11460"/>
                </a:moveTo>
                <a:lnTo>
                  <a:pt x="679400" y="37653"/>
                </a:lnTo>
                <a:cubicBezTo>
                  <a:pt x="683766" y="39836"/>
                  <a:pt x="686085" y="42292"/>
                  <a:pt x="686358" y="45020"/>
                </a:cubicBezTo>
                <a:cubicBezTo>
                  <a:pt x="686631" y="47749"/>
                  <a:pt x="682947" y="51023"/>
                  <a:pt x="675308" y="54843"/>
                </a:cubicBezTo>
                <a:lnTo>
                  <a:pt x="661392" y="62210"/>
                </a:lnTo>
                <a:lnTo>
                  <a:pt x="661392" y="249659"/>
                </a:lnTo>
                <a:lnTo>
                  <a:pt x="685949" y="249659"/>
                </a:lnTo>
                <a:lnTo>
                  <a:pt x="707231" y="225921"/>
                </a:lnTo>
                <a:cubicBezTo>
                  <a:pt x="709960" y="223192"/>
                  <a:pt x="712279" y="221692"/>
                  <a:pt x="714189" y="221419"/>
                </a:cubicBezTo>
                <a:cubicBezTo>
                  <a:pt x="716099" y="221146"/>
                  <a:pt x="719782" y="223465"/>
                  <a:pt x="725240" y="228377"/>
                </a:cubicBezTo>
                <a:lnTo>
                  <a:pt x="755526" y="257538"/>
                </a:lnTo>
                <a:cubicBezTo>
                  <a:pt x="760437" y="262799"/>
                  <a:pt x="762484" y="266348"/>
                  <a:pt x="761665" y="268185"/>
                </a:cubicBezTo>
                <a:cubicBezTo>
                  <a:pt x="760847" y="270023"/>
                  <a:pt x="758800" y="270941"/>
                  <a:pt x="755526" y="270941"/>
                </a:cubicBezTo>
                <a:lnTo>
                  <a:pt x="661392" y="270941"/>
                </a:lnTo>
                <a:lnTo>
                  <a:pt x="661392" y="691679"/>
                </a:lnTo>
                <a:cubicBezTo>
                  <a:pt x="661392" y="703684"/>
                  <a:pt x="659536" y="712825"/>
                  <a:pt x="655822" y="719100"/>
                </a:cubicBezTo>
                <a:cubicBezTo>
                  <a:pt x="652109" y="725376"/>
                  <a:pt x="645151" y="731378"/>
                  <a:pt x="634949" y="737108"/>
                </a:cubicBezTo>
                <a:cubicBezTo>
                  <a:pt x="624747" y="742838"/>
                  <a:pt x="613643" y="745703"/>
                  <a:pt x="601638" y="745703"/>
                </a:cubicBezTo>
                <a:cubicBezTo>
                  <a:pt x="598364" y="746249"/>
                  <a:pt x="596454" y="746249"/>
                  <a:pt x="595908" y="745703"/>
                </a:cubicBezTo>
                <a:cubicBezTo>
                  <a:pt x="595362" y="745157"/>
                  <a:pt x="594407" y="741610"/>
                  <a:pt x="593043" y="735062"/>
                </a:cubicBezTo>
                <a:cubicBezTo>
                  <a:pt x="591679" y="728514"/>
                  <a:pt x="587450" y="723875"/>
                  <a:pt x="580355" y="721147"/>
                </a:cubicBezTo>
                <a:cubicBezTo>
                  <a:pt x="573261" y="718418"/>
                  <a:pt x="554434" y="712688"/>
                  <a:pt x="523875" y="703957"/>
                </a:cubicBezTo>
                <a:lnTo>
                  <a:pt x="525512" y="692497"/>
                </a:lnTo>
                <a:cubicBezTo>
                  <a:pt x="529878" y="693588"/>
                  <a:pt x="542565" y="696044"/>
                  <a:pt x="563575" y="699864"/>
                </a:cubicBezTo>
                <a:cubicBezTo>
                  <a:pt x="584585" y="703684"/>
                  <a:pt x="600273" y="705048"/>
                  <a:pt x="610642" y="703957"/>
                </a:cubicBezTo>
                <a:cubicBezTo>
                  <a:pt x="619373" y="703411"/>
                  <a:pt x="625239" y="701365"/>
                  <a:pt x="628241" y="697818"/>
                </a:cubicBezTo>
                <a:cubicBezTo>
                  <a:pt x="631242" y="694271"/>
                  <a:pt x="632743" y="688131"/>
                  <a:pt x="632743" y="679400"/>
                </a:cubicBezTo>
                <a:lnTo>
                  <a:pt x="632743" y="270941"/>
                </a:lnTo>
                <a:lnTo>
                  <a:pt x="554980" y="270941"/>
                </a:lnTo>
                <a:cubicBezTo>
                  <a:pt x="541883" y="270941"/>
                  <a:pt x="528514" y="275580"/>
                  <a:pt x="514871" y="284857"/>
                </a:cubicBezTo>
                <a:lnTo>
                  <a:pt x="478855" y="249659"/>
                </a:lnTo>
                <a:lnTo>
                  <a:pt x="632743" y="249659"/>
                </a:lnTo>
                <a:lnTo>
                  <a:pt x="632743" y="70395"/>
                </a:lnTo>
                <a:cubicBezTo>
                  <a:pt x="632743" y="58390"/>
                  <a:pt x="631515" y="49522"/>
                  <a:pt x="629059" y="43792"/>
                </a:cubicBezTo>
                <a:cubicBezTo>
                  <a:pt x="626604" y="38063"/>
                  <a:pt x="620192" y="31105"/>
                  <a:pt x="609823" y="22919"/>
                </a:cubicBezTo>
                <a:lnTo>
                  <a:pt x="616372" y="11460"/>
                </a:lnTo>
                <a:close/>
                <a:moveTo>
                  <a:pt x="373709" y="0"/>
                </a:moveTo>
                <a:lnTo>
                  <a:pt x="425047" y="31923"/>
                </a:lnTo>
                <a:cubicBezTo>
                  <a:pt x="430479" y="35743"/>
                  <a:pt x="432924" y="39018"/>
                  <a:pt x="432382" y="41746"/>
                </a:cubicBezTo>
                <a:cubicBezTo>
                  <a:pt x="431841" y="44475"/>
                  <a:pt x="429669" y="45839"/>
                  <a:pt x="425866" y="45839"/>
                </a:cubicBezTo>
                <a:lnTo>
                  <a:pt x="405492" y="48295"/>
                </a:lnTo>
                <a:cubicBezTo>
                  <a:pt x="394083" y="61937"/>
                  <a:pt x="374796" y="83492"/>
                  <a:pt x="347630" y="112960"/>
                </a:cubicBezTo>
                <a:lnTo>
                  <a:pt x="432389" y="112960"/>
                </a:lnTo>
                <a:lnTo>
                  <a:pt x="445422" y="94134"/>
                </a:lnTo>
                <a:cubicBezTo>
                  <a:pt x="450316" y="87039"/>
                  <a:pt x="457380" y="86494"/>
                  <a:pt x="466615" y="92496"/>
                </a:cubicBezTo>
                <a:lnTo>
                  <a:pt x="490314" y="108868"/>
                </a:lnTo>
                <a:cubicBezTo>
                  <a:pt x="496317" y="113233"/>
                  <a:pt x="499182" y="116507"/>
                  <a:pt x="498909" y="118690"/>
                </a:cubicBezTo>
                <a:cubicBezTo>
                  <a:pt x="498636" y="120873"/>
                  <a:pt x="495771" y="124420"/>
                  <a:pt x="490314" y="129331"/>
                </a:cubicBezTo>
                <a:lnTo>
                  <a:pt x="474762" y="142428"/>
                </a:lnTo>
                <a:lnTo>
                  <a:pt x="474762" y="685949"/>
                </a:lnTo>
                <a:cubicBezTo>
                  <a:pt x="474762" y="697954"/>
                  <a:pt x="472905" y="707095"/>
                  <a:pt x="469192" y="713370"/>
                </a:cubicBezTo>
                <a:cubicBezTo>
                  <a:pt x="465478" y="719646"/>
                  <a:pt x="458521" y="725649"/>
                  <a:pt x="448319" y="731378"/>
                </a:cubicBezTo>
                <a:cubicBezTo>
                  <a:pt x="438116" y="737108"/>
                  <a:pt x="427013" y="739973"/>
                  <a:pt x="415007" y="739973"/>
                </a:cubicBezTo>
                <a:cubicBezTo>
                  <a:pt x="411733" y="740519"/>
                  <a:pt x="409823" y="740519"/>
                  <a:pt x="409277" y="739973"/>
                </a:cubicBezTo>
                <a:cubicBezTo>
                  <a:pt x="408732" y="739428"/>
                  <a:pt x="407777" y="735880"/>
                  <a:pt x="406412" y="729332"/>
                </a:cubicBezTo>
                <a:cubicBezTo>
                  <a:pt x="405048" y="722784"/>
                  <a:pt x="400819" y="718145"/>
                  <a:pt x="393725" y="715417"/>
                </a:cubicBezTo>
                <a:cubicBezTo>
                  <a:pt x="386631" y="712688"/>
                  <a:pt x="367804" y="706958"/>
                  <a:pt x="337245" y="698227"/>
                </a:cubicBezTo>
                <a:lnTo>
                  <a:pt x="338882" y="686767"/>
                </a:lnTo>
                <a:cubicBezTo>
                  <a:pt x="381446" y="695498"/>
                  <a:pt x="409823" y="699318"/>
                  <a:pt x="424011" y="698227"/>
                </a:cubicBezTo>
                <a:cubicBezTo>
                  <a:pt x="432743" y="697681"/>
                  <a:pt x="438609" y="695635"/>
                  <a:pt x="441610" y="692088"/>
                </a:cubicBezTo>
                <a:cubicBezTo>
                  <a:pt x="444612" y="688541"/>
                  <a:pt x="446112" y="682402"/>
                  <a:pt x="446112" y="673670"/>
                </a:cubicBezTo>
                <a:lnTo>
                  <a:pt x="446112" y="451842"/>
                </a:lnTo>
                <a:cubicBezTo>
                  <a:pt x="407367" y="508049"/>
                  <a:pt x="374352" y="550751"/>
                  <a:pt x="347067" y="579946"/>
                </a:cubicBezTo>
                <a:cubicBezTo>
                  <a:pt x="319782" y="609141"/>
                  <a:pt x="298363" y="630014"/>
                  <a:pt x="282811" y="642565"/>
                </a:cubicBezTo>
                <a:cubicBezTo>
                  <a:pt x="267258" y="655116"/>
                  <a:pt x="240655" y="674762"/>
                  <a:pt x="203002" y="701501"/>
                </a:cubicBezTo>
                <a:lnTo>
                  <a:pt x="197272" y="694134"/>
                </a:lnTo>
                <a:cubicBezTo>
                  <a:pt x="227285" y="667395"/>
                  <a:pt x="251160" y="645567"/>
                  <a:pt x="268895" y="628650"/>
                </a:cubicBezTo>
                <a:cubicBezTo>
                  <a:pt x="286631" y="611733"/>
                  <a:pt x="307640" y="588268"/>
                  <a:pt x="331924" y="558254"/>
                </a:cubicBezTo>
                <a:cubicBezTo>
                  <a:pt x="356208" y="528240"/>
                  <a:pt x="384994" y="488131"/>
                  <a:pt x="418281" y="437927"/>
                </a:cubicBezTo>
                <a:lnTo>
                  <a:pt x="290587" y="437927"/>
                </a:lnTo>
                <a:cubicBezTo>
                  <a:pt x="276944" y="437927"/>
                  <a:pt x="264666" y="442565"/>
                  <a:pt x="253752" y="451842"/>
                </a:cubicBezTo>
                <a:lnTo>
                  <a:pt x="217736" y="416644"/>
                </a:lnTo>
                <a:lnTo>
                  <a:pt x="289768" y="416644"/>
                </a:lnTo>
                <a:lnTo>
                  <a:pt x="289768" y="148248"/>
                </a:lnTo>
                <a:cubicBezTo>
                  <a:pt x="289768" y="128551"/>
                  <a:pt x="284584" y="110240"/>
                  <a:pt x="274216" y="93315"/>
                </a:cubicBezTo>
                <a:lnTo>
                  <a:pt x="283220" y="86767"/>
                </a:lnTo>
                <a:lnTo>
                  <a:pt x="317471" y="112960"/>
                </a:lnTo>
                <a:lnTo>
                  <a:pt x="329698" y="112960"/>
                </a:lnTo>
                <a:cubicBezTo>
                  <a:pt x="352516" y="76944"/>
                  <a:pt x="365826" y="54843"/>
                  <a:pt x="369629" y="46657"/>
                </a:cubicBezTo>
                <a:cubicBezTo>
                  <a:pt x="373431" y="38472"/>
                  <a:pt x="374791" y="31378"/>
                  <a:pt x="373709" y="25375"/>
                </a:cubicBezTo>
                <a:cubicBezTo>
                  <a:pt x="372626" y="19372"/>
                  <a:pt x="369910" y="13642"/>
                  <a:pt x="365561" y="8185"/>
                </a:cubicBezTo>
                <a:lnTo>
                  <a:pt x="3737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 sz="132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4400"/>
              <a:t>OK. Well, Watson makes the assumption that </a:t>
            </a:r>
            <a:r>
              <a:rPr lang="zh-CN" altLang="en-US" sz="4400">
                <a:solidFill>
                  <a:srgbClr val="FF0000"/>
                </a:solidFill>
              </a:rPr>
              <a:t>muscular</a:t>
            </a:r>
            <a:r>
              <a:rPr lang="zh-CN" altLang="en-US" sz="4400"/>
              <a:t> activity is </a:t>
            </a:r>
            <a:r>
              <a:rPr lang="zh-CN" altLang="en-US" sz="4400">
                <a:solidFill>
                  <a:srgbClr val="FF0000"/>
                </a:solidFill>
              </a:rPr>
              <a:t>equivalent to </a:t>
            </a:r>
            <a:r>
              <a:rPr lang="zh-CN" altLang="en-US" sz="4400"/>
              <a:t>thinking.</a:t>
            </a:r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5400"/>
              <a:t>So </a:t>
            </a:r>
            <a:r>
              <a:rPr lang="en-US" altLang="zh-CN" sz="5400" u="sng"/>
              <a:t>       </a:t>
            </a:r>
            <a:r>
              <a:rPr lang="en-US" altLang="zh-CN" sz="5400"/>
              <a:t> a decline in starfish</a:t>
            </a:r>
            <a:r>
              <a:rPr lang="en-US" altLang="zh-CN" sz="5400" u="sng"/>
              <a:t>      </a:t>
            </a:r>
            <a:r>
              <a:rPr lang="en-US" altLang="zh-CN" sz="5400"/>
              <a:t>, the starfish population can increase.</a:t>
            </a:r>
            <a:endParaRPr lang="en-US" altLang="zh-CN" sz="54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5400"/>
              <a:t>So </a:t>
            </a:r>
            <a:r>
              <a:rPr lang="en-US" altLang="zh-CN" sz="5400">
                <a:solidFill>
                  <a:srgbClr val="FF0000"/>
                </a:solidFill>
              </a:rPr>
              <a:t>with </a:t>
            </a:r>
            <a:r>
              <a:rPr lang="en-US" altLang="zh-CN" sz="5400"/>
              <a:t>a decline in starfish </a:t>
            </a:r>
            <a:r>
              <a:rPr lang="en-US" altLang="zh-CN" sz="5400">
                <a:solidFill>
                  <a:srgbClr val="FF0000"/>
                </a:solidFill>
              </a:rPr>
              <a:t>predators</a:t>
            </a:r>
            <a:r>
              <a:rPr lang="en-US" altLang="zh-CN" sz="5400"/>
              <a:t>, the starfish population can increase.</a:t>
            </a:r>
            <a:endParaRPr lang="en-US" altLang="zh-CN" sz="54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540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One hypothesis is that it's</a:t>
            </a:r>
            <a:r>
              <a:rPr lang="zh-CN" altLang="en-US" sz="5400" u="sng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                      </a:t>
            </a:r>
            <a:r>
              <a:rPr lang="zh-CN" altLang="en-US" sz="540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, that the starfish naturally underg</a:t>
            </a:r>
            <a:r>
              <a:rPr lang="en-US" altLang="zh-CN" sz="540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o</a:t>
            </a:r>
            <a:r>
              <a:rPr lang="zh-CN" altLang="en-US" sz="5400" u="sng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             </a:t>
            </a:r>
            <a:r>
              <a:rPr lang="zh-CN" altLang="en-US" sz="5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following </a:t>
            </a:r>
            <a:r>
              <a:rPr lang="zh-CN" altLang="en-US" sz="540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particularly good</a:t>
            </a:r>
            <a:r>
              <a:rPr lang="zh-CN" altLang="en-US" sz="5400" u="sng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                     </a:t>
            </a:r>
            <a:r>
              <a:rPr lang="zh-CN" altLang="en-US" sz="540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.</a:t>
            </a:r>
            <a:endParaRPr lang="zh-CN" altLang="en-US" sz="5400">
              <a:latin typeface="Times New Roman" panose="02020603050405020304" pitchFamily="18" charset="0"/>
              <a:ea typeface="黑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80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One hypothesis is that it's </a:t>
            </a:r>
            <a:r>
              <a:rPr lang="zh-CN" altLang="en-US" sz="4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a natural phenomenon</a:t>
            </a:r>
            <a:r>
              <a:rPr lang="zh-CN" altLang="en-US" sz="480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, that the starfish naturally undergo </a:t>
            </a:r>
            <a:r>
              <a:rPr lang="zh-CN" altLang="en-US" sz="4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population fluctuations</a:t>
            </a:r>
            <a:r>
              <a:rPr lang="zh-CN" altLang="en-US" sz="480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 </a:t>
            </a:r>
            <a:r>
              <a:rPr lang="zh-CN" altLang="en-US" sz="4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following </a:t>
            </a:r>
            <a:r>
              <a:rPr lang="zh-CN" altLang="en-US" sz="480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particularly good </a:t>
            </a:r>
            <a:r>
              <a:rPr lang="zh-CN" altLang="en-US" sz="4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spawning years</a:t>
            </a:r>
            <a:r>
              <a:rPr lang="zh-CN" altLang="en-US" sz="480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.</a:t>
            </a:r>
            <a:endParaRPr lang="zh-CN" altLang="en-US" sz="4800">
              <a:latin typeface="Times New Roman" panose="02020603050405020304" pitchFamily="18" charset="0"/>
              <a:ea typeface="黑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0925180516"/>
  <p:tag name="MH_LIBRARY" val="GRAPHIC"/>
  <p:tag name="MH_ORDER" val="任意多边形 65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9"/>
  <p:tag name="KSO_WM_UNIT_TYPE" val="b"/>
  <p:tag name="KSO_WM_UNIT_INDEX" val="1"/>
  <p:tag name="KSO_WM_UNIT_ID" val="custom160559_1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EMPLATE_THUMBS_INDEX" val="1、4、5、10、12、15、20、25、26、27"/>
  <p:tag name="KSO_WM_TEMPLATE_CATEGORY" val="custom"/>
  <p:tag name="KSO_WM_TEMPLATE_INDEX" val="160559"/>
  <p:tag name="KSO_WM_TAG_VERSION" val="1.0"/>
  <p:tag name="KSO_WM_SLIDE_ID" val="custom16055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559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559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559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559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559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559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559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559"/>
</p:tagLst>
</file>

<file path=ppt/tags/tag2.xml><?xml version="1.0" encoding="utf-8"?>
<p:tagLst xmlns:p="http://schemas.openxmlformats.org/presentationml/2006/main">
  <p:tag name="MH" val="20150925180516"/>
  <p:tag name="MH_LIBRARY" val="GRAPHIC"/>
  <p:tag name="MH_ORDER" val="Freeform 5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559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559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7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7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7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72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25"/>
  <p:tag name="KSO_WM_UNIT_TYPE" val="a"/>
  <p:tag name="KSO_WM_UNIT_INDEX" val="1"/>
  <p:tag name="KSO_WM_UNIT_ID" val="custom125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25"/>
  <p:tag name="KSO_WM_UNIT_TYPE" val="f"/>
  <p:tag name="KSO_WM_UNIT_INDEX" val="1"/>
  <p:tag name="KSO_WM_UNIT_ID" val="custom125_2*f*1"/>
  <p:tag name="KSO_WM_UNIT_CLEAR" val="1"/>
  <p:tag name="KSO_WM_UNIT_LAYERLEVEL" val="1"/>
  <p:tag name="KSO_WM_UNIT_VALUE" val="544"/>
  <p:tag name="KSO_WM_UNIT_HIGHLIGHT" val="0"/>
  <p:tag name="KSO_WM_UNIT_COMPATIBLE" val="0"/>
  <p:tag name="KSO_WM_UNIT_PRESET_TEXT_INDEX" val="5"/>
  <p:tag name="KSO_WM_UNIT_PRESET_TEXT_LEN" val="232"/>
</p:tagLst>
</file>

<file path=ppt/tags/tag28.xml><?xml version="1.0" encoding="utf-8"?>
<p:tagLst xmlns:p="http://schemas.openxmlformats.org/presentationml/2006/main">
  <p:tag name="KSO_WM_TEMPLATE_CATEGORY" val="custom"/>
  <p:tag name="KSO_WM_TEMPLATE_INDEX" val="125"/>
  <p:tag name="KSO_WM_TAG_VERSION" val="1.0"/>
  <p:tag name="KSO_WM_SLIDE_ID" val="custom12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5*126"/>
  <p:tag name="KSO_WM_SLIDE_SIZE" val="631*363"/>
</p:tagLst>
</file>

<file path=ppt/tags/tag29.xml><?xml version="1.0" encoding="utf-8"?>
<p:tagLst xmlns:p="http://schemas.openxmlformats.org/presentationml/2006/main">
  <p:tag name="MH" val="20150925180516"/>
  <p:tag name="MH_LIBRARY" val="GRAPHIC"/>
  <p:tag name="MH_ORDER" val="文本框 61"/>
  <p:tag name="KSO_WM_TAG_VERSION" val="1.0"/>
  <p:tag name="KSO_WM_BEAUTIFY_FLAG" val="#wm#"/>
  <p:tag name="KSO_WM_UNIT_TYPE" val="i"/>
  <p:tag name="KSO_WM_UNIT_ID" val="custom160559_27*i*0"/>
  <p:tag name="KSO_WM_TEMPLATE_CATEGORY" val="custom"/>
  <p:tag name="KSO_WM_TEMPLATE_INDEX" val="160559"/>
  <p:tag name="KSO_WM_UNIT_INDEX" val="0"/>
</p:tagLst>
</file>

<file path=ppt/tags/tag3.xml><?xml version="1.0" encoding="utf-8"?>
<p:tagLst xmlns:p="http://schemas.openxmlformats.org/presentationml/2006/main">
  <p:tag name="MH" val="20150925180516"/>
  <p:tag name="MH_LIBRARY" val="GRAPHIC"/>
  <p:tag name="MH_ORDER" val="Freeform 351"/>
</p:tagLst>
</file>

<file path=ppt/tags/tag30.xml><?xml version="1.0" encoding="utf-8"?>
<p:tagLst xmlns:p="http://schemas.openxmlformats.org/presentationml/2006/main">
  <p:tag name="MH" val="20150925180516"/>
  <p:tag name="MH_LIBRARY" val="GRAPHIC"/>
  <p:tag name="MH_ORDER" val="文本框 73"/>
  <p:tag name="KSO_WM_TAG_VERSION" val="1.0"/>
  <p:tag name="KSO_WM_BEAUTIFY_FLAG" val="#wm#"/>
  <p:tag name="KSO_WM_UNIT_TYPE" val="i"/>
  <p:tag name="KSO_WM_UNIT_ID" val="custom160559_27*i*1"/>
  <p:tag name="KSO_WM_TEMPLATE_CATEGORY" val="custom"/>
  <p:tag name="KSO_WM_TEMPLATE_INDEX" val="160559"/>
  <p:tag name="KSO_WM_UNIT_INDEX" val="1"/>
</p:tagLst>
</file>

<file path=ppt/tags/tag31.xml><?xml version="1.0" encoding="utf-8"?>
<p:tagLst xmlns:p="http://schemas.openxmlformats.org/presentationml/2006/main">
  <p:tag name="MH" val="20150923170952"/>
  <p:tag name="MH_LIBRARY" val="GRAPHIC"/>
  <p:tag name="KSO_WM_TEMPLATE_CATEGORY" val="custom"/>
  <p:tag name="KSO_WM_TEMPLATE_INDEX" val="160559"/>
  <p:tag name="KSO_WM_TAG_VERSION" val="1.0"/>
  <p:tag name="KSO_WM_SLIDE_ID" val="custom160559_27"/>
  <p:tag name="KSO_WM_SLIDE_INDEX" val="27"/>
  <p:tag name="KSO_WM_SLIDE_ITEM_CNT" val="0"/>
  <p:tag name="KSO_WM_SLIDE_TYPE" val="endPage"/>
  <p:tag name="KSO_WM_BEAUTIFY_FLAG" val="#wm#"/>
</p:tagLst>
</file>

<file path=ppt/tags/tag4.xml><?xml version="1.0" encoding="utf-8"?>
<p:tagLst xmlns:p="http://schemas.openxmlformats.org/presentationml/2006/main">
  <p:tag name="MH" val="20150925180516"/>
  <p:tag name="MH_LIBRARY" val="GRAPHIC"/>
  <p:tag name="MH_ORDER" val="Freeform 1082"/>
</p:tagLst>
</file>

<file path=ppt/tags/tag5.xml><?xml version="1.0" encoding="utf-8"?>
<p:tagLst xmlns:p="http://schemas.openxmlformats.org/presentationml/2006/main">
  <p:tag name="MH" val="20150925180516"/>
  <p:tag name="MH_LIBRARY" val="GRAPHIC"/>
  <p:tag name="MH_ORDER" val="Freeform 1120"/>
</p:tagLst>
</file>

<file path=ppt/tags/tag6.xml><?xml version="1.0" encoding="utf-8"?>
<p:tagLst xmlns:p="http://schemas.openxmlformats.org/presentationml/2006/main">
  <p:tag name="MH" val="20150925180516"/>
  <p:tag name="MH_LIBRARY" val="GRAPHIC"/>
  <p:tag name="MH_ORDER" val="任意多边形 29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160559"/>
</p:tagLst>
</file>

<file path=ppt/tags/tag8.xml><?xml version="1.0" encoding="utf-8"?>
<p:tagLst xmlns:p="http://schemas.openxmlformats.org/presentationml/2006/main">
  <p:tag name="KSO_WM_TAG_VERSION" val="1.0"/>
  <p:tag name="KSO_WM_TEMPLATE_CATEGORY" val="custom"/>
  <p:tag name="KSO_WM_TEMPLATE_INDEX" val="160559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9"/>
  <p:tag name="KSO_WM_UNIT_TYPE" val="a"/>
  <p:tag name="KSO_WM_UNIT_INDEX" val="1"/>
  <p:tag name="KSO_WM_UNIT_ID" val="custom160559_1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1_Office 主题">
  <a:themeElements>
    <a:clrScheme name="160559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C6467D"/>
      </a:accent1>
      <a:accent2>
        <a:srgbClr val="D55A33"/>
      </a:accent2>
      <a:accent3>
        <a:srgbClr val="BAB772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5444</Words>
  <Application>WPS 演示</Application>
  <PresentationFormat>宽屏</PresentationFormat>
  <Paragraphs>260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Arial</vt:lpstr>
      <vt:lpstr>宋体</vt:lpstr>
      <vt:lpstr>Wingdings</vt:lpstr>
      <vt:lpstr>Wingdings 2</vt:lpstr>
      <vt:lpstr>Times New Roman</vt:lpstr>
      <vt:lpstr>黑体</vt:lpstr>
      <vt:lpstr>微软雅黑</vt:lpstr>
      <vt:lpstr>Arial Unicode MS</vt:lpstr>
      <vt:lpstr>Calibri</vt:lpstr>
      <vt:lpstr>Book Antiqua</vt:lpstr>
      <vt:lpstr>1_Office 主题</vt:lpstr>
      <vt:lpstr>生命学科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T14L2 微气候</vt:lpstr>
      <vt:lpstr>PowerPoint 演示文稿</vt:lpstr>
      <vt:lpstr>T31L3</vt:lpstr>
      <vt:lpstr>PowerPoint 演示文稿</vt:lpstr>
      <vt:lpstr>PowerPoint 演示文稿</vt:lpstr>
      <vt:lpstr>Q1</vt:lpstr>
      <vt:lpstr>PowerPoint 演示文稿</vt:lpstr>
      <vt:lpstr>Natural phenomenon</vt:lpstr>
      <vt:lpstr>runoff</vt:lpstr>
      <vt:lpstr>PowerPoint 演示文稿</vt:lpstr>
      <vt:lpstr>T48L3共生关系</vt:lpstr>
      <vt:lpstr>主旨</vt:lpstr>
      <vt:lpstr>主旨</vt:lpstr>
      <vt:lpstr>肯定否定                           形容词</vt:lpstr>
      <vt:lpstr>PowerPoint 演示文稿</vt:lpstr>
      <vt:lpstr>语气语调</vt:lpstr>
      <vt:lpstr>Effects of bacteria on other organisms</vt:lpstr>
      <vt:lpstr>PowerPoint 演示文稿</vt:lpstr>
      <vt:lpstr> Element</vt:lpstr>
      <vt:lpstr>PowerPoint 演示文稿</vt:lpstr>
      <vt:lpstr>Enzyme</vt:lpstr>
      <vt:lpstr>T26L2 碳循环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寒枫灿</cp:lastModifiedBy>
  <cp:revision>35</cp:revision>
  <dcterms:created xsi:type="dcterms:W3CDTF">2017-06-27T09:05:00Z</dcterms:created>
  <dcterms:modified xsi:type="dcterms:W3CDTF">2018-01-24T07:51:12Z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