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483" r:id="rId5"/>
    <p:sldId id="484" r:id="rId6"/>
    <p:sldId id="485" r:id="rId7"/>
    <p:sldId id="486" r:id="rId8"/>
    <p:sldId id="488" r:id="rId9"/>
    <p:sldId id="489" r:id="rId10"/>
    <p:sldId id="490" r:id="rId11"/>
    <p:sldId id="492" r:id="rId12"/>
    <p:sldId id="553" r:id="rId13"/>
    <p:sldId id="554" r:id="rId14"/>
    <p:sldId id="377" r:id="rId15"/>
    <p:sldId id="281" r:id="rId16"/>
    <p:sldId id="260" r:id="rId17"/>
    <p:sldId id="285" r:id="rId18"/>
    <p:sldId id="283" r:id="rId19"/>
    <p:sldId id="361" r:id="rId20"/>
    <p:sldId id="378" r:id="rId21"/>
    <p:sldId id="379" r:id="rId22"/>
    <p:sldId id="367" r:id="rId23"/>
    <p:sldId id="291" r:id="rId24"/>
    <p:sldId id="293" r:id="rId25"/>
    <p:sldId id="289" r:id="rId26"/>
    <p:sldId id="294" r:id="rId27"/>
    <p:sldId id="364" r:id="rId28"/>
    <p:sldId id="363" r:id="rId29"/>
    <p:sldId id="384" r:id="rId30"/>
    <p:sldId id="432" r:id="rId31"/>
    <p:sldId id="366" r:id="rId32"/>
    <p:sldId id="385" r:id="rId33"/>
    <p:sldId id="297" r:id="rId34"/>
    <p:sldId id="298" r:id="rId35"/>
    <p:sldId id="370" r:id="rId36"/>
    <p:sldId id="387" r:id="rId37"/>
    <p:sldId id="371" r:id="rId38"/>
    <p:sldId id="300" r:id="rId39"/>
    <p:sldId id="372" r:id="rId40"/>
    <p:sldId id="301" r:id="rId41"/>
    <p:sldId id="302" r:id="rId42"/>
    <p:sldId id="303" r:id="rId43"/>
    <p:sldId id="304" r:id="rId44"/>
    <p:sldId id="309" r:id="rId45"/>
    <p:sldId id="310" r:id="rId46"/>
    <p:sldId id="312" r:id="rId47"/>
    <p:sldId id="313" r:id="rId48"/>
    <p:sldId id="388" r:id="rId49"/>
    <p:sldId id="317" r:id="rId50"/>
    <p:sldId id="318" r:id="rId51"/>
    <p:sldId id="319" r:id="rId52"/>
    <p:sldId id="320" r:id="rId53"/>
    <p:sldId id="321" r:id="rId54"/>
    <p:sldId id="375" r:id="rId55"/>
    <p:sldId id="376" r:id="rId56"/>
    <p:sldId id="331" r:id="rId57"/>
    <p:sldId id="332" r:id="rId58"/>
    <p:sldId id="472" r:id="rId59"/>
    <p:sldId id="323" r:id="rId60"/>
    <p:sldId id="324" r:id="rId61"/>
    <p:sldId id="325" r:id="rId62"/>
    <p:sldId id="326" r:id="rId63"/>
    <p:sldId id="327" r:id="rId64"/>
    <p:sldId id="328" r:id="rId65"/>
    <p:sldId id="382" r:id="rId66"/>
    <p:sldId id="383" r:id="rId67"/>
    <p:sldId id="555" r:id="rId68"/>
    <p:sldId id="550" r:id="rId69"/>
    <p:sldId id="329" r:id="rId70"/>
    <p:sldId id="259" r:id="rId7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4" Type="http://schemas.openxmlformats.org/officeDocument/2006/relationships/tableStyles" Target="tableStyles.xml"/><Relationship Id="rId73" Type="http://schemas.openxmlformats.org/officeDocument/2006/relationships/viewProps" Target="viewProps.xml"/><Relationship Id="rId72" Type="http://schemas.openxmlformats.org/officeDocument/2006/relationships/presProps" Target="presProps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7D31B3-3808-4FBA-8FA4-CC8D448A173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47C757F0-AA23-46BE-9311-EA432CDEEAA1}">
      <dgm:prSet phldrT="[文本]" phldr="0" custT="0"/>
      <dgm:spPr/>
      <dgm:t>
        <a:bodyPr vert="horz" wrap="square"/>
        <a:lstStyle>
          <a:lvl1pPr algn="ctr">
            <a:defRPr sz="3300"/>
          </a:lvl1pPr>
          <a:lvl2pPr marL="228600" indent="-228600">
            <a:defRPr sz="2500"/>
          </a:lvl2pPr>
          <a:lvl3pPr marL="457200" indent="-228600">
            <a:defRPr sz="2500"/>
          </a:lvl3pPr>
          <a:lvl4pPr marL="685800" indent="-228600">
            <a:defRPr sz="2500"/>
          </a:lvl4pPr>
          <a:lvl5pPr marL="914400" indent="-228600">
            <a:defRPr sz="2500"/>
          </a:lvl5pPr>
          <a:lvl6pPr marL="1143000" indent="-228600">
            <a:defRPr sz="2500"/>
          </a:lvl6pPr>
          <a:lvl7pPr marL="1371600" indent="-228600">
            <a:defRPr sz="2500"/>
          </a:lvl7pPr>
          <a:lvl8pPr marL="1600200" indent="-228600">
            <a:defRPr sz="2500"/>
          </a:lvl8pPr>
          <a:lvl9pPr marL="1828800" indent="-228600">
            <a:defRPr sz="2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听力套路</a:t>
          </a:r>
          <a:endParaRPr lang="zh-CN" altLang="en-US"/>
        </a:p>
      </dgm:t>
    </dgm:pt>
    <dgm:pt modelId="{AB39B06D-FE6C-48B2-B5B4-77CD0C8CF7AD}" cxnId="{74BE857F-1F6B-4018-A833-3D3FABA6B4C7}" type="parTrans">
      <dgm:prSet/>
      <dgm:spPr/>
      <dgm:t>
        <a:bodyPr/>
        <a:p>
          <a:endParaRPr lang="zh-CN" altLang="en-US"/>
        </a:p>
      </dgm:t>
    </dgm:pt>
    <dgm:pt modelId="{DF0D1C21-B79E-4875-B7FA-EF183CB48B88}" cxnId="{74BE857F-1F6B-4018-A833-3D3FABA6B4C7}" type="sibTrans">
      <dgm:prSet/>
      <dgm:spPr/>
      <dgm:t>
        <a:bodyPr/>
        <a:p>
          <a:endParaRPr lang="zh-CN" altLang="en-US"/>
        </a:p>
      </dgm:t>
    </dgm:pt>
    <dgm:pt modelId="{12714FC6-8B41-47E5-91DD-F02D34D23B93}">
      <dgm:prSet phldrT="[文本]" phldr="0" custT="0"/>
      <dgm:spPr/>
      <dgm:t>
        <a:bodyPr vert="horz" wrap="square"/>
        <a:lstStyle>
          <a:lvl1pPr algn="ctr">
            <a:defRPr sz="3300"/>
          </a:lvl1pPr>
          <a:lvl2pPr marL="228600" indent="-228600">
            <a:defRPr sz="2500"/>
          </a:lvl2pPr>
          <a:lvl3pPr marL="457200" indent="-228600">
            <a:defRPr sz="2500"/>
          </a:lvl3pPr>
          <a:lvl4pPr marL="685800" indent="-228600">
            <a:defRPr sz="2500"/>
          </a:lvl4pPr>
          <a:lvl5pPr marL="914400" indent="-228600">
            <a:defRPr sz="2500"/>
          </a:lvl5pPr>
          <a:lvl6pPr marL="1143000" indent="-228600">
            <a:defRPr sz="2500"/>
          </a:lvl6pPr>
          <a:lvl7pPr marL="1371600" indent="-228600">
            <a:defRPr sz="2500"/>
          </a:lvl7pPr>
          <a:lvl8pPr marL="1600200" indent="-228600">
            <a:defRPr sz="2500"/>
          </a:lvl8pPr>
          <a:lvl9pPr marL="1828800" indent="-228600">
            <a:defRPr sz="2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听力考点</a:t>
          </a:r>
          <a:endParaRPr lang="zh-CN" altLang="en-US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可预测</a:t>
          </a:r>
          <a:endParaRPr lang="zh-CN" altLang="en-US"/>
        </a:p>
      </dgm:t>
    </dgm:pt>
    <dgm:pt modelId="{EACD17F5-D793-4A43-B489-D1804D50CFEF}" cxnId="{73EC5DF8-DA33-4647-8389-2C92928E09C6}" type="parTrans">
      <dgm:prSet/>
      <dgm:spPr/>
      <dgm:t>
        <a:bodyPr/>
        <a:p>
          <a:endParaRPr lang="zh-CN" altLang="en-US"/>
        </a:p>
      </dgm:t>
    </dgm:pt>
    <dgm:pt modelId="{FA45D93F-0724-4936-AA45-E6762732A19D}" cxnId="{73EC5DF8-DA33-4647-8389-2C92928E09C6}" type="sibTrans">
      <dgm:prSet/>
      <dgm:spPr/>
      <dgm:t>
        <a:bodyPr/>
        <a:p>
          <a:endParaRPr lang="zh-CN" altLang="en-US"/>
        </a:p>
      </dgm:t>
    </dgm:pt>
    <dgm:pt modelId="{4EC42421-831D-4CD3-8215-2AF4300F9C01}">
      <dgm:prSet phldrT="[文本]" phldr="0" custT="0"/>
      <dgm:spPr/>
      <dgm:t>
        <a:bodyPr vert="horz" wrap="square"/>
        <a:lstStyle>
          <a:lvl1pPr algn="ctr">
            <a:defRPr sz="3300"/>
          </a:lvl1pPr>
          <a:lvl2pPr marL="228600" indent="-228600">
            <a:defRPr sz="2500"/>
          </a:lvl2pPr>
          <a:lvl3pPr marL="457200" indent="-228600">
            <a:defRPr sz="2500"/>
          </a:lvl3pPr>
          <a:lvl4pPr marL="685800" indent="-228600">
            <a:defRPr sz="2500"/>
          </a:lvl4pPr>
          <a:lvl5pPr marL="914400" indent="-228600">
            <a:defRPr sz="2500"/>
          </a:lvl5pPr>
          <a:lvl6pPr marL="1143000" indent="-228600">
            <a:defRPr sz="2500"/>
          </a:lvl6pPr>
          <a:lvl7pPr marL="1371600" indent="-228600">
            <a:defRPr sz="2500"/>
          </a:lvl7pPr>
          <a:lvl8pPr marL="1600200" indent="-228600">
            <a:defRPr sz="2500"/>
          </a:lvl8pPr>
          <a:lvl9pPr marL="1828800" indent="-228600">
            <a:defRPr sz="2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听力结构</a:t>
          </a:r>
          <a:endParaRPr lang="zh-CN" altLang="en-US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很单一</a:t>
          </a:r>
          <a:endParaRPr lang="zh-CN" altLang="en-US"/>
        </a:p>
      </dgm:t>
    </dgm:pt>
    <dgm:pt modelId="{8D5FB264-0A5C-4C3A-85B7-453D9BD837DF}" cxnId="{99CD1BB1-E7E7-44DA-9F26-8D7124562DB2}" type="parTrans">
      <dgm:prSet/>
      <dgm:spPr/>
      <dgm:t>
        <a:bodyPr/>
        <a:p>
          <a:endParaRPr lang="zh-CN" altLang="en-US"/>
        </a:p>
      </dgm:t>
    </dgm:pt>
    <dgm:pt modelId="{A1825131-D805-48C8-BFCE-E45C02E6F5CE}" cxnId="{99CD1BB1-E7E7-44DA-9F26-8D7124562DB2}" type="sibTrans">
      <dgm:prSet/>
      <dgm:spPr/>
      <dgm:t>
        <a:bodyPr/>
        <a:p>
          <a:endParaRPr lang="zh-CN" altLang="en-US"/>
        </a:p>
      </dgm:t>
    </dgm:pt>
    <dgm:pt modelId="{F4F0DBFB-4025-4F03-8D15-B0260BDDA172}">
      <dgm:prSet phldr="0" custT="0"/>
      <dgm:spPr/>
      <dgm:t>
        <a:bodyPr vert="horz" wrap="square"/>
        <a:lstStyle>
          <a:lvl1pPr algn="ctr">
            <a:defRPr sz="3300"/>
          </a:lvl1pPr>
          <a:lvl2pPr marL="228600" indent="-228600">
            <a:defRPr sz="2500"/>
          </a:lvl2pPr>
          <a:lvl3pPr marL="457200" indent="-228600">
            <a:defRPr sz="2500"/>
          </a:lvl3pPr>
          <a:lvl4pPr marL="685800" indent="-228600">
            <a:defRPr sz="2500"/>
          </a:lvl4pPr>
          <a:lvl5pPr marL="914400" indent="-228600">
            <a:defRPr sz="2500"/>
          </a:lvl5pPr>
          <a:lvl6pPr marL="1143000" indent="-228600">
            <a:defRPr sz="2500"/>
          </a:lvl6pPr>
          <a:lvl7pPr marL="1371600" indent="-228600">
            <a:defRPr sz="2500"/>
          </a:lvl7pPr>
          <a:lvl8pPr marL="1600200" indent="-228600">
            <a:defRPr sz="2500"/>
          </a:lvl8pPr>
          <a:lvl9pPr marL="1828800" indent="-228600">
            <a:defRPr sz="2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ym typeface="+mn-ea"/>
            </a:rPr>
            <a:t>听力表达</a:t>
          </a:r>
          <a:endParaRPr lang="zh-CN" altLang="en-US">
            <a:sym typeface="+mn-ea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ym typeface="+mn-ea"/>
            </a:rPr>
            <a:t>多重复</a:t>
          </a:r>
          <a:r>
            <a:rPr altLang="en-US"/>
            <a:t/>
          </a:r>
          <a:endParaRPr altLang="en-US"/>
        </a:p>
      </dgm:t>
    </dgm:pt>
    <dgm:pt modelId="{0361742A-EB54-4828-9882-85908EC0B0CF}" cxnId="{3407A14C-3E88-4CA5-AFBC-DE77E2A6EA46}" type="parTrans">
      <dgm:prSet/>
      <dgm:spPr/>
    </dgm:pt>
    <dgm:pt modelId="{1C5483C2-BF7B-4DFB-8F32-29118BE1FC97}" cxnId="{3407A14C-3E88-4CA5-AFBC-DE77E2A6EA46}" type="sibTrans">
      <dgm:prSet/>
      <dgm:spPr/>
    </dgm:pt>
    <dgm:pt modelId="{CF717C8A-B40B-4AFF-BF49-65ABB7DF8190}">
      <dgm:prSet phldrT="[文本]" phldr="0" custT="0"/>
      <dgm:spPr/>
      <dgm:t>
        <a:bodyPr vert="horz" wrap="square"/>
        <a:lstStyle>
          <a:lvl1pPr algn="ctr">
            <a:defRPr sz="32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听力内容</a:t>
          </a:r>
          <a:endParaRPr lang="zh-CN" altLang="en-US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勿需全懂</a:t>
          </a:r>
          <a:r>
            <a:rPr lang="zh-CN" altLang="en-US"/>
            <a:t>全</a:t>
          </a:r>
          <a:r>
            <a:rPr lang="zh-CN" altLang="en-US"/>
            <a:t>记</a:t>
          </a:r>
          <a:r>
            <a:rPr lang="zh-CN" altLang="en-US"/>
            <a:t/>
          </a:r>
          <a:endParaRPr lang="zh-CN" altLang="en-US"/>
        </a:p>
      </dgm:t>
    </dgm:pt>
    <dgm:pt modelId="{CCF68ADE-40B6-47D0-93C1-88EC13ADC8AC}" cxnId="{E1BE6823-D1B8-41E8-9BCE-E4F46F52ABFC}" type="parTrans">
      <dgm:prSet/>
      <dgm:spPr/>
      <dgm:t>
        <a:bodyPr/>
        <a:p>
          <a:endParaRPr lang="zh-CN" altLang="en-US"/>
        </a:p>
      </dgm:t>
    </dgm:pt>
    <dgm:pt modelId="{630D3E0B-D1D7-4E1A-8193-515AA5E1866F}" cxnId="{E1BE6823-D1B8-41E8-9BCE-E4F46F52ABFC}" type="sibTrans">
      <dgm:prSet/>
      <dgm:spPr/>
      <dgm:t>
        <a:bodyPr/>
        <a:p>
          <a:endParaRPr lang="zh-CN" altLang="en-US"/>
        </a:p>
      </dgm:t>
    </dgm:pt>
    <dgm:pt modelId="{E498DC9C-C5AC-4482-A26F-3B99DC5D79F0}" type="pres">
      <dgm:prSet presAssocID="{A77D31B3-3808-4FBA-8FA4-CC8D448A173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728C3E8-5128-4BB6-90CC-A86769ECE335}" type="pres">
      <dgm:prSet presAssocID="{47C757F0-AA23-46BE-9311-EA432CDEEAA1}" presName="hierRoot1" presStyleCnt="0">
        <dgm:presLayoutVars>
          <dgm:hierBranch val="init"/>
        </dgm:presLayoutVars>
      </dgm:prSet>
      <dgm:spPr/>
    </dgm:pt>
    <dgm:pt modelId="{79147750-B6BF-43FD-83A0-7ACDC9B53EFF}" type="pres">
      <dgm:prSet presAssocID="{47C757F0-AA23-46BE-9311-EA432CDEEAA1}" presName="rootComposite1" presStyleCnt="0"/>
      <dgm:spPr/>
    </dgm:pt>
    <dgm:pt modelId="{AE79172D-D441-42BB-84EA-E3D989670DED}" type="pres">
      <dgm:prSet presAssocID="{47C757F0-AA23-46BE-9311-EA432CDEEAA1}" presName="rootText1" presStyleLbl="node0" presStyleIdx="0" presStyleCnt="1">
        <dgm:presLayoutVars>
          <dgm:chPref val="3"/>
        </dgm:presLayoutVars>
      </dgm:prSet>
      <dgm:spPr/>
    </dgm:pt>
    <dgm:pt modelId="{86420519-308D-4A6A-8FEA-6FB2E39BA448}" type="pres">
      <dgm:prSet presAssocID="{47C757F0-AA23-46BE-9311-EA432CDEEAA1}" presName="rootConnector1" presStyleCnt="0"/>
      <dgm:spPr/>
    </dgm:pt>
    <dgm:pt modelId="{9A0FF10C-81C7-47CD-A320-768F2009480B}" type="pres">
      <dgm:prSet presAssocID="{47C757F0-AA23-46BE-9311-EA432CDEEAA1}" presName="hierChild2" presStyleCnt="0"/>
      <dgm:spPr/>
    </dgm:pt>
    <dgm:pt modelId="{6A259130-4455-44E0-969B-948D1249687E}" type="pres">
      <dgm:prSet presAssocID="{EACD17F5-D793-4A43-B489-D1804D50CFEF}" presName="Name37" presStyleLbl="parChTrans1D2" presStyleIdx="0" presStyleCnt="4"/>
      <dgm:spPr/>
    </dgm:pt>
    <dgm:pt modelId="{D6C5C065-A308-417C-8ECC-04FC2BEC646C}" type="pres">
      <dgm:prSet presAssocID="{12714FC6-8B41-47E5-91DD-F02D34D23B93}" presName="hierRoot2" presStyleCnt="0">
        <dgm:presLayoutVars>
          <dgm:hierBranch val="init"/>
        </dgm:presLayoutVars>
      </dgm:prSet>
      <dgm:spPr/>
    </dgm:pt>
    <dgm:pt modelId="{E36491EF-5019-46FD-BC82-1BD579B9EE0E}" type="pres">
      <dgm:prSet presAssocID="{12714FC6-8B41-47E5-91DD-F02D34D23B93}" presName="rootComposite" presStyleCnt="0"/>
      <dgm:spPr/>
    </dgm:pt>
    <dgm:pt modelId="{43B7C837-49D6-40CE-BBAB-953D9E4BA7ED}" type="pres">
      <dgm:prSet presAssocID="{12714FC6-8B41-47E5-91DD-F02D34D23B93}" presName="rootText" presStyleLbl="node2" presStyleIdx="0" presStyleCnt="4">
        <dgm:presLayoutVars>
          <dgm:chPref val="3"/>
        </dgm:presLayoutVars>
      </dgm:prSet>
      <dgm:spPr/>
    </dgm:pt>
    <dgm:pt modelId="{9A037140-9B69-4B9F-A134-F2F2EB0F2E32}" type="pres">
      <dgm:prSet presAssocID="{12714FC6-8B41-47E5-91DD-F02D34D23B93}" presName="rootConnector" presStyleCnt="0"/>
      <dgm:spPr/>
    </dgm:pt>
    <dgm:pt modelId="{FA37AA5D-87C2-47F6-9B72-B753C073E744}" type="pres">
      <dgm:prSet presAssocID="{12714FC6-8B41-47E5-91DD-F02D34D23B93}" presName="hierChild4" presStyleCnt="0"/>
      <dgm:spPr/>
    </dgm:pt>
    <dgm:pt modelId="{A7309641-2A58-41EA-9E42-56812CF298ED}" type="pres">
      <dgm:prSet presAssocID="{12714FC6-8B41-47E5-91DD-F02D34D23B93}" presName="hierChild5" presStyleCnt="0"/>
      <dgm:spPr/>
    </dgm:pt>
    <dgm:pt modelId="{F492B679-3C8C-4E72-95A8-8B81298826E7}" type="pres">
      <dgm:prSet presAssocID="{8D5FB264-0A5C-4C3A-85B7-453D9BD837DF}" presName="Name37" presStyleLbl="parChTrans1D2" presStyleIdx="1" presStyleCnt="4"/>
      <dgm:spPr/>
    </dgm:pt>
    <dgm:pt modelId="{C6F584B9-7EA2-46D8-913B-8F508509ECAB}" type="pres">
      <dgm:prSet presAssocID="{4EC42421-831D-4CD3-8215-2AF4300F9C01}" presName="hierRoot2" presStyleCnt="0">
        <dgm:presLayoutVars>
          <dgm:hierBranch val="init"/>
        </dgm:presLayoutVars>
      </dgm:prSet>
      <dgm:spPr/>
    </dgm:pt>
    <dgm:pt modelId="{6CAD9CE6-86A1-4F7D-98A6-3AF53F55F9E3}" type="pres">
      <dgm:prSet presAssocID="{4EC42421-831D-4CD3-8215-2AF4300F9C01}" presName="rootComposite" presStyleCnt="0"/>
      <dgm:spPr/>
    </dgm:pt>
    <dgm:pt modelId="{08A0D1D2-3A20-4D63-8E35-B7C8B6B16D48}" type="pres">
      <dgm:prSet presAssocID="{4EC42421-831D-4CD3-8215-2AF4300F9C01}" presName="rootText" presStyleLbl="node2" presStyleIdx="1" presStyleCnt="4">
        <dgm:presLayoutVars>
          <dgm:chPref val="3"/>
        </dgm:presLayoutVars>
      </dgm:prSet>
      <dgm:spPr/>
    </dgm:pt>
    <dgm:pt modelId="{6238C53E-A961-488B-8FBD-6EC13507B069}" type="pres">
      <dgm:prSet presAssocID="{4EC42421-831D-4CD3-8215-2AF4300F9C01}" presName="rootConnector" presStyleCnt="0"/>
      <dgm:spPr/>
    </dgm:pt>
    <dgm:pt modelId="{A9C46FD3-3BE9-4E6E-BFF6-B0B42B13F857}" type="pres">
      <dgm:prSet presAssocID="{4EC42421-831D-4CD3-8215-2AF4300F9C01}" presName="hierChild4" presStyleCnt="0"/>
      <dgm:spPr/>
    </dgm:pt>
    <dgm:pt modelId="{A663BBFB-A120-4F5B-82EC-DB644DB9966B}" type="pres">
      <dgm:prSet presAssocID="{4EC42421-831D-4CD3-8215-2AF4300F9C01}" presName="hierChild5" presStyleCnt="0"/>
      <dgm:spPr/>
    </dgm:pt>
    <dgm:pt modelId="{4412E017-3635-4767-82BC-3083C33C0A10}" type="pres">
      <dgm:prSet presAssocID="{0361742A-EB54-4828-9882-85908EC0B0CF}" presName="Name37" presStyleLbl="parChTrans1D2" presStyleIdx="2" presStyleCnt="4"/>
      <dgm:spPr/>
    </dgm:pt>
    <dgm:pt modelId="{E4E369D3-F480-4535-A2E4-6D794A11FC55}" type="pres">
      <dgm:prSet presAssocID="{F4F0DBFB-4025-4F03-8D15-B0260BDDA172}" presName="hierRoot2" presStyleCnt="0">
        <dgm:presLayoutVars>
          <dgm:hierBranch val="init"/>
        </dgm:presLayoutVars>
      </dgm:prSet>
      <dgm:spPr/>
    </dgm:pt>
    <dgm:pt modelId="{6C09D532-CBA0-4640-83BC-84A338CEB650}" type="pres">
      <dgm:prSet presAssocID="{F4F0DBFB-4025-4F03-8D15-B0260BDDA172}" presName="rootComposite" presStyleCnt="0"/>
      <dgm:spPr/>
    </dgm:pt>
    <dgm:pt modelId="{0E796F1C-CACD-4DCE-B71D-4C17BE313B08}" type="pres">
      <dgm:prSet presAssocID="{F4F0DBFB-4025-4F03-8D15-B0260BDDA172}" presName="rootText" presStyleLbl="node2" presStyleIdx="2" presStyleCnt="4">
        <dgm:presLayoutVars>
          <dgm:chPref val="3"/>
        </dgm:presLayoutVars>
      </dgm:prSet>
      <dgm:spPr/>
    </dgm:pt>
    <dgm:pt modelId="{0E33E87C-5064-41F1-9183-3DB9DE5BBF18}" type="pres">
      <dgm:prSet presAssocID="{F4F0DBFB-4025-4F03-8D15-B0260BDDA172}" presName="rootConnector" presStyleCnt="0"/>
      <dgm:spPr/>
    </dgm:pt>
    <dgm:pt modelId="{9F5E0B5D-E4C4-4930-9530-4A0527B39C90}" type="pres">
      <dgm:prSet presAssocID="{F4F0DBFB-4025-4F03-8D15-B0260BDDA172}" presName="hierChild4" presStyleCnt="0"/>
      <dgm:spPr/>
    </dgm:pt>
    <dgm:pt modelId="{0EFF1A97-5358-4475-8FC2-31886BF7A818}" type="pres">
      <dgm:prSet presAssocID="{F4F0DBFB-4025-4F03-8D15-B0260BDDA172}" presName="hierChild5" presStyleCnt="0"/>
      <dgm:spPr/>
    </dgm:pt>
    <dgm:pt modelId="{AB3A8128-6C86-49B7-B5CC-0153888815E5}" type="pres">
      <dgm:prSet presAssocID="{CCF68ADE-40B6-47D0-93C1-88EC13ADC8AC}" presName="Name37" presStyleLbl="parChTrans1D2" presStyleIdx="3" presStyleCnt="4"/>
      <dgm:spPr/>
    </dgm:pt>
    <dgm:pt modelId="{1A917F9A-DDE6-4568-B35C-7FABCEF0A586}" type="pres">
      <dgm:prSet presAssocID="{CF717C8A-B40B-4AFF-BF49-65ABB7DF8190}" presName="hierRoot2" presStyleCnt="0">
        <dgm:presLayoutVars>
          <dgm:hierBranch val="init"/>
        </dgm:presLayoutVars>
      </dgm:prSet>
      <dgm:spPr/>
    </dgm:pt>
    <dgm:pt modelId="{FA949B67-3DB7-47FA-97C9-4A653E762F22}" type="pres">
      <dgm:prSet presAssocID="{CF717C8A-B40B-4AFF-BF49-65ABB7DF8190}" presName="rootComposite" presStyleCnt="0"/>
      <dgm:spPr/>
    </dgm:pt>
    <dgm:pt modelId="{7D64F4A3-0E55-47AC-A59B-9D5A9DC25552}" type="pres">
      <dgm:prSet presAssocID="{CF717C8A-B40B-4AFF-BF49-65ABB7DF8190}" presName="rootText" presStyleLbl="node2" presStyleIdx="3" presStyleCnt="4">
        <dgm:presLayoutVars>
          <dgm:chPref val="3"/>
        </dgm:presLayoutVars>
      </dgm:prSet>
      <dgm:spPr/>
    </dgm:pt>
    <dgm:pt modelId="{5667CB49-EC34-46BC-AD2D-72F3BD95D049}" type="pres">
      <dgm:prSet presAssocID="{CF717C8A-B40B-4AFF-BF49-65ABB7DF8190}" presName="rootConnector" presStyleCnt="0"/>
      <dgm:spPr/>
    </dgm:pt>
    <dgm:pt modelId="{EB3A10DA-2FA4-4DAD-8341-8078D7F83716}" type="pres">
      <dgm:prSet presAssocID="{CF717C8A-B40B-4AFF-BF49-65ABB7DF8190}" presName="hierChild4" presStyleCnt="0"/>
      <dgm:spPr/>
    </dgm:pt>
    <dgm:pt modelId="{B05C5608-85C8-433E-A928-1755312B673B}" type="pres">
      <dgm:prSet presAssocID="{CF717C8A-B40B-4AFF-BF49-65ABB7DF8190}" presName="hierChild5" presStyleCnt="0"/>
      <dgm:spPr/>
    </dgm:pt>
    <dgm:pt modelId="{0E819307-1B4E-434E-BA76-D5A4192B0663}" type="pres">
      <dgm:prSet presAssocID="{47C757F0-AA23-46BE-9311-EA432CDEEAA1}" presName="hierChild3" presStyleCnt="0"/>
      <dgm:spPr/>
    </dgm:pt>
  </dgm:ptLst>
  <dgm:cxnLst>
    <dgm:cxn modelId="{74BE857F-1F6B-4018-A833-3D3FABA6B4C7}" srcId="{A77D31B3-3808-4FBA-8FA4-CC8D448A173E}" destId="{47C757F0-AA23-46BE-9311-EA432CDEEAA1}" srcOrd="0" destOrd="0" parTransId="{AB39B06D-FE6C-48B2-B5B4-77CD0C8CF7AD}" sibTransId="{DF0D1C21-B79E-4875-B7FA-EF183CB48B88}"/>
    <dgm:cxn modelId="{73EC5DF8-DA33-4647-8389-2C92928E09C6}" srcId="{47C757F0-AA23-46BE-9311-EA432CDEEAA1}" destId="{12714FC6-8B41-47E5-91DD-F02D34D23B93}" srcOrd="0" destOrd="0" parTransId="{EACD17F5-D793-4A43-B489-D1804D50CFEF}" sibTransId="{FA45D93F-0724-4936-AA45-E6762732A19D}"/>
    <dgm:cxn modelId="{99CD1BB1-E7E7-44DA-9F26-8D7124562DB2}" srcId="{47C757F0-AA23-46BE-9311-EA432CDEEAA1}" destId="{4EC42421-831D-4CD3-8215-2AF4300F9C01}" srcOrd="1" destOrd="0" parTransId="{8D5FB264-0A5C-4C3A-85B7-453D9BD837DF}" sibTransId="{A1825131-D805-48C8-BFCE-E45C02E6F5CE}"/>
    <dgm:cxn modelId="{3407A14C-3E88-4CA5-AFBC-DE77E2A6EA46}" srcId="{47C757F0-AA23-46BE-9311-EA432CDEEAA1}" destId="{F4F0DBFB-4025-4F03-8D15-B0260BDDA172}" srcOrd="2" destOrd="0" parTransId="{0361742A-EB54-4828-9882-85908EC0B0CF}" sibTransId="{1C5483C2-BF7B-4DFB-8F32-29118BE1FC97}"/>
    <dgm:cxn modelId="{E1BE6823-D1B8-41E8-9BCE-E4F46F52ABFC}" srcId="{47C757F0-AA23-46BE-9311-EA432CDEEAA1}" destId="{CF717C8A-B40B-4AFF-BF49-65ABB7DF8190}" srcOrd="3" destOrd="0" parTransId="{CCF68ADE-40B6-47D0-93C1-88EC13ADC8AC}" sibTransId="{630D3E0B-D1D7-4E1A-8193-515AA5E1866F}"/>
    <dgm:cxn modelId="{3CFCB574-DA8E-42DC-88B2-AA554B57F808}" type="presOf" srcId="{A77D31B3-3808-4FBA-8FA4-CC8D448A173E}" destId="{E498DC9C-C5AC-4482-A26F-3B99DC5D79F0}" srcOrd="0" destOrd="0" presId="urn:microsoft.com/office/officeart/2005/8/layout/orgChart1"/>
    <dgm:cxn modelId="{62714AF8-E04C-48D7-98C0-658C36596C0F}" type="presParOf" srcId="{E498DC9C-C5AC-4482-A26F-3B99DC5D79F0}" destId="{F728C3E8-5128-4BB6-90CC-A86769ECE335}" srcOrd="0" destOrd="0" presId="urn:microsoft.com/office/officeart/2005/8/layout/orgChart1"/>
    <dgm:cxn modelId="{A0112D6C-86BE-4BC6-A121-2D407BC9822A}" type="presParOf" srcId="{F728C3E8-5128-4BB6-90CC-A86769ECE335}" destId="{79147750-B6BF-43FD-83A0-7ACDC9B53EFF}" srcOrd="0" destOrd="0" presId="urn:microsoft.com/office/officeart/2005/8/layout/orgChart1"/>
    <dgm:cxn modelId="{834614F1-8DFB-4919-AE25-944113F6CB35}" type="presOf" srcId="{47C757F0-AA23-46BE-9311-EA432CDEEAA1}" destId="{79147750-B6BF-43FD-83A0-7ACDC9B53EFF}" srcOrd="0" destOrd="0" presId="urn:microsoft.com/office/officeart/2005/8/layout/orgChart1"/>
    <dgm:cxn modelId="{982A821A-1293-4366-9DDA-6B488A3A990E}" type="presParOf" srcId="{79147750-B6BF-43FD-83A0-7ACDC9B53EFF}" destId="{AE79172D-D441-42BB-84EA-E3D989670DED}" srcOrd="0" destOrd="0" presId="urn:microsoft.com/office/officeart/2005/8/layout/orgChart1"/>
    <dgm:cxn modelId="{B8D70CB7-1434-44E2-AC31-E0173EA1FDE2}" type="presOf" srcId="{47C757F0-AA23-46BE-9311-EA432CDEEAA1}" destId="{AE79172D-D441-42BB-84EA-E3D989670DED}" srcOrd="0" destOrd="0" presId="urn:microsoft.com/office/officeart/2005/8/layout/orgChart1"/>
    <dgm:cxn modelId="{EB1D8381-2DC6-41A4-B29D-CA9BDDC6AE34}" type="presParOf" srcId="{79147750-B6BF-43FD-83A0-7ACDC9B53EFF}" destId="{86420519-308D-4A6A-8FEA-6FB2E39BA448}" srcOrd="1" destOrd="0" presId="urn:microsoft.com/office/officeart/2005/8/layout/orgChart1"/>
    <dgm:cxn modelId="{C6A1FE1B-87E4-4B76-A122-7B7C8C65CD32}" type="presOf" srcId="{47C757F0-AA23-46BE-9311-EA432CDEEAA1}" destId="{86420519-308D-4A6A-8FEA-6FB2E39BA448}" srcOrd="0" destOrd="0" presId="urn:microsoft.com/office/officeart/2005/8/layout/orgChart1"/>
    <dgm:cxn modelId="{8DB75CD1-8F92-4E30-9B9C-532B87B20CE9}" type="presParOf" srcId="{F728C3E8-5128-4BB6-90CC-A86769ECE335}" destId="{9A0FF10C-81C7-47CD-A320-768F2009480B}" srcOrd="1" destOrd="0" presId="urn:microsoft.com/office/officeart/2005/8/layout/orgChart1"/>
    <dgm:cxn modelId="{620299AF-9D65-4197-8774-D4FEDC6E5D47}" type="presParOf" srcId="{9A0FF10C-81C7-47CD-A320-768F2009480B}" destId="{6A259130-4455-44E0-969B-948D1249687E}" srcOrd="0" destOrd="1" presId="urn:microsoft.com/office/officeart/2005/8/layout/orgChart1"/>
    <dgm:cxn modelId="{76A1AB8C-322E-4D04-8184-E0A82BB7B94C}" type="presOf" srcId="{EACD17F5-D793-4A43-B489-D1804D50CFEF}" destId="{6A259130-4455-44E0-969B-948D1249687E}" srcOrd="0" destOrd="0" presId="urn:microsoft.com/office/officeart/2005/8/layout/orgChart1"/>
    <dgm:cxn modelId="{024D8082-15D7-42EF-92FF-BC03A2734559}" type="presParOf" srcId="{9A0FF10C-81C7-47CD-A320-768F2009480B}" destId="{D6C5C065-A308-417C-8ECC-04FC2BEC646C}" srcOrd="1" destOrd="1" presId="urn:microsoft.com/office/officeart/2005/8/layout/orgChart1"/>
    <dgm:cxn modelId="{3D7392B5-A260-49DE-BF36-9FA0F67AA155}" type="presParOf" srcId="{D6C5C065-A308-417C-8ECC-04FC2BEC646C}" destId="{E36491EF-5019-46FD-BC82-1BD579B9EE0E}" srcOrd="0" destOrd="1" presId="urn:microsoft.com/office/officeart/2005/8/layout/orgChart1"/>
    <dgm:cxn modelId="{C216581B-C595-4111-B208-4911AF559064}" type="presOf" srcId="{12714FC6-8B41-47E5-91DD-F02D34D23B93}" destId="{E36491EF-5019-46FD-BC82-1BD579B9EE0E}" srcOrd="0" destOrd="0" presId="urn:microsoft.com/office/officeart/2005/8/layout/orgChart1"/>
    <dgm:cxn modelId="{0E6B3855-EECA-4821-8A68-B9B1CC197897}" type="presParOf" srcId="{E36491EF-5019-46FD-BC82-1BD579B9EE0E}" destId="{43B7C837-49D6-40CE-BBAB-953D9E4BA7ED}" srcOrd="0" destOrd="0" presId="urn:microsoft.com/office/officeart/2005/8/layout/orgChart1"/>
    <dgm:cxn modelId="{4996AD9D-4E0B-446C-8EC2-2A7C063AEB85}" type="presOf" srcId="{12714FC6-8B41-47E5-91DD-F02D34D23B93}" destId="{43B7C837-49D6-40CE-BBAB-953D9E4BA7ED}" srcOrd="0" destOrd="0" presId="urn:microsoft.com/office/officeart/2005/8/layout/orgChart1"/>
    <dgm:cxn modelId="{9F382F96-AFEE-447D-8028-F4BB3DEDBCC2}" type="presParOf" srcId="{E36491EF-5019-46FD-BC82-1BD579B9EE0E}" destId="{9A037140-9B69-4B9F-A134-F2F2EB0F2E32}" srcOrd="1" destOrd="0" presId="urn:microsoft.com/office/officeart/2005/8/layout/orgChart1"/>
    <dgm:cxn modelId="{D72ACA97-EB17-41FC-A133-94DB30917833}" type="presOf" srcId="{12714FC6-8B41-47E5-91DD-F02D34D23B93}" destId="{9A037140-9B69-4B9F-A134-F2F2EB0F2E32}" srcOrd="0" destOrd="0" presId="urn:microsoft.com/office/officeart/2005/8/layout/orgChart1"/>
    <dgm:cxn modelId="{C789C5B4-106E-4C7C-894B-3C5F3C74E70D}" type="presParOf" srcId="{D6C5C065-A308-417C-8ECC-04FC2BEC646C}" destId="{FA37AA5D-87C2-47F6-9B72-B753C073E744}" srcOrd="1" destOrd="1" presId="urn:microsoft.com/office/officeart/2005/8/layout/orgChart1"/>
    <dgm:cxn modelId="{264F804B-0BF7-4251-8933-58702AA232A2}" type="presParOf" srcId="{D6C5C065-A308-417C-8ECC-04FC2BEC646C}" destId="{A7309641-2A58-41EA-9E42-56812CF298ED}" srcOrd="2" destOrd="1" presId="urn:microsoft.com/office/officeart/2005/8/layout/orgChart1"/>
    <dgm:cxn modelId="{A16D1DE6-F40E-4835-AEBF-6C57A51E3B4F}" type="presParOf" srcId="{9A0FF10C-81C7-47CD-A320-768F2009480B}" destId="{F492B679-3C8C-4E72-95A8-8B81298826E7}" srcOrd="2" destOrd="1" presId="urn:microsoft.com/office/officeart/2005/8/layout/orgChart1"/>
    <dgm:cxn modelId="{231C3991-DC4E-486D-ABE0-477470E73A83}" type="presOf" srcId="{8D5FB264-0A5C-4C3A-85B7-453D9BD837DF}" destId="{F492B679-3C8C-4E72-95A8-8B81298826E7}" srcOrd="0" destOrd="0" presId="urn:microsoft.com/office/officeart/2005/8/layout/orgChart1"/>
    <dgm:cxn modelId="{067D7594-2B6E-4548-AA53-FDEF8622D392}" type="presParOf" srcId="{9A0FF10C-81C7-47CD-A320-768F2009480B}" destId="{C6F584B9-7EA2-46D8-913B-8F508509ECAB}" srcOrd="3" destOrd="1" presId="urn:microsoft.com/office/officeart/2005/8/layout/orgChart1"/>
    <dgm:cxn modelId="{17ED86C1-1996-4059-AB00-0687FCCAA231}" type="presParOf" srcId="{C6F584B9-7EA2-46D8-913B-8F508509ECAB}" destId="{6CAD9CE6-86A1-4F7D-98A6-3AF53F55F9E3}" srcOrd="0" destOrd="3" presId="urn:microsoft.com/office/officeart/2005/8/layout/orgChart1"/>
    <dgm:cxn modelId="{5ECD3CBB-1FB0-400C-B4EF-6CFA323ED8B7}" type="presOf" srcId="{4EC42421-831D-4CD3-8215-2AF4300F9C01}" destId="{6CAD9CE6-86A1-4F7D-98A6-3AF53F55F9E3}" srcOrd="0" destOrd="0" presId="urn:microsoft.com/office/officeart/2005/8/layout/orgChart1"/>
    <dgm:cxn modelId="{2123FB27-D6B5-4013-93BE-901AC12D9248}" type="presParOf" srcId="{6CAD9CE6-86A1-4F7D-98A6-3AF53F55F9E3}" destId="{08A0D1D2-3A20-4D63-8E35-B7C8B6B16D48}" srcOrd="0" destOrd="0" presId="urn:microsoft.com/office/officeart/2005/8/layout/orgChart1"/>
    <dgm:cxn modelId="{4A1E01C8-12FA-48AA-86E8-6FB7CC27C46E}" type="presOf" srcId="{4EC42421-831D-4CD3-8215-2AF4300F9C01}" destId="{08A0D1D2-3A20-4D63-8E35-B7C8B6B16D48}" srcOrd="0" destOrd="0" presId="urn:microsoft.com/office/officeart/2005/8/layout/orgChart1"/>
    <dgm:cxn modelId="{C2D86428-0636-4CF6-BBFC-008AF7913AD1}" type="presParOf" srcId="{6CAD9CE6-86A1-4F7D-98A6-3AF53F55F9E3}" destId="{6238C53E-A961-488B-8FBD-6EC13507B069}" srcOrd="1" destOrd="0" presId="urn:microsoft.com/office/officeart/2005/8/layout/orgChart1"/>
    <dgm:cxn modelId="{4EF436B5-CEC5-49B8-8FF0-C00D9CB21A61}" type="presOf" srcId="{4EC42421-831D-4CD3-8215-2AF4300F9C01}" destId="{6238C53E-A961-488B-8FBD-6EC13507B069}" srcOrd="0" destOrd="0" presId="urn:microsoft.com/office/officeart/2005/8/layout/orgChart1"/>
    <dgm:cxn modelId="{311DB491-92D6-4761-9B04-A24C89B831B7}" type="presParOf" srcId="{C6F584B9-7EA2-46D8-913B-8F508509ECAB}" destId="{A9C46FD3-3BE9-4E6E-BFF6-B0B42B13F857}" srcOrd="1" destOrd="3" presId="urn:microsoft.com/office/officeart/2005/8/layout/orgChart1"/>
    <dgm:cxn modelId="{36FAFE6A-776F-4CDE-8EDF-986A37A83F79}" type="presParOf" srcId="{C6F584B9-7EA2-46D8-913B-8F508509ECAB}" destId="{A663BBFB-A120-4F5B-82EC-DB644DB9966B}" srcOrd="2" destOrd="3" presId="urn:microsoft.com/office/officeart/2005/8/layout/orgChart1"/>
    <dgm:cxn modelId="{4F226FC3-1A17-46E8-8460-2C4BD7C2B512}" type="presParOf" srcId="{9A0FF10C-81C7-47CD-A320-768F2009480B}" destId="{4412E017-3635-4767-82BC-3083C33C0A10}" srcOrd="4" destOrd="1" presId="urn:microsoft.com/office/officeart/2005/8/layout/orgChart1"/>
    <dgm:cxn modelId="{C21C8C68-962B-4D63-9801-34BBF0AFE921}" type="presOf" srcId="{0361742A-EB54-4828-9882-85908EC0B0CF}" destId="{4412E017-3635-4767-82BC-3083C33C0A10}" srcOrd="0" destOrd="0" presId="urn:microsoft.com/office/officeart/2005/8/layout/orgChart1"/>
    <dgm:cxn modelId="{1B21C4A2-C056-4395-81CD-FD1AAA53175A}" type="presParOf" srcId="{9A0FF10C-81C7-47CD-A320-768F2009480B}" destId="{E4E369D3-F480-4535-A2E4-6D794A11FC55}" srcOrd="5" destOrd="1" presId="urn:microsoft.com/office/officeart/2005/8/layout/orgChart1"/>
    <dgm:cxn modelId="{6E50CFCD-49F9-4BDD-AE71-5549655864C0}" type="presParOf" srcId="{E4E369D3-F480-4535-A2E4-6D794A11FC55}" destId="{6C09D532-CBA0-4640-83BC-84A338CEB650}" srcOrd="0" destOrd="5" presId="urn:microsoft.com/office/officeart/2005/8/layout/orgChart1"/>
    <dgm:cxn modelId="{413C9AB4-A769-4E88-8AA2-295B201C8CBF}" type="presOf" srcId="{F4F0DBFB-4025-4F03-8D15-B0260BDDA172}" destId="{6C09D532-CBA0-4640-83BC-84A338CEB650}" srcOrd="0" destOrd="0" presId="urn:microsoft.com/office/officeart/2005/8/layout/orgChart1"/>
    <dgm:cxn modelId="{4E2BAB8B-2899-406D-9266-FF7EA9212DE0}" type="presParOf" srcId="{6C09D532-CBA0-4640-83BC-84A338CEB650}" destId="{0E796F1C-CACD-4DCE-B71D-4C17BE313B08}" srcOrd="0" destOrd="0" presId="urn:microsoft.com/office/officeart/2005/8/layout/orgChart1"/>
    <dgm:cxn modelId="{EE6BFCB0-27C3-4CAB-A6A1-9AACBD9BB00C}" type="presOf" srcId="{F4F0DBFB-4025-4F03-8D15-B0260BDDA172}" destId="{0E796F1C-CACD-4DCE-B71D-4C17BE313B08}" srcOrd="0" destOrd="0" presId="urn:microsoft.com/office/officeart/2005/8/layout/orgChart1"/>
    <dgm:cxn modelId="{1A06E1FD-88FE-4AA9-ADDD-4A5CC538FEBE}" type="presParOf" srcId="{6C09D532-CBA0-4640-83BC-84A338CEB650}" destId="{0E33E87C-5064-41F1-9183-3DB9DE5BBF18}" srcOrd="1" destOrd="0" presId="urn:microsoft.com/office/officeart/2005/8/layout/orgChart1"/>
    <dgm:cxn modelId="{B7086F74-F952-4FEA-A371-A872D6892753}" type="presOf" srcId="{F4F0DBFB-4025-4F03-8D15-B0260BDDA172}" destId="{0E33E87C-5064-41F1-9183-3DB9DE5BBF18}" srcOrd="0" destOrd="0" presId="urn:microsoft.com/office/officeart/2005/8/layout/orgChart1"/>
    <dgm:cxn modelId="{7FD47A68-1728-4DF9-BFF2-68ED19537FAF}" type="presParOf" srcId="{E4E369D3-F480-4535-A2E4-6D794A11FC55}" destId="{9F5E0B5D-E4C4-4930-9530-4A0527B39C90}" srcOrd="1" destOrd="5" presId="urn:microsoft.com/office/officeart/2005/8/layout/orgChart1"/>
    <dgm:cxn modelId="{0DA605B1-0A9E-4BE5-99F1-74DCFFB4BB67}" type="presParOf" srcId="{E4E369D3-F480-4535-A2E4-6D794A11FC55}" destId="{0EFF1A97-5358-4475-8FC2-31886BF7A818}" srcOrd="2" destOrd="5" presId="urn:microsoft.com/office/officeart/2005/8/layout/orgChart1"/>
    <dgm:cxn modelId="{30371093-863E-4A12-97FD-6785F93C2EDF}" type="presParOf" srcId="{9A0FF10C-81C7-47CD-A320-768F2009480B}" destId="{AB3A8128-6C86-49B7-B5CC-0153888815E5}" srcOrd="6" destOrd="1" presId="urn:microsoft.com/office/officeart/2005/8/layout/orgChart1"/>
    <dgm:cxn modelId="{84905FC9-94D9-4D7B-9000-5C827E7FEDCF}" type="presOf" srcId="{CCF68ADE-40B6-47D0-93C1-88EC13ADC8AC}" destId="{AB3A8128-6C86-49B7-B5CC-0153888815E5}" srcOrd="0" destOrd="0" presId="urn:microsoft.com/office/officeart/2005/8/layout/orgChart1"/>
    <dgm:cxn modelId="{E3A1BD5A-DA6D-4164-B428-0AC8870B175A}" type="presParOf" srcId="{9A0FF10C-81C7-47CD-A320-768F2009480B}" destId="{1A917F9A-DDE6-4568-B35C-7FABCEF0A586}" srcOrd="7" destOrd="1" presId="urn:microsoft.com/office/officeart/2005/8/layout/orgChart1"/>
    <dgm:cxn modelId="{8D9A4926-BB28-46F9-A5E7-CF6F06167CBB}" type="presParOf" srcId="{1A917F9A-DDE6-4568-B35C-7FABCEF0A586}" destId="{FA949B67-3DB7-47FA-97C9-4A653E762F22}" srcOrd="0" destOrd="7" presId="urn:microsoft.com/office/officeart/2005/8/layout/orgChart1"/>
    <dgm:cxn modelId="{CF7C7A01-A60B-4641-8458-C1A50481027E}" type="presOf" srcId="{CF717C8A-B40B-4AFF-BF49-65ABB7DF8190}" destId="{FA949B67-3DB7-47FA-97C9-4A653E762F22}" srcOrd="0" destOrd="0" presId="urn:microsoft.com/office/officeart/2005/8/layout/orgChart1"/>
    <dgm:cxn modelId="{2D85D017-654A-4818-A4C8-FF860B3E4E98}" type="presParOf" srcId="{FA949B67-3DB7-47FA-97C9-4A653E762F22}" destId="{7D64F4A3-0E55-47AC-A59B-9D5A9DC25552}" srcOrd="0" destOrd="0" presId="urn:microsoft.com/office/officeart/2005/8/layout/orgChart1"/>
    <dgm:cxn modelId="{04179DCD-935C-479C-872C-F14BF3FD7444}" type="presOf" srcId="{CF717C8A-B40B-4AFF-BF49-65ABB7DF8190}" destId="{7D64F4A3-0E55-47AC-A59B-9D5A9DC25552}" srcOrd="0" destOrd="0" presId="urn:microsoft.com/office/officeart/2005/8/layout/orgChart1"/>
    <dgm:cxn modelId="{D39B2FD1-33D3-42D4-8D6D-AC529C9167D4}" type="presParOf" srcId="{FA949B67-3DB7-47FA-97C9-4A653E762F22}" destId="{5667CB49-EC34-46BC-AD2D-72F3BD95D049}" srcOrd="1" destOrd="0" presId="urn:microsoft.com/office/officeart/2005/8/layout/orgChart1"/>
    <dgm:cxn modelId="{F9E4457A-F65E-4DBB-BE04-B8A850505638}" type="presOf" srcId="{CF717C8A-B40B-4AFF-BF49-65ABB7DF8190}" destId="{5667CB49-EC34-46BC-AD2D-72F3BD95D049}" srcOrd="0" destOrd="0" presId="urn:microsoft.com/office/officeart/2005/8/layout/orgChart1"/>
    <dgm:cxn modelId="{34564C1C-8732-45A4-A219-ED3716B76530}" type="presParOf" srcId="{1A917F9A-DDE6-4568-B35C-7FABCEF0A586}" destId="{EB3A10DA-2FA4-4DAD-8341-8078D7F83716}" srcOrd="1" destOrd="7" presId="urn:microsoft.com/office/officeart/2005/8/layout/orgChart1"/>
    <dgm:cxn modelId="{D496D827-00E4-4DF1-97C1-81665C9E811B}" type="presParOf" srcId="{1A917F9A-DDE6-4568-B35C-7FABCEF0A586}" destId="{B05C5608-85C8-433E-A928-1755312B673B}" srcOrd="2" destOrd="7" presId="urn:microsoft.com/office/officeart/2005/8/layout/orgChart1"/>
    <dgm:cxn modelId="{A3EC2A7A-8945-48E0-8356-270C48506A5A}" type="presParOf" srcId="{F728C3E8-5128-4BB6-90CC-A86769ECE335}" destId="{0E819307-1B4E-434E-BA76-D5A4192B066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4FC09D-85CA-445E-A95D-BB42C3B8283E}" type="doc">
      <dgm:prSet loTypeId="urn:microsoft.com/office/officeart/2005/8/layout/orgChart1#1" qsTypeId="urn:microsoft.com/office/officeart/2005/8/quickstyle/simple5" csTypeId="urn:microsoft.com/office/officeart/2005/8/colors/accent0_2" phldr="1"/>
      <dgm:spPr/>
    </dgm:pt>
    <dgm:pt modelId="{D3D9045B-F7C1-40BE-A6FD-B7258093BD93}">
      <dgm:prSet/>
      <dgm:spPr/>
      <dgm:t>
        <a:bodyPr wrap="square" lIns="41275" tIns="41275" rIns="41275" bIns="41275" anchor="ctr"/>
        <a:lstStyle>
          <a:lvl2pPr marL="114300" indent="-114300">
            <a:defRPr sz="1400"/>
          </a:lvl2pPr>
          <a:lvl3pPr marL="228600" indent="-114300">
            <a:defRPr sz="1400"/>
          </a:lvl3pPr>
          <a:lvl4pPr marL="342900" indent="-114300">
            <a:defRPr sz="1400"/>
          </a:lvl4pPr>
          <a:lvl5pPr marL="457200" indent="-114300">
            <a:defRPr sz="1400"/>
          </a:lvl5pPr>
          <a:lvl6pPr marL="571500" indent="-114300">
            <a:defRPr sz="1400"/>
          </a:lvl6pPr>
          <a:lvl7pPr marL="685800" indent="-114300">
            <a:defRPr sz="1400"/>
          </a:lvl7pPr>
          <a:lvl8pPr marL="800100" indent="-114300">
            <a:defRPr sz="1400"/>
          </a:lvl8pPr>
          <a:lvl9pPr marL="914400" indent="-114300">
            <a:defRPr sz="14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b="1" dirty="0"/>
            <a:t>听懂</a:t>
          </a:r>
        </a:p>
      </dgm:t>
    </dgm:pt>
    <dgm:pt modelId="{2FD22999-7EE8-40F7-9150-5AC60D861F99}" cxnId="{A2B3873D-3E26-421C-A45E-B450497C8CFC}" type="parTrans">
      <dgm:prSet/>
      <dgm:spPr/>
      <dgm:t>
        <a:bodyPr/>
        <a:lstStyle/>
        <a:p>
          <a:endParaRPr lang="zh-CN" altLang="en-US"/>
        </a:p>
      </dgm:t>
    </dgm:pt>
    <dgm:pt modelId="{AE920B09-6634-4FA7-A661-8BDD2A6460C6}" cxnId="{A2B3873D-3E26-421C-A45E-B450497C8CFC}" type="sibTrans">
      <dgm:prSet/>
      <dgm:spPr/>
      <dgm:t>
        <a:bodyPr/>
        <a:lstStyle/>
        <a:p>
          <a:endParaRPr lang="zh-CN" altLang="en-US"/>
        </a:p>
      </dgm:t>
    </dgm:pt>
    <dgm:pt modelId="{614295DC-66EC-4898-8137-C2C2ACAFE3BD}">
      <dgm:prSet/>
      <dgm:spPr/>
      <dgm:t>
        <a:bodyPr wrap="square" lIns="12065" tIns="12065" rIns="12065" bIns="12065" anchor="ctr"/>
        <a:lstStyle>
          <a:lvl2pPr marL="114300" indent="-114300">
            <a:defRPr sz="1400"/>
          </a:lvl2pPr>
          <a:lvl3pPr marL="228600" indent="-114300">
            <a:defRPr sz="1400"/>
          </a:lvl3pPr>
          <a:lvl4pPr marL="342900" indent="-114300">
            <a:defRPr sz="1400"/>
          </a:lvl4pPr>
          <a:lvl5pPr marL="457200" indent="-114300">
            <a:defRPr sz="1400"/>
          </a:lvl5pPr>
          <a:lvl6pPr marL="571500" indent="-114300">
            <a:defRPr sz="1400"/>
          </a:lvl6pPr>
          <a:lvl7pPr marL="685800" indent="-114300">
            <a:defRPr sz="1400"/>
          </a:lvl7pPr>
          <a:lvl8pPr marL="800100" indent="-114300">
            <a:defRPr sz="1400"/>
          </a:lvl8pPr>
          <a:lvl9pPr marL="914400" indent="-114300">
            <a:defRPr sz="14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b="1"/>
            <a:t>背景知识</a:t>
          </a:r>
        </a:p>
      </dgm:t>
    </dgm:pt>
    <dgm:pt modelId="{C4CAFC89-47AE-415C-B4F3-335F7A85E468}" cxnId="{F4E68DDE-C0E3-423A-B8C4-298158F0DEFC}" type="parTrans">
      <dgm:prSet/>
      <dgm:spPr/>
      <dgm:t>
        <a:bodyPr/>
        <a:lstStyle/>
        <a:p>
          <a:endParaRPr lang="zh-CN" altLang="en-US"/>
        </a:p>
      </dgm:t>
    </dgm:pt>
    <dgm:pt modelId="{B459AE7A-BA24-441E-91B8-144C6DC46EEF}" cxnId="{F4E68DDE-C0E3-423A-B8C4-298158F0DEFC}" type="sibTrans">
      <dgm:prSet/>
      <dgm:spPr/>
      <dgm:t>
        <a:bodyPr/>
        <a:lstStyle/>
        <a:p>
          <a:endParaRPr lang="zh-CN" altLang="en-US"/>
        </a:p>
      </dgm:t>
    </dgm:pt>
    <dgm:pt modelId="{A535FE49-82A7-40A9-8805-02B219B928AA}">
      <dgm:prSet/>
      <dgm:spPr/>
      <dgm:t>
        <a:bodyPr wrap="square" lIns="41275" tIns="41275" rIns="41275" bIns="41275" anchor="ctr"/>
        <a:lstStyle>
          <a:lvl2pPr marL="114300" indent="-114300">
            <a:defRPr sz="1400"/>
          </a:lvl2pPr>
          <a:lvl3pPr marL="228600" indent="-114300">
            <a:defRPr sz="1400"/>
          </a:lvl3pPr>
          <a:lvl4pPr marL="342900" indent="-114300">
            <a:defRPr sz="1400"/>
          </a:lvl4pPr>
          <a:lvl5pPr marL="457200" indent="-114300">
            <a:defRPr sz="1400"/>
          </a:lvl5pPr>
          <a:lvl6pPr marL="571500" indent="-114300">
            <a:defRPr sz="1400"/>
          </a:lvl6pPr>
          <a:lvl7pPr marL="685800" indent="-114300">
            <a:defRPr sz="1400"/>
          </a:lvl7pPr>
          <a:lvl8pPr marL="800100" indent="-114300">
            <a:defRPr sz="1400"/>
          </a:lvl8pPr>
          <a:lvl9pPr marL="914400" indent="-114300">
            <a:defRPr sz="14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b="1"/>
            <a:t>音</a:t>
          </a:r>
        </a:p>
      </dgm:t>
    </dgm:pt>
    <dgm:pt modelId="{D897A025-95E9-4B81-9620-8B2556C8147F}" cxnId="{5C9E2919-5AFA-42A9-A782-C6A6B001700A}" type="parTrans">
      <dgm:prSet/>
      <dgm:spPr/>
      <dgm:t>
        <a:bodyPr/>
        <a:lstStyle/>
        <a:p>
          <a:endParaRPr lang="zh-CN" altLang="en-US"/>
        </a:p>
      </dgm:t>
    </dgm:pt>
    <dgm:pt modelId="{544F45B5-CF4E-4CF1-A3E6-4D05268A9885}" cxnId="{5C9E2919-5AFA-42A9-A782-C6A6B001700A}" type="sibTrans">
      <dgm:prSet/>
      <dgm:spPr/>
      <dgm:t>
        <a:bodyPr/>
        <a:lstStyle/>
        <a:p>
          <a:endParaRPr lang="zh-CN" altLang="en-US"/>
        </a:p>
      </dgm:t>
    </dgm:pt>
    <dgm:pt modelId="{07482F35-8D50-49E8-B0A7-4908A5FC68F3}">
      <dgm:prSet/>
      <dgm:spPr/>
      <dgm:t>
        <a:bodyPr wrap="square" lIns="24765" tIns="24765" rIns="24765" bIns="24765" anchor="ctr"/>
        <a:lstStyle>
          <a:lvl2pPr marL="114300" indent="-114300">
            <a:defRPr sz="1400"/>
          </a:lvl2pPr>
          <a:lvl3pPr marL="228600" indent="-114300">
            <a:defRPr sz="1400"/>
          </a:lvl3pPr>
          <a:lvl4pPr marL="342900" indent="-114300">
            <a:defRPr sz="1400"/>
          </a:lvl4pPr>
          <a:lvl5pPr marL="457200" indent="-114300">
            <a:defRPr sz="1400"/>
          </a:lvl5pPr>
          <a:lvl6pPr marL="571500" indent="-114300">
            <a:defRPr sz="1400"/>
          </a:lvl6pPr>
          <a:lvl7pPr marL="685800" indent="-114300">
            <a:defRPr sz="1400"/>
          </a:lvl7pPr>
          <a:lvl8pPr marL="800100" indent="-114300">
            <a:defRPr sz="1400"/>
          </a:lvl8pPr>
          <a:lvl9pPr marL="914400" indent="-114300">
            <a:defRPr sz="14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b="1" dirty="0"/>
            <a:t>反应</a:t>
          </a:r>
        </a:p>
      </dgm:t>
    </dgm:pt>
    <dgm:pt modelId="{87E0BB03-66BB-4197-B463-2DBC619EC6BA}" cxnId="{C77E6E57-0B5D-4E38-971A-94392443C2E9}" type="parTrans">
      <dgm:prSet/>
      <dgm:spPr/>
      <dgm:t>
        <a:bodyPr/>
        <a:lstStyle/>
        <a:p>
          <a:endParaRPr lang="zh-CN" altLang="en-US"/>
        </a:p>
      </dgm:t>
    </dgm:pt>
    <dgm:pt modelId="{EECF23AA-5077-4D07-94C3-56CF9979F5D2}" cxnId="{C77E6E57-0B5D-4E38-971A-94392443C2E9}" type="sibTrans">
      <dgm:prSet/>
      <dgm:spPr/>
      <dgm:t>
        <a:bodyPr/>
        <a:lstStyle/>
        <a:p>
          <a:endParaRPr lang="zh-CN" altLang="en-US"/>
        </a:p>
      </dgm:t>
    </dgm:pt>
    <dgm:pt modelId="{ECA6C750-2F1A-4945-A477-806C2556BEC4}">
      <dgm:prSet/>
      <dgm:spPr/>
      <dgm:t>
        <a:bodyPr wrap="square" lIns="24765" tIns="24765" rIns="24765" bIns="24765" anchor="ctr"/>
        <a:lstStyle>
          <a:lvl2pPr marL="114300" indent="-114300">
            <a:defRPr sz="1400"/>
          </a:lvl2pPr>
          <a:lvl3pPr marL="228600" indent="-114300">
            <a:defRPr sz="1400"/>
          </a:lvl3pPr>
          <a:lvl4pPr marL="342900" indent="-114300">
            <a:defRPr sz="1400"/>
          </a:lvl4pPr>
          <a:lvl5pPr marL="457200" indent="-114300">
            <a:defRPr sz="1400"/>
          </a:lvl5pPr>
          <a:lvl6pPr marL="571500" indent="-114300">
            <a:defRPr sz="1400"/>
          </a:lvl6pPr>
          <a:lvl7pPr marL="685800" indent="-114300">
            <a:defRPr sz="1400"/>
          </a:lvl7pPr>
          <a:lvl8pPr marL="800100" indent="-114300">
            <a:defRPr sz="1400"/>
          </a:lvl8pPr>
          <a:lvl9pPr marL="914400" indent="-114300">
            <a:defRPr sz="14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b="1" dirty="0"/>
            <a:t>词</a:t>
          </a:r>
          <a:r>
            <a:rPr lang="zh-CN" b="1" dirty="0" smtClean="0"/>
            <a:t>性</a:t>
          </a:r>
          <a:r>
            <a:rPr lang="zh-CN" altLang="en-US" b="1" dirty="0" smtClean="0"/>
            <a:t>转换</a:t>
          </a:r>
          <a:endParaRPr lang="zh-CN" b="1" dirty="0"/>
        </a:p>
      </dgm:t>
    </dgm:pt>
    <dgm:pt modelId="{70C368D0-DFC5-4CE0-88CF-4C276A6C6E29}" cxnId="{F88A924A-4681-4609-901A-94FD10C2A8D9}" type="parTrans">
      <dgm:prSet/>
      <dgm:spPr/>
      <dgm:t>
        <a:bodyPr/>
        <a:lstStyle/>
        <a:p>
          <a:endParaRPr lang="zh-CN" altLang="en-US"/>
        </a:p>
      </dgm:t>
    </dgm:pt>
    <dgm:pt modelId="{EF0F76A2-EEAC-4A3F-A082-E16EA00D66BD}" cxnId="{F88A924A-4681-4609-901A-94FD10C2A8D9}" type="sibTrans">
      <dgm:prSet/>
      <dgm:spPr/>
      <dgm:t>
        <a:bodyPr/>
        <a:lstStyle/>
        <a:p>
          <a:endParaRPr lang="zh-CN" altLang="en-US"/>
        </a:p>
      </dgm:t>
    </dgm:pt>
    <dgm:pt modelId="{5DCEF59D-B70B-4918-A732-341DE44FA450}">
      <dgm:prSet/>
      <dgm:spPr/>
      <dgm:t>
        <a:bodyPr wrap="square" lIns="19050" tIns="19050" rIns="19050" bIns="19050" anchor="ctr"/>
        <a:lstStyle>
          <a:lvl2pPr marL="114300" indent="-114300">
            <a:defRPr sz="1400"/>
          </a:lvl2pPr>
          <a:lvl3pPr marL="228600" indent="-114300">
            <a:defRPr sz="1400"/>
          </a:lvl3pPr>
          <a:lvl4pPr marL="342900" indent="-114300">
            <a:defRPr sz="1400"/>
          </a:lvl4pPr>
          <a:lvl5pPr marL="457200" indent="-114300">
            <a:defRPr sz="1400"/>
          </a:lvl5pPr>
          <a:lvl6pPr marL="571500" indent="-114300">
            <a:defRPr sz="1400"/>
          </a:lvl6pPr>
          <a:lvl7pPr marL="685800" indent="-114300">
            <a:defRPr sz="1400"/>
          </a:lvl7pPr>
          <a:lvl8pPr marL="800100" indent="-114300">
            <a:defRPr sz="1400"/>
          </a:lvl8pPr>
          <a:lvl9pPr marL="914400" indent="-114300">
            <a:defRPr sz="14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b="1" dirty="0"/>
            <a:t>相似音</a:t>
          </a:r>
        </a:p>
      </dgm:t>
    </dgm:pt>
    <dgm:pt modelId="{DDDE97C8-4EB4-45C7-86BC-BF6A8BD63756}" cxnId="{CC5D4E54-E1E1-4E43-B50F-68C96B08EAB7}" type="parTrans">
      <dgm:prSet/>
      <dgm:spPr/>
      <dgm:t>
        <a:bodyPr/>
        <a:lstStyle/>
        <a:p>
          <a:endParaRPr lang="zh-CN" altLang="en-US"/>
        </a:p>
      </dgm:t>
    </dgm:pt>
    <dgm:pt modelId="{922BDB40-3E4B-4E63-9E0C-D6D378959264}" cxnId="{CC5D4E54-E1E1-4E43-B50F-68C96B08EAB7}" type="sibTrans">
      <dgm:prSet/>
      <dgm:spPr/>
      <dgm:t>
        <a:bodyPr/>
        <a:lstStyle/>
        <a:p>
          <a:endParaRPr lang="zh-CN" altLang="en-US"/>
        </a:p>
      </dgm:t>
    </dgm:pt>
    <dgm:pt modelId="{7E778C99-3267-4CEB-BBB4-03474D4C05A9}">
      <dgm:prSet/>
      <dgm:spPr/>
      <dgm:t>
        <a:bodyPr wrap="square" lIns="12065" tIns="12065" rIns="12065" bIns="12065" anchor="ctr"/>
        <a:lstStyle>
          <a:lvl2pPr marL="114300" indent="-114300">
            <a:defRPr sz="1400"/>
          </a:lvl2pPr>
          <a:lvl3pPr marL="228600" indent="-114300">
            <a:defRPr sz="1400"/>
          </a:lvl3pPr>
          <a:lvl4pPr marL="342900" indent="-114300">
            <a:defRPr sz="1400"/>
          </a:lvl4pPr>
          <a:lvl5pPr marL="457200" indent="-114300">
            <a:defRPr sz="1400"/>
          </a:lvl5pPr>
          <a:lvl6pPr marL="571500" indent="-114300">
            <a:defRPr sz="1400"/>
          </a:lvl6pPr>
          <a:lvl7pPr marL="685800" indent="-114300">
            <a:defRPr sz="1400"/>
          </a:lvl7pPr>
          <a:lvl8pPr marL="800100" indent="-114300">
            <a:defRPr sz="1400"/>
          </a:lvl8pPr>
          <a:lvl9pPr marL="914400" indent="-114300">
            <a:defRPr sz="14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b="1"/>
            <a:t>难音</a:t>
          </a:r>
        </a:p>
      </dgm:t>
    </dgm:pt>
    <dgm:pt modelId="{16E59BFF-2DF2-474E-8F2E-550851A98672}" cxnId="{B8C57AC3-27C8-4BE4-B1D4-ABA61F856CC9}" type="parTrans">
      <dgm:prSet/>
      <dgm:spPr/>
      <dgm:t>
        <a:bodyPr/>
        <a:lstStyle/>
        <a:p>
          <a:endParaRPr lang="zh-CN" altLang="en-US"/>
        </a:p>
      </dgm:t>
    </dgm:pt>
    <dgm:pt modelId="{BEB8EBCC-205F-4EE2-B785-13FFEBC2783D}" cxnId="{B8C57AC3-27C8-4BE4-B1D4-ABA61F856CC9}" type="sibTrans">
      <dgm:prSet/>
      <dgm:spPr/>
      <dgm:t>
        <a:bodyPr/>
        <a:lstStyle/>
        <a:p>
          <a:endParaRPr lang="zh-CN" altLang="en-US"/>
        </a:p>
      </dgm:t>
    </dgm:pt>
    <dgm:pt modelId="{11EFA8C8-254E-4889-8845-91DDC34DF6B3}">
      <dgm:prSet/>
      <dgm:spPr/>
      <dgm:t>
        <a:bodyPr wrap="square" lIns="41275" tIns="41275" rIns="41275" bIns="41275" anchor="ctr"/>
        <a:lstStyle>
          <a:lvl2pPr marL="114300" indent="-114300">
            <a:defRPr sz="1400"/>
          </a:lvl2pPr>
          <a:lvl3pPr marL="228600" indent="-114300">
            <a:defRPr sz="1400"/>
          </a:lvl3pPr>
          <a:lvl4pPr marL="342900" indent="-114300">
            <a:defRPr sz="1400"/>
          </a:lvl4pPr>
          <a:lvl5pPr marL="457200" indent="-114300">
            <a:defRPr sz="1400"/>
          </a:lvl5pPr>
          <a:lvl6pPr marL="571500" indent="-114300">
            <a:defRPr sz="1400"/>
          </a:lvl6pPr>
          <a:lvl7pPr marL="685800" indent="-114300">
            <a:defRPr sz="1400"/>
          </a:lvl7pPr>
          <a:lvl8pPr marL="800100" indent="-114300">
            <a:defRPr sz="1400"/>
          </a:lvl8pPr>
          <a:lvl9pPr marL="914400" indent="-114300">
            <a:defRPr sz="14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b="1"/>
            <a:t>词</a:t>
          </a:r>
        </a:p>
      </dgm:t>
    </dgm:pt>
    <dgm:pt modelId="{4C929D40-E065-46D1-B1DD-3C8E4835CE00}" cxnId="{FCE28913-E9A3-468A-855F-A643738978C6}" type="parTrans">
      <dgm:prSet/>
      <dgm:spPr/>
      <dgm:t>
        <a:bodyPr/>
        <a:lstStyle/>
        <a:p>
          <a:endParaRPr lang="zh-CN" altLang="en-US"/>
        </a:p>
      </dgm:t>
    </dgm:pt>
    <dgm:pt modelId="{A928BC01-22A9-4043-BBAC-E9EC823454DB}" cxnId="{FCE28913-E9A3-468A-855F-A643738978C6}" type="sibTrans">
      <dgm:prSet/>
      <dgm:spPr/>
      <dgm:t>
        <a:bodyPr/>
        <a:lstStyle/>
        <a:p>
          <a:endParaRPr lang="zh-CN" altLang="en-US"/>
        </a:p>
      </dgm:t>
    </dgm:pt>
    <dgm:pt modelId="{01237CE5-4FCD-45CB-8217-3DC53BB8B815}">
      <dgm:prSet/>
      <dgm:spPr/>
      <dgm:t>
        <a:bodyPr wrap="square" lIns="19050" tIns="19050" rIns="19050" bIns="19050" anchor="ctr"/>
        <a:lstStyle>
          <a:lvl2pPr marL="114300" indent="-114300">
            <a:defRPr sz="1400"/>
          </a:lvl2pPr>
          <a:lvl3pPr marL="228600" indent="-114300">
            <a:defRPr sz="1400"/>
          </a:lvl3pPr>
          <a:lvl4pPr marL="342900" indent="-114300">
            <a:defRPr sz="1400"/>
          </a:lvl4pPr>
          <a:lvl5pPr marL="457200" indent="-114300">
            <a:defRPr sz="1400"/>
          </a:lvl5pPr>
          <a:lvl6pPr marL="571500" indent="-114300">
            <a:defRPr sz="1400"/>
          </a:lvl6pPr>
          <a:lvl7pPr marL="685800" indent="-114300">
            <a:defRPr sz="1400"/>
          </a:lvl7pPr>
          <a:lvl8pPr marL="800100" indent="-114300">
            <a:defRPr sz="1400"/>
          </a:lvl8pPr>
          <a:lvl9pPr marL="914400" indent="-114300">
            <a:defRPr sz="14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b="1"/>
            <a:t>活用</a:t>
          </a:r>
        </a:p>
      </dgm:t>
    </dgm:pt>
    <dgm:pt modelId="{9029913A-BA6E-4289-815F-4FB803B56BDF}" cxnId="{C4AFEA48-240D-4687-BAA3-C44B30A9C228}" type="parTrans">
      <dgm:prSet/>
      <dgm:spPr/>
      <dgm:t>
        <a:bodyPr/>
        <a:lstStyle/>
        <a:p>
          <a:endParaRPr lang="zh-CN" altLang="en-US"/>
        </a:p>
      </dgm:t>
    </dgm:pt>
    <dgm:pt modelId="{0226CE70-87E4-467C-9874-6530CBA0D0F7}" cxnId="{C4AFEA48-240D-4687-BAA3-C44B30A9C228}" type="sibTrans">
      <dgm:prSet/>
      <dgm:spPr/>
      <dgm:t>
        <a:bodyPr/>
        <a:lstStyle/>
        <a:p>
          <a:endParaRPr lang="zh-CN" altLang="en-US"/>
        </a:p>
      </dgm:t>
    </dgm:pt>
    <dgm:pt modelId="{7F25359E-ADD6-450C-AFCF-F4CB2FA1ACBC}">
      <dgm:prSet/>
      <dgm:spPr/>
      <dgm:t>
        <a:bodyPr wrap="square" lIns="19050" tIns="19050" rIns="19050" bIns="19050" anchor="ctr"/>
        <a:lstStyle>
          <a:lvl2pPr marL="114300" indent="-114300">
            <a:defRPr sz="1400"/>
          </a:lvl2pPr>
          <a:lvl3pPr marL="228600" indent="-114300">
            <a:defRPr sz="1400"/>
          </a:lvl3pPr>
          <a:lvl4pPr marL="342900" indent="-114300">
            <a:defRPr sz="1400"/>
          </a:lvl4pPr>
          <a:lvl5pPr marL="457200" indent="-114300">
            <a:defRPr sz="1400"/>
          </a:lvl5pPr>
          <a:lvl6pPr marL="571500" indent="-114300">
            <a:defRPr sz="1400"/>
          </a:lvl6pPr>
          <a:lvl7pPr marL="685800" indent="-114300">
            <a:defRPr sz="1400"/>
          </a:lvl7pPr>
          <a:lvl8pPr marL="800100" indent="-114300">
            <a:defRPr sz="1400"/>
          </a:lvl8pPr>
          <a:lvl9pPr marL="914400" indent="-114300">
            <a:defRPr sz="14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b="1"/>
            <a:t>习惯表达</a:t>
          </a:r>
        </a:p>
      </dgm:t>
    </dgm:pt>
    <dgm:pt modelId="{045EEE8A-8214-4B14-8DF8-73613A4432E4}" cxnId="{5C9CCCF2-1750-4A01-A77B-5F51FB16A898}" type="parTrans">
      <dgm:prSet/>
      <dgm:spPr/>
      <dgm:t>
        <a:bodyPr/>
        <a:lstStyle/>
        <a:p>
          <a:endParaRPr lang="zh-CN" altLang="en-US"/>
        </a:p>
      </dgm:t>
    </dgm:pt>
    <dgm:pt modelId="{B0B1F8D8-22BE-4681-BF36-E3B77BE71CCC}" cxnId="{5C9CCCF2-1750-4A01-A77B-5F51FB16A898}" type="sibTrans">
      <dgm:prSet/>
      <dgm:spPr/>
      <dgm:t>
        <a:bodyPr/>
        <a:lstStyle/>
        <a:p>
          <a:endParaRPr lang="zh-CN" altLang="en-US"/>
        </a:p>
      </dgm:t>
    </dgm:pt>
    <dgm:pt modelId="{154E5922-86E9-4A67-B7F2-2F85856B33AB}">
      <dgm:prSet/>
      <dgm:spPr/>
      <dgm:t>
        <a:bodyPr wrap="square" lIns="19050" tIns="19050" rIns="19050" bIns="19050" anchor="ctr"/>
        <a:lstStyle>
          <a:lvl2pPr marL="114300" indent="-114300">
            <a:defRPr sz="1400"/>
          </a:lvl2pPr>
          <a:lvl3pPr marL="228600" indent="-114300">
            <a:defRPr sz="1400"/>
          </a:lvl3pPr>
          <a:lvl4pPr marL="342900" indent="-114300">
            <a:defRPr sz="1400"/>
          </a:lvl4pPr>
          <a:lvl5pPr marL="457200" indent="-114300">
            <a:defRPr sz="1400"/>
          </a:lvl5pPr>
          <a:lvl6pPr marL="571500" indent="-114300">
            <a:defRPr sz="1400"/>
          </a:lvl6pPr>
          <a:lvl7pPr marL="685800" indent="-114300">
            <a:defRPr sz="1400"/>
          </a:lvl7pPr>
          <a:lvl8pPr marL="800100" indent="-114300">
            <a:defRPr sz="1400"/>
          </a:lvl8pPr>
          <a:lvl9pPr marL="914400" indent="-114300">
            <a:defRPr sz="14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b="1"/>
            <a:t>一词多义</a:t>
          </a:r>
        </a:p>
      </dgm:t>
    </dgm:pt>
    <dgm:pt modelId="{FA0EB3CC-649A-4ABD-A7E4-B8087365D518}" cxnId="{A2132D85-FA88-476B-A637-B0F7B01CF179}" type="parTrans">
      <dgm:prSet/>
      <dgm:spPr/>
      <dgm:t>
        <a:bodyPr/>
        <a:lstStyle/>
        <a:p>
          <a:endParaRPr lang="zh-CN" altLang="en-US"/>
        </a:p>
      </dgm:t>
    </dgm:pt>
    <dgm:pt modelId="{87A7BB1A-2347-4BB7-B3F7-67ED8F32D6FB}" cxnId="{A2132D85-FA88-476B-A637-B0F7B01CF179}" type="sibTrans">
      <dgm:prSet/>
      <dgm:spPr/>
      <dgm:t>
        <a:bodyPr/>
        <a:lstStyle/>
        <a:p>
          <a:endParaRPr lang="zh-CN" altLang="en-US"/>
        </a:p>
      </dgm:t>
    </dgm:pt>
    <dgm:pt modelId="{538D4C56-05D1-401F-9832-D47F51ACC938}">
      <dgm:prSet/>
      <dgm:spPr/>
      <dgm:t>
        <a:bodyPr wrap="square" lIns="41275" tIns="41275" rIns="41275" bIns="41275" anchor="ctr"/>
        <a:lstStyle>
          <a:lvl2pPr marL="114300" indent="-114300">
            <a:defRPr sz="1400"/>
          </a:lvl2pPr>
          <a:lvl3pPr marL="228600" indent="-114300">
            <a:defRPr sz="1400"/>
          </a:lvl3pPr>
          <a:lvl4pPr marL="342900" indent="-114300">
            <a:defRPr sz="1400"/>
          </a:lvl4pPr>
          <a:lvl5pPr marL="457200" indent="-114300">
            <a:defRPr sz="1400"/>
          </a:lvl5pPr>
          <a:lvl6pPr marL="571500" indent="-114300">
            <a:defRPr sz="1400"/>
          </a:lvl6pPr>
          <a:lvl7pPr marL="685800" indent="-114300">
            <a:defRPr sz="1400"/>
          </a:lvl7pPr>
          <a:lvl8pPr marL="800100" indent="-114300">
            <a:defRPr sz="1400"/>
          </a:lvl8pPr>
          <a:lvl9pPr marL="914400" indent="-114300">
            <a:defRPr sz="14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b="1"/>
            <a:t>句</a:t>
          </a:r>
        </a:p>
      </dgm:t>
    </dgm:pt>
    <dgm:pt modelId="{12948DD6-3FB2-433C-B408-773E45D397DF}" cxnId="{60BE65CC-CB54-4BA9-8267-7EE80EB40BF9}" type="parTrans">
      <dgm:prSet/>
      <dgm:spPr/>
      <dgm:t>
        <a:bodyPr/>
        <a:lstStyle/>
        <a:p>
          <a:endParaRPr lang="zh-CN" altLang="en-US"/>
        </a:p>
      </dgm:t>
    </dgm:pt>
    <dgm:pt modelId="{69A04C22-1FCF-405C-B117-D607A7D5A494}" cxnId="{60BE65CC-CB54-4BA9-8267-7EE80EB40BF9}" type="sibTrans">
      <dgm:prSet/>
      <dgm:spPr/>
      <dgm:t>
        <a:bodyPr/>
        <a:lstStyle/>
        <a:p>
          <a:endParaRPr lang="zh-CN" altLang="en-US"/>
        </a:p>
      </dgm:t>
    </dgm:pt>
    <dgm:pt modelId="{505E575E-EBD7-4FE1-8F70-EE45D123D8CE}">
      <dgm:prSet/>
      <dgm:spPr/>
      <dgm:t>
        <a:bodyPr wrap="square" lIns="19050" tIns="19050" rIns="19050" bIns="19050" anchor="ctr"/>
        <a:lstStyle>
          <a:lvl2pPr marL="114300" indent="-114300">
            <a:defRPr sz="1400"/>
          </a:lvl2pPr>
          <a:lvl3pPr marL="228600" indent="-114300">
            <a:defRPr sz="1400"/>
          </a:lvl3pPr>
          <a:lvl4pPr marL="342900" indent="-114300">
            <a:defRPr sz="1400"/>
          </a:lvl4pPr>
          <a:lvl5pPr marL="457200" indent="-114300">
            <a:defRPr sz="1400"/>
          </a:lvl5pPr>
          <a:lvl6pPr marL="571500" indent="-114300">
            <a:defRPr sz="1400"/>
          </a:lvl6pPr>
          <a:lvl7pPr marL="685800" indent="-114300">
            <a:defRPr sz="1400"/>
          </a:lvl7pPr>
          <a:lvl8pPr marL="800100" indent="-114300">
            <a:defRPr sz="1400"/>
          </a:lvl8pPr>
          <a:lvl9pPr marL="914400" indent="-114300">
            <a:defRPr sz="14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b="1"/>
            <a:t>重点</a:t>
          </a:r>
        </a:p>
      </dgm:t>
    </dgm:pt>
    <dgm:pt modelId="{32424A7D-480F-4DAE-8C01-77C7A37065C6}" cxnId="{EF24A4C6-CE0D-4838-B97F-F28E43A128E4}" type="parTrans">
      <dgm:prSet/>
      <dgm:spPr/>
      <dgm:t>
        <a:bodyPr/>
        <a:lstStyle/>
        <a:p>
          <a:endParaRPr lang="zh-CN" altLang="en-US"/>
        </a:p>
      </dgm:t>
    </dgm:pt>
    <dgm:pt modelId="{DF2B0CD5-ECF3-46EE-8A24-1A3669CCB4EB}" cxnId="{EF24A4C6-CE0D-4838-B97F-F28E43A128E4}" type="sibTrans">
      <dgm:prSet/>
      <dgm:spPr/>
      <dgm:t>
        <a:bodyPr/>
        <a:lstStyle/>
        <a:p>
          <a:endParaRPr lang="zh-CN" altLang="en-US"/>
        </a:p>
      </dgm:t>
    </dgm:pt>
    <dgm:pt modelId="{B88531DD-4B47-43C5-97F7-630C9D035502}">
      <dgm:prSet/>
      <dgm:spPr/>
      <dgm:t>
        <a:bodyPr wrap="square" lIns="19050" tIns="19050" rIns="19050" bIns="19050" anchor="ctr"/>
        <a:lstStyle>
          <a:lvl2pPr marL="114300" indent="-114300">
            <a:defRPr sz="1400"/>
          </a:lvl2pPr>
          <a:lvl3pPr marL="228600" indent="-114300">
            <a:defRPr sz="1400"/>
          </a:lvl3pPr>
          <a:lvl4pPr marL="342900" indent="-114300">
            <a:defRPr sz="1400"/>
          </a:lvl4pPr>
          <a:lvl5pPr marL="457200" indent="-114300">
            <a:defRPr sz="1400"/>
          </a:lvl5pPr>
          <a:lvl6pPr marL="571500" indent="-114300">
            <a:defRPr sz="1400"/>
          </a:lvl6pPr>
          <a:lvl7pPr marL="685800" indent="-114300">
            <a:defRPr sz="1400"/>
          </a:lvl7pPr>
          <a:lvl8pPr marL="800100" indent="-114300">
            <a:defRPr sz="1400"/>
          </a:lvl8pPr>
          <a:lvl9pPr marL="914400" indent="-114300">
            <a:defRPr sz="14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b="1"/>
            <a:t>逻辑关系</a:t>
          </a:r>
        </a:p>
      </dgm:t>
    </dgm:pt>
    <dgm:pt modelId="{0B04D5BA-882F-4B0B-86F3-A776F10CFFB6}" cxnId="{4CA3CA82-8D02-4A56-A23A-8813875F892B}" type="parTrans">
      <dgm:prSet/>
      <dgm:spPr/>
      <dgm:t>
        <a:bodyPr/>
        <a:lstStyle/>
        <a:p>
          <a:endParaRPr lang="zh-CN" altLang="en-US"/>
        </a:p>
      </dgm:t>
    </dgm:pt>
    <dgm:pt modelId="{957B6C8E-E2F6-49E3-868F-7D63197BFB69}" cxnId="{4CA3CA82-8D02-4A56-A23A-8813875F892B}" type="sibTrans">
      <dgm:prSet/>
      <dgm:spPr/>
      <dgm:t>
        <a:bodyPr/>
        <a:lstStyle/>
        <a:p>
          <a:endParaRPr lang="zh-CN" altLang="en-US"/>
        </a:p>
      </dgm:t>
    </dgm:pt>
    <dgm:pt modelId="{27872169-4D03-4F6E-A8E9-FE3219420EEF}">
      <dgm:prSet/>
      <dgm:spPr/>
      <dgm:t>
        <a:bodyPr wrap="square" lIns="13335" tIns="13335" rIns="13335" bIns="13335" anchor="ctr"/>
        <a:lstStyle>
          <a:lvl2pPr marL="114300" indent="-114300">
            <a:defRPr sz="1400"/>
          </a:lvl2pPr>
          <a:lvl3pPr marL="228600" indent="-114300">
            <a:defRPr sz="1400"/>
          </a:lvl3pPr>
          <a:lvl4pPr marL="342900" indent="-114300">
            <a:defRPr sz="1400"/>
          </a:lvl4pPr>
          <a:lvl5pPr marL="457200" indent="-114300">
            <a:defRPr sz="1400"/>
          </a:lvl5pPr>
          <a:lvl6pPr marL="571500" indent="-114300">
            <a:defRPr sz="1400"/>
          </a:lvl6pPr>
          <a:lvl7pPr marL="685800" indent="-114300">
            <a:defRPr sz="1400"/>
          </a:lvl7pPr>
          <a:lvl8pPr marL="800100" indent="-114300">
            <a:defRPr sz="1400"/>
          </a:lvl8pPr>
          <a:lvl9pPr marL="914400" indent="-114300">
            <a:defRPr sz="14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b="1"/>
            <a:t>解释</a:t>
          </a:r>
        </a:p>
      </dgm:t>
    </dgm:pt>
    <dgm:pt modelId="{C9C53A6C-7A5F-4DA2-BFB7-810BD39A94F4}" cxnId="{CBAB47B9-5D9D-4F75-BB49-6B64B8A6B64E}" type="parTrans">
      <dgm:prSet/>
      <dgm:spPr/>
      <dgm:t>
        <a:bodyPr/>
        <a:lstStyle/>
        <a:p>
          <a:endParaRPr lang="zh-CN" altLang="en-US"/>
        </a:p>
      </dgm:t>
    </dgm:pt>
    <dgm:pt modelId="{67012807-27E1-4C55-8318-DFCC88605B67}" cxnId="{CBAB47B9-5D9D-4F75-BB49-6B64B8A6B64E}" type="sibTrans">
      <dgm:prSet/>
      <dgm:spPr/>
      <dgm:t>
        <a:bodyPr/>
        <a:lstStyle/>
        <a:p>
          <a:endParaRPr lang="zh-CN" altLang="en-US"/>
        </a:p>
      </dgm:t>
    </dgm:pt>
    <dgm:pt modelId="{6FC9DB79-D4F8-4CD2-96F2-62A9A20435B1}">
      <dgm:prSet/>
      <dgm:spPr/>
      <dgm:t>
        <a:bodyPr wrap="square" lIns="10160" tIns="10160" rIns="10160" bIns="10160" anchor="ctr"/>
        <a:lstStyle>
          <a:lvl2pPr marL="114300" indent="-114300">
            <a:defRPr sz="1400"/>
          </a:lvl2pPr>
          <a:lvl3pPr marL="228600" indent="-114300">
            <a:defRPr sz="1400"/>
          </a:lvl3pPr>
          <a:lvl4pPr marL="342900" indent="-114300">
            <a:defRPr sz="1400"/>
          </a:lvl4pPr>
          <a:lvl5pPr marL="457200" indent="-114300">
            <a:defRPr sz="1400"/>
          </a:lvl5pPr>
          <a:lvl6pPr marL="571500" indent="-114300">
            <a:defRPr sz="1400"/>
          </a:lvl6pPr>
          <a:lvl7pPr marL="685800" indent="-114300">
            <a:defRPr sz="1400"/>
          </a:lvl7pPr>
          <a:lvl8pPr marL="800100" indent="-114300">
            <a:defRPr sz="1400"/>
          </a:lvl8pPr>
          <a:lvl9pPr marL="914400" indent="-114300">
            <a:defRPr sz="14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b="1"/>
            <a:t>转折</a:t>
          </a:r>
        </a:p>
      </dgm:t>
    </dgm:pt>
    <dgm:pt modelId="{B89AB9EF-BEBB-40E6-9A91-0F333EFF2046}" cxnId="{3EA596C2-15DB-4260-960B-9D50BC85B35A}" type="parTrans">
      <dgm:prSet/>
      <dgm:spPr/>
      <dgm:t>
        <a:bodyPr/>
        <a:lstStyle/>
        <a:p>
          <a:endParaRPr lang="zh-CN" altLang="en-US"/>
        </a:p>
      </dgm:t>
    </dgm:pt>
    <dgm:pt modelId="{5056499C-6A03-441A-A69B-282B4B0CAE4B}" cxnId="{3EA596C2-15DB-4260-960B-9D50BC85B35A}" type="sibTrans">
      <dgm:prSet/>
      <dgm:spPr/>
      <dgm:t>
        <a:bodyPr/>
        <a:lstStyle/>
        <a:p>
          <a:endParaRPr lang="zh-CN" altLang="en-US"/>
        </a:p>
      </dgm:t>
    </dgm:pt>
    <dgm:pt modelId="{CE4DE793-CA5A-45D3-A9C4-E0FA388B7E8A}">
      <dgm:prSet/>
      <dgm:spPr/>
      <dgm:t>
        <a:bodyPr wrap="square" lIns="13335" tIns="13335" rIns="13335" bIns="13335" anchor="ctr"/>
        <a:lstStyle>
          <a:lvl2pPr marL="114300" indent="-114300">
            <a:defRPr sz="1400"/>
          </a:lvl2pPr>
          <a:lvl3pPr marL="228600" indent="-114300">
            <a:defRPr sz="1400"/>
          </a:lvl3pPr>
          <a:lvl4pPr marL="342900" indent="-114300">
            <a:defRPr sz="1400"/>
          </a:lvl4pPr>
          <a:lvl5pPr marL="457200" indent="-114300">
            <a:defRPr sz="1400"/>
          </a:lvl5pPr>
          <a:lvl6pPr marL="571500" indent="-114300">
            <a:defRPr sz="1400"/>
          </a:lvl6pPr>
          <a:lvl7pPr marL="685800" indent="-114300">
            <a:defRPr sz="1400"/>
          </a:lvl7pPr>
          <a:lvl8pPr marL="800100" indent="-114300">
            <a:defRPr sz="1400"/>
          </a:lvl8pPr>
          <a:lvl9pPr marL="914400" indent="-114300">
            <a:defRPr sz="14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b="1"/>
            <a:t>比较</a:t>
          </a:r>
        </a:p>
      </dgm:t>
    </dgm:pt>
    <dgm:pt modelId="{1EA5127A-0D1D-4E1E-9268-F675E0506B3D}" cxnId="{AF4ADEDE-9EAC-4776-AE5E-9A076EAD99B2}" type="parTrans">
      <dgm:prSet/>
      <dgm:spPr/>
      <dgm:t>
        <a:bodyPr/>
        <a:lstStyle/>
        <a:p>
          <a:endParaRPr lang="zh-CN" altLang="en-US"/>
        </a:p>
      </dgm:t>
    </dgm:pt>
    <dgm:pt modelId="{B539CB6F-C50D-4FE9-AB4A-45EF04C5F1A3}" cxnId="{AF4ADEDE-9EAC-4776-AE5E-9A076EAD99B2}" type="sibTrans">
      <dgm:prSet/>
      <dgm:spPr/>
      <dgm:t>
        <a:bodyPr/>
        <a:lstStyle/>
        <a:p>
          <a:endParaRPr lang="zh-CN" altLang="en-US"/>
        </a:p>
      </dgm:t>
    </dgm:pt>
    <dgm:pt modelId="{514A559F-8B23-4B71-B632-D8607D001EEF}">
      <dgm:prSet/>
      <dgm:spPr/>
      <dgm:t>
        <a:bodyPr wrap="square" lIns="13335" tIns="13335" rIns="13335" bIns="13335" anchor="ctr"/>
        <a:lstStyle>
          <a:lvl2pPr marL="114300" indent="-114300">
            <a:defRPr sz="1400"/>
          </a:lvl2pPr>
          <a:lvl3pPr marL="228600" indent="-114300">
            <a:defRPr sz="1400"/>
          </a:lvl3pPr>
          <a:lvl4pPr marL="342900" indent="-114300">
            <a:defRPr sz="1400"/>
          </a:lvl4pPr>
          <a:lvl5pPr marL="457200" indent="-114300">
            <a:defRPr sz="1400"/>
          </a:lvl5pPr>
          <a:lvl6pPr marL="571500" indent="-114300">
            <a:defRPr sz="1400"/>
          </a:lvl6pPr>
          <a:lvl7pPr marL="685800" indent="-114300">
            <a:defRPr sz="1400"/>
          </a:lvl7pPr>
          <a:lvl8pPr marL="800100" indent="-114300">
            <a:defRPr sz="1400"/>
          </a:lvl8pPr>
          <a:lvl9pPr marL="914400" indent="-114300">
            <a:defRPr sz="14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b="1"/>
            <a:t>并列</a:t>
          </a:r>
        </a:p>
      </dgm:t>
    </dgm:pt>
    <dgm:pt modelId="{C3022EA5-B8C2-4F7F-A9D4-129FD3D3D899}" cxnId="{12CD2F0A-A800-432D-87CF-99F7F816A4F6}" type="parTrans">
      <dgm:prSet/>
      <dgm:spPr/>
      <dgm:t>
        <a:bodyPr/>
        <a:lstStyle/>
        <a:p>
          <a:endParaRPr lang="zh-CN" altLang="en-US"/>
        </a:p>
      </dgm:t>
    </dgm:pt>
    <dgm:pt modelId="{F58EEE07-565A-486D-9707-BD4725A3FA60}" cxnId="{12CD2F0A-A800-432D-87CF-99F7F816A4F6}" type="sibTrans">
      <dgm:prSet/>
      <dgm:spPr/>
      <dgm:t>
        <a:bodyPr/>
        <a:lstStyle/>
        <a:p>
          <a:endParaRPr lang="zh-CN" altLang="en-US"/>
        </a:p>
      </dgm:t>
    </dgm:pt>
    <dgm:pt modelId="{B8CE1E49-AC0A-4859-A059-DDEFC15911A7}">
      <dgm:prSet/>
      <dgm:spPr/>
      <dgm:t>
        <a:bodyPr wrap="square" lIns="13335" tIns="13335" rIns="13335" bIns="13335" anchor="ctr"/>
        <a:lstStyle>
          <a:lvl2pPr marL="114300" indent="-114300">
            <a:defRPr sz="1400"/>
          </a:lvl2pPr>
          <a:lvl3pPr marL="228600" indent="-114300">
            <a:defRPr sz="1400"/>
          </a:lvl3pPr>
          <a:lvl4pPr marL="342900" indent="-114300">
            <a:defRPr sz="1400"/>
          </a:lvl4pPr>
          <a:lvl5pPr marL="457200" indent="-114300">
            <a:defRPr sz="1400"/>
          </a:lvl5pPr>
          <a:lvl6pPr marL="571500" indent="-114300">
            <a:defRPr sz="1400"/>
          </a:lvl6pPr>
          <a:lvl7pPr marL="685800" indent="-114300">
            <a:defRPr sz="1400"/>
          </a:lvl7pPr>
          <a:lvl8pPr marL="800100" indent="-114300">
            <a:defRPr sz="1400"/>
          </a:lvl8pPr>
          <a:lvl9pPr marL="914400" indent="-114300">
            <a:defRPr sz="14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b="1"/>
            <a:t>因果</a:t>
          </a:r>
        </a:p>
      </dgm:t>
    </dgm:pt>
    <dgm:pt modelId="{5B1172DA-F774-4C8E-BD75-FCB4C6B9D543}" cxnId="{5E2A5173-8185-427D-B83A-8629F63A9ABA}" type="parTrans">
      <dgm:prSet/>
      <dgm:spPr/>
      <dgm:t>
        <a:bodyPr/>
        <a:lstStyle/>
        <a:p>
          <a:endParaRPr lang="zh-CN" altLang="en-US"/>
        </a:p>
      </dgm:t>
    </dgm:pt>
    <dgm:pt modelId="{51FCCA1E-4CB3-469E-B44D-EC456CEED7C7}" cxnId="{5E2A5173-8185-427D-B83A-8629F63A9ABA}" type="sibTrans">
      <dgm:prSet/>
      <dgm:spPr/>
      <dgm:t>
        <a:bodyPr/>
        <a:lstStyle/>
        <a:p>
          <a:endParaRPr lang="zh-CN" altLang="en-US"/>
        </a:p>
      </dgm:t>
    </dgm:pt>
    <dgm:pt modelId="{BE3EDE0A-A5D1-4670-A150-099390CFC16F}">
      <dgm:prSet/>
      <dgm:spPr/>
      <dgm:t>
        <a:bodyPr wrap="square" lIns="11430" tIns="11430" rIns="11430" bIns="11430" anchor="ctr"/>
        <a:lstStyle>
          <a:lvl2pPr marL="114300" indent="-114300">
            <a:defRPr sz="1400"/>
          </a:lvl2pPr>
          <a:lvl3pPr marL="228600" indent="-114300">
            <a:defRPr sz="1400"/>
          </a:lvl3pPr>
          <a:lvl4pPr marL="342900" indent="-114300">
            <a:defRPr sz="1400"/>
          </a:lvl4pPr>
          <a:lvl5pPr marL="457200" indent="-114300">
            <a:defRPr sz="1400"/>
          </a:lvl5pPr>
          <a:lvl6pPr marL="571500" indent="-114300">
            <a:defRPr sz="1400"/>
          </a:lvl6pPr>
          <a:lvl7pPr marL="685800" indent="-114300">
            <a:defRPr sz="1400"/>
          </a:lvl7pPr>
          <a:lvl8pPr marL="800100" indent="-114300">
            <a:defRPr sz="1400"/>
          </a:lvl8pPr>
          <a:lvl9pPr marL="914400" indent="-114300">
            <a:defRPr sz="14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b="1"/>
            <a:t>假设</a:t>
          </a:r>
        </a:p>
      </dgm:t>
    </dgm:pt>
    <dgm:pt modelId="{2AEFFF1F-8AAF-4E7A-9CBF-73D20764B71F}" cxnId="{9B81B1F8-5F29-4519-8DE8-F7C9775ABC86}" type="parTrans">
      <dgm:prSet/>
      <dgm:spPr/>
      <dgm:t>
        <a:bodyPr/>
        <a:lstStyle/>
        <a:p>
          <a:endParaRPr lang="zh-CN" altLang="en-US"/>
        </a:p>
      </dgm:t>
    </dgm:pt>
    <dgm:pt modelId="{65A6DE0F-C708-4A10-801B-C638344343B9}" cxnId="{9B81B1F8-5F29-4519-8DE8-F7C9775ABC86}" type="sibTrans">
      <dgm:prSet/>
      <dgm:spPr/>
      <dgm:t>
        <a:bodyPr/>
        <a:lstStyle/>
        <a:p>
          <a:endParaRPr lang="zh-CN" altLang="en-US"/>
        </a:p>
      </dgm:t>
    </dgm:pt>
    <dgm:pt modelId="{EC6345A3-053A-4BEC-A5CB-B20B7BC3DCA6}">
      <dgm:prSet phldr="0" custT="0"/>
      <dgm:spPr/>
      <dgm:t>
        <a:bodyPr wrap="square" lIns="12065" tIns="12065" rIns="12065" bIns="12065" anchor="ctr"/>
        <a:lstStyle>
          <a:lvl2pPr marL="114300" indent="-114300">
            <a:defRPr sz="1400"/>
          </a:lvl2pPr>
          <a:lvl3pPr marL="228600" indent="-114300">
            <a:defRPr sz="1400"/>
          </a:lvl3pPr>
          <a:lvl4pPr marL="342900" indent="-114300">
            <a:defRPr sz="1400"/>
          </a:lvl4pPr>
          <a:lvl5pPr marL="457200" indent="-114300">
            <a:defRPr sz="1400"/>
          </a:lvl5pPr>
          <a:lvl6pPr marL="571500" indent="-114300">
            <a:defRPr sz="1400"/>
          </a:lvl6pPr>
          <a:lvl7pPr marL="685800" indent="-114300">
            <a:defRPr sz="1400"/>
          </a:lvl7pPr>
          <a:lvl8pPr marL="800100" indent="-114300">
            <a:defRPr sz="1400"/>
          </a:lvl8pPr>
          <a:lvl9pPr marL="914400" indent="-114300">
            <a:defRPr sz="14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b="1"/>
            <a:t>篇章</a:t>
          </a:r>
        </a:p>
      </dgm:t>
    </dgm:pt>
    <dgm:pt modelId="{39477C3A-4313-4965-AA15-1EB308643B99}" cxnId="{0AEFEA91-77F5-44F3-9A8A-EE317E6BB16E}" type="parTrans">
      <dgm:prSet/>
      <dgm:spPr/>
      <dgm:t>
        <a:bodyPr/>
        <a:lstStyle/>
        <a:p>
          <a:endParaRPr lang="zh-CN" altLang="en-US"/>
        </a:p>
      </dgm:t>
    </dgm:pt>
    <dgm:pt modelId="{41C33BB1-F1D7-48F8-A85A-73A526C87D88}" cxnId="{0AEFEA91-77F5-44F3-9A8A-EE317E6BB16E}" type="sibTrans">
      <dgm:prSet/>
      <dgm:spPr/>
      <dgm:t>
        <a:bodyPr/>
        <a:lstStyle/>
        <a:p>
          <a:endParaRPr lang="zh-CN" altLang="en-US"/>
        </a:p>
      </dgm:t>
    </dgm:pt>
    <dgm:pt modelId="{BE56763F-C86F-4004-96DC-A210FA1F7DF6}" type="pres">
      <dgm:prSet presAssocID="{E84FC09D-85CA-445E-A95D-BB42C3B8283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5572291-EAFB-43C7-9694-2B784EBBD2F5}" type="pres">
      <dgm:prSet presAssocID="{D3D9045B-F7C1-40BE-A6FD-B7258093BD93}" presName="hierRoot1" presStyleCnt="0">
        <dgm:presLayoutVars>
          <dgm:hierBranch val="init"/>
        </dgm:presLayoutVars>
      </dgm:prSet>
      <dgm:spPr/>
    </dgm:pt>
    <dgm:pt modelId="{5C58C91B-9CB1-4CC3-BA8B-4C9AD54329C4}" type="pres">
      <dgm:prSet presAssocID="{D3D9045B-F7C1-40BE-A6FD-B7258093BD93}" presName="rootComposite1" presStyleCnt="0"/>
      <dgm:spPr/>
    </dgm:pt>
    <dgm:pt modelId="{034B669C-0164-4B20-A5FE-E7AAC285FFE6}" type="pres">
      <dgm:prSet presAssocID="{D3D9045B-F7C1-40BE-A6FD-B7258093BD9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59B0DA7-C8E2-4C26-B04E-E887A25121C9}" type="pres">
      <dgm:prSet presAssocID="{D3D9045B-F7C1-40BE-A6FD-B7258093BD9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B9B3E954-4797-450B-9D80-C001F7CF93F7}" type="pres">
      <dgm:prSet presAssocID="{D3D9045B-F7C1-40BE-A6FD-B7258093BD93}" presName="hierChild2" presStyleCnt="0"/>
      <dgm:spPr/>
    </dgm:pt>
    <dgm:pt modelId="{75882664-0062-4BA4-A546-20839367CBE1}" type="pres">
      <dgm:prSet presAssocID="{C4CAFC89-47AE-415C-B4F3-335F7A85E468}" presName="Name37" presStyleLbl="parChTrans1D2" presStyleIdx="0" presStyleCnt="5"/>
      <dgm:spPr/>
    </dgm:pt>
    <dgm:pt modelId="{168598C6-3DDB-4E74-AD1B-1F77776D98F1}" type="pres">
      <dgm:prSet presAssocID="{614295DC-66EC-4898-8137-C2C2ACAFE3BD}" presName="hierRoot2" presStyleCnt="0">
        <dgm:presLayoutVars>
          <dgm:hierBranch val="init"/>
        </dgm:presLayoutVars>
      </dgm:prSet>
      <dgm:spPr/>
    </dgm:pt>
    <dgm:pt modelId="{993FC2D0-8344-49AA-B089-9CD6C00C4614}" type="pres">
      <dgm:prSet presAssocID="{614295DC-66EC-4898-8137-C2C2ACAFE3BD}" presName="rootComposite" presStyleCnt="0"/>
      <dgm:spPr/>
    </dgm:pt>
    <dgm:pt modelId="{E93C09B0-F29E-479A-A4C8-55D1B8AC6152}" type="pres">
      <dgm:prSet presAssocID="{614295DC-66EC-4898-8137-C2C2ACAFE3BD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F3EBD63-AE52-4764-B81E-8EEEA8BAA598}" type="pres">
      <dgm:prSet presAssocID="{614295DC-66EC-4898-8137-C2C2ACAFE3BD}" presName="rootConnector" presStyleLbl="node2" presStyleIdx="0" presStyleCnt="5"/>
      <dgm:spPr/>
      <dgm:t>
        <a:bodyPr/>
        <a:lstStyle/>
        <a:p>
          <a:endParaRPr lang="zh-CN" altLang="en-US"/>
        </a:p>
      </dgm:t>
    </dgm:pt>
    <dgm:pt modelId="{75C7766C-98D0-48E7-A547-2A9566F38B31}" type="pres">
      <dgm:prSet presAssocID="{614295DC-66EC-4898-8137-C2C2ACAFE3BD}" presName="hierChild4" presStyleCnt="0"/>
      <dgm:spPr/>
    </dgm:pt>
    <dgm:pt modelId="{D29A1F7F-C130-4873-B76B-BD352E37D284}" type="pres">
      <dgm:prSet presAssocID="{614295DC-66EC-4898-8137-C2C2ACAFE3BD}" presName="hierChild5" presStyleCnt="0"/>
      <dgm:spPr/>
    </dgm:pt>
    <dgm:pt modelId="{DB6702C1-A3D5-40A2-AEBF-BD14883E15C3}" type="pres">
      <dgm:prSet presAssocID="{D897A025-95E9-4B81-9620-8B2556C8147F}" presName="Name37" presStyleLbl="parChTrans1D2" presStyleIdx="1" presStyleCnt="5"/>
      <dgm:spPr/>
    </dgm:pt>
    <dgm:pt modelId="{0EAE55E8-620A-4559-A418-BBE544F8912A}" type="pres">
      <dgm:prSet presAssocID="{A535FE49-82A7-40A9-8805-02B219B928AA}" presName="hierRoot2" presStyleCnt="0">
        <dgm:presLayoutVars>
          <dgm:hierBranch val="init"/>
        </dgm:presLayoutVars>
      </dgm:prSet>
      <dgm:spPr/>
    </dgm:pt>
    <dgm:pt modelId="{5C4AF24A-8140-44B0-8BE1-7D78DDE3A250}" type="pres">
      <dgm:prSet presAssocID="{A535FE49-82A7-40A9-8805-02B219B928AA}" presName="rootComposite" presStyleCnt="0"/>
      <dgm:spPr/>
    </dgm:pt>
    <dgm:pt modelId="{D8C00657-F75F-4725-B365-484D9116D96A}" type="pres">
      <dgm:prSet presAssocID="{A535FE49-82A7-40A9-8805-02B219B928AA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1A96FBD-BDFD-40A1-B88B-C212B9406E2A}" type="pres">
      <dgm:prSet presAssocID="{A535FE49-82A7-40A9-8805-02B219B928AA}" presName="rootConnector" presStyleLbl="node2" presStyleIdx="1" presStyleCnt="5"/>
      <dgm:spPr/>
      <dgm:t>
        <a:bodyPr/>
        <a:lstStyle/>
        <a:p>
          <a:endParaRPr lang="zh-CN" altLang="en-US"/>
        </a:p>
      </dgm:t>
    </dgm:pt>
    <dgm:pt modelId="{C3163957-4B92-48A6-AAAA-76C59925D7DF}" type="pres">
      <dgm:prSet presAssocID="{A535FE49-82A7-40A9-8805-02B219B928AA}" presName="hierChild4" presStyleCnt="0"/>
      <dgm:spPr/>
    </dgm:pt>
    <dgm:pt modelId="{CE7C1DE6-5AB0-4302-8737-98C3F6F270C0}" type="pres">
      <dgm:prSet presAssocID="{87E0BB03-66BB-4197-B463-2DBC619EC6BA}" presName="Name37" presStyleLbl="parChTrans1D3" presStyleIdx="0" presStyleCnt="9"/>
      <dgm:spPr/>
    </dgm:pt>
    <dgm:pt modelId="{ABACE82D-752A-44C0-B4DE-69C028F0B7CC}" type="pres">
      <dgm:prSet presAssocID="{07482F35-8D50-49E8-B0A7-4908A5FC68F3}" presName="hierRoot2" presStyleCnt="0">
        <dgm:presLayoutVars>
          <dgm:hierBranch val="init"/>
        </dgm:presLayoutVars>
      </dgm:prSet>
      <dgm:spPr/>
    </dgm:pt>
    <dgm:pt modelId="{54BD21AD-A995-4CA2-9B75-126A7B5F4C1B}" type="pres">
      <dgm:prSet presAssocID="{07482F35-8D50-49E8-B0A7-4908A5FC68F3}" presName="rootComposite" presStyleCnt="0"/>
      <dgm:spPr/>
    </dgm:pt>
    <dgm:pt modelId="{B6B2DE31-BFED-4CC5-B9FC-4C7807ED62D5}" type="pres">
      <dgm:prSet presAssocID="{07482F35-8D50-49E8-B0A7-4908A5FC68F3}" presName="rootText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534C04-CD21-4922-9697-BA19C7F5CE4D}" type="pres">
      <dgm:prSet presAssocID="{07482F35-8D50-49E8-B0A7-4908A5FC68F3}" presName="rootConnector" presStyleLbl="node3" presStyleIdx="0" presStyleCnt="9"/>
      <dgm:spPr/>
      <dgm:t>
        <a:bodyPr/>
        <a:lstStyle/>
        <a:p>
          <a:endParaRPr lang="zh-CN" altLang="en-US"/>
        </a:p>
      </dgm:t>
    </dgm:pt>
    <dgm:pt modelId="{930765FE-2C6E-4E49-AA25-BC930D35D006}" type="pres">
      <dgm:prSet presAssocID="{07482F35-8D50-49E8-B0A7-4908A5FC68F3}" presName="hierChild4" presStyleCnt="0"/>
      <dgm:spPr/>
    </dgm:pt>
    <dgm:pt modelId="{0301A876-D8BF-40D9-8689-F66BD5101AD9}" type="pres">
      <dgm:prSet presAssocID="{07482F35-8D50-49E8-B0A7-4908A5FC68F3}" presName="hierChild5" presStyleCnt="0"/>
      <dgm:spPr/>
    </dgm:pt>
    <dgm:pt modelId="{951949DC-D9C9-4182-8DFF-6F61ACD219B7}" type="pres">
      <dgm:prSet presAssocID="{70C368D0-DFC5-4CE0-88CF-4C276A6C6E29}" presName="Name37" presStyleLbl="parChTrans1D3" presStyleIdx="1" presStyleCnt="9"/>
      <dgm:spPr/>
    </dgm:pt>
    <dgm:pt modelId="{28B992B9-AD19-4617-AE3D-3C429B05B5A1}" type="pres">
      <dgm:prSet presAssocID="{ECA6C750-2F1A-4945-A477-806C2556BEC4}" presName="hierRoot2" presStyleCnt="0">
        <dgm:presLayoutVars>
          <dgm:hierBranch val="hang"/>
        </dgm:presLayoutVars>
      </dgm:prSet>
      <dgm:spPr/>
    </dgm:pt>
    <dgm:pt modelId="{05E7BB01-408B-4E64-A90F-8055E49D9551}" type="pres">
      <dgm:prSet presAssocID="{ECA6C750-2F1A-4945-A477-806C2556BEC4}" presName="rootComposite" presStyleCnt="0"/>
      <dgm:spPr/>
    </dgm:pt>
    <dgm:pt modelId="{546D8FD4-6BD8-4B76-967E-7AECD9CE06F8}" type="pres">
      <dgm:prSet presAssocID="{ECA6C750-2F1A-4945-A477-806C2556BEC4}" presName="rootText" presStyleLbl="node3" presStyleIdx="1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74ACD00-4A93-4ABD-A98B-5CA936DE3897}" type="pres">
      <dgm:prSet presAssocID="{ECA6C750-2F1A-4945-A477-806C2556BEC4}" presName="rootConnector" presStyleLbl="node3" presStyleIdx="1" presStyleCnt="9"/>
      <dgm:spPr/>
      <dgm:t>
        <a:bodyPr/>
        <a:lstStyle/>
        <a:p>
          <a:endParaRPr lang="zh-CN" altLang="en-US"/>
        </a:p>
      </dgm:t>
    </dgm:pt>
    <dgm:pt modelId="{1121C087-6A23-4A2D-81BD-BE389578A9C2}" type="pres">
      <dgm:prSet presAssocID="{ECA6C750-2F1A-4945-A477-806C2556BEC4}" presName="hierChild4" presStyleCnt="0"/>
      <dgm:spPr/>
    </dgm:pt>
    <dgm:pt modelId="{B80BAF0D-8C82-4FAA-AAFF-ABBD1E5E229B}" type="pres">
      <dgm:prSet presAssocID="{ECA6C750-2F1A-4945-A477-806C2556BEC4}" presName="hierChild5" presStyleCnt="0"/>
      <dgm:spPr/>
    </dgm:pt>
    <dgm:pt modelId="{E4857025-4EB2-423B-B9CD-AF3352084284}" type="pres">
      <dgm:prSet presAssocID="{DDDE97C8-4EB4-45C7-86BC-BF6A8BD63756}" presName="Name37" presStyleLbl="parChTrans1D3" presStyleIdx="2" presStyleCnt="9"/>
      <dgm:spPr/>
    </dgm:pt>
    <dgm:pt modelId="{702D22A1-8899-462E-90D0-AC3BC1D95B39}" type="pres">
      <dgm:prSet presAssocID="{5DCEF59D-B70B-4918-A732-341DE44FA450}" presName="hierRoot2" presStyleCnt="0">
        <dgm:presLayoutVars>
          <dgm:hierBranch val="l"/>
        </dgm:presLayoutVars>
      </dgm:prSet>
      <dgm:spPr/>
    </dgm:pt>
    <dgm:pt modelId="{DFBC99B7-984A-4C80-8134-784E30A86807}" type="pres">
      <dgm:prSet presAssocID="{5DCEF59D-B70B-4918-A732-341DE44FA450}" presName="rootComposite" presStyleCnt="0"/>
      <dgm:spPr/>
    </dgm:pt>
    <dgm:pt modelId="{72561C94-3ECE-4228-A78C-B10A95FB20FD}" type="pres">
      <dgm:prSet presAssocID="{5DCEF59D-B70B-4918-A732-341DE44FA450}" presName="rootText" presStyleLbl="node3" presStyleIdx="2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83146C9-5925-46B2-A151-91D288533813}" type="pres">
      <dgm:prSet presAssocID="{5DCEF59D-B70B-4918-A732-341DE44FA450}" presName="rootConnector" presStyleLbl="node3" presStyleIdx="2" presStyleCnt="9"/>
      <dgm:spPr/>
      <dgm:t>
        <a:bodyPr/>
        <a:lstStyle/>
        <a:p>
          <a:endParaRPr lang="zh-CN" altLang="en-US"/>
        </a:p>
      </dgm:t>
    </dgm:pt>
    <dgm:pt modelId="{E52D633C-7893-4B5B-BA4C-58C3B9175E77}" type="pres">
      <dgm:prSet presAssocID="{5DCEF59D-B70B-4918-A732-341DE44FA450}" presName="hierChild4" presStyleCnt="0"/>
      <dgm:spPr/>
    </dgm:pt>
    <dgm:pt modelId="{15BDB426-AE30-45D5-AF79-FDFF7E7583D1}" type="pres">
      <dgm:prSet presAssocID="{5DCEF59D-B70B-4918-A732-341DE44FA450}" presName="hierChild5" presStyleCnt="0"/>
      <dgm:spPr/>
    </dgm:pt>
    <dgm:pt modelId="{4BF7381D-D19B-464D-8690-D103A31C2726}" type="pres">
      <dgm:prSet presAssocID="{16E59BFF-2DF2-474E-8F2E-550851A98672}" presName="Name37" presStyleLbl="parChTrans1D3" presStyleIdx="3" presStyleCnt="9"/>
      <dgm:spPr/>
    </dgm:pt>
    <dgm:pt modelId="{8DFC5EB9-8292-4A14-8365-89E2B62B748E}" type="pres">
      <dgm:prSet presAssocID="{7E778C99-3267-4CEB-BBB4-03474D4C05A9}" presName="hierRoot2" presStyleCnt="0">
        <dgm:presLayoutVars>
          <dgm:hierBranch val="init"/>
        </dgm:presLayoutVars>
      </dgm:prSet>
      <dgm:spPr/>
    </dgm:pt>
    <dgm:pt modelId="{6F243DD7-82BF-4FD4-9B55-586A7E71A2F6}" type="pres">
      <dgm:prSet presAssocID="{7E778C99-3267-4CEB-BBB4-03474D4C05A9}" presName="rootComposite" presStyleCnt="0"/>
      <dgm:spPr/>
    </dgm:pt>
    <dgm:pt modelId="{F2AF0D19-DB4D-41B4-BE72-BE7248731A71}" type="pres">
      <dgm:prSet presAssocID="{7E778C99-3267-4CEB-BBB4-03474D4C05A9}" presName="rootText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DC59B08-FF05-45A3-ACB3-9CE84A4FF3AE}" type="pres">
      <dgm:prSet presAssocID="{7E778C99-3267-4CEB-BBB4-03474D4C05A9}" presName="rootConnector" presStyleLbl="node3" presStyleIdx="3" presStyleCnt="9"/>
      <dgm:spPr/>
      <dgm:t>
        <a:bodyPr/>
        <a:lstStyle/>
        <a:p>
          <a:endParaRPr lang="zh-CN" altLang="en-US"/>
        </a:p>
      </dgm:t>
    </dgm:pt>
    <dgm:pt modelId="{EA05651F-C70A-4DA1-B28C-32124D6E272D}" type="pres">
      <dgm:prSet presAssocID="{7E778C99-3267-4CEB-BBB4-03474D4C05A9}" presName="hierChild4" presStyleCnt="0"/>
      <dgm:spPr/>
    </dgm:pt>
    <dgm:pt modelId="{08438243-732B-43AC-A9B5-88A28C8A2C22}" type="pres">
      <dgm:prSet presAssocID="{7E778C99-3267-4CEB-BBB4-03474D4C05A9}" presName="hierChild5" presStyleCnt="0"/>
      <dgm:spPr/>
    </dgm:pt>
    <dgm:pt modelId="{2D55E8F0-6577-42BF-B183-F101AA99BBBD}" type="pres">
      <dgm:prSet presAssocID="{A535FE49-82A7-40A9-8805-02B219B928AA}" presName="hierChild5" presStyleCnt="0"/>
      <dgm:spPr/>
    </dgm:pt>
    <dgm:pt modelId="{451F1E99-D5E5-4A01-B2AD-CB9E5E31E084}" type="pres">
      <dgm:prSet presAssocID="{4C929D40-E065-46D1-B1DD-3C8E4835CE00}" presName="Name37" presStyleLbl="parChTrans1D2" presStyleIdx="2" presStyleCnt="5"/>
      <dgm:spPr/>
    </dgm:pt>
    <dgm:pt modelId="{37377D0F-324A-4DC6-A1AB-E30A574F015B}" type="pres">
      <dgm:prSet presAssocID="{11EFA8C8-254E-4889-8845-91DDC34DF6B3}" presName="hierRoot2" presStyleCnt="0">
        <dgm:presLayoutVars>
          <dgm:hierBranch val="init"/>
        </dgm:presLayoutVars>
      </dgm:prSet>
      <dgm:spPr/>
    </dgm:pt>
    <dgm:pt modelId="{AEB17F9F-4FC4-4CAF-8991-A7949D3551F2}" type="pres">
      <dgm:prSet presAssocID="{11EFA8C8-254E-4889-8845-91DDC34DF6B3}" presName="rootComposite" presStyleCnt="0"/>
      <dgm:spPr/>
    </dgm:pt>
    <dgm:pt modelId="{8E96EAFA-DD51-47A5-8A57-ECB86777B445}" type="pres">
      <dgm:prSet presAssocID="{11EFA8C8-254E-4889-8845-91DDC34DF6B3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49C5B10-043F-48F5-B289-45AD0AF0F5B8}" type="pres">
      <dgm:prSet presAssocID="{11EFA8C8-254E-4889-8845-91DDC34DF6B3}" presName="rootConnector" presStyleLbl="node2" presStyleIdx="2" presStyleCnt="5"/>
      <dgm:spPr/>
      <dgm:t>
        <a:bodyPr/>
        <a:lstStyle/>
        <a:p>
          <a:endParaRPr lang="zh-CN" altLang="en-US"/>
        </a:p>
      </dgm:t>
    </dgm:pt>
    <dgm:pt modelId="{EF1D7F3D-5BF4-46E8-B91C-422035C9022A}" type="pres">
      <dgm:prSet presAssocID="{11EFA8C8-254E-4889-8845-91DDC34DF6B3}" presName="hierChild4" presStyleCnt="0"/>
      <dgm:spPr/>
    </dgm:pt>
    <dgm:pt modelId="{7EAE7ADD-F925-44B4-AC31-8DDB5D1F9394}" type="pres">
      <dgm:prSet presAssocID="{9029913A-BA6E-4289-815F-4FB803B56BDF}" presName="Name37" presStyleLbl="parChTrans1D3" presStyleIdx="4" presStyleCnt="9"/>
      <dgm:spPr/>
    </dgm:pt>
    <dgm:pt modelId="{1D9D5B39-C859-4220-BA5E-E5720B95B155}" type="pres">
      <dgm:prSet presAssocID="{01237CE5-4FCD-45CB-8217-3DC53BB8B815}" presName="hierRoot2" presStyleCnt="0">
        <dgm:presLayoutVars>
          <dgm:hierBranch val="init"/>
        </dgm:presLayoutVars>
      </dgm:prSet>
      <dgm:spPr/>
    </dgm:pt>
    <dgm:pt modelId="{D81BCA7E-8408-46A1-96C2-B54524671FE8}" type="pres">
      <dgm:prSet presAssocID="{01237CE5-4FCD-45CB-8217-3DC53BB8B815}" presName="rootComposite" presStyleCnt="0"/>
      <dgm:spPr/>
    </dgm:pt>
    <dgm:pt modelId="{FAA79826-DFC9-4C36-BC7F-75B541CEE13F}" type="pres">
      <dgm:prSet presAssocID="{01237CE5-4FCD-45CB-8217-3DC53BB8B815}" presName="rootText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7F0E4AF-FD98-4896-82F4-52A3466C7A6A}" type="pres">
      <dgm:prSet presAssocID="{01237CE5-4FCD-45CB-8217-3DC53BB8B815}" presName="rootConnector" presStyleLbl="node3" presStyleIdx="4" presStyleCnt="9"/>
      <dgm:spPr/>
      <dgm:t>
        <a:bodyPr/>
        <a:lstStyle/>
        <a:p>
          <a:endParaRPr lang="zh-CN" altLang="en-US"/>
        </a:p>
      </dgm:t>
    </dgm:pt>
    <dgm:pt modelId="{C4598933-CFFE-480A-8D1D-21CC1D27F6F9}" type="pres">
      <dgm:prSet presAssocID="{01237CE5-4FCD-45CB-8217-3DC53BB8B815}" presName="hierChild4" presStyleCnt="0"/>
      <dgm:spPr/>
    </dgm:pt>
    <dgm:pt modelId="{8B916966-EC68-4081-ABE8-4E88F8B9B50C}" type="pres">
      <dgm:prSet presAssocID="{01237CE5-4FCD-45CB-8217-3DC53BB8B815}" presName="hierChild5" presStyleCnt="0"/>
      <dgm:spPr/>
    </dgm:pt>
    <dgm:pt modelId="{592AFCA0-CF8C-4442-A509-9C1ECC9F2561}" type="pres">
      <dgm:prSet presAssocID="{045EEE8A-8214-4B14-8DF8-73613A4432E4}" presName="Name37" presStyleLbl="parChTrans1D3" presStyleIdx="5" presStyleCnt="9"/>
      <dgm:spPr/>
    </dgm:pt>
    <dgm:pt modelId="{CA760828-8DBC-4575-BAF1-6301E7A05695}" type="pres">
      <dgm:prSet presAssocID="{7F25359E-ADD6-450C-AFCF-F4CB2FA1ACBC}" presName="hierRoot2" presStyleCnt="0">
        <dgm:presLayoutVars>
          <dgm:hierBranch val="init"/>
        </dgm:presLayoutVars>
      </dgm:prSet>
      <dgm:spPr/>
    </dgm:pt>
    <dgm:pt modelId="{C1E499C0-5043-4AF1-9350-C4BFF4F2EDCD}" type="pres">
      <dgm:prSet presAssocID="{7F25359E-ADD6-450C-AFCF-F4CB2FA1ACBC}" presName="rootComposite" presStyleCnt="0"/>
      <dgm:spPr/>
    </dgm:pt>
    <dgm:pt modelId="{7FE75490-8209-4265-B3F4-88D0F3FBB8BA}" type="pres">
      <dgm:prSet presAssocID="{7F25359E-ADD6-450C-AFCF-F4CB2FA1ACBC}" presName="rootText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7EE48CB-B1B5-46A1-B19C-9857044A99A4}" type="pres">
      <dgm:prSet presAssocID="{7F25359E-ADD6-450C-AFCF-F4CB2FA1ACBC}" presName="rootConnector" presStyleLbl="node3" presStyleIdx="5" presStyleCnt="9"/>
      <dgm:spPr/>
      <dgm:t>
        <a:bodyPr/>
        <a:lstStyle/>
        <a:p>
          <a:endParaRPr lang="zh-CN" altLang="en-US"/>
        </a:p>
      </dgm:t>
    </dgm:pt>
    <dgm:pt modelId="{01A67420-4DE2-4A7A-AC82-8216B1B30FEC}" type="pres">
      <dgm:prSet presAssocID="{7F25359E-ADD6-450C-AFCF-F4CB2FA1ACBC}" presName="hierChild4" presStyleCnt="0"/>
      <dgm:spPr/>
    </dgm:pt>
    <dgm:pt modelId="{7F564223-5EB6-496E-80FB-5AFF335799A0}" type="pres">
      <dgm:prSet presAssocID="{7F25359E-ADD6-450C-AFCF-F4CB2FA1ACBC}" presName="hierChild5" presStyleCnt="0"/>
      <dgm:spPr/>
    </dgm:pt>
    <dgm:pt modelId="{2B25F769-F8A2-426A-A75F-37AC0B3233FF}" type="pres">
      <dgm:prSet presAssocID="{FA0EB3CC-649A-4ABD-A7E4-B8087365D518}" presName="Name37" presStyleLbl="parChTrans1D3" presStyleIdx="6" presStyleCnt="9"/>
      <dgm:spPr/>
    </dgm:pt>
    <dgm:pt modelId="{8D8A0F68-CC0D-4165-9FF7-0CDA99295DE4}" type="pres">
      <dgm:prSet presAssocID="{154E5922-86E9-4A67-B7F2-2F85856B33AB}" presName="hierRoot2" presStyleCnt="0">
        <dgm:presLayoutVars>
          <dgm:hierBranch val="init"/>
        </dgm:presLayoutVars>
      </dgm:prSet>
      <dgm:spPr/>
    </dgm:pt>
    <dgm:pt modelId="{A57D9D3F-E6A8-49FA-86B8-9D8C17EECAE8}" type="pres">
      <dgm:prSet presAssocID="{154E5922-86E9-4A67-B7F2-2F85856B33AB}" presName="rootComposite" presStyleCnt="0"/>
      <dgm:spPr/>
    </dgm:pt>
    <dgm:pt modelId="{947ADEF4-ADAB-4623-83CA-1233C56241EB}" type="pres">
      <dgm:prSet presAssocID="{154E5922-86E9-4A67-B7F2-2F85856B33AB}" presName="rootText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F5226E5-C0FF-4E10-BF68-782B3877F28A}" type="pres">
      <dgm:prSet presAssocID="{154E5922-86E9-4A67-B7F2-2F85856B33AB}" presName="rootConnector" presStyleLbl="node3" presStyleIdx="6" presStyleCnt="9"/>
      <dgm:spPr/>
      <dgm:t>
        <a:bodyPr/>
        <a:lstStyle/>
        <a:p>
          <a:endParaRPr lang="zh-CN" altLang="en-US"/>
        </a:p>
      </dgm:t>
    </dgm:pt>
    <dgm:pt modelId="{1DD962CF-BA07-4DE8-881B-D2799C224225}" type="pres">
      <dgm:prSet presAssocID="{154E5922-86E9-4A67-B7F2-2F85856B33AB}" presName="hierChild4" presStyleCnt="0"/>
      <dgm:spPr/>
    </dgm:pt>
    <dgm:pt modelId="{90D7FCFB-0299-4AAE-B3C7-E2139776D0D0}" type="pres">
      <dgm:prSet presAssocID="{154E5922-86E9-4A67-B7F2-2F85856B33AB}" presName="hierChild5" presStyleCnt="0"/>
      <dgm:spPr/>
    </dgm:pt>
    <dgm:pt modelId="{C3AFDC1C-48A6-4FC3-B738-440C9D62C7CD}" type="pres">
      <dgm:prSet presAssocID="{11EFA8C8-254E-4889-8845-91DDC34DF6B3}" presName="hierChild5" presStyleCnt="0"/>
      <dgm:spPr/>
    </dgm:pt>
    <dgm:pt modelId="{5866925E-3157-4E17-9B43-AFC7E59B8E01}" type="pres">
      <dgm:prSet presAssocID="{12948DD6-3FB2-433C-B408-773E45D397DF}" presName="Name37" presStyleLbl="parChTrans1D2" presStyleIdx="3" presStyleCnt="5"/>
      <dgm:spPr/>
    </dgm:pt>
    <dgm:pt modelId="{B65E4863-B97D-408A-9759-9C292B1EB303}" type="pres">
      <dgm:prSet presAssocID="{538D4C56-05D1-401F-9832-D47F51ACC938}" presName="hierRoot2" presStyleCnt="0">
        <dgm:presLayoutVars>
          <dgm:hierBranch val="init"/>
        </dgm:presLayoutVars>
      </dgm:prSet>
      <dgm:spPr/>
    </dgm:pt>
    <dgm:pt modelId="{408813A6-5780-4DD2-AB61-1A0A14CE1233}" type="pres">
      <dgm:prSet presAssocID="{538D4C56-05D1-401F-9832-D47F51ACC938}" presName="rootComposite" presStyleCnt="0"/>
      <dgm:spPr/>
    </dgm:pt>
    <dgm:pt modelId="{FBC33737-E92B-4C69-B3ED-87F6900BB051}" type="pres">
      <dgm:prSet presAssocID="{538D4C56-05D1-401F-9832-D47F51ACC938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80408E-6FEF-4FF3-BFF5-77CC0F8CD968}" type="pres">
      <dgm:prSet presAssocID="{538D4C56-05D1-401F-9832-D47F51ACC938}" presName="rootConnector" presStyleLbl="node2" presStyleIdx="3" presStyleCnt="5"/>
      <dgm:spPr/>
      <dgm:t>
        <a:bodyPr/>
        <a:lstStyle/>
        <a:p>
          <a:endParaRPr lang="zh-CN" altLang="en-US"/>
        </a:p>
      </dgm:t>
    </dgm:pt>
    <dgm:pt modelId="{08E809D4-D250-41B0-AE1F-13DC1CA7946A}" type="pres">
      <dgm:prSet presAssocID="{538D4C56-05D1-401F-9832-D47F51ACC938}" presName="hierChild4" presStyleCnt="0"/>
      <dgm:spPr/>
    </dgm:pt>
    <dgm:pt modelId="{2C0D162D-EF5A-4296-8EA5-6E86673827BA}" type="pres">
      <dgm:prSet presAssocID="{32424A7D-480F-4DAE-8C01-77C7A37065C6}" presName="Name37" presStyleLbl="parChTrans1D3" presStyleIdx="7" presStyleCnt="9"/>
      <dgm:spPr/>
    </dgm:pt>
    <dgm:pt modelId="{DA7F685A-453F-42E3-8B17-2F11014B9B67}" type="pres">
      <dgm:prSet presAssocID="{505E575E-EBD7-4FE1-8F70-EE45D123D8CE}" presName="hierRoot2" presStyleCnt="0">
        <dgm:presLayoutVars>
          <dgm:hierBranch val="init"/>
        </dgm:presLayoutVars>
      </dgm:prSet>
      <dgm:spPr/>
    </dgm:pt>
    <dgm:pt modelId="{E058745E-EDAB-4D01-83D0-7E4A7AF02B56}" type="pres">
      <dgm:prSet presAssocID="{505E575E-EBD7-4FE1-8F70-EE45D123D8CE}" presName="rootComposite" presStyleCnt="0"/>
      <dgm:spPr/>
    </dgm:pt>
    <dgm:pt modelId="{0A4EF246-C8B3-4101-B930-72F014295855}" type="pres">
      <dgm:prSet presAssocID="{505E575E-EBD7-4FE1-8F70-EE45D123D8CE}" presName="rootText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07E1BB6-EF32-4720-9B01-5D0035B294BC}" type="pres">
      <dgm:prSet presAssocID="{505E575E-EBD7-4FE1-8F70-EE45D123D8CE}" presName="rootConnector" presStyleLbl="node3" presStyleIdx="7" presStyleCnt="9"/>
      <dgm:spPr/>
      <dgm:t>
        <a:bodyPr/>
        <a:lstStyle/>
        <a:p>
          <a:endParaRPr lang="zh-CN" altLang="en-US"/>
        </a:p>
      </dgm:t>
    </dgm:pt>
    <dgm:pt modelId="{2A45C57A-E097-42A5-94AB-DD699DD65492}" type="pres">
      <dgm:prSet presAssocID="{505E575E-EBD7-4FE1-8F70-EE45D123D8CE}" presName="hierChild4" presStyleCnt="0"/>
      <dgm:spPr/>
    </dgm:pt>
    <dgm:pt modelId="{CD75D725-E164-4CF6-8515-A51A83503A99}" type="pres">
      <dgm:prSet presAssocID="{505E575E-EBD7-4FE1-8F70-EE45D123D8CE}" presName="hierChild5" presStyleCnt="0"/>
      <dgm:spPr/>
    </dgm:pt>
    <dgm:pt modelId="{A9201035-DA0A-455A-9FC6-04C7C1ABA368}" type="pres">
      <dgm:prSet presAssocID="{0B04D5BA-882F-4B0B-86F3-A776F10CFFB6}" presName="Name37" presStyleLbl="parChTrans1D3" presStyleIdx="8" presStyleCnt="9"/>
      <dgm:spPr/>
    </dgm:pt>
    <dgm:pt modelId="{BDA57452-D2CB-41AB-A462-A6B7F0DE9168}" type="pres">
      <dgm:prSet presAssocID="{B88531DD-4B47-43C5-97F7-630C9D035502}" presName="hierRoot2" presStyleCnt="0">
        <dgm:presLayoutVars>
          <dgm:hierBranch val="init"/>
        </dgm:presLayoutVars>
      </dgm:prSet>
      <dgm:spPr/>
    </dgm:pt>
    <dgm:pt modelId="{BF587C69-EBC4-4FCD-8106-7C7E74D3B1B1}" type="pres">
      <dgm:prSet presAssocID="{B88531DD-4B47-43C5-97F7-630C9D035502}" presName="rootComposite" presStyleCnt="0"/>
      <dgm:spPr/>
    </dgm:pt>
    <dgm:pt modelId="{03CB015F-EB1C-4E39-A200-F2381EC23B9A}" type="pres">
      <dgm:prSet presAssocID="{B88531DD-4B47-43C5-97F7-630C9D035502}" presName="rootText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2D8C652-1CBB-4B4C-BC5F-AD0CA1BE0724}" type="pres">
      <dgm:prSet presAssocID="{B88531DD-4B47-43C5-97F7-630C9D035502}" presName="rootConnector" presStyleLbl="node3" presStyleIdx="8" presStyleCnt="9"/>
      <dgm:spPr/>
      <dgm:t>
        <a:bodyPr/>
        <a:lstStyle/>
        <a:p>
          <a:endParaRPr lang="zh-CN" altLang="en-US"/>
        </a:p>
      </dgm:t>
    </dgm:pt>
    <dgm:pt modelId="{60B36487-31D4-48CE-AFE0-797DD10769AD}" type="pres">
      <dgm:prSet presAssocID="{B88531DD-4B47-43C5-97F7-630C9D035502}" presName="hierChild4" presStyleCnt="0"/>
      <dgm:spPr/>
    </dgm:pt>
    <dgm:pt modelId="{35ADC508-C700-4620-8066-EF69BFB6CC90}" type="pres">
      <dgm:prSet presAssocID="{C9C53A6C-7A5F-4DA2-BFB7-810BD39A94F4}" presName="Name37" presStyleLbl="parChTrans1D4" presStyleIdx="0" presStyleCnt="6"/>
      <dgm:spPr/>
    </dgm:pt>
    <dgm:pt modelId="{7CBB85AB-FC26-474A-95F6-1FC1CD23D4EC}" type="pres">
      <dgm:prSet presAssocID="{27872169-4D03-4F6E-A8E9-FE3219420EEF}" presName="hierRoot2" presStyleCnt="0">
        <dgm:presLayoutVars>
          <dgm:hierBranch val="init"/>
        </dgm:presLayoutVars>
      </dgm:prSet>
      <dgm:spPr/>
    </dgm:pt>
    <dgm:pt modelId="{02592E47-EB92-4657-8118-6C792ACD1B53}" type="pres">
      <dgm:prSet presAssocID="{27872169-4D03-4F6E-A8E9-FE3219420EEF}" presName="rootComposite" presStyleCnt="0"/>
      <dgm:spPr/>
    </dgm:pt>
    <dgm:pt modelId="{1AC0AAD7-85E8-48C2-BB55-BC6D9B17FF63}" type="pres">
      <dgm:prSet presAssocID="{27872169-4D03-4F6E-A8E9-FE3219420EEF}" presName="rootText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1858146-C58A-46D0-82DA-C63C64662607}" type="pres">
      <dgm:prSet presAssocID="{27872169-4D03-4F6E-A8E9-FE3219420EEF}" presName="rootConnector" presStyleLbl="node4" presStyleIdx="0" presStyleCnt="6"/>
      <dgm:spPr/>
      <dgm:t>
        <a:bodyPr/>
        <a:lstStyle/>
        <a:p>
          <a:endParaRPr lang="zh-CN" altLang="en-US"/>
        </a:p>
      </dgm:t>
    </dgm:pt>
    <dgm:pt modelId="{829DA784-F81B-4041-9450-DA392A20FB86}" type="pres">
      <dgm:prSet presAssocID="{27872169-4D03-4F6E-A8E9-FE3219420EEF}" presName="hierChild4" presStyleCnt="0"/>
      <dgm:spPr/>
    </dgm:pt>
    <dgm:pt modelId="{2FE34A33-BF92-4722-8AF0-7D453A2FC924}" type="pres">
      <dgm:prSet presAssocID="{27872169-4D03-4F6E-A8E9-FE3219420EEF}" presName="hierChild5" presStyleCnt="0"/>
      <dgm:spPr/>
    </dgm:pt>
    <dgm:pt modelId="{162FFB44-ADF7-4CB4-BA88-5823BD02E272}" type="pres">
      <dgm:prSet presAssocID="{B89AB9EF-BEBB-40E6-9A91-0F333EFF2046}" presName="Name37" presStyleLbl="parChTrans1D4" presStyleIdx="1" presStyleCnt="6"/>
      <dgm:spPr/>
    </dgm:pt>
    <dgm:pt modelId="{78200EA4-BD1A-4294-A412-E6081AB7C4D8}" type="pres">
      <dgm:prSet presAssocID="{6FC9DB79-D4F8-4CD2-96F2-62A9A20435B1}" presName="hierRoot2" presStyleCnt="0">
        <dgm:presLayoutVars>
          <dgm:hierBranch val="hang"/>
        </dgm:presLayoutVars>
      </dgm:prSet>
      <dgm:spPr/>
    </dgm:pt>
    <dgm:pt modelId="{23D09B6E-0374-483B-8075-E27DA404D548}" type="pres">
      <dgm:prSet presAssocID="{6FC9DB79-D4F8-4CD2-96F2-62A9A20435B1}" presName="rootComposite" presStyleCnt="0"/>
      <dgm:spPr/>
    </dgm:pt>
    <dgm:pt modelId="{2D17B6D4-E8DA-40DA-8995-DD4B63D20A32}" type="pres">
      <dgm:prSet presAssocID="{6FC9DB79-D4F8-4CD2-96F2-62A9A20435B1}" presName="rootText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54E1552-9AB2-43F9-A61E-DFCD970231BA}" type="pres">
      <dgm:prSet presAssocID="{6FC9DB79-D4F8-4CD2-96F2-62A9A20435B1}" presName="rootConnector" presStyleLbl="node4" presStyleIdx="1" presStyleCnt="6"/>
      <dgm:spPr/>
      <dgm:t>
        <a:bodyPr/>
        <a:lstStyle/>
        <a:p>
          <a:endParaRPr lang="zh-CN" altLang="en-US"/>
        </a:p>
      </dgm:t>
    </dgm:pt>
    <dgm:pt modelId="{6551D5B4-0BD6-4099-8874-8D0FB6DFBF31}" type="pres">
      <dgm:prSet presAssocID="{6FC9DB79-D4F8-4CD2-96F2-62A9A20435B1}" presName="hierChild4" presStyleCnt="0"/>
      <dgm:spPr/>
    </dgm:pt>
    <dgm:pt modelId="{1A93F1D1-B2D4-4572-AD02-6FA84AAAC686}" type="pres">
      <dgm:prSet presAssocID="{6FC9DB79-D4F8-4CD2-96F2-62A9A20435B1}" presName="hierChild5" presStyleCnt="0"/>
      <dgm:spPr/>
    </dgm:pt>
    <dgm:pt modelId="{EB6F7795-35E3-4D22-B1CA-39CB0968E22C}" type="pres">
      <dgm:prSet presAssocID="{1EA5127A-0D1D-4E1E-9268-F675E0506B3D}" presName="Name37" presStyleLbl="parChTrans1D4" presStyleIdx="2" presStyleCnt="6"/>
      <dgm:spPr/>
    </dgm:pt>
    <dgm:pt modelId="{573482D5-8127-4066-A3AD-74A24C87D83B}" type="pres">
      <dgm:prSet presAssocID="{CE4DE793-CA5A-45D3-A9C4-E0FA388B7E8A}" presName="hierRoot2" presStyleCnt="0">
        <dgm:presLayoutVars>
          <dgm:hierBranch val="init"/>
        </dgm:presLayoutVars>
      </dgm:prSet>
      <dgm:spPr/>
    </dgm:pt>
    <dgm:pt modelId="{FAC64CCB-FC35-422E-AB60-75387F5839E7}" type="pres">
      <dgm:prSet presAssocID="{CE4DE793-CA5A-45D3-A9C4-E0FA388B7E8A}" presName="rootComposite" presStyleCnt="0"/>
      <dgm:spPr/>
    </dgm:pt>
    <dgm:pt modelId="{DBECA1D2-EBA6-4526-BB81-9DA58486B21A}" type="pres">
      <dgm:prSet presAssocID="{CE4DE793-CA5A-45D3-A9C4-E0FA388B7E8A}" presName="rootText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49FB8BA-FE46-4CD3-9889-33129D4BF47A}" type="pres">
      <dgm:prSet presAssocID="{CE4DE793-CA5A-45D3-A9C4-E0FA388B7E8A}" presName="rootConnector" presStyleLbl="node4" presStyleIdx="2" presStyleCnt="6"/>
      <dgm:spPr/>
      <dgm:t>
        <a:bodyPr/>
        <a:lstStyle/>
        <a:p>
          <a:endParaRPr lang="zh-CN" altLang="en-US"/>
        </a:p>
      </dgm:t>
    </dgm:pt>
    <dgm:pt modelId="{FC0CF57A-AFA2-45F2-B743-E48DEA13B736}" type="pres">
      <dgm:prSet presAssocID="{CE4DE793-CA5A-45D3-A9C4-E0FA388B7E8A}" presName="hierChild4" presStyleCnt="0"/>
      <dgm:spPr/>
    </dgm:pt>
    <dgm:pt modelId="{3FE56A0F-CC4F-4515-A553-D6856D2A0A89}" type="pres">
      <dgm:prSet presAssocID="{CE4DE793-CA5A-45D3-A9C4-E0FA388B7E8A}" presName="hierChild5" presStyleCnt="0"/>
      <dgm:spPr/>
    </dgm:pt>
    <dgm:pt modelId="{9AF2F928-5F84-4759-9D21-46F397F124EA}" type="pres">
      <dgm:prSet presAssocID="{C3022EA5-B8C2-4F7F-A9D4-129FD3D3D899}" presName="Name37" presStyleLbl="parChTrans1D4" presStyleIdx="3" presStyleCnt="6"/>
      <dgm:spPr/>
    </dgm:pt>
    <dgm:pt modelId="{6CAFC21A-FA37-4E5E-AB99-54B41461B996}" type="pres">
      <dgm:prSet presAssocID="{514A559F-8B23-4B71-B632-D8607D001EEF}" presName="hierRoot2" presStyleCnt="0">
        <dgm:presLayoutVars>
          <dgm:hierBranch val="init"/>
        </dgm:presLayoutVars>
      </dgm:prSet>
      <dgm:spPr/>
    </dgm:pt>
    <dgm:pt modelId="{E554126F-1CFC-4DDA-A6EF-903B77E5357E}" type="pres">
      <dgm:prSet presAssocID="{514A559F-8B23-4B71-B632-D8607D001EEF}" presName="rootComposite" presStyleCnt="0"/>
      <dgm:spPr/>
    </dgm:pt>
    <dgm:pt modelId="{9170C9F5-A26A-4837-9E50-13268692E478}" type="pres">
      <dgm:prSet presAssocID="{514A559F-8B23-4B71-B632-D8607D001EEF}" presName="rootText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4296C94-8A45-47AD-8FF9-0FAD187BA6D6}" type="pres">
      <dgm:prSet presAssocID="{514A559F-8B23-4B71-B632-D8607D001EEF}" presName="rootConnector" presStyleLbl="node4" presStyleIdx="3" presStyleCnt="6"/>
      <dgm:spPr/>
      <dgm:t>
        <a:bodyPr/>
        <a:lstStyle/>
        <a:p>
          <a:endParaRPr lang="zh-CN" altLang="en-US"/>
        </a:p>
      </dgm:t>
    </dgm:pt>
    <dgm:pt modelId="{41FAAC69-3260-49AA-8D4C-7C560B069638}" type="pres">
      <dgm:prSet presAssocID="{514A559F-8B23-4B71-B632-D8607D001EEF}" presName="hierChild4" presStyleCnt="0"/>
      <dgm:spPr/>
    </dgm:pt>
    <dgm:pt modelId="{37FA17F5-FD5A-49A7-8B99-5CBB8B5C3D4B}" type="pres">
      <dgm:prSet presAssocID="{514A559F-8B23-4B71-B632-D8607D001EEF}" presName="hierChild5" presStyleCnt="0"/>
      <dgm:spPr/>
    </dgm:pt>
    <dgm:pt modelId="{3FD18D08-B7AF-4720-92BD-431DBA4B4946}" type="pres">
      <dgm:prSet presAssocID="{5B1172DA-F774-4C8E-BD75-FCB4C6B9D543}" presName="Name37" presStyleLbl="parChTrans1D4" presStyleIdx="4" presStyleCnt="6"/>
      <dgm:spPr/>
    </dgm:pt>
    <dgm:pt modelId="{844CE409-96C3-47CB-80D9-52C66401C45C}" type="pres">
      <dgm:prSet presAssocID="{B8CE1E49-AC0A-4859-A059-DDEFC15911A7}" presName="hierRoot2" presStyleCnt="0">
        <dgm:presLayoutVars>
          <dgm:hierBranch val="init"/>
        </dgm:presLayoutVars>
      </dgm:prSet>
      <dgm:spPr/>
    </dgm:pt>
    <dgm:pt modelId="{F00794FB-4E23-40F4-929B-36F570A5CD04}" type="pres">
      <dgm:prSet presAssocID="{B8CE1E49-AC0A-4859-A059-DDEFC15911A7}" presName="rootComposite" presStyleCnt="0"/>
      <dgm:spPr/>
    </dgm:pt>
    <dgm:pt modelId="{AE82A1F3-FA3E-45E7-9222-1E1D64BA98AA}" type="pres">
      <dgm:prSet presAssocID="{B8CE1E49-AC0A-4859-A059-DDEFC15911A7}" presName="rootText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2148E1C-40D9-4230-8C01-14AB185D7AF8}" type="pres">
      <dgm:prSet presAssocID="{B8CE1E49-AC0A-4859-A059-DDEFC15911A7}" presName="rootConnector" presStyleLbl="node4" presStyleIdx="4" presStyleCnt="6"/>
      <dgm:spPr/>
      <dgm:t>
        <a:bodyPr/>
        <a:lstStyle/>
        <a:p>
          <a:endParaRPr lang="zh-CN" altLang="en-US"/>
        </a:p>
      </dgm:t>
    </dgm:pt>
    <dgm:pt modelId="{5C5AA0A1-4FDA-4196-9E3E-AB20B482B810}" type="pres">
      <dgm:prSet presAssocID="{B8CE1E49-AC0A-4859-A059-DDEFC15911A7}" presName="hierChild4" presStyleCnt="0"/>
      <dgm:spPr/>
    </dgm:pt>
    <dgm:pt modelId="{A688C37C-B1CD-4151-AF25-BA99C0D1ADBB}" type="pres">
      <dgm:prSet presAssocID="{B8CE1E49-AC0A-4859-A059-DDEFC15911A7}" presName="hierChild5" presStyleCnt="0"/>
      <dgm:spPr/>
    </dgm:pt>
    <dgm:pt modelId="{309F8ACB-FEFA-4B96-AD58-552D0A9F7E3F}" type="pres">
      <dgm:prSet presAssocID="{2AEFFF1F-8AAF-4E7A-9CBF-73D20764B71F}" presName="Name37" presStyleLbl="parChTrans1D4" presStyleIdx="5" presStyleCnt="6"/>
      <dgm:spPr/>
    </dgm:pt>
    <dgm:pt modelId="{FDA43D4A-9AFA-42C5-99CC-C735E3DC117B}" type="pres">
      <dgm:prSet presAssocID="{BE3EDE0A-A5D1-4670-A150-099390CFC16F}" presName="hierRoot2" presStyleCnt="0">
        <dgm:presLayoutVars>
          <dgm:hierBranch val="init"/>
        </dgm:presLayoutVars>
      </dgm:prSet>
      <dgm:spPr/>
    </dgm:pt>
    <dgm:pt modelId="{2CFE8F69-966C-4540-9774-6C7FAC662E3B}" type="pres">
      <dgm:prSet presAssocID="{BE3EDE0A-A5D1-4670-A150-099390CFC16F}" presName="rootComposite" presStyleCnt="0"/>
      <dgm:spPr/>
    </dgm:pt>
    <dgm:pt modelId="{F07ACDC1-3C09-4226-952D-6E30A8EF518D}" type="pres">
      <dgm:prSet presAssocID="{BE3EDE0A-A5D1-4670-A150-099390CFC16F}" presName="rootText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2068F9-42CB-4B74-A6FA-6B0ED6A6F944}" type="pres">
      <dgm:prSet presAssocID="{BE3EDE0A-A5D1-4670-A150-099390CFC16F}" presName="rootConnector" presStyleLbl="node4" presStyleIdx="5" presStyleCnt="6"/>
      <dgm:spPr/>
      <dgm:t>
        <a:bodyPr/>
        <a:lstStyle/>
        <a:p>
          <a:endParaRPr lang="zh-CN" altLang="en-US"/>
        </a:p>
      </dgm:t>
    </dgm:pt>
    <dgm:pt modelId="{A935FBC1-EA07-40B2-9F14-7F4D52AC8789}" type="pres">
      <dgm:prSet presAssocID="{BE3EDE0A-A5D1-4670-A150-099390CFC16F}" presName="hierChild4" presStyleCnt="0"/>
      <dgm:spPr/>
    </dgm:pt>
    <dgm:pt modelId="{933F838A-1442-47EC-9C6E-75B0336FE92B}" type="pres">
      <dgm:prSet presAssocID="{BE3EDE0A-A5D1-4670-A150-099390CFC16F}" presName="hierChild5" presStyleCnt="0"/>
      <dgm:spPr/>
    </dgm:pt>
    <dgm:pt modelId="{AA454600-C897-4F2F-84F1-CB9403A33371}" type="pres">
      <dgm:prSet presAssocID="{B88531DD-4B47-43C5-97F7-630C9D035502}" presName="hierChild5" presStyleCnt="0"/>
      <dgm:spPr/>
    </dgm:pt>
    <dgm:pt modelId="{9DBA633D-AE5D-49C8-8910-807FFDB1D8AA}" type="pres">
      <dgm:prSet presAssocID="{538D4C56-05D1-401F-9832-D47F51ACC938}" presName="hierChild5" presStyleCnt="0"/>
      <dgm:spPr/>
    </dgm:pt>
    <dgm:pt modelId="{E18EE120-B39D-4326-8482-74803F192EEC}" type="pres">
      <dgm:prSet presAssocID="{39477C3A-4313-4965-AA15-1EB308643B99}" presName="Name37" presStyleLbl="parChTrans1D2" presStyleIdx="4" presStyleCnt="5"/>
      <dgm:spPr/>
    </dgm:pt>
    <dgm:pt modelId="{C8A2E150-43A0-457E-8D40-10B2A58F3CE1}" type="pres">
      <dgm:prSet presAssocID="{EC6345A3-053A-4BEC-A5CB-B20B7BC3DCA6}" presName="hierRoot2" presStyleCnt="0">
        <dgm:presLayoutVars>
          <dgm:hierBranch val="init"/>
        </dgm:presLayoutVars>
      </dgm:prSet>
      <dgm:spPr/>
    </dgm:pt>
    <dgm:pt modelId="{9D6EFDA3-6DAE-401C-94FF-8A1AF00BE964}" type="pres">
      <dgm:prSet presAssocID="{EC6345A3-053A-4BEC-A5CB-B20B7BC3DCA6}" presName="rootComposite" presStyleCnt="0"/>
      <dgm:spPr/>
    </dgm:pt>
    <dgm:pt modelId="{E04FE931-F4C3-42DB-8E5C-1FAF5805DD61}" type="pres">
      <dgm:prSet presAssocID="{EC6345A3-053A-4BEC-A5CB-B20B7BC3DCA6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79400B7-547D-4779-B7C6-5FB0D62B9E35}" type="pres">
      <dgm:prSet presAssocID="{EC6345A3-053A-4BEC-A5CB-B20B7BC3DCA6}" presName="rootConnector" presStyleLbl="node2" presStyleIdx="4" presStyleCnt="5"/>
      <dgm:spPr/>
      <dgm:t>
        <a:bodyPr/>
        <a:lstStyle/>
        <a:p>
          <a:endParaRPr lang="zh-CN" altLang="en-US"/>
        </a:p>
      </dgm:t>
    </dgm:pt>
    <dgm:pt modelId="{3662DC9C-BFFF-459C-916F-DDA9917993A8}" type="pres">
      <dgm:prSet presAssocID="{EC6345A3-053A-4BEC-A5CB-B20B7BC3DCA6}" presName="hierChild4" presStyleCnt="0"/>
      <dgm:spPr/>
    </dgm:pt>
    <dgm:pt modelId="{48C8F5EF-114A-48AE-BF41-38140104C149}" type="pres">
      <dgm:prSet presAssocID="{EC6345A3-053A-4BEC-A5CB-B20B7BC3DCA6}" presName="hierChild5" presStyleCnt="0"/>
      <dgm:spPr/>
    </dgm:pt>
    <dgm:pt modelId="{21B40C93-AD75-487D-A559-EBF07B6BB30C}" type="pres">
      <dgm:prSet presAssocID="{D3D9045B-F7C1-40BE-A6FD-B7258093BD93}" presName="hierChild3" presStyleCnt="0"/>
      <dgm:spPr/>
    </dgm:pt>
  </dgm:ptLst>
  <dgm:cxnLst>
    <dgm:cxn modelId="{629D816B-DEE4-4F84-A28A-64FD7428152E}" type="presOf" srcId="{7E778C99-3267-4CEB-BBB4-03474D4C05A9}" destId="{F2AF0D19-DB4D-41B4-BE72-BE7248731A71}" srcOrd="0" destOrd="0" presId="urn:microsoft.com/office/officeart/2005/8/layout/orgChart1#1"/>
    <dgm:cxn modelId="{EF24A4C6-CE0D-4838-B97F-F28E43A128E4}" srcId="{538D4C56-05D1-401F-9832-D47F51ACC938}" destId="{505E575E-EBD7-4FE1-8F70-EE45D123D8CE}" srcOrd="0" destOrd="0" parTransId="{32424A7D-480F-4DAE-8C01-77C7A37065C6}" sibTransId="{DF2B0CD5-ECF3-46EE-8A24-1A3669CCB4EB}"/>
    <dgm:cxn modelId="{11D90980-DFF0-47F9-9169-DD2DE9678525}" type="presOf" srcId="{87E0BB03-66BB-4197-B463-2DBC619EC6BA}" destId="{CE7C1DE6-5AB0-4302-8737-98C3F6F270C0}" srcOrd="0" destOrd="0" presId="urn:microsoft.com/office/officeart/2005/8/layout/orgChart1#1"/>
    <dgm:cxn modelId="{58AC74CE-3542-4A59-8B45-1E4A8958B575}" type="presOf" srcId="{C4CAFC89-47AE-415C-B4F3-335F7A85E468}" destId="{75882664-0062-4BA4-A546-20839367CBE1}" srcOrd="0" destOrd="0" presId="urn:microsoft.com/office/officeart/2005/8/layout/orgChart1#1"/>
    <dgm:cxn modelId="{A546CA3D-9344-46C6-9C05-83AA2277C454}" type="presOf" srcId="{514A559F-8B23-4B71-B632-D8607D001EEF}" destId="{44296C94-8A45-47AD-8FF9-0FAD187BA6D6}" srcOrd="1" destOrd="0" presId="urn:microsoft.com/office/officeart/2005/8/layout/orgChart1#1"/>
    <dgm:cxn modelId="{C4FEDD26-3B45-4FD1-97C5-1CC7B25CE5FB}" type="presOf" srcId="{5B1172DA-F774-4C8E-BD75-FCB4C6B9D543}" destId="{3FD18D08-B7AF-4720-92BD-431DBA4B4946}" srcOrd="0" destOrd="0" presId="urn:microsoft.com/office/officeart/2005/8/layout/orgChart1#1"/>
    <dgm:cxn modelId="{AFB1C95B-3C89-44C6-811C-14634898F674}" type="presOf" srcId="{7F25359E-ADD6-450C-AFCF-F4CB2FA1ACBC}" destId="{87EE48CB-B1B5-46A1-B19C-9857044A99A4}" srcOrd="1" destOrd="0" presId="urn:microsoft.com/office/officeart/2005/8/layout/orgChart1#1"/>
    <dgm:cxn modelId="{B8C57AC3-27C8-4BE4-B1D4-ABA61F856CC9}" srcId="{A535FE49-82A7-40A9-8805-02B219B928AA}" destId="{7E778C99-3267-4CEB-BBB4-03474D4C05A9}" srcOrd="3" destOrd="0" parTransId="{16E59BFF-2DF2-474E-8F2E-550851A98672}" sibTransId="{BEB8EBCC-205F-4EE2-B785-13FFEBC2783D}"/>
    <dgm:cxn modelId="{13BF0267-9389-48C4-9885-877032F22080}" type="presOf" srcId="{505E575E-EBD7-4FE1-8F70-EE45D123D8CE}" destId="{0A4EF246-C8B3-4101-B930-72F014295855}" srcOrd="0" destOrd="0" presId="urn:microsoft.com/office/officeart/2005/8/layout/orgChart1#1"/>
    <dgm:cxn modelId="{BD9224C8-C502-45B3-A7A3-AC2ECC552422}" type="presOf" srcId="{16E59BFF-2DF2-474E-8F2E-550851A98672}" destId="{4BF7381D-D19B-464D-8690-D103A31C2726}" srcOrd="0" destOrd="0" presId="urn:microsoft.com/office/officeart/2005/8/layout/orgChart1#1"/>
    <dgm:cxn modelId="{BB9A3F64-A3DC-4196-8D24-81B3C44CB5C2}" type="presOf" srcId="{B88531DD-4B47-43C5-97F7-630C9D035502}" destId="{03CB015F-EB1C-4E39-A200-F2381EC23B9A}" srcOrd="0" destOrd="0" presId="urn:microsoft.com/office/officeart/2005/8/layout/orgChart1#1"/>
    <dgm:cxn modelId="{F048D385-5A3B-4E4F-BE7E-B0F45F8FE432}" type="presOf" srcId="{C3022EA5-B8C2-4F7F-A9D4-129FD3D3D899}" destId="{9AF2F928-5F84-4759-9D21-46F397F124EA}" srcOrd="0" destOrd="0" presId="urn:microsoft.com/office/officeart/2005/8/layout/orgChart1#1"/>
    <dgm:cxn modelId="{0A374803-D811-4DAD-997F-251F3C4BAFC9}" type="presOf" srcId="{A535FE49-82A7-40A9-8805-02B219B928AA}" destId="{D8C00657-F75F-4725-B365-484D9116D96A}" srcOrd="0" destOrd="0" presId="urn:microsoft.com/office/officeart/2005/8/layout/orgChart1#1"/>
    <dgm:cxn modelId="{60BE65CC-CB54-4BA9-8267-7EE80EB40BF9}" srcId="{D3D9045B-F7C1-40BE-A6FD-B7258093BD93}" destId="{538D4C56-05D1-401F-9832-D47F51ACC938}" srcOrd="3" destOrd="0" parTransId="{12948DD6-3FB2-433C-B408-773E45D397DF}" sibTransId="{69A04C22-1FCF-405C-B117-D607A7D5A494}"/>
    <dgm:cxn modelId="{85D08535-8C50-4A1C-97B9-3703ABA0629B}" type="presOf" srcId="{BE3EDE0A-A5D1-4670-A150-099390CFC16F}" destId="{6D2068F9-42CB-4B74-A6FA-6B0ED6A6F944}" srcOrd="1" destOrd="0" presId="urn:microsoft.com/office/officeart/2005/8/layout/orgChart1#1"/>
    <dgm:cxn modelId="{1DAF2A74-6081-4AE6-B0FA-5862E1201C8E}" type="presOf" srcId="{27872169-4D03-4F6E-A8E9-FE3219420EEF}" destId="{11858146-C58A-46D0-82DA-C63C64662607}" srcOrd="1" destOrd="0" presId="urn:microsoft.com/office/officeart/2005/8/layout/orgChart1#1"/>
    <dgm:cxn modelId="{F0001BB5-EB7C-4BA6-B5CE-297C11AC46BD}" type="presOf" srcId="{32424A7D-480F-4DAE-8C01-77C7A37065C6}" destId="{2C0D162D-EF5A-4296-8EA5-6E86673827BA}" srcOrd="0" destOrd="0" presId="urn:microsoft.com/office/officeart/2005/8/layout/orgChart1#1"/>
    <dgm:cxn modelId="{BE9B4528-2F11-4989-B4F8-5B9C501F4617}" type="presOf" srcId="{CE4DE793-CA5A-45D3-A9C4-E0FA388B7E8A}" destId="{449FB8BA-FE46-4CD3-9889-33129D4BF47A}" srcOrd="1" destOrd="0" presId="urn:microsoft.com/office/officeart/2005/8/layout/orgChart1#1"/>
    <dgm:cxn modelId="{045738C6-6521-4E13-8EAB-D785BF3AA95C}" type="presOf" srcId="{27872169-4D03-4F6E-A8E9-FE3219420EEF}" destId="{1AC0AAD7-85E8-48C2-BB55-BC6D9B17FF63}" srcOrd="0" destOrd="0" presId="urn:microsoft.com/office/officeart/2005/8/layout/orgChart1#1"/>
    <dgm:cxn modelId="{952E2B9A-0696-47C9-B40C-880485C60186}" type="presOf" srcId="{B88531DD-4B47-43C5-97F7-630C9D035502}" destId="{02D8C652-1CBB-4B4C-BC5F-AD0CA1BE0724}" srcOrd="1" destOrd="0" presId="urn:microsoft.com/office/officeart/2005/8/layout/orgChart1#1"/>
    <dgm:cxn modelId="{662FCA49-223D-4BD1-8307-5DEB2651BFBB}" type="presOf" srcId="{FA0EB3CC-649A-4ABD-A7E4-B8087365D518}" destId="{2B25F769-F8A2-426A-A75F-37AC0B3233FF}" srcOrd="0" destOrd="0" presId="urn:microsoft.com/office/officeart/2005/8/layout/orgChart1#1"/>
    <dgm:cxn modelId="{5C9E2919-5AFA-42A9-A782-C6A6B001700A}" srcId="{D3D9045B-F7C1-40BE-A6FD-B7258093BD93}" destId="{A535FE49-82A7-40A9-8805-02B219B928AA}" srcOrd="1" destOrd="0" parTransId="{D897A025-95E9-4B81-9620-8B2556C8147F}" sibTransId="{544F45B5-CF4E-4CF1-A3E6-4D05268A9885}"/>
    <dgm:cxn modelId="{8C38D399-033D-40B6-BB80-5C90257F9C52}" type="presOf" srcId="{ECA6C750-2F1A-4945-A477-806C2556BEC4}" destId="{546D8FD4-6BD8-4B76-967E-7AECD9CE06F8}" srcOrd="0" destOrd="0" presId="urn:microsoft.com/office/officeart/2005/8/layout/orgChart1#1"/>
    <dgm:cxn modelId="{0A6D4A9B-92BC-414A-A124-1ECDA656B980}" type="presOf" srcId="{0B04D5BA-882F-4B0B-86F3-A776F10CFFB6}" destId="{A9201035-DA0A-455A-9FC6-04C7C1ABA368}" srcOrd="0" destOrd="0" presId="urn:microsoft.com/office/officeart/2005/8/layout/orgChart1#1"/>
    <dgm:cxn modelId="{C77E6E57-0B5D-4E38-971A-94392443C2E9}" srcId="{A535FE49-82A7-40A9-8805-02B219B928AA}" destId="{07482F35-8D50-49E8-B0A7-4908A5FC68F3}" srcOrd="0" destOrd="0" parTransId="{87E0BB03-66BB-4197-B463-2DBC619EC6BA}" sibTransId="{EECF23AA-5077-4D07-94C3-56CF9979F5D2}"/>
    <dgm:cxn modelId="{12CD2F0A-A800-432D-87CF-99F7F816A4F6}" srcId="{B88531DD-4B47-43C5-97F7-630C9D035502}" destId="{514A559F-8B23-4B71-B632-D8607D001EEF}" srcOrd="3" destOrd="0" parTransId="{C3022EA5-B8C2-4F7F-A9D4-129FD3D3D899}" sibTransId="{F58EEE07-565A-486D-9707-BD4725A3FA60}"/>
    <dgm:cxn modelId="{42E152A0-0E41-442E-BB8C-968DF9D53CCD}" type="presOf" srcId="{A535FE49-82A7-40A9-8805-02B219B928AA}" destId="{31A96FBD-BDFD-40A1-B88B-C212B9406E2A}" srcOrd="1" destOrd="0" presId="urn:microsoft.com/office/officeart/2005/8/layout/orgChart1#1"/>
    <dgm:cxn modelId="{4CA3CA82-8D02-4A56-A23A-8813875F892B}" srcId="{538D4C56-05D1-401F-9832-D47F51ACC938}" destId="{B88531DD-4B47-43C5-97F7-630C9D035502}" srcOrd="1" destOrd="0" parTransId="{0B04D5BA-882F-4B0B-86F3-A776F10CFFB6}" sibTransId="{957B6C8E-E2F6-49E3-868F-7D63197BFB69}"/>
    <dgm:cxn modelId="{DE96B48B-E065-48E9-88A1-0A04F4CD9153}" type="presOf" srcId="{BE3EDE0A-A5D1-4670-A150-099390CFC16F}" destId="{F07ACDC1-3C09-4226-952D-6E30A8EF518D}" srcOrd="0" destOrd="0" presId="urn:microsoft.com/office/officeart/2005/8/layout/orgChart1#1"/>
    <dgm:cxn modelId="{7737833E-09B2-4B9A-9BD7-A98CA6A22F85}" type="presOf" srcId="{B8CE1E49-AC0A-4859-A059-DDEFC15911A7}" destId="{AE82A1F3-FA3E-45E7-9222-1E1D64BA98AA}" srcOrd="0" destOrd="0" presId="urn:microsoft.com/office/officeart/2005/8/layout/orgChart1#1"/>
    <dgm:cxn modelId="{8CE104FB-436C-4ADA-97ED-EB22140DE4D7}" type="presOf" srcId="{01237CE5-4FCD-45CB-8217-3DC53BB8B815}" destId="{FAA79826-DFC9-4C36-BC7F-75B541CEE13F}" srcOrd="0" destOrd="0" presId="urn:microsoft.com/office/officeart/2005/8/layout/orgChart1#1"/>
    <dgm:cxn modelId="{9CCBEB4D-AA86-41CC-9A2E-84B3F91DFEB3}" type="presOf" srcId="{ECA6C750-2F1A-4945-A477-806C2556BEC4}" destId="{274ACD00-4A93-4ABD-A98B-5CA936DE3897}" srcOrd="1" destOrd="0" presId="urn:microsoft.com/office/officeart/2005/8/layout/orgChart1#1"/>
    <dgm:cxn modelId="{5E3F38CE-9417-4008-BDC7-8D1EBD6CEBBD}" type="presOf" srcId="{7E778C99-3267-4CEB-BBB4-03474D4C05A9}" destId="{1DC59B08-FF05-45A3-ACB3-9CE84A4FF3AE}" srcOrd="1" destOrd="0" presId="urn:microsoft.com/office/officeart/2005/8/layout/orgChart1#1"/>
    <dgm:cxn modelId="{5E2A5173-8185-427D-B83A-8629F63A9ABA}" srcId="{B88531DD-4B47-43C5-97F7-630C9D035502}" destId="{B8CE1E49-AC0A-4859-A059-DDEFC15911A7}" srcOrd="4" destOrd="0" parTransId="{5B1172DA-F774-4C8E-BD75-FCB4C6B9D543}" sibTransId="{51FCCA1E-4CB3-469E-B44D-EC456CEED7C7}"/>
    <dgm:cxn modelId="{FCE28913-E9A3-468A-855F-A643738978C6}" srcId="{D3D9045B-F7C1-40BE-A6FD-B7258093BD93}" destId="{11EFA8C8-254E-4889-8845-91DDC34DF6B3}" srcOrd="2" destOrd="0" parTransId="{4C929D40-E065-46D1-B1DD-3C8E4835CE00}" sibTransId="{A928BC01-22A9-4043-BBAC-E9EC823454DB}"/>
    <dgm:cxn modelId="{74925352-DB55-4D53-94F7-04459FBD28AD}" type="presOf" srcId="{6FC9DB79-D4F8-4CD2-96F2-62A9A20435B1}" destId="{D54E1552-9AB2-43F9-A61E-DFCD970231BA}" srcOrd="1" destOrd="0" presId="urn:microsoft.com/office/officeart/2005/8/layout/orgChart1#1"/>
    <dgm:cxn modelId="{6DB89DF7-0FFE-496A-A509-474D9958FDE6}" type="presOf" srcId="{70C368D0-DFC5-4CE0-88CF-4C276A6C6E29}" destId="{951949DC-D9C9-4182-8DFF-6F61ACD219B7}" srcOrd="0" destOrd="0" presId="urn:microsoft.com/office/officeart/2005/8/layout/orgChart1#1"/>
    <dgm:cxn modelId="{E8149CE8-A7EC-42A4-9203-6427B64BA741}" type="presOf" srcId="{5DCEF59D-B70B-4918-A732-341DE44FA450}" destId="{72561C94-3ECE-4228-A78C-B10A95FB20FD}" srcOrd="0" destOrd="0" presId="urn:microsoft.com/office/officeart/2005/8/layout/orgChart1#1"/>
    <dgm:cxn modelId="{5C9CCCF2-1750-4A01-A77B-5F51FB16A898}" srcId="{11EFA8C8-254E-4889-8845-91DDC34DF6B3}" destId="{7F25359E-ADD6-450C-AFCF-F4CB2FA1ACBC}" srcOrd="1" destOrd="0" parTransId="{045EEE8A-8214-4B14-8DF8-73613A4432E4}" sibTransId="{B0B1F8D8-22BE-4681-BF36-E3B77BE71CCC}"/>
    <dgm:cxn modelId="{446766B3-8E7E-4C2A-8441-29A1FAFDABE9}" type="presOf" srcId="{CE4DE793-CA5A-45D3-A9C4-E0FA388B7E8A}" destId="{DBECA1D2-EBA6-4526-BB81-9DA58486B21A}" srcOrd="0" destOrd="0" presId="urn:microsoft.com/office/officeart/2005/8/layout/orgChart1#1"/>
    <dgm:cxn modelId="{14228012-A84F-4C9A-8AC6-3414EBA80846}" type="presOf" srcId="{538D4C56-05D1-401F-9832-D47F51ACC938}" destId="{4080408E-6FEF-4FF3-BFF5-77CC0F8CD968}" srcOrd="1" destOrd="0" presId="urn:microsoft.com/office/officeart/2005/8/layout/orgChart1#1"/>
    <dgm:cxn modelId="{C39698AC-BB29-433F-8F43-C74EECF395E3}" type="presOf" srcId="{614295DC-66EC-4898-8137-C2C2ACAFE3BD}" destId="{3F3EBD63-AE52-4764-B81E-8EEEA8BAA598}" srcOrd="1" destOrd="0" presId="urn:microsoft.com/office/officeart/2005/8/layout/orgChart1#1"/>
    <dgm:cxn modelId="{1C495CFA-A23B-436C-BFD6-304FAE667B9E}" type="presOf" srcId="{E84FC09D-85CA-445E-A95D-BB42C3B8283E}" destId="{BE56763F-C86F-4004-96DC-A210FA1F7DF6}" srcOrd="0" destOrd="0" presId="urn:microsoft.com/office/officeart/2005/8/layout/orgChart1#1"/>
    <dgm:cxn modelId="{135B38CD-FBA4-49A8-B2BD-EB9C1DDC338C}" type="presOf" srcId="{07482F35-8D50-49E8-B0A7-4908A5FC68F3}" destId="{B6B2DE31-BFED-4CC5-B9FC-4C7807ED62D5}" srcOrd="0" destOrd="0" presId="urn:microsoft.com/office/officeart/2005/8/layout/orgChart1#1"/>
    <dgm:cxn modelId="{A2B3873D-3E26-421C-A45E-B450497C8CFC}" srcId="{E84FC09D-85CA-445E-A95D-BB42C3B8283E}" destId="{D3D9045B-F7C1-40BE-A6FD-B7258093BD93}" srcOrd="0" destOrd="0" parTransId="{2FD22999-7EE8-40F7-9150-5AC60D861F99}" sibTransId="{AE920B09-6634-4FA7-A661-8BDD2A6460C6}"/>
    <dgm:cxn modelId="{3A3908A7-EC8D-4453-BAFF-13815A9C1026}" type="presOf" srcId="{DDDE97C8-4EB4-45C7-86BC-BF6A8BD63756}" destId="{E4857025-4EB2-423B-B9CD-AF3352084284}" srcOrd="0" destOrd="0" presId="urn:microsoft.com/office/officeart/2005/8/layout/orgChart1#1"/>
    <dgm:cxn modelId="{B9110772-D755-4486-A6FF-116E46D9248E}" type="presOf" srcId="{9029913A-BA6E-4289-815F-4FB803B56BDF}" destId="{7EAE7ADD-F925-44B4-AC31-8DDB5D1F9394}" srcOrd="0" destOrd="0" presId="urn:microsoft.com/office/officeart/2005/8/layout/orgChart1#1"/>
    <dgm:cxn modelId="{25B4959B-14DC-4D4F-8129-5D8E033A1784}" type="presOf" srcId="{01237CE5-4FCD-45CB-8217-3DC53BB8B815}" destId="{97F0E4AF-FD98-4896-82F4-52A3466C7A6A}" srcOrd="1" destOrd="0" presId="urn:microsoft.com/office/officeart/2005/8/layout/orgChart1#1"/>
    <dgm:cxn modelId="{3EA596C2-15DB-4260-960B-9D50BC85B35A}" srcId="{B88531DD-4B47-43C5-97F7-630C9D035502}" destId="{6FC9DB79-D4F8-4CD2-96F2-62A9A20435B1}" srcOrd="1" destOrd="0" parTransId="{B89AB9EF-BEBB-40E6-9A91-0F333EFF2046}" sibTransId="{5056499C-6A03-441A-A69B-282B4B0CAE4B}"/>
    <dgm:cxn modelId="{7A9CE969-55D8-4947-8CB2-3E1BB55C7CB6}" type="presOf" srcId="{07482F35-8D50-49E8-B0A7-4908A5FC68F3}" destId="{15534C04-CD21-4922-9697-BA19C7F5CE4D}" srcOrd="1" destOrd="0" presId="urn:microsoft.com/office/officeart/2005/8/layout/orgChart1#1"/>
    <dgm:cxn modelId="{EC057897-FA33-4B94-971E-5D06A1033A70}" type="presOf" srcId="{12948DD6-3FB2-433C-B408-773E45D397DF}" destId="{5866925E-3157-4E17-9B43-AFC7E59B8E01}" srcOrd="0" destOrd="0" presId="urn:microsoft.com/office/officeart/2005/8/layout/orgChart1#1"/>
    <dgm:cxn modelId="{F5B83D5C-298E-49FD-AAC7-43644D95A1CD}" type="presOf" srcId="{7F25359E-ADD6-450C-AFCF-F4CB2FA1ACBC}" destId="{7FE75490-8209-4265-B3F4-88D0F3FBB8BA}" srcOrd="0" destOrd="0" presId="urn:microsoft.com/office/officeart/2005/8/layout/orgChart1#1"/>
    <dgm:cxn modelId="{CBAB47B9-5D9D-4F75-BB49-6B64B8A6B64E}" srcId="{B88531DD-4B47-43C5-97F7-630C9D035502}" destId="{27872169-4D03-4F6E-A8E9-FE3219420EEF}" srcOrd="0" destOrd="0" parTransId="{C9C53A6C-7A5F-4DA2-BFB7-810BD39A94F4}" sibTransId="{67012807-27E1-4C55-8318-DFCC88605B67}"/>
    <dgm:cxn modelId="{F88A924A-4681-4609-901A-94FD10C2A8D9}" srcId="{A535FE49-82A7-40A9-8805-02B219B928AA}" destId="{ECA6C750-2F1A-4945-A477-806C2556BEC4}" srcOrd="1" destOrd="0" parTransId="{70C368D0-DFC5-4CE0-88CF-4C276A6C6E29}" sibTransId="{EF0F76A2-EEAC-4A3F-A082-E16EA00D66BD}"/>
    <dgm:cxn modelId="{5C54412E-5947-4B19-BB92-929203E2953E}" type="presOf" srcId="{D3D9045B-F7C1-40BE-A6FD-B7258093BD93}" destId="{034B669C-0164-4B20-A5FE-E7AAC285FFE6}" srcOrd="0" destOrd="0" presId="urn:microsoft.com/office/officeart/2005/8/layout/orgChart1#1"/>
    <dgm:cxn modelId="{AF4ADEDE-9EAC-4776-AE5E-9A076EAD99B2}" srcId="{B88531DD-4B47-43C5-97F7-630C9D035502}" destId="{CE4DE793-CA5A-45D3-A9C4-E0FA388B7E8A}" srcOrd="2" destOrd="0" parTransId="{1EA5127A-0D1D-4E1E-9268-F675E0506B3D}" sibTransId="{B539CB6F-C50D-4FE9-AB4A-45EF04C5F1A3}"/>
    <dgm:cxn modelId="{23641D1E-F362-4A65-B81B-FA4E183F6EF1}" type="presOf" srcId="{D3D9045B-F7C1-40BE-A6FD-B7258093BD93}" destId="{F59B0DA7-C8E2-4C26-B04E-E887A25121C9}" srcOrd="1" destOrd="0" presId="urn:microsoft.com/office/officeart/2005/8/layout/orgChart1#1"/>
    <dgm:cxn modelId="{C4AFEA48-240D-4687-BAA3-C44B30A9C228}" srcId="{11EFA8C8-254E-4889-8845-91DDC34DF6B3}" destId="{01237CE5-4FCD-45CB-8217-3DC53BB8B815}" srcOrd="0" destOrd="0" parTransId="{9029913A-BA6E-4289-815F-4FB803B56BDF}" sibTransId="{0226CE70-87E4-467C-9874-6530CBA0D0F7}"/>
    <dgm:cxn modelId="{F6A2F654-A0DE-4105-ACD5-0B5007748E45}" type="presOf" srcId="{4C929D40-E065-46D1-B1DD-3C8E4835CE00}" destId="{451F1E99-D5E5-4A01-B2AD-CB9E5E31E084}" srcOrd="0" destOrd="0" presId="urn:microsoft.com/office/officeart/2005/8/layout/orgChart1#1"/>
    <dgm:cxn modelId="{8D7D5E5D-9A68-40D7-A421-AE2C93775397}" type="presOf" srcId="{39477C3A-4313-4965-AA15-1EB308643B99}" destId="{E18EE120-B39D-4326-8482-74803F192EEC}" srcOrd="0" destOrd="0" presId="urn:microsoft.com/office/officeart/2005/8/layout/orgChart1#1"/>
    <dgm:cxn modelId="{A079AD0A-2DC4-4855-AB09-9E27F6F6A8AC}" type="presOf" srcId="{6FC9DB79-D4F8-4CD2-96F2-62A9A20435B1}" destId="{2D17B6D4-E8DA-40DA-8995-DD4B63D20A32}" srcOrd="0" destOrd="0" presId="urn:microsoft.com/office/officeart/2005/8/layout/orgChart1#1"/>
    <dgm:cxn modelId="{09390BEC-93F6-4CFC-977D-BA656A21A46F}" type="presOf" srcId="{514A559F-8B23-4B71-B632-D8607D001EEF}" destId="{9170C9F5-A26A-4837-9E50-13268692E478}" srcOrd="0" destOrd="0" presId="urn:microsoft.com/office/officeart/2005/8/layout/orgChart1#1"/>
    <dgm:cxn modelId="{CCF0BE7F-87A4-435E-A7E5-086F56CA5CAB}" type="presOf" srcId="{EC6345A3-053A-4BEC-A5CB-B20B7BC3DCA6}" destId="{079400B7-547D-4779-B7C6-5FB0D62B9E35}" srcOrd="1" destOrd="0" presId="urn:microsoft.com/office/officeart/2005/8/layout/orgChart1#1"/>
    <dgm:cxn modelId="{EB654C74-9336-42BD-91BF-6BB037953F49}" type="presOf" srcId="{B8CE1E49-AC0A-4859-A059-DDEFC15911A7}" destId="{32148E1C-40D9-4230-8C01-14AB185D7AF8}" srcOrd="1" destOrd="0" presId="urn:microsoft.com/office/officeart/2005/8/layout/orgChart1#1"/>
    <dgm:cxn modelId="{41E778B7-533F-4CAA-A5BD-A01D6000F4AF}" type="presOf" srcId="{C9C53A6C-7A5F-4DA2-BFB7-810BD39A94F4}" destId="{35ADC508-C700-4620-8066-EF69BFB6CC90}" srcOrd="0" destOrd="0" presId="urn:microsoft.com/office/officeart/2005/8/layout/orgChart1#1"/>
    <dgm:cxn modelId="{0AEFEA91-77F5-44F3-9A8A-EE317E6BB16E}" srcId="{D3D9045B-F7C1-40BE-A6FD-B7258093BD93}" destId="{EC6345A3-053A-4BEC-A5CB-B20B7BC3DCA6}" srcOrd="4" destOrd="0" parTransId="{39477C3A-4313-4965-AA15-1EB308643B99}" sibTransId="{41C33BB1-F1D7-48F8-A85A-73A526C87D88}"/>
    <dgm:cxn modelId="{7D12A888-C971-4C0F-8391-C915AD8B9718}" type="presOf" srcId="{1EA5127A-0D1D-4E1E-9268-F675E0506B3D}" destId="{EB6F7795-35E3-4D22-B1CA-39CB0968E22C}" srcOrd="0" destOrd="0" presId="urn:microsoft.com/office/officeart/2005/8/layout/orgChart1#1"/>
    <dgm:cxn modelId="{CAF7D94E-64B1-4F3A-AAC1-47B6CAA7A7D3}" type="presOf" srcId="{505E575E-EBD7-4FE1-8F70-EE45D123D8CE}" destId="{007E1BB6-EF32-4720-9B01-5D0035B294BC}" srcOrd="1" destOrd="0" presId="urn:microsoft.com/office/officeart/2005/8/layout/orgChart1#1"/>
    <dgm:cxn modelId="{3DABD7C9-6DEF-4E9A-9C12-073176445156}" type="presOf" srcId="{154E5922-86E9-4A67-B7F2-2F85856B33AB}" destId="{947ADEF4-ADAB-4623-83CA-1233C56241EB}" srcOrd="0" destOrd="0" presId="urn:microsoft.com/office/officeart/2005/8/layout/orgChart1#1"/>
    <dgm:cxn modelId="{F4E68DDE-C0E3-423A-B8C4-298158F0DEFC}" srcId="{D3D9045B-F7C1-40BE-A6FD-B7258093BD93}" destId="{614295DC-66EC-4898-8137-C2C2ACAFE3BD}" srcOrd="0" destOrd="0" parTransId="{C4CAFC89-47AE-415C-B4F3-335F7A85E468}" sibTransId="{B459AE7A-BA24-441E-91B8-144C6DC46EEF}"/>
    <dgm:cxn modelId="{2371FDB4-412A-4064-A3CE-6FE1F9233837}" type="presOf" srcId="{11EFA8C8-254E-4889-8845-91DDC34DF6B3}" destId="{949C5B10-043F-48F5-B289-45AD0AF0F5B8}" srcOrd="1" destOrd="0" presId="urn:microsoft.com/office/officeart/2005/8/layout/orgChart1#1"/>
    <dgm:cxn modelId="{9B81B1F8-5F29-4519-8DE8-F7C9775ABC86}" srcId="{B88531DD-4B47-43C5-97F7-630C9D035502}" destId="{BE3EDE0A-A5D1-4670-A150-099390CFC16F}" srcOrd="5" destOrd="0" parTransId="{2AEFFF1F-8AAF-4E7A-9CBF-73D20764B71F}" sibTransId="{65A6DE0F-C708-4A10-801B-C638344343B9}"/>
    <dgm:cxn modelId="{21497D53-C327-47B7-A0DC-D66CACE9FF60}" type="presOf" srcId="{2AEFFF1F-8AAF-4E7A-9CBF-73D20764B71F}" destId="{309F8ACB-FEFA-4B96-AD58-552D0A9F7E3F}" srcOrd="0" destOrd="0" presId="urn:microsoft.com/office/officeart/2005/8/layout/orgChart1#1"/>
    <dgm:cxn modelId="{CC5D4E54-E1E1-4E43-B50F-68C96B08EAB7}" srcId="{A535FE49-82A7-40A9-8805-02B219B928AA}" destId="{5DCEF59D-B70B-4918-A732-341DE44FA450}" srcOrd="2" destOrd="0" parTransId="{DDDE97C8-4EB4-45C7-86BC-BF6A8BD63756}" sibTransId="{922BDB40-3E4B-4E63-9E0C-D6D378959264}"/>
    <dgm:cxn modelId="{A2132D85-FA88-476B-A637-B0F7B01CF179}" srcId="{11EFA8C8-254E-4889-8845-91DDC34DF6B3}" destId="{154E5922-86E9-4A67-B7F2-2F85856B33AB}" srcOrd="2" destOrd="0" parTransId="{FA0EB3CC-649A-4ABD-A7E4-B8087365D518}" sibTransId="{87A7BB1A-2347-4BB7-B3F7-67ED8F32D6FB}"/>
    <dgm:cxn modelId="{3C864FC9-B412-43FD-9FEF-E7AB05303D58}" type="presOf" srcId="{538D4C56-05D1-401F-9832-D47F51ACC938}" destId="{FBC33737-E92B-4C69-B3ED-87F6900BB051}" srcOrd="0" destOrd="0" presId="urn:microsoft.com/office/officeart/2005/8/layout/orgChart1#1"/>
    <dgm:cxn modelId="{205C37E0-BA38-456D-BF26-56C8DA87A28E}" type="presOf" srcId="{045EEE8A-8214-4B14-8DF8-73613A4432E4}" destId="{592AFCA0-CF8C-4442-A509-9C1ECC9F2561}" srcOrd="0" destOrd="0" presId="urn:microsoft.com/office/officeart/2005/8/layout/orgChart1#1"/>
    <dgm:cxn modelId="{BCAABD44-55BB-45C5-AD96-8F475A946E8D}" type="presOf" srcId="{5DCEF59D-B70B-4918-A732-341DE44FA450}" destId="{583146C9-5925-46B2-A151-91D288533813}" srcOrd="1" destOrd="0" presId="urn:microsoft.com/office/officeart/2005/8/layout/orgChart1#1"/>
    <dgm:cxn modelId="{6F98E32F-B7DC-4C5B-A834-A6EE885A8875}" type="presOf" srcId="{EC6345A3-053A-4BEC-A5CB-B20B7BC3DCA6}" destId="{E04FE931-F4C3-42DB-8E5C-1FAF5805DD61}" srcOrd="0" destOrd="0" presId="urn:microsoft.com/office/officeart/2005/8/layout/orgChart1#1"/>
    <dgm:cxn modelId="{7E131550-F10B-44D4-B844-DFA3A1082CF9}" type="presOf" srcId="{154E5922-86E9-4A67-B7F2-2F85856B33AB}" destId="{4F5226E5-C0FF-4E10-BF68-782B3877F28A}" srcOrd="1" destOrd="0" presId="urn:microsoft.com/office/officeart/2005/8/layout/orgChart1#1"/>
    <dgm:cxn modelId="{42C0F682-560A-4674-B92E-80B925823308}" type="presOf" srcId="{614295DC-66EC-4898-8137-C2C2ACAFE3BD}" destId="{E93C09B0-F29E-479A-A4C8-55D1B8AC6152}" srcOrd="0" destOrd="0" presId="urn:microsoft.com/office/officeart/2005/8/layout/orgChart1#1"/>
    <dgm:cxn modelId="{D9CFCD48-4CBC-4BBE-92E3-413815E051E7}" type="presOf" srcId="{B89AB9EF-BEBB-40E6-9A91-0F333EFF2046}" destId="{162FFB44-ADF7-4CB4-BA88-5823BD02E272}" srcOrd="0" destOrd="0" presId="urn:microsoft.com/office/officeart/2005/8/layout/orgChart1#1"/>
    <dgm:cxn modelId="{6201D064-AA9D-412F-9F8F-CC7D6B331915}" type="presOf" srcId="{D897A025-95E9-4B81-9620-8B2556C8147F}" destId="{DB6702C1-A3D5-40A2-AEBF-BD14883E15C3}" srcOrd="0" destOrd="0" presId="urn:microsoft.com/office/officeart/2005/8/layout/orgChart1#1"/>
    <dgm:cxn modelId="{B9E91B53-ADB7-40B3-8953-EFDF030B594F}" type="presOf" srcId="{11EFA8C8-254E-4889-8845-91DDC34DF6B3}" destId="{8E96EAFA-DD51-47A5-8A57-ECB86777B445}" srcOrd="0" destOrd="0" presId="urn:microsoft.com/office/officeart/2005/8/layout/orgChart1#1"/>
    <dgm:cxn modelId="{E1EAF2BC-4C0D-4D2D-B801-E29BEAB1C674}" type="presParOf" srcId="{BE56763F-C86F-4004-96DC-A210FA1F7DF6}" destId="{B5572291-EAFB-43C7-9694-2B784EBBD2F5}" srcOrd="0" destOrd="0" presId="urn:microsoft.com/office/officeart/2005/8/layout/orgChart1#1"/>
    <dgm:cxn modelId="{F84AB7A9-F547-43F3-9C93-9FD66D02C182}" type="presParOf" srcId="{B5572291-EAFB-43C7-9694-2B784EBBD2F5}" destId="{5C58C91B-9CB1-4CC3-BA8B-4C9AD54329C4}" srcOrd="0" destOrd="0" presId="urn:microsoft.com/office/officeart/2005/8/layout/orgChart1#1"/>
    <dgm:cxn modelId="{43B50BD9-BE00-4D25-BE77-F412159BB50C}" type="presParOf" srcId="{5C58C91B-9CB1-4CC3-BA8B-4C9AD54329C4}" destId="{034B669C-0164-4B20-A5FE-E7AAC285FFE6}" srcOrd="0" destOrd="0" presId="urn:microsoft.com/office/officeart/2005/8/layout/orgChart1#1"/>
    <dgm:cxn modelId="{5EA64BD9-5270-4DF4-A954-8362537828E0}" type="presParOf" srcId="{5C58C91B-9CB1-4CC3-BA8B-4C9AD54329C4}" destId="{F59B0DA7-C8E2-4C26-B04E-E887A25121C9}" srcOrd="1" destOrd="0" presId="urn:microsoft.com/office/officeart/2005/8/layout/orgChart1#1"/>
    <dgm:cxn modelId="{F362CCD7-AF29-4644-ACEA-D11A5802E445}" type="presParOf" srcId="{B5572291-EAFB-43C7-9694-2B784EBBD2F5}" destId="{B9B3E954-4797-450B-9D80-C001F7CF93F7}" srcOrd="1" destOrd="0" presId="urn:microsoft.com/office/officeart/2005/8/layout/orgChart1#1"/>
    <dgm:cxn modelId="{945BE79D-E2FD-4D7F-8CBD-A0DDF874EC4F}" type="presParOf" srcId="{B9B3E954-4797-450B-9D80-C001F7CF93F7}" destId="{75882664-0062-4BA4-A546-20839367CBE1}" srcOrd="0" destOrd="0" presId="urn:microsoft.com/office/officeart/2005/8/layout/orgChart1#1"/>
    <dgm:cxn modelId="{AFFB754B-8100-454E-AD77-9A677DE6B95D}" type="presParOf" srcId="{B9B3E954-4797-450B-9D80-C001F7CF93F7}" destId="{168598C6-3DDB-4E74-AD1B-1F77776D98F1}" srcOrd="1" destOrd="0" presId="urn:microsoft.com/office/officeart/2005/8/layout/orgChart1#1"/>
    <dgm:cxn modelId="{587A405B-3E0D-4650-B510-E8984B40F6F9}" type="presParOf" srcId="{168598C6-3DDB-4E74-AD1B-1F77776D98F1}" destId="{993FC2D0-8344-49AA-B089-9CD6C00C4614}" srcOrd="0" destOrd="0" presId="urn:microsoft.com/office/officeart/2005/8/layout/orgChart1#1"/>
    <dgm:cxn modelId="{2E42FF54-41C1-4867-A6AB-D4945DFD9C3E}" type="presParOf" srcId="{993FC2D0-8344-49AA-B089-9CD6C00C4614}" destId="{E93C09B0-F29E-479A-A4C8-55D1B8AC6152}" srcOrd="0" destOrd="0" presId="urn:microsoft.com/office/officeart/2005/8/layout/orgChart1#1"/>
    <dgm:cxn modelId="{AD50AB46-F3C2-4B5C-A495-14EB3D4244E4}" type="presParOf" srcId="{993FC2D0-8344-49AA-B089-9CD6C00C4614}" destId="{3F3EBD63-AE52-4764-B81E-8EEEA8BAA598}" srcOrd="1" destOrd="0" presId="urn:microsoft.com/office/officeart/2005/8/layout/orgChart1#1"/>
    <dgm:cxn modelId="{FF142322-317E-4650-ADA0-A33BC9875A16}" type="presParOf" srcId="{168598C6-3DDB-4E74-AD1B-1F77776D98F1}" destId="{75C7766C-98D0-48E7-A547-2A9566F38B31}" srcOrd="1" destOrd="0" presId="urn:microsoft.com/office/officeart/2005/8/layout/orgChart1#1"/>
    <dgm:cxn modelId="{B68C9BE7-A1F6-4406-A53A-1D8CE4A2B3B0}" type="presParOf" srcId="{168598C6-3DDB-4E74-AD1B-1F77776D98F1}" destId="{D29A1F7F-C130-4873-B76B-BD352E37D284}" srcOrd="2" destOrd="0" presId="urn:microsoft.com/office/officeart/2005/8/layout/orgChart1#1"/>
    <dgm:cxn modelId="{78151A61-13D4-41E4-8653-02646F192FA0}" type="presParOf" srcId="{B9B3E954-4797-450B-9D80-C001F7CF93F7}" destId="{DB6702C1-A3D5-40A2-AEBF-BD14883E15C3}" srcOrd="2" destOrd="0" presId="urn:microsoft.com/office/officeart/2005/8/layout/orgChart1#1"/>
    <dgm:cxn modelId="{CF322526-DD5B-4D85-9487-834E69EE25F1}" type="presParOf" srcId="{B9B3E954-4797-450B-9D80-C001F7CF93F7}" destId="{0EAE55E8-620A-4559-A418-BBE544F8912A}" srcOrd="3" destOrd="0" presId="urn:microsoft.com/office/officeart/2005/8/layout/orgChart1#1"/>
    <dgm:cxn modelId="{7174ECC2-312D-4BBA-85AA-B4C8542297E6}" type="presParOf" srcId="{0EAE55E8-620A-4559-A418-BBE544F8912A}" destId="{5C4AF24A-8140-44B0-8BE1-7D78DDE3A250}" srcOrd="0" destOrd="0" presId="urn:microsoft.com/office/officeart/2005/8/layout/orgChart1#1"/>
    <dgm:cxn modelId="{46B86FCA-8F4D-42C4-A0D4-903C18219F89}" type="presParOf" srcId="{5C4AF24A-8140-44B0-8BE1-7D78DDE3A250}" destId="{D8C00657-F75F-4725-B365-484D9116D96A}" srcOrd="0" destOrd="0" presId="urn:microsoft.com/office/officeart/2005/8/layout/orgChart1#1"/>
    <dgm:cxn modelId="{FF8C4714-9D95-46C2-A3DA-51ACF8137A7D}" type="presParOf" srcId="{5C4AF24A-8140-44B0-8BE1-7D78DDE3A250}" destId="{31A96FBD-BDFD-40A1-B88B-C212B9406E2A}" srcOrd="1" destOrd="0" presId="urn:microsoft.com/office/officeart/2005/8/layout/orgChart1#1"/>
    <dgm:cxn modelId="{8AC3EC9B-6273-4694-929D-E85EDD4C6253}" type="presParOf" srcId="{0EAE55E8-620A-4559-A418-BBE544F8912A}" destId="{C3163957-4B92-48A6-AAAA-76C59925D7DF}" srcOrd="1" destOrd="0" presId="urn:microsoft.com/office/officeart/2005/8/layout/orgChart1#1"/>
    <dgm:cxn modelId="{04E1F6B4-5DFC-4C13-80FB-D2A427740031}" type="presParOf" srcId="{C3163957-4B92-48A6-AAAA-76C59925D7DF}" destId="{CE7C1DE6-5AB0-4302-8737-98C3F6F270C0}" srcOrd="0" destOrd="0" presId="urn:microsoft.com/office/officeart/2005/8/layout/orgChart1#1"/>
    <dgm:cxn modelId="{E8CF51AB-7305-42BE-89C9-00B69BD4571F}" type="presParOf" srcId="{C3163957-4B92-48A6-AAAA-76C59925D7DF}" destId="{ABACE82D-752A-44C0-B4DE-69C028F0B7CC}" srcOrd="1" destOrd="0" presId="urn:microsoft.com/office/officeart/2005/8/layout/orgChart1#1"/>
    <dgm:cxn modelId="{7FAD9B0C-04FF-41C7-A6BE-E7F88E14F193}" type="presParOf" srcId="{ABACE82D-752A-44C0-B4DE-69C028F0B7CC}" destId="{54BD21AD-A995-4CA2-9B75-126A7B5F4C1B}" srcOrd="0" destOrd="0" presId="urn:microsoft.com/office/officeart/2005/8/layout/orgChart1#1"/>
    <dgm:cxn modelId="{6070E240-2A75-4371-A0A4-BE98A57C79D2}" type="presParOf" srcId="{54BD21AD-A995-4CA2-9B75-126A7B5F4C1B}" destId="{B6B2DE31-BFED-4CC5-B9FC-4C7807ED62D5}" srcOrd="0" destOrd="0" presId="urn:microsoft.com/office/officeart/2005/8/layout/orgChart1#1"/>
    <dgm:cxn modelId="{12F41813-99F9-4090-847C-1C996308F763}" type="presParOf" srcId="{54BD21AD-A995-4CA2-9B75-126A7B5F4C1B}" destId="{15534C04-CD21-4922-9697-BA19C7F5CE4D}" srcOrd="1" destOrd="0" presId="urn:microsoft.com/office/officeart/2005/8/layout/orgChart1#1"/>
    <dgm:cxn modelId="{644E6E45-40FE-4441-81A4-546E7B2FEAF0}" type="presParOf" srcId="{ABACE82D-752A-44C0-B4DE-69C028F0B7CC}" destId="{930765FE-2C6E-4E49-AA25-BC930D35D006}" srcOrd="1" destOrd="0" presId="urn:microsoft.com/office/officeart/2005/8/layout/orgChart1#1"/>
    <dgm:cxn modelId="{87B0E3A1-1F55-4A96-BA71-C95466649821}" type="presParOf" srcId="{ABACE82D-752A-44C0-B4DE-69C028F0B7CC}" destId="{0301A876-D8BF-40D9-8689-F66BD5101AD9}" srcOrd="2" destOrd="0" presId="urn:microsoft.com/office/officeart/2005/8/layout/orgChart1#1"/>
    <dgm:cxn modelId="{EEAAA4DE-686E-421C-B8B4-BC465DA4BAF7}" type="presParOf" srcId="{C3163957-4B92-48A6-AAAA-76C59925D7DF}" destId="{951949DC-D9C9-4182-8DFF-6F61ACD219B7}" srcOrd="2" destOrd="0" presId="urn:microsoft.com/office/officeart/2005/8/layout/orgChart1#1"/>
    <dgm:cxn modelId="{601FCF2A-C9AD-4CA7-855F-E92C44F65DF6}" type="presParOf" srcId="{C3163957-4B92-48A6-AAAA-76C59925D7DF}" destId="{28B992B9-AD19-4617-AE3D-3C429B05B5A1}" srcOrd="3" destOrd="0" presId="urn:microsoft.com/office/officeart/2005/8/layout/orgChart1#1"/>
    <dgm:cxn modelId="{A1BEFE27-9136-4F36-BE21-9AD5DA7BAA2F}" type="presParOf" srcId="{28B992B9-AD19-4617-AE3D-3C429B05B5A1}" destId="{05E7BB01-408B-4E64-A90F-8055E49D9551}" srcOrd="0" destOrd="0" presId="urn:microsoft.com/office/officeart/2005/8/layout/orgChart1#1"/>
    <dgm:cxn modelId="{7ED0BDE8-29F9-48AB-91BB-7A02F546283E}" type="presParOf" srcId="{05E7BB01-408B-4E64-A90F-8055E49D9551}" destId="{546D8FD4-6BD8-4B76-967E-7AECD9CE06F8}" srcOrd="0" destOrd="0" presId="urn:microsoft.com/office/officeart/2005/8/layout/orgChart1#1"/>
    <dgm:cxn modelId="{F2CC3210-CC2F-4CD1-BF98-EBC57C58A14E}" type="presParOf" srcId="{05E7BB01-408B-4E64-A90F-8055E49D9551}" destId="{274ACD00-4A93-4ABD-A98B-5CA936DE3897}" srcOrd="1" destOrd="0" presId="urn:microsoft.com/office/officeart/2005/8/layout/orgChart1#1"/>
    <dgm:cxn modelId="{5E41E743-4588-421E-B8B2-751F46F06618}" type="presParOf" srcId="{28B992B9-AD19-4617-AE3D-3C429B05B5A1}" destId="{1121C087-6A23-4A2D-81BD-BE389578A9C2}" srcOrd="1" destOrd="0" presId="urn:microsoft.com/office/officeart/2005/8/layout/orgChart1#1"/>
    <dgm:cxn modelId="{7D3CA9EA-ECAA-4D29-9F6D-E0D31DA74A74}" type="presParOf" srcId="{28B992B9-AD19-4617-AE3D-3C429B05B5A1}" destId="{B80BAF0D-8C82-4FAA-AAFF-ABBD1E5E229B}" srcOrd="2" destOrd="0" presId="urn:microsoft.com/office/officeart/2005/8/layout/orgChart1#1"/>
    <dgm:cxn modelId="{7FDD9AD4-229C-486D-A6D4-C3F91D4EA4E1}" type="presParOf" srcId="{C3163957-4B92-48A6-AAAA-76C59925D7DF}" destId="{E4857025-4EB2-423B-B9CD-AF3352084284}" srcOrd="4" destOrd="0" presId="urn:microsoft.com/office/officeart/2005/8/layout/orgChart1#1"/>
    <dgm:cxn modelId="{D3865DD9-2487-423F-AF61-3337E5364E4C}" type="presParOf" srcId="{C3163957-4B92-48A6-AAAA-76C59925D7DF}" destId="{702D22A1-8899-462E-90D0-AC3BC1D95B39}" srcOrd="5" destOrd="0" presId="urn:microsoft.com/office/officeart/2005/8/layout/orgChart1#1"/>
    <dgm:cxn modelId="{69D11BC7-B2C4-4CBF-8505-AEC5D037963B}" type="presParOf" srcId="{702D22A1-8899-462E-90D0-AC3BC1D95B39}" destId="{DFBC99B7-984A-4C80-8134-784E30A86807}" srcOrd="0" destOrd="0" presId="urn:microsoft.com/office/officeart/2005/8/layout/orgChart1#1"/>
    <dgm:cxn modelId="{9C476705-B789-4331-899E-754A59EBAF70}" type="presParOf" srcId="{DFBC99B7-984A-4C80-8134-784E30A86807}" destId="{72561C94-3ECE-4228-A78C-B10A95FB20FD}" srcOrd="0" destOrd="0" presId="urn:microsoft.com/office/officeart/2005/8/layout/orgChart1#1"/>
    <dgm:cxn modelId="{FAE67654-C6C4-4981-AAC2-AD90B6FB50AB}" type="presParOf" srcId="{DFBC99B7-984A-4C80-8134-784E30A86807}" destId="{583146C9-5925-46B2-A151-91D288533813}" srcOrd="1" destOrd="0" presId="urn:microsoft.com/office/officeart/2005/8/layout/orgChart1#1"/>
    <dgm:cxn modelId="{80646F18-B3D5-4DBA-9AF9-EEC5EA8176B0}" type="presParOf" srcId="{702D22A1-8899-462E-90D0-AC3BC1D95B39}" destId="{E52D633C-7893-4B5B-BA4C-58C3B9175E77}" srcOrd="1" destOrd="0" presId="urn:microsoft.com/office/officeart/2005/8/layout/orgChart1#1"/>
    <dgm:cxn modelId="{D6385121-ACB3-40FA-80CE-C5FC49F00BEF}" type="presParOf" srcId="{702D22A1-8899-462E-90D0-AC3BC1D95B39}" destId="{15BDB426-AE30-45D5-AF79-FDFF7E7583D1}" srcOrd="2" destOrd="0" presId="urn:microsoft.com/office/officeart/2005/8/layout/orgChart1#1"/>
    <dgm:cxn modelId="{AC99E3B3-BBD1-42D2-8B19-C4113BFE55BF}" type="presParOf" srcId="{C3163957-4B92-48A6-AAAA-76C59925D7DF}" destId="{4BF7381D-D19B-464D-8690-D103A31C2726}" srcOrd="6" destOrd="0" presId="urn:microsoft.com/office/officeart/2005/8/layout/orgChart1#1"/>
    <dgm:cxn modelId="{1F2EEC68-2BF2-4923-B526-62D46ED991DB}" type="presParOf" srcId="{C3163957-4B92-48A6-AAAA-76C59925D7DF}" destId="{8DFC5EB9-8292-4A14-8365-89E2B62B748E}" srcOrd="7" destOrd="0" presId="urn:microsoft.com/office/officeart/2005/8/layout/orgChart1#1"/>
    <dgm:cxn modelId="{3E9E14BF-B6F5-4012-A8FC-9BCE6967169C}" type="presParOf" srcId="{8DFC5EB9-8292-4A14-8365-89E2B62B748E}" destId="{6F243DD7-82BF-4FD4-9B55-586A7E71A2F6}" srcOrd="0" destOrd="0" presId="urn:microsoft.com/office/officeart/2005/8/layout/orgChart1#1"/>
    <dgm:cxn modelId="{710CD98C-9D93-4E74-8E21-AF7E1AF18AE3}" type="presParOf" srcId="{6F243DD7-82BF-4FD4-9B55-586A7E71A2F6}" destId="{F2AF0D19-DB4D-41B4-BE72-BE7248731A71}" srcOrd="0" destOrd="0" presId="urn:microsoft.com/office/officeart/2005/8/layout/orgChart1#1"/>
    <dgm:cxn modelId="{D521A732-15EE-4C86-AFD7-37F1C4851426}" type="presParOf" srcId="{6F243DD7-82BF-4FD4-9B55-586A7E71A2F6}" destId="{1DC59B08-FF05-45A3-ACB3-9CE84A4FF3AE}" srcOrd="1" destOrd="0" presId="urn:microsoft.com/office/officeart/2005/8/layout/orgChart1#1"/>
    <dgm:cxn modelId="{545CE355-6EB8-4FCC-BAF9-0ACECEECFF3D}" type="presParOf" srcId="{8DFC5EB9-8292-4A14-8365-89E2B62B748E}" destId="{EA05651F-C70A-4DA1-B28C-32124D6E272D}" srcOrd="1" destOrd="0" presId="urn:microsoft.com/office/officeart/2005/8/layout/orgChart1#1"/>
    <dgm:cxn modelId="{D6DC4CF8-62B8-4771-AB1A-9EC58892A50B}" type="presParOf" srcId="{8DFC5EB9-8292-4A14-8365-89E2B62B748E}" destId="{08438243-732B-43AC-A9B5-88A28C8A2C22}" srcOrd="2" destOrd="0" presId="urn:microsoft.com/office/officeart/2005/8/layout/orgChart1#1"/>
    <dgm:cxn modelId="{6DE3D8F7-9876-444D-8846-7A68C09B8658}" type="presParOf" srcId="{0EAE55E8-620A-4559-A418-BBE544F8912A}" destId="{2D55E8F0-6577-42BF-B183-F101AA99BBBD}" srcOrd="2" destOrd="0" presId="urn:microsoft.com/office/officeart/2005/8/layout/orgChart1#1"/>
    <dgm:cxn modelId="{A4E81BFA-09D6-4F29-9150-885FBCDF12C8}" type="presParOf" srcId="{B9B3E954-4797-450B-9D80-C001F7CF93F7}" destId="{451F1E99-D5E5-4A01-B2AD-CB9E5E31E084}" srcOrd="4" destOrd="0" presId="urn:microsoft.com/office/officeart/2005/8/layout/orgChart1#1"/>
    <dgm:cxn modelId="{E4525C35-1AC6-497E-9D69-EB2FAE552A79}" type="presParOf" srcId="{B9B3E954-4797-450B-9D80-C001F7CF93F7}" destId="{37377D0F-324A-4DC6-A1AB-E30A574F015B}" srcOrd="5" destOrd="0" presId="urn:microsoft.com/office/officeart/2005/8/layout/orgChart1#1"/>
    <dgm:cxn modelId="{21795210-08C7-4D1C-B293-40E29A514179}" type="presParOf" srcId="{37377D0F-324A-4DC6-A1AB-E30A574F015B}" destId="{AEB17F9F-4FC4-4CAF-8991-A7949D3551F2}" srcOrd="0" destOrd="0" presId="urn:microsoft.com/office/officeart/2005/8/layout/orgChart1#1"/>
    <dgm:cxn modelId="{A78311FE-BC9A-400D-88ED-47423C58A8ED}" type="presParOf" srcId="{AEB17F9F-4FC4-4CAF-8991-A7949D3551F2}" destId="{8E96EAFA-DD51-47A5-8A57-ECB86777B445}" srcOrd="0" destOrd="0" presId="urn:microsoft.com/office/officeart/2005/8/layout/orgChart1#1"/>
    <dgm:cxn modelId="{E721D449-F23A-4D52-B284-621377C8FBB6}" type="presParOf" srcId="{AEB17F9F-4FC4-4CAF-8991-A7949D3551F2}" destId="{949C5B10-043F-48F5-B289-45AD0AF0F5B8}" srcOrd="1" destOrd="0" presId="urn:microsoft.com/office/officeart/2005/8/layout/orgChart1#1"/>
    <dgm:cxn modelId="{0B24282A-DFC3-4C99-9DC5-DF1C0EE8F633}" type="presParOf" srcId="{37377D0F-324A-4DC6-A1AB-E30A574F015B}" destId="{EF1D7F3D-5BF4-46E8-B91C-422035C9022A}" srcOrd="1" destOrd="0" presId="urn:microsoft.com/office/officeart/2005/8/layout/orgChart1#1"/>
    <dgm:cxn modelId="{75F26CA0-BC07-4373-BC62-E37D6B266603}" type="presParOf" srcId="{EF1D7F3D-5BF4-46E8-B91C-422035C9022A}" destId="{7EAE7ADD-F925-44B4-AC31-8DDB5D1F9394}" srcOrd="0" destOrd="0" presId="urn:microsoft.com/office/officeart/2005/8/layout/orgChart1#1"/>
    <dgm:cxn modelId="{5029BA9A-E3F6-4D6E-BBE0-F19F10CC6672}" type="presParOf" srcId="{EF1D7F3D-5BF4-46E8-B91C-422035C9022A}" destId="{1D9D5B39-C859-4220-BA5E-E5720B95B155}" srcOrd="1" destOrd="0" presId="urn:microsoft.com/office/officeart/2005/8/layout/orgChart1#1"/>
    <dgm:cxn modelId="{A0F98C03-AEB8-491A-AF1A-EB5F12CFA36B}" type="presParOf" srcId="{1D9D5B39-C859-4220-BA5E-E5720B95B155}" destId="{D81BCA7E-8408-46A1-96C2-B54524671FE8}" srcOrd="0" destOrd="0" presId="urn:microsoft.com/office/officeart/2005/8/layout/orgChart1#1"/>
    <dgm:cxn modelId="{3B6D72CB-0935-4892-8F0A-934B807AD446}" type="presParOf" srcId="{D81BCA7E-8408-46A1-96C2-B54524671FE8}" destId="{FAA79826-DFC9-4C36-BC7F-75B541CEE13F}" srcOrd="0" destOrd="0" presId="urn:microsoft.com/office/officeart/2005/8/layout/orgChart1#1"/>
    <dgm:cxn modelId="{9F0895EE-3AB6-428F-9D3A-B12785E2FDCE}" type="presParOf" srcId="{D81BCA7E-8408-46A1-96C2-B54524671FE8}" destId="{97F0E4AF-FD98-4896-82F4-52A3466C7A6A}" srcOrd="1" destOrd="0" presId="urn:microsoft.com/office/officeart/2005/8/layout/orgChart1#1"/>
    <dgm:cxn modelId="{528E1F5A-4F18-419B-9ED1-DD9960D1A80B}" type="presParOf" srcId="{1D9D5B39-C859-4220-BA5E-E5720B95B155}" destId="{C4598933-CFFE-480A-8D1D-21CC1D27F6F9}" srcOrd="1" destOrd="0" presId="urn:microsoft.com/office/officeart/2005/8/layout/orgChart1#1"/>
    <dgm:cxn modelId="{9B0882BB-929A-411F-87E1-EE11A496E4A4}" type="presParOf" srcId="{1D9D5B39-C859-4220-BA5E-E5720B95B155}" destId="{8B916966-EC68-4081-ABE8-4E88F8B9B50C}" srcOrd="2" destOrd="0" presId="urn:microsoft.com/office/officeart/2005/8/layout/orgChart1#1"/>
    <dgm:cxn modelId="{9F5EE2D8-FF5F-47AC-B972-A1B60EEBBD21}" type="presParOf" srcId="{EF1D7F3D-5BF4-46E8-B91C-422035C9022A}" destId="{592AFCA0-CF8C-4442-A509-9C1ECC9F2561}" srcOrd="2" destOrd="0" presId="urn:microsoft.com/office/officeart/2005/8/layout/orgChart1#1"/>
    <dgm:cxn modelId="{EA02BB2B-4746-438A-AA14-86532BA57284}" type="presParOf" srcId="{EF1D7F3D-5BF4-46E8-B91C-422035C9022A}" destId="{CA760828-8DBC-4575-BAF1-6301E7A05695}" srcOrd="3" destOrd="0" presId="urn:microsoft.com/office/officeart/2005/8/layout/orgChart1#1"/>
    <dgm:cxn modelId="{60856D40-9049-4302-BB27-D072B00C6607}" type="presParOf" srcId="{CA760828-8DBC-4575-BAF1-6301E7A05695}" destId="{C1E499C0-5043-4AF1-9350-C4BFF4F2EDCD}" srcOrd="0" destOrd="0" presId="urn:microsoft.com/office/officeart/2005/8/layout/orgChart1#1"/>
    <dgm:cxn modelId="{8AC98488-A45A-4529-B240-462F27E1B1C8}" type="presParOf" srcId="{C1E499C0-5043-4AF1-9350-C4BFF4F2EDCD}" destId="{7FE75490-8209-4265-B3F4-88D0F3FBB8BA}" srcOrd="0" destOrd="0" presId="urn:microsoft.com/office/officeart/2005/8/layout/orgChart1#1"/>
    <dgm:cxn modelId="{91CC099F-A727-4A3D-8C2C-D7FE63CD4B94}" type="presParOf" srcId="{C1E499C0-5043-4AF1-9350-C4BFF4F2EDCD}" destId="{87EE48CB-B1B5-46A1-B19C-9857044A99A4}" srcOrd="1" destOrd="0" presId="urn:microsoft.com/office/officeart/2005/8/layout/orgChart1#1"/>
    <dgm:cxn modelId="{FE1CA9D9-9F65-49E1-AC13-CCD0A6CADF57}" type="presParOf" srcId="{CA760828-8DBC-4575-BAF1-6301E7A05695}" destId="{01A67420-4DE2-4A7A-AC82-8216B1B30FEC}" srcOrd="1" destOrd="0" presId="urn:microsoft.com/office/officeart/2005/8/layout/orgChart1#1"/>
    <dgm:cxn modelId="{5CDBC795-9C14-45B1-BA09-F8A9B377610E}" type="presParOf" srcId="{CA760828-8DBC-4575-BAF1-6301E7A05695}" destId="{7F564223-5EB6-496E-80FB-5AFF335799A0}" srcOrd="2" destOrd="0" presId="urn:microsoft.com/office/officeart/2005/8/layout/orgChart1#1"/>
    <dgm:cxn modelId="{0238D434-B8C4-4E1B-B584-FB5D5806B2EF}" type="presParOf" srcId="{EF1D7F3D-5BF4-46E8-B91C-422035C9022A}" destId="{2B25F769-F8A2-426A-A75F-37AC0B3233FF}" srcOrd="4" destOrd="0" presId="urn:microsoft.com/office/officeart/2005/8/layout/orgChart1#1"/>
    <dgm:cxn modelId="{AE1A5CFA-249C-48F4-B9DC-6947F9FD5B02}" type="presParOf" srcId="{EF1D7F3D-5BF4-46E8-B91C-422035C9022A}" destId="{8D8A0F68-CC0D-4165-9FF7-0CDA99295DE4}" srcOrd="5" destOrd="0" presId="urn:microsoft.com/office/officeart/2005/8/layout/orgChart1#1"/>
    <dgm:cxn modelId="{423A7A8D-AFDB-407D-917E-94F943C54630}" type="presParOf" srcId="{8D8A0F68-CC0D-4165-9FF7-0CDA99295DE4}" destId="{A57D9D3F-E6A8-49FA-86B8-9D8C17EECAE8}" srcOrd="0" destOrd="0" presId="urn:microsoft.com/office/officeart/2005/8/layout/orgChart1#1"/>
    <dgm:cxn modelId="{70C8E0E1-50B7-4BD6-9BD4-F0E397959F00}" type="presParOf" srcId="{A57D9D3F-E6A8-49FA-86B8-9D8C17EECAE8}" destId="{947ADEF4-ADAB-4623-83CA-1233C56241EB}" srcOrd="0" destOrd="0" presId="urn:microsoft.com/office/officeart/2005/8/layout/orgChart1#1"/>
    <dgm:cxn modelId="{5E61BBAF-4E65-41B2-8332-0F3677055315}" type="presParOf" srcId="{A57D9D3F-E6A8-49FA-86B8-9D8C17EECAE8}" destId="{4F5226E5-C0FF-4E10-BF68-782B3877F28A}" srcOrd="1" destOrd="0" presId="urn:microsoft.com/office/officeart/2005/8/layout/orgChart1#1"/>
    <dgm:cxn modelId="{78002F8B-DCFD-4996-A97C-17E856ACCAFD}" type="presParOf" srcId="{8D8A0F68-CC0D-4165-9FF7-0CDA99295DE4}" destId="{1DD962CF-BA07-4DE8-881B-D2799C224225}" srcOrd="1" destOrd="0" presId="urn:microsoft.com/office/officeart/2005/8/layout/orgChart1#1"/>
    <dgm:cxn modelId="{ACB20916-DB55-42B1-A9B8-88CBE7F0E957}" type="presParOf" srcId="{8D8A0F68-CC0D-4165-9FF7-0CDA99295DE4}" destId="{90D7FCFB-0299-4AAE-B3C7-E2139776D0D0}" srcOrd="2" destOrd="0" presId="urn:microsoft.com/office/officeart/2005/8/layout/orgChart1#1"/>
    <dgm:cxn modelId="{83D99432-DDE9-441E-B407-F9E053E7FFEE}" type="presParOf" srcId="{37377D0F-324A-4DC6-A1AB-E30A574F015B}" destId="{C3AFDC1C-48A6-4FC3-B738-440C9D62C7CD}" srcOrd="2" destOrd="0" presId="urn:microsoft.com/office/officeart/2005/8/layout/orgChart1#1"/>
    <dgm:cxn modelId="{1DCC62A6-D63D-4E79-A1CF-F83FF1034027}" type="presParOf" srcId="{B9B3E954-4797-450B-9D80-C001F7CF93F7}" destId="{5866925E-3157-4E17-9B43-AFC7E59B8E01}" srcOrd="6" destOrd="0" presId="urn:microsoft.com/office/officeart/2005/8/layout/orgChart1#1"/>
    <dgm:cxn modelId="{9AE403B0-FD62-4FD8-8D24-71A728CF7398}" type="presParOf" srcId="{B9B3E954-4797-450B-9D80-C001F7CF93F7}" destId="{B65E4863-B97D-408A-9759-9C292B1EB303}" srcOrd="7" destOrd="0" presId="urn:microsoft.com/office/officeart/2005/8/layout/orgChart1#1"/>
    <dgm:cxn modelId="{BC53EFB6-7594-4B66-B4C8-BAFF47880CAE}" type="presParOf" srcId="{B65E4863-B97D-408A-9759-9C292B1EB303}" destId="{408813A6-5780-4DD2-AB61-1A0A14CE1233}" srcOrd="0" destOrd="0" presId="urn:microsoft.com/office/officeart/2005/8/layout/orgChart1#1"/>
    <dgm:cxn modelId="{9A74063C-2754-49EF-8CD1-08EEBB8B1FF7}" type="presParOf" srcId="{408813A6-5780-4DD2-AB61-1A0A14CE1233}" destId="{FBC33737-E92B-4C69-B3ED-87F6900BB051}" srcOrd="0" destOrd="0" presId="urn:microsoft.com/office/officeart/2005/8/layout/orgChart1#1"/>
    <dgm:cxn modelId="{2BC61007-D51D-40EC-A667-AF30100B8D2E}" type="presParOf" srcId="{408813A6-5780-4DD2-AB61-1A0A14CE1233}" destId="{4080408E-6FEF-4FF3-BFF5-77CC0F8CD968}" srcOrd="1" destOrd="0" presId="urn:microsoft.com/office/officeart/2005/8/layout/orgChart1#1"/>
    <dgm:cxn modelId="{70AF3CB1-1FBD-44E5-832D-FCA800C57315}" type="presParOf" srcId="{B65E4863-B97D-408A-9759-9C292B1EB303}" destId="{08E809D4-D250-41B0-AE1F-13DC1CA7946A}" srcOrd="1" destOrd="0" presId="urn:microsoft.com/office/officeart/2005/8/layout/orgChart1#1"/>
    <dgm:cxn modelId="{76E445F3-0521-4176-8BE5-706E3C2D4ABD}" type="presParOf" srcId="{08E809D4-D250-41B0-AE1F-13DC1CA7946A}" destId="{2C0D162D-EF5A-4296-8EA5-6E86673827BA}" srcOrd="0" destOrd="0" presId="urn:microsoft.com/office/officeart/2005/8/layout/orgChart1#1"/>
    <dgm:cxn modelId="{E04AA78B-AB9F-4E19-8336-37719C1A83D3}" type="presParOf" srcId="{08E809D4-D250-41B0-AE1F-13DC1CA7946A}" destId="{DA7F685A-453F-42E3-8B17-2F11014B9B67}" srcOrd="1" destOrd="0" presId="urn:microsoft.com/office/officeart/2005/8/layout/orgChart1#1"/>
    <dgm:cxn modelId="{E3AD18B8-6098-4FE7-8F06-CFDCF89E0626}" type="presParOf" srcId="{DA7F685A-453F-42E3-8B17-2F11014B9B67}" destId="{E058745E-EDAB-4D01-83D0-7E4A7AF02B56}" srcOrd="0" destOrd="0" presId="urn:microsoft.com/office/officeart/2005/8/layout/orgChart1#1"/>
    <dgm:cxn modelId="{BAB11FC8-AAAB-4DB7-8DA3-A93DE7112A11}" type="presParOf" srcId="{E058745E-EDAB-4D01-83D0-7E4A7AF02B56}" destId="{0A4EF246-C8B3-4101-B930-72F014295855}" srcOrd="0" destOrd="0" presId="urn:microsoft.com/office/officeart/2005/8/layout/orgChart1#1"/>
    <dgm:cxn modelId="{D0940A96-8245-4BEF-B1B9-FC2B31AB6685}" type="presParOf" srcId="{E058745E-EDAB-4D01-83D0-7E4A7AF02B56}" destId="{007E1BB6-EF32-4720-9B01-5D0035B294BC}" srcOrd="1" destOrd="0" presId="urn:microsoft.com/office/officeart/2005/8/layout/orgChart1#1"/>
    <dgm:cxn modelId="{D7E5FD6D-190C-40C0-9A9B-856B3DDD657C}" type="presParOf" srcId="{DA7F685A-453F-42E3-8B17-2F11014B9B67}" destId="{2A45C57A-E097-42A5-94AB-DD699DD65492}" srcOrd="1" destOrd="0" presId="urn:microsoft.com/office/officeart/2005/8/layout/orgChart1#1"/>
    <dgm:cxn modelId="{036185D4-0E1F-483D-B839-1F1F3DAF857C}" type="presParOf" srcId="{DA7F685A-453F-42E3-8B17-2F11014B9B67}" destId="{CD75D725-E164-4CF6-8515-A51A83503A99}" srcOrd="2" destOrd="0" presId="urn:microsoft.com/office/officeart/2005/8/layout/orgChart1#1"/>
    <dgm:cxn modelId="{E5D4A2C0-E356-485E-A82E-F181DE740475}" type="presParOf" srcId="{08E809D4-D250-41B0-AE1F-13DC1CA7946A}" destId="{A9201035-DA0A-455A-9FC6-04C7C1ABA368}" srcOrd="2" destOrd="0" presId="urn:microsoft.com/office/officeart/2005/8/layout/orgChart1#1"/>
    <dgm:cxn modelId="{45C5E27C-3263-488A-94CC-7844F99FEC66}" type="presParOf" srcId="{08E809D4-D250-41B0-AE1F-13DC1CA7946A}" destId="{BDA57452-D2CB-41AB-A462-A6B7F0DE9168}" srcOrd="3" destOrd="0" presId="urn:microsoft.com/office/officeart/2005/8/layout/orgChart1#1"/>
    <dgm:cxn modelId="{8C3D1C61-2037-4195-B80C-DED9668B4B3D}" type="presParOf" srcId="{BDA57452-D2CB-41AB-A462-A6B7F0DE9168}" destId="{BF587C69-EBC4-4FCD-8106-7C7E74D3B1B1}" srcOrd="0" destOrd="0" presId="urn:microsoft.com/office/officeart/2005/8/layout/orgChart1#1"/>
    <dgm:cxn modelId="{43759F1D-490B-42EA-ACFB-3114043932D3}" type="presParOf" srcId="{BF587C69-EBC4-4FCD-8106-7C7E74D3B1B1}" destId="{03CB015F-EB1C-4E39-A200-F2381EC23B9A}" srcOrd="0" destOrd="0" presId="urn:microsoft.com/office/officeart/2005/8/layout/orgChart1#1"/>
    <dgm:cxn modelId="{E504D8E3-7A80-4167-98F9-6A8A4E584AF8}" type="presParOf" srcId="{BF587C69-EBC4-4FCD-8106-7C7E74D3B1B1}" destId="{02D8C652-1CBB-4B4C-BC5F-AD0CA1BE0724}" srcOrd="1" destOrd="0" presId="urn:microsoft.com/office/officeart/2005/8/layout/orgChart1#1"/>
    <dgm:cxn modelId="{1AFCA4CC-29F2-493F-A249-8E9CAFBFC381}" type="presParOf" srcId="{BDA57452-D2CB-41AB-A462-A6B7F0DE9168}" destId="{60B36487-31D4-48CE-AFE0-797DD10769AD}" srcOrd="1" destOrd="0" presId="urn:microsoft.com/office/officeart/2005/8/layout/orgChart1#1"/>
    <dgm:cxn modelId="{E4C4202C-6597-46C2-A688-C6CF7B442393}" type="presParOf" srcId="{60B36487-31D4-48CE-AFE0-797DD10769AD}" destId="{35ADC508-C700-4620-8066-EF69BFB6CC90}" srcOrd="0" destOrd="0" presId="urn:microsoft.com/office/officeart/2005/8/layout/orgChart1#1"/>
    <dgm:cxn modelId="{D9A65429-6303-49A5-9889-BE8448573410}" type="presParOf" srcId="{60B36487-31D4-48CE-AFE0-797DD10769AD}" destId="{7CBB85AB-FC26-474A-95F6-1FC1CD23D4EC}" srcOrd="1" destOrd="0" presId="urn:microsoft.com/office/officeart/2005/8/layout/orgChart1#1"/>
    <dgm:cxn modelId="{A5DCAAD6-D04D-4151-8024-5F9E137B8238}" type="presParOf" srcId="{7CBB85AB-FC26-474A-95F6-1FC1CD23D4EC}" destId="{02592E47-EB92-4657-8118-6C792ACD1B53}" srcOrd="0" destOrd="0" presId="urn:microsoft.com/office/officeart/2005/8/layout/orgChart1#1"/>
    <dgm:cxn modelId="{28748B4D-7B6F-4A61-8826-4C6443ED75AC}" type="presParOf" srcId="{02592E47-EB92-4657-8118-6C792ACD1B53}" destId="{1AC0AAD7-85E8-48C2-BB55-BC6D9B17FF63}" srcOrd="0" destOrd="0" presId="urn:microsoft.com/office/officeart/2005/8/layout/orgChart1#1"/>
    <dgm:cxn modelId="{702E6EC9-CF34-4455-AB03-4E93F29CE5F8}" type="presParOf" srcId="{02592E47-EB92-4657-8118-6C792ACD1B53}" destId="{11858146-C58A-46D0-82DA-C63C64662607}" srcOrd="1" destOrd="0" presId="urn:microsoft.com/office/officeart/2005/8/layout/orgChart1#1"/>
    <dgm:cxn modelId="{41799B8C-4C3A-499C-828C-BE6214663A25}" type="presParOf" srcId="{7CBB85AB-FC26-474A-95F6-1FC1CD23D4EC}" destId="{829DA784-F81B-4041-9450-DA392A20FB86}" srcOrd="1" destOrd="0" presId="urn:microsoft.com/office/officeart/2005/8/layout/orgChart1#1"/>
    <dgm:cxn modelId="{519A008C-D43B-4D72-958F-737DBDE86E3B}" type="presParOf" srcId="{7CBB85AB-FC26-474A-95F6-1FC1CD23D4EC}" destId="{2FE34A33-BF92-4722-8AF0-7D453A2FC924}" srcOrd="2" destOrd="0" presId="urn:microsoft.com/office/officeart/2005/8/layout/orgChart1#1"/>
    <dgm:cxn modelId="{3D7C49A2-6D1A-4CAB-B5A1-58847F3BC319}" type="presParOf" srcId="{60B36487-31D4-48CE-AFE0-797DD10769AD}" destId="{162FFB44-ADF7-4CB4-BA88-5823BD02E272}" srcOrd="2" destOrd="0" presId="urn:microsoft.com/office/officeart/2005/8/layout/orgChart1#1"/>
    <dgm:cxn modelId="{B77AC022-33A0-458D-B42E-4DF9C22A5744}" type="presParOf" srcId="{60B36487-31D4-48CE-AFE0-797DD10769AD}" destId="{78200EA4-BD1A-4294-A412-E6081AB7C4D8}" srcOrd="3" destOrd="0" presId="urn:microsoft.com/office/officeart/2005/8/layout/orgChart1#1"/>
    <dgm:cxn modelId="{8D035700-5B41-440A-9FF3-33D3C8581F3C}" type="presParOf" srcId="{78200EA4-BD1A-4294-A412-E6081AB7C4D8}" destId="{23D09B6E-0374-483B-8075-E27DA404D548}" srcOrd="0" destOrd="0" presId="urn:microsoft.com/office/officeart/2005/8/layout/orgChart1#1"/>
    <dgm:cxn modelId="{39253F91-44A0-4E8D-9FA6-80D32574C2A6}" type="presParOf" srcId="{23D09B6E-0374-483B-8075-E27DA404D548}" destId="{2D17B6D4-E8DA-40DA-8995-DD4B63D20A32}" srcOrd="0" destOrd="0" presId="urn:microsoft.com/office/officeart/2005/8/layout/orgChart1#1"/>
    <dgm:cxn modelId="{3DF01CF6-EE7F-47C9-B4D5-0ADD2DD5153A}" type="presParOf" srcId="{23D09B6E-0374-483B-8075-E27DA404D548}" destId="{D54E1552-9AB2-43F9-A61E-DFCD970231BA}" srcOrd="1" destOrd="0" presId="urn:microsoft.com/office/officeart/2005/8/layout/orgChart1#1"/>
    <dgm:cxn modelId="{443F2802-86AE-444A-B28B-20D9E3269FD4}" type="presParOf" srcId="{78200EA4-BD1A-4294-A412-E6081AB7C4D8}" destId="{6551D5B4-0BD6-4099-8874-8D0FB6DFBF31}" srcOrd="1" destOrd="0" presId="urn:microsoft.com/office/officeart/2005/8/layout/orgChart1#1"/>
    <dgm:cxn modelId="{191E40CF-B91E-4940-99F5-A4B55EFDC056}" type="presParOf" srcId="{78200EA4-BD1A-4294-A412-E6081AB7C4D8}" destId="{1A93F1D1-B2D4-4572-AD02-6FA84AAAC686}" srcOrd="2" destOrd="0" presId="urn:microsoft.com/office/officeart/2005/8/layout/orgChart1#1"/>
    <dgm:cxn modelId="{84C1F283-9962-4A7C-A20E-283C8B1D235B}" type="presParOf" srcId="{60B36487-31D4-48CE-AFE0-797DD10769AD}" destId="{EB6F7795-35E3-4D22-B1CA-39CB0968E22C}" srcOrd="4" destOrd="0" presId="urn:microsoft.com/office/officeart/2005/8/layout/orgChart1#1"/>
    <dgm:cxn modelId="{6FFBAF73-5094-4DBA-94D7-387EE0770F88}" type="presParOf" srcId="{60B36487-31D4-48CE-AFE0-797DD10769AD}" destId="{573482D5-8127-4066-A3AD-74A24C87D83B}" srcOrd="5" destOrd="0" presId="urn:microsoft.com/office/officeart/2005/8/layout/orgChart1#1"/>
    <dgm:cxn modelId="{A34DD680-7054-450E-A01B-593ED9C44010}" type="presParOf" srcId="{573482D5-8127-4066-A3AD-74A24C87D83B}" destId="{FAC64CCB-FC35-422E-AB60-75387F5839E7}" srcOrd="0" destOrd="0" presId="urn:microsoft.com/office/officeart/2005/8/layout/orgChart1#1"/>
    <dgm:cxn modelId="{3F07D9AA-D331-45F2-9BAA-98C17A3F1BBB}" type="presParOf" srcId="{FAC64CCB-FC35-422E-AB60-75387F5839E7}" destId="{DBECA1D2-EBA6-4526-BB81-9DA58486B21A}" srcOrd="0" destOrd="0" presId="urn:microsoft.com/office/officeart/2005/8/layout/orgChart1#1"/>
    <dgm:cxn modelId="{E7853236-CE5A-49F7-ADAB-53D865D1678C}" type="presParOf" srcId="{FAC64CCB-FC35-422E-AB60-75387F5839E7}" destId="{449FB8BA-FE46-4CD3-9889-33129D4BF47A}" srcOrd="1" destOrd="0" presId="urn:microsoft.com/office/officeart/2005/8/layout/orgChart1#1"/>
    <dgm:cxn modelId="{035DE586-AE0E-4371-B171-3313FA8D601C}" type="presParOf" srcId="{573482D5-8127-4066-A3AD-74A24C87D83B}" destId="{FC0CF57A-AFA2-45F2-B743-E48DEA13B736}" srcOrd="1" destOrd="0" presId="urn:microsoft.com/office/officeart/2005/8/layout/orgChart1#1"/>
    <dgm:cxn modelId="{CF7A9588-7615-42B2-95E8-FC0C130309B6}" type="presParOf" srcId="{573482D5-8127-4066-A3AD-74A24C87D83B}" destId="{3FE56A0F-CC4F-4515-A553-D6856D2A0A89}" srcOrd="2" destOrd="0" presId="urn:microsoft.com/office/officeart/2005/8/layout/orgChart1#1"/>
    <dgm:cxn modelId="{3DA20C48-5F72-4998-82D5-834894153DBD}" type="presParOf" srcId="{60B36487-31D4-48CE-AFE0-797DD10769AD}" destId="{9AF2F928-5F84-4759-9D21-46F397F124EA}" srcOrd="6" destOrd="0" presId="urn:microsoft.com/office/officeart/2005/8/layout/orgChart1#1"/>
    <dgm:cxn modelId="{CCFAD7A8-8308-4CF3-AE70-E34DAFF86D47}" type="presParOf" srcId="{60B36487-31D4-48CE-AFE0-797DD10769AD}" destId="{6CAFC21A-FA37-4E5E-AB99-54B41461B996}" srcOrd="7" destOrd="0" presId="urn:microsoft.com/office/officeart/2005/8/layout/orgChart1#1"/>
    <dgm:cxn modelId="{43D2DDBE-7587-4D9B-9E74-31DF8E2603B1}" type="presParOf" srcId="{6CAFC21A-FA37-4E5E-AB99-54B41461B996}" destId="{E554126F-1CFC-4DDA-A6EF-903B77E5357E}" srcOrd="0" destOrd="0" presId="urn:microsoft.com/office/officeart/2005/8/layout/orgChart1#1"/>
    <dgm:cxn modelId="{E9309EAF-1804-4B7B-B76D-B67AE0A6925D}" type="presParOf" srcId="{E554126F-1CFC-4DDA-A6EF-903B77E5357E}" destId="{9170C9F5-A26A-4837-9E50-13268692E478}" srcOrd="0" destOrd="0" presId="urn:microsoft.com/office/officeart/2005/8/layout/orgChart1#1"/>
    <dgm:cxn modelId="{B854C360-E78F-450C-B195-C168724B99E2}" type="presParOf" srcId="{E554126F-1CFC-4DDA-A6EF-903B77E5357E}" destId="{44296C94-8A45-47AD-8FF9-0FAD187BA6D6}" srcOrd="1" destOrd="0" presId="urn:microsoft.com/office/officeart/2005/8/layout/orgChart1#1"/>
    <dgm:cxn modelId="{CEDA847A-1546-413E-93C4-94A5E0C2DF3A}" type="presParOf" srcId="{6CAFC21A-FA37-4E5E-AB99-54B41461B996}" destId="{41FAAC69-3260-49AA-8D4C-7C560B069638}" srcOrd="1" destOrd="0" presId="urn:microsoft.com/office/officeart/2005/8/layout/orgChart1#1"/>
    <dgm:cxn modelId="{4256A62B-4A5D-4AAD-9EBC-0C33DD56DA50}" type="presParOf" srcId="{6CAFC21A-FA37-4E5E-AB99-54B41461B996}" destId="{37FA17F5-FD5A-49A7-8B99-5CBB8B5C3D4B}" srcOrd="2" destOrd="0" presId="urn:microsoft.com/office/officeart/2005/8/layout/orgChart1#1"/>
    <dgm:cxn modelId="{0557FACC-C433-4907-AF7E-D313DB8C516F}" type="presParOf" srcId="{60B36487-31D4-48CE-AFE0-797DD10769AD}" destId="{3FD18D08-B7AF-4720-92BD-431DBA4B4946}" srcOrd="8" destOrd="0" presId="urn:microsoft.com/office/officeart/2005/8/layout/orgChart1#1"/>
    <dgm:cxn modelId="{C3BC02C3-98D1-407F-BDCC-2C263C09EC87}" type="presParOf" srcId="{60B36487-31D4-48CE-AFE0-797DD10769AD}" destId="{844CE409-96C3-47CB-80D9-52C66401C45C}" srcOrd="9" destOrd="0" presId="urn:microsoft.com/office/officeart/2005/8/layout/orgChart1#1"/>
    <dgm:cxn modelId="{2944BEF9-BB92-4716-B04D-36B957E8CF53}" type="presParOf" srcId="{844CE409-96C3-47CB-80D9-52C66401C45C}" destId="{F00794FB-4E23-40F4-929B-36F570A5CD04}" srcOrd="0" destOrd="0" presId="urn:microsoft.com/office/officeart/2005/8/layout/orgChart1#1"/>
    <dgm:cxn modelId="{111FB458-113A-4FF9-861D-922123EF237E}" type="presParOf" srcId="{F00794FB-4E23-40F4-929B-36F570A5CD04}" destId="{AE82A1F3-FA3E-45E7-9222-1E1D64BA98AA}" srcOrd="0" destOrd="0" presId="urn:microsoft.com/office/officeart/2005/8/layout/orgChart1#1"/>
    <dgm:cxn modelId="{AE09BD97-2D98-470C-85E5-1B31C4789E48}" type="presParOf" srcId="{F00794FB-4E23-40F4-929B-36F570A5CD04}" destId="{32148E1C-40D9-4230-8C01-14AB185D7AF8}" srcOrd="1" destOrd="0" presId="urn:microsoft.com/office/officeart/2005/8/layout/orgChart1#1"/>
    <dgm:cxn modelId="{91546746-4CD4-45F3-A893-CF6C548F1177}" type="presParOf" srcId="{844CE409-96C3-47CB-80D9-52C66401C45C}" destId="{5C5AA0A1-4FDA-4196-9E3E-AB20B482B810}" srcOrd="1" destOrd="0" presId="urn:microsoft.com/office/officeart/2005/8/layout/orgChart1#1"/>
    <dgm:cxn modelId="{E0867E4A-BFE0-4050-A6D8-DAE1D325A6C3}" type="presParOf" srcId="{844CE409-96C3-47CB-80D9-52C66401C45C}" destId="{A688C37C-B1CD-4151-AF25-BA99C0D1ADBB}" srcOrd="2" destOrd="0" presId="urn:microsoft.com/office/officeart/2005/8/layout/orgChart1#1"/>
    <dgm:cxn modelId="{457D66F8-802B-4D89-BA73-27A086AD1017}" type="presParOf" srcId="{60B36487-31D4-48CE-AFE0-797DD10769AD}" destId="{309F8ACB-FEFA-4B96-AD58-552D0A9F7E3F}" srcOrd="10" destOrd="0" presId="urn:microsoft.com/office/officeart/2005/8/layout/orgChart1#1"/>
    <dgm:cxn modelId="{92219D1C-9ADB-4811-8F02-54EDEF0E2AD3}" type="presParOf" srcId="{60B36487-31D4-48CE-AFE0-797DD10769AD}" destId="{FDA43D4A-9AFA-42C5-99CC-C735E3DC117B}" srcOrd="11" destOrd="0" presId="urn:microsoft.com/office/officeart/2005/8/layout/orgChart1#1"/>
    <dgm:cxn modelId="{1162F766-B729-49AE-8995-7AB6F2236CA3}" type="presParOf" srcId="{FDA43D4A-9AFA-42C5-99CC-C735E3DC117B}" destId="{2CFE8F69-966C-4540-9774-6C7FAC662E3B}" srcOrd="0" destOrd="0" presId="urn:microsoft.com/office/officeart/2005/8/layout/orgChart1#1"/>
    <dgm:cxn modelId="{68ED8030-E901-409C-ACEE-A36375900211}" type="presParOf" srcId="{2CFE8F69-966C-4540-9774-6C7FAC662E3B}" destId="{F07ACDC1-3C09-4226-952D-6E30A8EF518D}" srcOrd="0" destOrd="0" presId="urn:microsoft.com/office/officeart/2005/8/layout/orgChart1#1"/>
    <dgm:cxn modelId="{E2D68408-F998-4167-B424-AFB9DEFE1BFE}" type="presParOf" srcId="{2CFE8F69-966C-4540-9774-6C7FAC662E3B}" destId="{6D2068F9-42CB-4B74-A6FA-6B0ED6A6F944}" srcOrd="1" destOrd="0" presId="urn:microsoft.com/office/officeart/2005/8/layout/orgChart1#1"/>
    <dgm:cxn modelId="{BE3B0593-5121-48B5-A78B-9AD36C432BEF}" type="presParOf" srcId="{FDA43D4A-9AFA-42C5-99CC-C735E3DC117B}" destId="{A935FBC1-EA07-40B2-9F14-7F4D52AC8789}" srcOrd="1" destOrd="0" presId="urn:microsoft.com/office/officeart/2005/8/layout/orgChart1#1"/>
    <dgm:cxn modelId="{C8F355CF-AB93-487A-B55B-35CC4D85BB13}" type="presParOf" srcId="{FDA43D4A-9AFA-42C5-99CC-C735E3DC117B}" destId="{933F838A-1442-47EC-9C6E-75B0336FE92B}" srcOrd="2" destOrd="0" presId="urn:microsoft.com/office/officeart/2005/8/layout/orgChart1#1"/>
    <dgm:cxn modelId="{450D334B-EEB8-4A38-B7E2-00D02B26C4F5}" type="presParOf" srcId="{BDA57452-D2CB-41AB-A462-A6B7F0DE9168}" destId="{AA454600-C897-4F2F-84F1-CB9403A33371}" srcOrd="2" destOrd="0" presId="urn:microsoft.com/office/officeart/2005/8/layout/orgChart1#1"/>
    <dgm:cxn modelId="{E8E3F0D5-4656-4CAD-BE12-063451DC0112}" type="presParOf" srcId="{B65E4863-B97D-408A-9759-9C292B1EB303}" destId="{9DBA633D-AE5D-49C8-8910-807FFDB1D8AA}" srcOrd="2" destOrd="0" presId="urn:microsoft.com/office/officeart/2005/8/layout/orgChart1#1"/>
    <dgm:cxn modelId="{AFEEFC13-CF42-4F4D-9D52-83B69D7428A8}" type="presParOf" srcId="{B9B3E954-4797-450B-9D80-C001F7CF93F7}" destId="{E18EE120-B39D-4326-8482-74803F192EEC}" srcOrd="8" destOrd="0" presId="urn:microsoft.com/office/officeart/2005/8/layout/orgChart1#1"/>
    <dgm:cxn modelId="{7065A6DC-A61E-42F2-9426-ADD5802E8D91}" type="presParOf" srcId="{B9B3E954-4797-450B-9D80-C001F7CF93F7}" destId="{C8A2E150-43A0-457E-8D40-10B2A58F3CE1}" srcOrd="9" destOrd="0" presId="urn:microsoft.com/office/officeart/2005/8/layout/orgChart1#1"/>
    <dgm:cxn modelId="{F4132519-5DE5-4FBC-AD55-58919A96C26E}" type="presParOf" srcId="{C8A2E150-43A0-457E-8D40-10B2A58F3CE1}" destId="{9D6EFDA3-6DAE-401C-94FF-8A1AF00BE964}" srcOrd="0" destOrd="0" presId="urn:microsoft.com/office/officeart/2005/8/layout/orgChart1#1"/>
    <dgm:cxn modelId="{D10A4B57-33F2-4A5A-B1D8-6243DEB0E6BE}" type="presParOf" srcId="{9D6EFDA3-6DAE-401C-94FF-8A1AF00BE964}" destId="{E04FE931-F4C3-42DB-8E5C-1FAF5805DD61}" srcOrd="0" destOrd="0" presId="urn:microsoft.com/office/officeart/2005/8/layout/orgChart1#1"/>
    <dgm:cxn modelId="{B66FE5F6-CED8-4D27-95CF-FFD8CA6E7ABF}" type="presParOf" srcId="{9D6EFDA3-6DAE-401C-94FF-8A1AF00BE964}" destId="{079400B7-547D-4779-B7C6-5FB0D62B9E35}" srcOrd="1" destOrd="0" presId="urn:microsoft.com/office/officeart/2005/8/layout/orgChart1#1"/>
    <dgm:cxn modelId="{D3895FAC-594B-4932-BF86-4D12C0A0A1C8}" type="presParOf" srcId="{C8A2E150-43A0-457E-8D40-10B2A58F3CE1}" destId="{3662DC9C-BFFF-459C-916F-DDA9917993A8}" srcOrd="1" destOrd="0" presId="urn:microsoft.com/office/officeart/2005/8/layout/orgChart1#1"/>
    <dgm:cxn modelId="{A12D24A4-8C88-415D-B8CF-5E7B5869F70E}" type="presParOf" srcId="{C8A2E150-43A0-457E-8D40-10B2A58F3CE1}" destId="{48C8F5EF-114A-48AE-BF41-38140104C149}" srcOrd="2" destOrd="0" presId="urn:microsoft.com/office/officeart/2005/8/layout/orgChart1#1"/>
    <dgm:cxn modelId="{376EFBF3-5CAE-4AEE-B391-2AA1E6B4ACA8}" type="presParOf" srcId="{B5572291-EAFB-43C7-9694-2B784EBBD2F5}" destId="{21B40C93-AD75-487D-A559-EBF07B6BB30C}" srcOrd="2" destOrd="0" presId="urn:microsoft.com/office/officeart/2005/8/layout/orgChart1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4FC09D-85CA-445E-A95D-BB42C3B8283E}" type="doc">
      <dgm:prSet loTypeId="urn:microsoft.com/office/officeart/2005/8/layout/orgChart1#1" qsTypeId="urn:microsoft.com/office/officeart/2005/8/quickstyle/simple5" csTypeId="urn:microsoft.com/office/officeart/2005/8/colors/accent0_2" phldr="1"/>
      <dgm:spPr/>
    </dgm:pt>
    <dgm:pt modelId="{D3D9045B-F7C1-40BE-A6FD-B7258093BD93}">
      <dgm:prSet phldr="0" custT="0"/>
      <dgm:spPr/>
      <dgm:t>
        <a:bodyPr vert="horz" wrap="square" lIns="41275" tIns="41275" rIns="41275" bIns="41275" anchor="ctr"/>
        <a:lstStyle>
          <a:lvl1pPr algn="ctr">
            <a:defRPr sz="2800"/>
          </a:lvl1pPr>
          <a:lvl2pPr marL="228600" indent="-228600">
            <a:defRPr sz="2100"/>
          </a:lvl2pPr>
          <a:lvl3pPr marL="457200" indent="-228600">
            <a:defRPr sz="2100"/>
          </a:lvl3pPr>
          <a:lvl4pPr marL="685800" indent="-228600">
            <a:defRPr sz="2100"/>
          </a:lvl4pPr>
          <a:lvl5pPr marL="914400" indent="-228600">
            <a:defRPr sz="2100"/>
          </a:lvl5pPr>
          <a:lvl6pPr marL="1143000" indent="-228600">
            <a:defRPr sz="2100"/>
          </a:lvl6pPr>
          <a:lvl7pPr marL="1371600" indent="-228600">
            <a:defRPr sz="2100"/>
          </a:lvl7pPr>
          <a:lvl8pPr marL="1600200" indent="-228600">
            <a:defRPr sz="2100"/>
          </a:lvl8pPr>
          <a:lvl9pPr marL="1828800" indent="-228600">
            <a:defRPr sz="2100"/>
          </a:lvl9pPr>
        </a:lstStyle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/>
            <a:t>术语</a:t>
          </a:r>
          <a:r>
            <a:rPr lang="en-US" altLang="zh-CN" b="1" dirty="0" smtClean="0"/>
            <a:t>/</a:t>
          </a:r>
          <a:r>
            <a:rPr lang="zh-CN" altLang="en-US" b="1" dirty="0" smtClean="0"/>
            <a:t>生词</a:t>
          </a:r>
          <a:endParaRPr lang="zh-CN" altLang="en-US" b="1" dirty="0" smtClean="0"/>
        </a:p>
      </dgm:t>
    </dgm:pt>
    <dgm:pt modelId="{2FD22999-7EE8-40F7-9150-5AC60D861F99}" cxnId="{1CC1DEEC-C607-4692-BB9C-6AA00F8E541E}" type="parTrans">
      <dgm:prSet/>
      <dgm:spPr/>
      <dgm:t>
        <a:bodyPr/>
        <a:lstStyle/>
        <a:p>
          <a:endParaRPr lang="zh-CN" altLang="en-US"/>
        </a:p>
      </dgm:t>
    </dgm:pt>
    <dgm:pt modelId="{AE920B09-6634-4FA7-A661-8BDD2A6460C6}" cxnId="{1CC1DEEC-C607-4692-BB9C-6AA00F8E541E}" type="sibTrans">
      <dgm:prSet/>
      <dgm:spPr/>
      <dgm:t>
        <a:bodyPr/>
        <a:lstStyle/>
        <a:p>
          <a:endParaRPr lang="zh-CN" altLang="en-US"/>
        </a:p>
      </dgm:t>
    </dgm:pt>
    <dgm:pt modelId="{A535FE49-82A7-40A9-8805-02B219B928AA}">
      <dgm:prSet/>
      <dgm:spPr/>
      <dgm:t>
        <a:bodyPr wrap="square" lIns="41275" tIns="41275" rIns="41275" bIns="41275" anchor="ctr"/>
        <a:lstStyle>
          <a:lvl2pPr marL="114300" indent="-114300">
            <a:defRPr sz="1400"/>
          </a:lvl2pPr>
          <a:lvl3pPr marL="228600" indent="-114300">
            <a:defRPr sz="1400"/>
          </a:lvl3pPr>
          <a:lvl4pPr marL="342900" indent="-114300">
            <a:defRPr sz="1400"/>
          </a:lvl4pPr>
          <a:lvl5pPr marL="457200" indent="-114300">
            <a:defRPr sz="1400"/>
          </a:lvl5pPr>
          <a:lvl6pPr marL="571500" indent="-114300">
            <a:defRPr sz="1400"/>
          </a:lvl6pPr>
          <a:lvl7pPr marL="685800" indent="-114300">
            <a:defRPr sz="1400"/>
          </a:lvl7pPr>
          <a:lvl8pPr marL="800100" indent="-114300">
            <a:defRPr sz="1400"/>
          </a:lvl8pPr>
          <a:lvl9pPr marL="914400" indent="-114300">
            <a:defRPr sz="14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b="1" dirty="0"/>
            <a:t>音</a:t>
          </a:r>
        </a:p>
      </dgm:t>
    </dgm:pt>
    <dgm:pt modelId="{D897A025-95E9-4B81-9620-8B2556C8147F}" cxnId="{B33C2735-CB94-4D3F-85F0-06EBE9BF2669}" type="parTrans">
      <dgm:prSet/>
      <dgm:spPr/>
      <dgm:t>
        <a:bodyPr/>
        <a:lstStyle/>
        <a:p>
          <a:endParaRPr lang="zh-CN" altLang="en-US"/>
        </a:p>
      </dgm:t>
    </dgm:pt>
    <dgm:pt modelId="{544F45B5-CF4E-4CF1-A3E6-4D05268A9885}" cxnId="{B33C2735-CB94-4D3F-85F0-06EBE9BF2669}" type="sibTrans">
      <dgm:prSet/>
      <dgm:spPr/>
      <dgm:t>
        <a:bodyPr/>
        <a:lstStyle/>
        <a:p>
          <a:endParaRPr lang="zh-CN" altLang="en-US"/>
        </a:p>
      </dgm:t>
    </dgm:pt>
    <dgm:pt modelId="{07482F35-8D50-49E8-B0A7-4908A5FC68F3}">
      <dgm:prSet/>
      <dgm:spPr/>
      <dgm:t>
        <a:bodyPr wrap="square" lIns="24765" tIns="24765" rIns="24765" bIns="24765" anchor="ctr"/>
        <a:lstStyle>
          <a:lvl2pPr marL="114300" indent="-114300">
            <a:defRPr sz="1400"/>
          </a:lvl2pPr>
          <a:lvl3pPr marL="228600" indent="-114300">
            <a:defRPr sz="1400"/>
          </a:lvl3pPr>
          <a:lvl4pPr marL="342900" indent="-114300">
            <a:defRPr sz="1400"/>
          </a:lvl4pPr>
          <a:lvl5pPr marL="457200" indent="-114300">
            <a:defRPr sz="1400"/>
          </a:lvl5pPr>
          <a:lvl6pPr marL="571500" indent="-114300">
            <a:defRPr sz="1400"/>
          </a:lvl6pPr>
          <a:lvl7pPr marL="685800" indent="-114300">
            <a:defRPr sz="1400"/>
          </a:lvl7pPr>
          <a:lvl8pPr marL="800100" indent="-114300">
            <a:defRPr sz="1400"/>
          </a:lvl8pPr>
          <a:lvl9pPr marL="914400" indent="-114300">
            <a:defRPr sz="14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b="1" dirty="0" smtClean="0"/>
            <a:t>人名，记录后面的</a:t>
          </a:r>
          <a:endParaRPr lang="zh-CN" b="1" dirty="0"/>
        </a:p>
      </dgm:t>
    </dgm:pt>
    <dgm:pt modelId="{87E0BB03-66BB-4197-B463-2DBC619EC6BA}" cxnId="{5E900BA7-573A-4C33-9290-05F7A645DEE9}" type="parTrans">
      <dgm:prSet/>
      <dgm:spPr/>
      <dgm:t>
        <a:bodyPr/>
        <a:lstStyle/>
        <a:p>
          <a:endParaRPr lang="zh-CN" altLang="en-US"/>
        </a:p>
      </dgm:t>
    </dgm:pt>
    <dgm:pt modelId="{EECF23AA-5077-4D07-94C3-56CF9979F5D2}" cxnId="{5E900BA7-573A-4C33-9290-05F7A645DEE9}" type="sibTrans">
      <dgm:prSet/>
      <dgm:spPr/>
      <dgm:t>
        <a:bodyPr/>
        <a:lstStyle/>
        <a:p>
          <a:endParaRPr lang="zh-CN" altLang="en-US"/>
        </a:p>
      </dgm:t>
    </dgm:pt>
    <dgm:pt modelId="{ECA6C750-2F1A-4945-A477-806C2556BEC4}">
      <dgm:prSet phldr="0" custT="0"/>
      <dgm:spPr/>
      <dgm:t>
        <a:bodyPr wrap="square" lIns="24765" tIns="24765" rIns="24765" bIns="24765" anchor="ctr"/>
        <a:lstStyle>
          <a:lvl2pPr marL="228600" indent="-228600">
            <a:defRPr sz="2400"/>
          </a:lvl2pPr>
          <a:lvl3pPr marL="457200" indent="-228600">
            <a:defRPr sz="2400"/>
          </a:lvl3pPr>
          <a:lvl4pPr marL="685800" indent="-228600">
            <a:defRPr sz="2400"/>
          </a:lvl4pPr>
          <a:lvl5pPr marL="914400" indent="-228600">
            <a:defRPr sz="2400"/>
          </a:lvl5pPr>
          <a:lvl6pPr marL="1143000" indent="-228600">
            <a:defRPr sz="2400"/>
          </a:lvl6pPr>
          <a:lvl7pPr marL="1371600" indent="-228600">
            <a:defRPr sz="2400"/>
          </a:lvl7pPr>
          <a:lvl8pPr marL="1600200" indent="-228600">
            <a:defRPr sz="2400"/>
          </a:lvl8pPr>
          <a:lvl9pPr marL="1828800" indent="-228600">
            <a:defRPr sz="24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b="1" dirty="0" smtClean="0">
              <a:solidFill>
                <a:schemeClr val="dk2"/>
              </a:solidFill>
            </a:rPr>
            <a:t>首字母 </a:t>
          </a:r>
          <a:r>
            <a:rPr lang="en-US" altLang="zh-CN" b="1" dirty="0" smtClean="0">
              <a:solidFill>
                <a:schemeClr val="dk2"/>
              </a:solidFill>
            </a:rPr>
            <a:t>Vs</a:t>
          </a:r>
          <a:r>
            <a:rPr lang="zh-CN" altLang="en-US" b="1" dirty="0" smtClean="0">
              <a:solidFill>
                <a:schemeClr val="dk2"/>
              </a:solidFill>
            </a:rPr>
            <a:t>大致的音</a:t>
          </a:r>
          <a:endParaRPr lang="zh-CN" b="1" dirty="0">
            <a:solidFill>
              <a:schemeClr val="dk2"/>
            </a:solidFill>
          </a:endParaRPr>
        </a:p>
      </dgm:t>
    </dgm:pt>
    <dgm:pt modelId="{70C368D0-DFC5-4CE0-88CF-4C276A6C6E29}" cxnId="{483799EC-0BDA-4CFD-AB3A-51E9312C3A4D}" type="parTrans">
      <dgm:prSet/>
      <dgm:spPr/>
      <dgm:t>
        <a:bodyPr/>
        <a:lstStyle/>
        <a:p>
          <a:endParaRPr lang="zh-CN" altLang="en-US"/>
        </a:p>
      </dgm:t>
    </dgm:pt>
    <dgm:pt modelId="{EF0F76A2-EEAC-4A3F-A082-E16EA00D66BD}" cxnId="{483799EC-0BDA-4CFD-AB3A-51E9312C3A4D}" type="sibTrans">
      <dgm:prSet/>
      <dgm:spPr/>
      <dgm:t>
        <a:bodyPr/>
        <a:lstStyle/>
        <a:p>
          <a:endParaRPr lang="zh-CN" altLang="en-US"/>
        </a:p>
      </dgm:t>
    </dgm:pt>
    <dgm:pt modelId="{D424E849-E476-492F-8866-90DAE193A430}">
      <dgm:prSet phldr="0" custT="0"/>
      <dgm:spPr/>
      <dgm:t>
        <a:bodyPr vert="horz" wrap="square"/>
        <a:lstStyle>
          <a:lvl1pPr algn="ctr">
            <a:defRPr sz="2800"/>
          </a:lvl1pPr>
          <a:lvl2pPr marL="228600" indent="-228600">
            <a:defRPr sz="2100"/>
          </a:lvl2pPr>
          <a:lvl3pPr marL="457200" indent="-228600">
            <a:defRPr sz="2100"/>
          </a:lvl3pPr>
          <a:lvl4pPr marL="685800" indent="-228600">
            <a:defRPr sz="2100"/>
          </a:lvl4pPr>
          <a:lvl5pPr marL="914400" indent="-228600">
            <a:defRPr sz="2100"/>
          </a:lvl5pPr>
          <a:lvl6pPr marL="1143000" indent="-228600">
            <a:defRPr sz="2100"/>
          </a:lvl6pPr>
          <a:lvl7pPr marL="1371600" indent="-228600">
            <a:defRPr sz="2100"/>
          </a:lvl7pPr>
          <a:lvl8pPr marL="1600200" indent="-228600">
            <a:defRPr sz="2100"/>
          </a:lvl8pPr>
          <a:lvl9pPr marL="1828800" indent="-228600">
            <a:defRPr sz="21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/>
            <a:t>身份</a:t>
          </a:r>
          <a:r>
            <a:rPr lang="en-US" altLang="zh-CN" b="1" dirty="0" smtClean="0"/>
            <a:t>/</a:t>
          </a:r>
          <a:r>
            <a:rPr lang="zh-CN" altLang="en-US" b="1" dirty="0" smtClean="0"/>
            <a:t>性别</a:t>
          </a:r>
          <a:r>
            <a:rPr lang="zh-CN" altLang="en-US" b="1" dirty="0"/>
            <a:t/>
          </a:r>
          <a:endParaRPr lang="zh-CN" altLang="en-US" b="1" dirty="0"/>
        </a:p>
      </dgm:t>
    </dgm:pt>
    <dgm:pt modelId="{2CDDB7D1-888E-4BDC-B9D2-4331030C2C54}" cxnId="{8D5023CD-8D25-493F-B78B-43D3F6FBA123}" type="parTrans">
      <dgm:prSet/>
      <dgm:spPr/>
      <dgm:t>
        <a:bodyPr/>
        <a:lstStyle/>
        <a:p>
          <a:endParaRPr lang="zh-CN" altLang="en-US"/>
        </a:p>
      </dgm:t>
    </dgm:pt>
    <dgm:pt modelId="{0403A6A5-93AE-43CA-92A3-E1DF7747FAA0}" cxnId="{8D5023CD-8D25-493F-B78B-43D3F6FBA123}" type="sibTrans">
      <dgm:prSet/>
      <dgm:spPr/>
      <dgm:t>
        <a:bodyPr/>
        <a:lstStyle/>
        <a:p>
          <a:endParaRPr lang="zh-CN" altLang="en-US"/>
        </a:p>
      </dgm:t>
    </dgm:pt>
    <dgm:pt modelId="{11EFA8C8-254E-4889-8845-91DDC34DF6B3}">
      <dgm:prSet/>
      <dgm:spPr/>
      <dgm:t>
        <a:bodyPr wrap="square" lIns="41275" tIns="41275" rIns="41275" bIns="41275" anchor="ctr"/>
        <a:lstStyle>
          <a:lvl2pPr marL="114300" indent="-114300">
            <a:defRPr sz="1400"/>
          </a:lvl2pPr>
          <a:lvl3pPr marL="228600" indent="-114300">
            <a:defRPr sz="1400"/>
          </a:lvl3pPr>
          <a:lvl4pPr marL="342900" indent="-114300">
            <a:defRPr sz="1400"/>
          </a:lvl4pPr>
          <a:lvl5pPr marL="457200" indent="-114300">
            <a:defRPr sz="1400"/>
          </a:lvl5pPr>
          <a:lvl6pPr marL="571500" indent="-114300">
            <a:defRPr sz="1400"/>
          </a:lvl6pPr>
          <a:lvl7pPr marL="685800" indent="-114300">
            <a:defRPr sz="1400"/>
          </a:lvl7pPr>
          <a:lvl8pPr marL="800100" indent="-114300">
            <a:defRPr sz="1400"/>
          </a:lvl8pPr>
          <a:lvl9pPr marL="914400" indent="-114300">
            <a:defRPr sz="14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b="1" dirty="0" smtClean="0"/>
            <a:t>类别</a:t>
          </a:r>
          <a:endParaRPr lang="zh-CN" b="1" dirty="0"/>
        </a:p>
      </dgm:t>
    </dgm:pt>
    <dgm:pt modelId="{4C929D40-E065-46D1-B1DD-3C8E4835CE00}" cxnId="{6BA5F531-A2B1-45CA-8394-DD98D2622208}" type="parTrans">
      <dgm:prSet/>
      <dgm:spPr/>
      <dgm:t>
        <a:bodyPr/>
        <a:lstStyle/>
        <a:p>
          <a:endParaRPr lang="zh-CN" altLang="en-US"/>
        </a:p>
      </dgm:t>
    </dgm:pt>
    <dgm:pt modelId="{A928BC01-22A9-4043-BBAC-E9EC823454DB}" cxnId="{6BA5F531-A2B1-45CA-8394-DD98D2622208}" type="sibTrans">
      <dgm:prSet/>
      <dgm:spPr/>
      <dgm:t>
        <a:bodyPr/>
        <a:lstStyle/>
        <a:p>
          <a:endParaRPr lang="zh-CN" altLang="en-US"/>
        </a:p>
      </dgm:t>
    </dgm:pt>
    <dgm:pt modelId="{01237CE5-4FCD-45CB-8217-3DC53BB8B815}">
      <dgm:prSet/>
      <dgm:spPr/>
      <dgm:t>
        <a:bodyPr wrap="square" lIns="19050" tIns="19050" rIns="19050" bIns="19050" anchor="ctr"/>
        <a:lstStyle>
          <a:lvl2pPr marL="114300" indent="-114300">
            <a:defRPr sz="1400"/>
          </a:lvl2pPr>
          <a:lvl3pPr marL="228600" indent="-114300">
            <a:defRPr sz="1400"/>
          </a:lvl3pPr>
          <a:lvl4pPr marL="342900" indent="-114300">
            <a:defRPr sz="1400"/>
          </a:lvl4pPr>
          <a:lvl5pPr marL="457200" indent="-114300">
            <a:defRPr sz="1400"/>
          </a:lvl5pPr>
          <a:lvl6pPr marL="571500" indent="-114300">
            <a:defRPr sz="1400"/>
          </a:lvl6pPr>
          <a:lvl7pPr marL="685800" indent="-114300">
            <a:defRPr sz="1400"/>
          </a:lvl7pPr>
          <a:lvl8pPr marL="800100" indent="-114300">
            <a:defRPr sz="1400"/>
          </a:lvl8pPr>
          <a:lvl9pPr marL="914400" indent="-114300">
            <a:defRPr sz="14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b="1" dirty="0" smtClean="0"/>
            <a:t>解释</a:t>
          </a:r>
          <a:endParaRPr lang="zh-CN" b="1" dirty="0"/>
        </a:p>
      </dgm:t>
    </dgm:pt>
    <dgm:pt modelId="{9029913A-BA6E-4289-815F-4FB803B56BDF}" cxnId="{FAC026B8-6289-4C6F-9A6F-EA9A687E9D43}" type="parTrans">
      <dgm:prSet/>
      <dgm:spPr/>
      <dgm:t>
        <a:bodyPr/>
        <a:lstStyle/>
        <a:p>
          <a:endParaRPr lang="zh-CN" altLang="en-US"/>
        </a:p>
      </dgm:t>
    </dgm:pt>
    <dgm:pt modelId="{0226CE70-87E4-467C-9874-6530CBA0D0F7}" cxnId="{FAC026B8-6289-4C6F-9A6F-EA9A687E9D43}" type="sibTrans">
      <dgm:prSet/>
      <dgm:spPr/>
      <dgm:t>
        <a:bodyPr/>
        <a:lstStyle/>
        <a:p>
          <a:endParaRPr lang="zh-CN" altLang="en-US"/>
        </a:p>
      </dgm:t>
    </dgm:pt>
    <dgm:pt modelId="{7F25359E-ADD6-450C-AFCF-F4CB2FA1ACBC}">
      <dgm:prSet/>
      <dgm:spPr/>
      <dgm:t>
        <a:bodyPr wrap="square" lIns="19050" tIns="19050" rIns="19050" bIns="19050" anchor="ctr"/>
        <a:lstStyle>
          <a:lvl2pPr marL="114300" indent="-114300">
            <a:defRPr sz="1400"/>
          </a:lvl2pPr>
          <a:lvl3pPr marL="228600" indent="-114300">
            <a:defRPr sz="1400"/>
          </a:lvl3pPr>
          <a:lvl4pPr marL="342900" indent="-114300">
            <a:defRPr sz="1400"/>
          </a:lvl4pPr>
          <a:lvl5pPr marL="457200" indent="-114300">
            <a:defRPr sz="1400"/>
          </a:lvl5pPr>
          <a:lvl6pPr marL="571500" indent="-114300">
            <a:defRPr sz="1400"/>
          </a:lvl6pPr>
          <a:lvl7pPr marL="685800" indent="-114300">
            <a:defRPr sz="1400"/>
          </a:lvl7pPr>
          <a:lvl8pPr marL="800100" indent="-114300">
            <a:defRPr sz="1400"/>
          </a:lvl8pPr>
          <a:lvl9pPr marL="914400" indent="-114300">
            <a:defRPr sz="14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b="1" dirty="0" smtClean="0"/>
            <a:t>并列</a:t>
          </a:r>
          <a:endParaRPr lang="zh-CN" b="1" dirty="0"/>
        </a:p>
      </dgm:t>
    </dgm:pt>
    <dgm:pt modelId="{045EEE8A-8214-4B14-8DF8-73613A4432E4}" cxnId="{3155E477-4210-427D-A50F-4D832A66AA35}" type="parTrans">
      <dgm:prSet/>
      <dgm:spPr/>
      <dgm:t>
        <a:bodyPr/>
        <a:lstStyle/>
        <a:p>
          <a:endParaRPr lang="zh-CN" altLang="en-US"/>
        </a:p>
      </dgm:t>
    </dgm:pt>
    <dgm:pt modelId="{B0B1F8D8-22BE-4681-BF36-E3B77BE71CCC}" cxnId="{3155E477-4210-427D-A50F-4D832A66AA35}" type="sibTrans">
      <dgm:prSet/>
      <dgm:spPr/>
      <dgm:t>
        <a:bodyPr/>
        <a:lstStyle/>
        <a:p>
          <a:endParaRPr lang="zh-CN" altLang="en-US"/>
        </a:p>
      </dgm:t>
    </dgm:pt>
    <dgm:pt modelId="{154E5922-86E9-4A67-B7F2-2F85856B33AB}">
      <dgm:prSet/>
      <dgm:spPr/>
      <dgm:t>
        <a:bodyPr wrap="square" lIns="19050" tIns="19050" rIns="19050" bIns="19050" anchor="ctr"/>
        <a:lstStyle>
          <a:lvl2pPr marL="114300" indent="-114300">
            <a:defRPr sz="1400"/>
          </a:lvl2pPr>
          <a:lvl3pPr marL="228600" indent="-114300">
            <a:defRPr sz="1400"/>
          </a:lvl3pPr>
          <a:lvl4pPr marL="342900" indent="-114300">
            <a:defRPr sz="1400"/>
          </a:lvl4pPr>
          <a:lvl5pPr marL="457200" indent="-114300">
            <a:defRPr sz="1400"/>
          </a:lvl5pPr>
          <a:lvl6pPr marL="571500" indent="-114300">
            <a:defRPr sz="1400"/>
          </a:lvl6pPr>
          <a:lvl7pPr marL="685800" indent="-114300">
            <a:defRPr sz="1400"/>
          </a:lvl7pPr>
          <a:lvl8pPr marL="800100" indent="-114300">
            <a:defRPr sz="1400"/>
          </a:lvl8pPr>
          <a:lvl9pPr marL="914400" indent="-114300">
            <a:defRPr sz="14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b="1" dirty="0" smtClean="0"/>
            <a:t>对比</a:t>
          </a:r>
          <a:endParaRPr lang="zh-CN" b="1" dirty="0"/>
        </a:p>
      </dgm:t>
    </dgm:pt>
    <dgm:pt modelId="{FA0EB3CC-649A-4ABD-A7E4-B8087365D518}" cxnId="{B322F9CA-300D-4FD0-862C-4212F75599E7}" type="parTrans">
      <dgm:prSet/>
      <dgm:spPr/>
      <dgm:t>
        <a:bodyPr/>
        <a:lstStyle/>
        <a:p>
          <a:endParaRPr lang="zh-CN" altLang="en-US"/>
        </a:p>
      </dgm:t>
    </dgm:pt>
    <dgm:pt modelId="{87A7BB1A-2347-4BB7-B3F7-67ED8F32D6FB}" cxnId="{B322F9CA-300D-4FD0-862C-4212F75599E7}" type="sibTrans">
      <dgm:prSet/>
      <dgm:spPr/>
      <dgm:t>
        <a:bodyPr/>
        <a:lstStyle/>
        <a:p>
          <a:endParaRPr lang="zh-CN" altLang="en-US"/>
        </a:p>
      </dgm:t>
    </dgm:pt>
    <dgm:pt modelId="{538D4C56-05D1-401F-9832-D47F51ACC938}">
      <dgm:prSet/>
      <dgm:spPr/>
      <dgm:t>
        <a:bodyPr wrap="square" lIns="41275" tIns="41275" rIns="41275" bIns="41275" anchor="ctr"/>
        <a:lstStyle>
          <a:lvl2pPr marL="114300" indent="-114300">
            <a:defRPr sz="1400"/>
          </a:lvl2pPr>
          <a:lvl3pPr marL="228600" indent="-114300">
            <a:defRPr sz="1400"/>
          </a:lvl3pPr>
          <a:lvl4pPr marL="342900" indent="-114300">
            <a:defRPr sz="1400"/>
          </a:lvl4pPr>
          <a:lvl5pPr marL="457200" indent="-114300">
            <a:defRPr sz="1400"/>
          </a:lvl5pPr>
          <a:lvl6pPr marL="571500" indent="-114300">
            <a:defRPr sz="1400"/>
          </a:lvl6pPr>
          <a:lvl7pPr marL="685800" indent="-114300">
            <a:defRPr sz="1400"/>
          </a:lvl7pPr>
          <a:lvl8pPr marL="800100" indent="-114300">
            <a:defRPr sz="1400"/>
          </a:lvl8pPr>
          <a:lvl9pPr marL="914400" indent="-114300">
            <a:defRPr sz="14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b="1" dirty="0" smtClean="0"/>
            <a:t>对应</a:t>
          </a:r>
          <a:endParaRPr lang="zh-CN" b="1" dirty="0"/>
        </a:p>
      </dgm:t>
    </dgm:pt>
    <dgm:pt modelId="{12948DD6-3FB2-433C-B408-773E45D397DF}" cxnId="{A43251E1-3C80-4303-A23E-F5161135E50E}" type="parTrans">
      <dgm:prSet/>
      <dgm:spPr/>
      <dgm:t>
        <a:bodyPr/>
        <a:lstStyle/>
        <a:p>
          <a:endParaRPr lang="zh-CN" altLang="en-US"/>
        </a:p>
      </dgm:t>
    </dgm:pt>
    <dgm:pt modelId="{69A04C22-1FCF-405C-B117-D607A7D5A494}" cxnId="{A43251E1-3C80-4303-A23E-F5161135E50E}" type="sibTrans">
      <dgm:prSet/>
      <dgm:spPr/>
      <dgm:t>
        <a:bodyPr/>
        <a:lstStyle/>
        <a:p>
          <a:endParaRPr lang="zh-CN" altLang="en-US"/>
        </a:p>
      </dgm:t>
    </dgm:pt>
    <dgm:pt modelId="{505E575E-EBD7-4FE1-8F70-EE45D123D8CE}">
      <dgm:prSet/>
      <dgm:spPr/>
      <dgm:t>
        <a:bodyPr wrap="square" lIns="19050" tIns="19050" rIns="19050" bIns="19050" anchor="ctr"/>
        <a:lstStyle>
          <a:lvl2pPr marL="114300" indent="-114300">
            <a:defRPr sz="1400"/>
          </a:lvl2pPr>
          <a:lvl3pPr marL="228600" indent="-114300">
            <a:defRPr sz="1400"/>
          </a:lvl3pPr>
          <a:lvl4pPr marL="342900" indent="-114300">
            <a:defRPr sz="1400"/>
          </a:lvl4pPr>
          <a:lvl5pPr marL="457200" indent="-114300">
            <a:defRPr sz="1400"/>
          </a:lvl5pPr>
          <a:lvl6pPr marL="571500" indent="-114300">
            <a:defRPr sz="1400"/>
          </a:lvl6pPr>
          <a:lvl7pPr marL="685800" indent="-114300">
            <a:defRPr sz="1400"/>
          </a:lvl7pPr>
          <a:lvl8pPr marL="800100" indent="-114300">
            <a:defRPr sz="1400"/>
          </a:lvl8pPr>
          <a:lvl9pPr marL="914400" indent="-114300">
            <a:defRPr sz="14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b="1" dirty="0" smtClean="0"/>
            <a:t>下文匹配</a:t>
          </a:r>
          <a:endParaRPr lang="zh-CN" b="1" dirty="0"/>
        </a:p>
      </dgm:t>
    </dgm:pt>
    <dgm:pt modelId="{32424A7D-480F-4DAE-8C01-77C7A37065C6}" cxnId="{B5C475C6-F0C9-4667-BD34-B81FD57705E1}" type="parTrans">
      <dgm:prSet/>
      <dgm:spPr/>
      <dgm:t>
        <a:bodyPr/>
        <a:lstStyle/>
        <a:p>
          <a:endParaRPr lang="zh-CN" altLang="en-US"/>
        </a:p>
      </dgm:t>
    </dgm:pt>
    <dgm:pt modelId="{DF2B0CD5-ECF3-46EE-8A24-1A3669CCB4EB}" cxnId="{B5C475C6-F0C9-4667-BD34-B81FD57705E1}" type="sibTrans">
      <dgm:prSet/>
      <dgm:spPr/>
      <dgm:t>
        <a:bodyPr/>
        <a:lstStyle/>
        <a:p>
          <a:endParaRPr lang="zh-CN" altLang="en-US"/>
        </a:p>
      </dgm:t>
    </dgm:pt>
    <dgm:pt modelId="{77276C42-EC98-46AB-B06E-18C1715D592D}">
      <dgm:prSet/>
      <dgm:spPr/>
      <dgm:t>
        <a:bodyPr/>
        <a:lstStyle/>
        <a:p>
          <a:r>
            <a:rPr lang="zh-CN" altLang="en-US" b="1" dirty="0" smtClean="0"/>
            <a:t>代词</a:t>
          </a:r>
          <a:endParaRPr lang="zh-CN" altLang="en-US" b="1" dirty="0"/>
        </a:p>
      </dgm:t>
    </dgm:pt>
    <dgm:pt modelId="{87A20B4B-C5E9-4217-8A79-5F1C6B0097F5}" cxnId="{8FEF20CB-0FED-43A1-9AC5-008D6B0B596B}" type="parTrans">
      <dgm:prSet/>
      <dgm:spPr/>
      <dgm:t>
        <a:bodyPr/>
        <a:lstStyle/>
        <a:p>
          <a:endParaRPr lang="zh-CN" altLang="en-US"/>
        </a:p>
      </dgm:t>
    </dgm:pt>
    <dgm:pt modelId="{66F82EB1-AA2B-404C-9E26-811D3F5DB322}" cxnId="{8FEF20CB-0FED-43A1-9AC5-008D6B0B596B}" type="sibTrans">
      <dgm:prSet/>
      <dgm:spPr/>
      <dgm:t>
        <a:bodyPr/>
        <a:lstStyle/>
        <a:p>
          <a:endParaRPr lang="zh-CN" altLang="en-US"/>
        </a:p>
      </dgm:t>
    </dgm:pt>
    <dgm:pt modelId="{BE56763F-C86F-4004-96DC-A210FA1F7DF6}" type="pres">
      <dgm:prSet presAssocID="{E84FC09D-85CA-445E-A95D-BB42C3B8283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5572291-EAFB-43C7-9694-2B784EBBD2F5}" type="pres">
      <dgm:prSet presAssocID="{D3D9045B-F7C1-40BE-A6FD-B7258093BD93}" presName="hierRoot1" presStyleCnt="0">
        <dgm:presLayoutVars>
          <dgm:hierBranch val="init"/>
        </dgm:presLayoutVars>
      </dgm:prSet>
      <dgm:spPr/>
    </dgm:pt>
    <dgm:pt modelId="{5C58C91B-9CB1-4CC3-BA8B-4C9AD54329C4}" type="pres">
      <dgm:prSet presAssocID="{D3D9045B-F7C1-40BE-A6FD-B7258093BD93}" presName="rootComposite1" presStyleCnt="0"/>
      <dgm:spPr/>
    </dgm:pt>
    <dgm:pt modelId="{034B669C-0164-4B20-A5FE-E7AAC285FFE6}" type="pres">
      <dgm:prSet presAssocID="{D3D9045B-F7C1-40BE-A6FD-B7258093BD9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59B0DA7-C8E2-4C26-B04E-E887A25121C9}" type="pres">
      <dgm:prSet presAssocID="{D3D9045B-F7C1-40BE-A6FD-B7258093BD93}" presName="rootConnector1" presStyleCnt="0"/>
      <dgm:spPr/>
      <dgm:t>
        <a:bodyPr/>
        <a:lstStyle/>
        <a:p>
          <a:endParaRPr lang="zh-CN" altLang="en-US"/>
        </a:p>
      </dgm:t>
    </dgm:pt>
    <dgm:pt modelId="{B9B3E954-4797-450B-9D80-C001F7CF93F7}" type="pres">
      <dgm:prSet presAssocID="{D3D9045B-F7C1-40BE-A6FD-B7258093BD93}" presName="hierChild2" presStyleCnt="0"/>
      <dgm:spPr/>
    </dgm:pt>
    <dgm:pt modelId="{DB6702C1-A3D5-40A2-AEBF-BD14883E15C3}" type="pres">
      <dgm:prSet presAssocID="{D897A025-95E9-4B81-9620-8B2556C8147F}" presName="Name37" presStyleLbl="parChTrans1D2" presStyleIdx="0" presStyleCnt="3"/>
      <dgm:spPr/>
    </dgm:pt>
    <dgm:pt modelId="{0EAE55E8-620A-4559-A418-BBE544F8912A}" type="pres">
      <dgm:prSet presAssocID="{A535FE49-82A7-40A9-8805-02B219B928AA}" presName="hierRoot2" presStyleCnt="0">
        <dgm:presLayoutVars>
          <dgm:hierBranch val="init"/>
        </dgm:presLayoutVars>
      </dgm:prSet>
      <dgm:spPr/>
    </dgm:pt>
    <dgm:pt modelId="{5C4AF24A-8140-44B0-8BE1-7D78DDE3A250}" type="pres">
      <dgm:prSet presAssocID="{A535FE49-82A7-40A9-8805-02B219B928AA}" presName="rootComposite" presStyleCnt="0"/>
      <dgm:spPr/>
    </dgm:pt>
    <dgm:pt modelId="{D8C00657-F75F-4725-B365-484D9116D96A}" type="pres">
      <dgm:prSet presAssocID="{A535FE49-82A7-40A9-8805-02B219B928A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1A96FBD-BDFD-40A1-B88B-C212B9406E2A}" type="pres">
      <dgm:prSet presAssocID="{A535FE49-82A7-40A9-8805-02B219B928AA}" presName="rootConnector" presStyleCnt="0"/>
      <dgm:spPr/>
      <dgm:t>
        <a:bodyPr/>
        <a:lstStyle/>
        <a:p>
          <a:endParaRPr lang="zh-CN" altLang="en-US"/>
        </a:p>
      </dgm:t>
    </dgm:pt>
    <dgm:pt modelId="{C3163957-4B92-48A6-AAAA-76C59925D7DF}" type="pres">
      <dgm:prSet presAssocID="{A535FE49-82A7-40A9-8805-02B219B928AA}" presName="hierChild4" presStyleCnt="0"/>
      <dgm:spPr/>
    </dgm:pt>
    <dgm:pt modelId="{CE7C1DE6-5AB0-4302-8737-98C3F6F270C0}" type="pres">
      <dgm:prSet presAssocID="{87E0BB03-66BB-4197-B463-2DBC619EC6BA}" presName="Name37" presStyleLbl="parChTrans1D3" presStyleIdx="0" presStyleCnt="8"/>
      <dgm:spPr/>
    </dgm:pt>
    <dgm:pt modelId="{ABACE82D-752A-44C0-B4DE-69C028F0B7CC}" type="pres">
      <dgm:prSet presAssocID="{07482F35-8D50-49E8-B0A7-4908A5FC68F3}" presName="hierRoot2" presStyleCnt="0">
        <dgm:presLayoutVars>
          <dgm:hierBranch val="init"/>
        </dgm:presLayoutVars>
      </dgm:prSet>
      <dgm:spPr/>
    </dgm:pt>
    <dgm:pt modelId="{54BD21AD-A995-4CA2-9B75-126A7B5F4C1B}" type="pres">
      <dgm:prSet presAssocID="{07482F35-8D50-49E8-B0A7-4908A5FC68F3}" presName="rootComposite" presStyleCnt="0"/>
      <dgm:spPr/>
    </dgm:pt>
    <dgm:pt modelId="{B6B2DE31-BFED-4CC5-B9FC-4C7807ED62D5}" type="pres">
      <dgm:prSet presAssocID="{07482F35-8D50-49E8-B0A7-4908A5FC68F3}" presName="rootText" presStyleLbl="node3" presStyleIdx="0" presStyleCnt="8" custScaleX="25959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534C04-CD21-4922-9697-BA19C7F5CE4D}" type="pres">
      <dgm:prSet presAssocID="{07482F35-8D50-49E8-B0A7-4908A5FC68F3}" presName="rootConnector" presStyleCnt="0"/>
      <dgm:spPr/>
      <dgm:t>
        <a:bodyPr/>
        <a:lstStyle/>
        <a:p>
          <a:endParaRPr lang="zh-CN" altLang="en-US"/>
        </a:p>
      </dgm:t>
    </dgm:pt>
    <dgm:pt modelId="{930765FE-2C6E-4E49-AA25-BC930D35D006}" type="pres">
      <dgm:prSet presAssocID="{07482F35-8D50-49E8-B0A7-4908A5FC68F3}" presName="hierChild4" presStyleCnt="0"/>
      <dgm:spPr/>
    </dgm:pt>
    <dgm:pt modelId="{0301A876-D8BF-40D9-8689-F66BD5101AD9}" type="pres">
      <dgm:prSet presAssocID="{07482F35-8D50-49E8-B0A7-4908A5FC68F3}" presName="hierChild5" presStyleCnt="0"/>
      <dgm:spPr/>
    </dgm:pt>
    <dgm:pt modelId="{951949DC-D9C9-4182-8DFF-6F61ACD219B7}" type="pres">
      <dgm:prSet presAssocID="{70C368D0-DFC5-4CE0-88CF-4C276A6C6E29}" presName="Name37" presStyleLbl="parChTrans1D3" presStyleIdx="1" presStyleCnt="8"/>
      <dgm:spPr/>
    </dgm:pt>
    <dgm:pt modelId="{28B992B9-AD19-4617-AE3D-3C429B05B5A1}" type="pres">
      <dgm:prSet presAssocID="{ECA6C750-2F1A-4945-A477-806C2556BEC4}" presName="hierRoot2" presStyleCnt="0">
        <dgm:presLayoutVars>
          <dgm:hierBranch val="hang"/>
        </dgm:presLayoutVars>
      </dgm:prSet>
      <dgm:spPr/>
    </dgm:pt>
    <dgm:pt modelId="{05E7BB01-408B-4E64-A90F-8055E49D9551}" type="pres">
      <dgm:prSet presAssocID="{ECA6C750-2F1A-4945-A477-806C2556BEC4}" presName="rootComposite" presStyleCnt="0"/>
      <dgm:spPr/>
    </dgm:pt>
    <dgm:pt modelId="{546D8FD4-6BD8-4B76-967E-7AECD9CE06F8}" type="pres">
      <dgm:prSet presAssocID="{ECA6C750-2F1A-4945-A477-806C2556BEC4}" presName="rootText" presStyleLbl="node3" presStyleIdx="1" presStyleCnt="8" custScaleX="29444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74ACD00-4A93-4ABD-A98B-5CA936DE3897}" type="pres">
      <dgm:prSet presAssocID="{ECA6C750-2F1A-4945-A477-806C2556BEC4}" presName="rootConnector" presStyleCnt="0"/>
      <dgm:spPr/>
      <dgm:t>
        <a:bodyPr/>
        <a:lstStyle/>
        <a:p>
          <a:endParaRPr lang="zh-CN" altLang="en-US"/>
        </a:p>
      </dgm:t>
    </dgm:pt>
    <dgm:pt modelId="{1121C087-6A23-4A2D-81BD-BE389578A9C2}" type="pres">
      <dgm:prSet presAssocID="{ECA6C750-2F1A-4945-A477-806C2556BEC4}" presName="hierChild4" presStyleCnt="0"/>
      <dgm:spPr/>
    </dgm:pt>
    <dgm:pt modelId="{B80BAF0D-8C82-4FAA-AAFF-ABBD1E5E229B}" type="pres">
      <dgm:prSet presAssocID="{ECA6C750-2F1A-4945-A477-806C2556BEC4}" presName="hierChild5" presStyleCnt="0"/>
      <dgm:spPr/>
    </dgm:pt>
    <dgm:pt modelId="{4E6733B2-3F05-4835-B3FE-42614D7391A4}" type="pres">
      <dgm:prSet presAssocID="{2CDDB7D1-888E-4BDC-B9D2-4331030C2C54}" presName="Name37" presStyleLbl="parChTrans1D3" presStyleIdx="2" presStyleCnt="8"/>
      <dgm:spPr/>
    </dgm:pt>
    <dgm:pt modelId="{BF8F4319-9E8E-4470-AEB3-77365FB90151}" type="pres">
      <dgm:prSet presAssocID="{D424E849-E476-492F-8866-90DAE193A430}" presName="hierRoot2" presStyleCnt="0">
        <dgm:presLayoutVars>
          <dgm:hierBranch val="init"/>
        </dgm:presLayoutVars>
      </dgm:prSet>
      <dgm:spPr/>
    </dgm:pt>
    <dgm:pt modelId="{0AD8AC61-7B45-4D94-9306-0A8AF8B18FA7}" type="pres">
      <dgm:prSet presAssocID="{D424E849-E476-492F-8866-90DAE193A430}" presName="rootComposite" presStyleCnt="0"/>
      <dgm:spPr/>
    </dgm:pt>
    <dgm:pt modelId="{80141C0B-1858-467C-B9E7-D8F7B027C63F}" type="pres">
      <dgm:prSet presAssocID="{D424E849-E476-492F-8866-90DAE193A430}" presName="rootText" presStyleLbl="node3" presStyleIdx="2" presStyleCnt="8">
        <dgm:presLayoutVars>
          <dgm:chPref val="3"/>
        </dgm:presLayoutVars>
      </dgm:prSet>
      <dgm:spPr/>
    </dgm:pt>
    <dgm:pt modelId="{682E8811-0AFB-4B22-B1B2-628C7ED233E0}" type="pres">
      <dgm:prSet presAssocID="{D424E849-E476-492F-8866-90DAE193A430}" presName="rootConnector" presStyleCnt="0"/>
      <dgm:spPr/>
    </dgm:pt>
    <dgm:pt modelId="{4594339E-AAE1-45E0-826A-6761FDE2C7DB}" type="pres">
      <dgm:prSet presAssocID="{D424E849-E476-492F-8866-90DAE193A430}" presName="hierChild4" presStyleCnt="0"/>
      <dgm:spPr/>
    </dgm:pt>
    <dgm:pt modelId="{50DC6C25-180A-453A-8AD8-EE5F8789184D}" type="pres">
      <dgm:prSet presAssocID="{D424E849-E476-492F-8866-90DAE193A430}" presName="hierChild5" presStyleCnt="0"/>
      <dgm:spPr/>
    </dgm:pt>
    <dgm:pt modelId="{2D55E8F0-6577-42BF-B183-F101AA99BBBD}" type="pres">
      <dgm:prSet presAssocID="{A535FE49-82A7-40A9-8805-02B219B928AA}" presName="hierChild5" presStyleCnt="0"/>
      <dgm:spPr/>
    </dgm:pt>
    <dgm:pt modelId="{451F1E99-D5E5-4A01-B2AD-CB9E5E31E084}" type="pres">
      <dgm:prSet presAssocID="{4C929D40-E065-46D1-B1DD-3C8E4835CE00}" presName="Name37" presStyleLbl="parChTrans1D2" presStyleIdx="1" presStyleCnt="3"/>
      <dgm:spPr/>
    </dgm:pt>
    <dgm:pt modelId="{37377D0F-324A-4DC6-A1AB-E30A574F015B}" type="pres">
      <dgm:prSet presAssocID="{11EFA8C8-254E-4889-8845-91DDC34DF6B3}" presName="hierRoot2" presStyleCnt="0">
        <dgm:presLayoutVars>
          <dgm:hierBranch val="init"/>
        </dgm:presLayoutVars>
      </dgm:prSet>
      <dgm:spPr/>
    </dgm:pt>
    <dgm:pt modelId="{AEB17F9F-4FC4-4CAF-8991-A7949D3551F2}" type="pres">
      <dgm:prSet presAssocID="{11EFA8C8-254E-4889-8845-91DDC34DF6B3}" presName="rootComposite" presStyleCnt="0"/>
      <dgm:spPr/>
    </dgm:pt>
    <dgm:pt modelId="{8E96EAFA-DD51-47A5-8A57-ECB86777B445}" type="pres">
      <dgm:prSet presAssocID="{11EFA8C8-254E-4889-8845-91DDC34DF6B3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49C5B10-043F-48F5-B289-45AD0AF0F5B8}" type="pres">
      <dgm:prSet presAssocID="{11EFA8C8-254E-4889-8845-91DDC34DF6B3}" presName="rootConnector" presStyleCnt="0"/>
      <dgm:spPr/>
      <dgm:t>
        <a:bodyPr/>
        <a:lstStyle/>
        <a:p>
          <a:endParaRPr lang="zh-CN" altLang="en-US"/>
        </a:p>
      </dgm:t>
    </dgm:pt>
    <dgm:pt modelId="{EF1D7F3D-5BF4-46E8-B91C-422035C9022A}" type="pres">
      <dgm:prSet presAssocID="{11EFA8C8-254E-4889-8845-91DDC34DF6B3}" presName="hierChild4" presStyleCnt="0"/>
      <dgm:spPr/>
    </dgm:pt>
    <dgm:pt modelId="{7EAE7ADD-F925-44B4-AC31-8DDB5D1F9394}" type="pres">
      <dgm:prSet presAssocID="{9029913A-BA6E-4289-815F-4FB803B56BDF}" presName="Name37" presStyleLbl="parChTrans1D3" presStyleIdx="3" presStyleCnt="8"/>
      <dgm:spPr/>
    </dgm:pt>
    <dgm:pt modelId="{1D9D5B39-C859-4220-BA5E-E5720B95B155}" type="pres">
      <dgm:prSet presAssocID="{01237CE5-4FCD-45CB-8217-3DC53BB8B815}" presName="hierRoot2" presStyleCnt="0">
        <dgm:presLayoutVars>
          <dgm:hierBranch val="init"/>
        </dgm:presLayoutVars>
      </dgm:prSet>
      <dgm:spPr/>
    </dgm:pt>
    <dgm:pt modelId="{D81BCA7E-8408-46A1-96C2-B54524671FE8}" type="pres">
      <dgm:prSet presAssocID="{01237CE5-4FCD-45CB-8217-3DC53BB8B815}" presName="rootComposite" presStyleCnt="0"/>
      <dgm:spPr/>
    </dgm:pt>
    <dgm:pt modelId="{FAA79826-DFC9-4C36-BC7F-75B541CEE13F}" type="pres">
      <dgm:prSet presAssocID="{01237CE5-4FCD-45CB-8217-3DC53BB8B815}" presName="rootText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7F0E4AF-FD98-4896-82F4-52A3466C7A6A}" type="pres">
      <dgm:prSet presAssocID="{01237CE5-4FCD-45CB-8217-3DC53BB8B815}" presName="rootConnector" presStyleCnt="0"/>
      <dgm:spPr/>
      <dgm:t>
        <a:bodyPr/>
        <a:lstStyle/>
        <a:p>
          <a:endParaRPr lang="zh-CN" altLang="en-US"/>
        </a:p>
      </dgm:t>
    </dgm:pt>
    <dgm:pt modelId="{C4598933-CFFE-480A-8D1D-21CC1D27F6F9}" type="pres">
      <dgm:prSet presAssocID="{01237CE5-4FCD-45CB-8217-3DC53BB8B815}" presName="hierChild4" presStyleCnt="0"/>
      <dgm:spPr/>
    </dgm:pt>
    <dgm:pt modelId="{8B916966-EC68-4081-ABE8-4E88F8B9B50C}" type="pres">
      <dgm:prSet presAssocID="{01237CE5-4FCD-45CB-8217-3DC53BB8B815}" presName="hierChild5" presStyleCnt="0"/>
      <dgm:spPr/>
    </dgm:pt>
    <dgm:pt modelId="{592AFCA0-CF8C-4442-A509-9C1ECC9F2561}" type="pres">
      <dgm:prSet presAssocID="{045EEE8A-8214-4B14-8DF8-73613A4432E4}" presName="Name37" presStyleLbl="parChTrans1D3" presStyleIdx="4" presStyleCnt="8"/>
      <dgm:spPr/>
    </dgm:pt>
    <dgm:pt modelId="{CA760828-8DBC-4575-BAF1-6301E7A05695}" type="pres">
      <dgm:prSet presAssocID="{7F25359E-ADD6-450C-AFCF-F4CB2FA1ACBC}" presName="hierRoot2" presStyleCnt="0">
        <dgm:presLayoutVars>
          <dgm:hierBranch val="init"/>
        </dgm:presLayoutVars>
      </dgm:prSet>
      <dgm:spPr/>
    </dgm:pt>
    <dgm:pt modelId="{C1E499C0-5043-4AF1-9350-C4BFF4F2EDCD}" type="pres">
      <dgm:prSet presAssocID="{7F25359E-ADD6-450C-AFCF-F4CB2FA1ACBC}" presName="rootComposite" presStyleCnt="0"/>
      <dgm:spPr/>
    </dgm:pt>
    <dgm:pt modelId="{7FE75490-8209-4265-B3F4-88D0F3FBB8BA}" type="pres">
      <dgm:prSet presAssocID="{7F25359E-ADD6-450C-AFCF-F4CB2FA1ACBC}" presName="rootText" presStyleLbl="node3" presStyleIdx="4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7EE48CB-B1B5-46A1-B19C-9857044A99A4}" type="pres">
      <dgm:prSet presAssocID="{7F25359E-ADD6-450C-AFCF-F4CB2FA1ACBC}" presName="rootConnector" presStyleCnt="0"/>
      <dgm:spPr/>
      <dgm:t>
        <a:bodyPr/>
        <a:lstStyle/>
        <a:p>
          <a:endParaRPr lang="zh-CN" altLang="en-US"/>
        </a:p>
      </dgm:t>
    </dgm:pt>
    <dgm:pt modelId="{01A67420-4DE2-4A7A-AC82-8216B1B30FEC}" type="pres">
      <dgm:prSet presAssocID="{7F25359E-ADD6-450C-AFCF-F4CB2FA1ACBC}" presName="hierChild4" presStyleCnt="0"/>
      <dgm:spPr/>
    </dgm:pt>
    <dgm:pt modelId="{7F564223-5EB6-496E-80FB-5AFF335799A0}" type="pres">
      <dgm:prSet presAssocID="{7F25359E-ADD6-450C-AFCF-F4CB2FA1ACBC}" presName="hierChild5" presStyleCnt="0"/>
      <dgm:spPr/>
    </dgm:pt>
    <dgm:pt modelId="{2B25F769-F8A2-426A-A75F-37AC0B3233FF}" type="pres">
      <dgm:prSet presAssocID="{FA0EB3CC-649A-4ABD-A7E4-B8087365D518}" presName="Name37" presStyleLbl="parChTrans1D3" presStyleIdx="5" presStyleCnt="8"/>
      <dgm:spPr/>
    </dgm:pt>
    <dgm:pt modelId="{8D8A0F68-CC0D-4165-9FF7-0CDA99295DE4}" type="pres">
      <dgm:prSet presAssocID="{154E5922-86E9-4A67-B7F2-2F85856B33AB}" presName="hierRoot2" presStyleCnt="0">
        <dgm:presLayoutVars>
          <dgm:hierBranch val="init"/>
        </dgm:presLayoutVars>
      </dgm:prSet>
      <dgm:spPr/>
    </dgm:pt>
    <dgm:pt modelId="{A57D9D3F-E6A8-49FA-86B8-9D8C17EECAE8}" type="pres">
      <dgm:prSet presAssocID="{154E5922-86E9-4A67-B7F2-2F85856B33AB}" presName="rootComposite" presStyleCnt="0"/>
      <dgm:spPr/>
    </dgm:pt>
    <dgm:pt modelId="{947ADEF4-ADAB-4623-83CA-1233C56241EB}" type="pres">
      <dgm:prSet presAssocID="{154E5922-86E9-4A67-B7F2-2F85856B33AB}" presName="rootText" presStyleLbl="node3" presStyleIdx="5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F5226E5-C0FF-4E10-BF68-782B3877F28A}" type="pres">
      <dgm:prSet presAssocID="{154E5922-86E9-4A67-B7F2-2F85856B33AB}" presName="rootConnector" presStyleCnt="0"/>
      <dgm:spPr/>
      <dgm:t>
        <a:bodyPr/>
        <a:lstStyle/>
        <a:p>
          <a:endParaRPr lang="zh-CN" altLang="en-US"/>
        </a:p>
      </dgm:t>
    </dgm:pt>
    <dgm:pt modelId="{1DD962CF-BA07-4DE8-881B-D2799C224225}" type="pres">
      <dgm:prSet presAssocID="{154E5922-86E9-4A67-B7F2-2F85856B33AB}" presName="hierChild4" presStyleCnt="0"/>
      <dgm:spPr/>
    </dgm:pt>
    <dgm:pt modelId="{90D7FCFB-0299-4AAE-B3C7-E2139776D0D0}" type="pres">
      <dgm:prSet presAssocID="{154E5922-86E9-4A67-B7F2-2F85856B33AB}" presName="hierChild5" presStyleCnt="0"/>
      <dgm:spPr/>
    </dgm:pt>
    <dgm:pt modelId="{C3AFDC1C-48A6-4FC3-B738-440C9D62C7CD}" type="pres">
      <dgm:prSet presAssocID="{11EFA8C8-254E-4889-8845-91DDC34DF6B3}" presName="hierChild5" presStyleCnt="0"/>
      <dgm:spPr/>
    </dgm:pt>
    <dgm:pt modelId="{5866925E-3157-4E17-9B43-AFC7E59B8E01}" type="pres">
      <dgm:prSet presAssocID="{12948DD6-3FB2-433C-B408-773E45D397DF}" presName="Name37" presStyleLbl="parChTrans1D2" presStyleIdx="2" presStyleCnt="3"/>
      <dgm:spPr/>
    </dgm:pt>
    <dgm:pt modelId="{B65E4863-B97D-408A-9759-9C292B1EB303}" type="pres">
      <dgm:prSet presAssocID="{538D4C56-05D1-401F-9832-D47F51ACC938}" presName="hierRoot2" presStyleCnt="0">
        <dgm:presLayoutVars>
          <dgm:hierBranch val="init"/>
        </dgm:presLayoutVars>
      </dgm:prSet>
      <dgm:spPr/>
    </dgm:pt>
    <dgm:pt modelId="{408813A6-5780-4DD2-AB61-1A0A14CE1233}" type="pres">
      <dgm:prSet presAssocID="{538D4C56-05D1-401F-9832-D47F51ACC938}" presName="rootComposite" presStyleCnt="0"/>
      <dgm:spPr/>
    </dgm:pt>
    <dgm:pt modelId="{FBC33737-E92B-4C69-B3ED-87F6900BB051}" type="pres">
      <dgm:prSet presAssocID="{538D4C56-05D1-401F-9832-D47F51ACC938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80408E-6FEF-4FF3-BFF5-77CC0F8CD968}" type="pres">
      <dgm:prSet presAssocID="{538D4C56-05D1-401F-9832-D47F51ACC938}" presName="rootConnector" presStyleCnt="0"/>
      <dgm:spPr/>
      <dgm:t>
        <a:bodyPr/>
        <a:lstStyle/>
        <a:p>
          <a:endParaRPr lang="zh-CN" altLang="en-US"/>
        </a:p>
      </dgm:t>
    </dgm:pt>
    <dgm:pt modelId="{08E809D4-D250-41B0-AE1F-13DC1CA7946A}" type="pres">
      <dgm:prSet presAssocID="{538D4C56-05D1-401F-9832-D47F51ACC938}" presName="hierChild4" presStyleCnt="0"/>
      <dgm:spPr/>
    </dgm:pt>
    <dgm:pt modelId="{2C0D162D-EF5A-4296-8EA5-6E86673827BA}" type="pres">
      <dgm:prSet presAssocID="{32424A7D-480F-4DAE-8C01-77C7A37065C6}" presName="Name37" presStyleLbl="parChTrans1D3" presStyleIdx="6" presStyleCnt="8"/>
      <dgm:spPr/>
    </dgm:pt>
    <dgm:pt modelId="{DA7F685A-453F-42E3-8B17-2F11014B9B67}" type="pres">
      <dgm:prSet presAssocID="{505E575E-EBD7-4FE1-8F70-EE45D123D8CE}" presName="hierRoot2" presStyleCnt="0">
        <dgm:presLayoutVars>
          <dgm:hierBranch val="init"/>
        </dgm:presLayoutVars>
      </dgm:prSet>
      <dgm:spPr/>
    </dgm:pt>
    <dgm:pt modelId="{E058745E-EDAB-4D01-83D0-7E4A7AF02B56}" type="pres">
      <dgm:prSet presAssocID="{505E575E-EBD7-4FE1-8F70-EE45D123D8CE}" presName="rootComposite" presStyleCnt="0"/>
      <dgm:spPr/>
    </dgm:pt>
    <dgm:pt modelId="{0A4EF246-C8B3-4101-B930-72F014295855}" type="pres">
      <dgm:prSet presAssocID="{505E575E-EBD7-4FE1-8F70-EE45D123D8CE}" presName="rootText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07E1BB6-EF32-4720-9B01-5D0035B294BC}" type="pres">
      <dgm:prSet presAssocID="{505E575E-EBD7-4FE1-8F70-EE45D123D8CE}" presName="rootConnector" presStyleCnt="0"/>
      <dgm:spPr/>
      <dgm:t>
        <a:bodyPr/>
        <a:lstStyle/>
        <a:p>
          <a:endParaRPr lang="zh-CN" altLang="en-US"/>
        </a:p>
      </dgm:t>
    </dgm:pt>
    <dgm:pt modelId="{2A45C57A-E097-42A5-94AB-DD699DD65492}" type="pres">
      <dgm:prSet presAssocID="{505E575E-EBD7-4FE1-8F70-EE45D123D8CE}" presName="hierChild4" presStyleCnt="0"/>
      <dgm:spPr/>
    </dgm:pt>
    <dgm:pt modelId="{CD75D725-E164-4CF6-8515-A51A83503A99}" type="pres">
      <dgm:prSet presAssocID="{505E575E-EBD7-4FE1-8F70-EE45D123D8CE}" presName="hierChild5" presStyleCnt="0"/>
      <dgm:spPr/>
    </dgm:pt>
    <dgm:pt modelId="{B68D0129-AD7F-41D1-BF1F-81588EA09332}" type="pres">
      <dgm:prSet presAssocID="{87A20B4B-C5E9-4217-8A79-5F1C6B0097F5}" presName="Name37" presStyleLbl="parChTrans1D3" presStyleIdx="7" presStyleCnt="8"/>
      <dgm:spPr/>
    </dgm:pt>
    <dgm:pt modelId="{713075D3-C2DB-41EF-94E7-105C1A48A1CA}" type="pres">
      <dgm:prSet presAssocID="{77276C42-EC98-46AB-B06E-18C1715D592D}" presName="hierRoot2" presStyleCnt="0">
        <dgm:presLayoutVars>
          <dgm:hierBranch val="init"/>
        </dgm:presLayoutVars>
      </dgm:prSet>
      <dgm:spPr/>
    </dgm:pt>
    <dgm:pt modelId="{F363F4E2-D4E4-4C4A-AD94-354EB8D2F201}" type="pres">
      <dgm:prSet presAssocID="{77276C42-EC98-46AB-B06E-18C1715D592D}" presName="rootComposite" presStyleCnt="0"/>
      <dgm:spPr/>
    </dgm:pt>
    <dgm:pt modelId="{21399940-873B-4528-98DE-7F526316EFE1}" type="pres">
      <dgm:prSet presAssocID="{77276C42-EC98-46AB-B06E-18C1715D592D}" presName="rootText" presStyleLbl="node3" presStyleIdx="7" presStyleCnt="8">
        <dgm:presLayoutVars>
          <dgm:chPref val="3"/>
        </dgm:presLayoutVars>
      </dgm:prSet>
      <dgm:spPr/>
    </dgm:pt>
    <dgm:pt modelId="{0E634B7C-588D-4020-B37B-FB045AD42368}" type="pres">
      <dgm:prSet presAssocID="{77276C42-EC98-46AB-B06E-18C1715D592D}" presName="rootConnector" presStyleCnt="0"/>
      <dgm:spPr/>
    </dgm:pt>
    <dgm:pt modelId="{7E70B294-52DE-4DB5-892F-8BE51D6F9911}" type="pres">
      <dgm:prSet presAssocID="{77276C42-EC98-46AB-B06E-18C1715D592D}" presName="hierChild4" presStyleCnt="0"/>
      <dgm:spPr/>
    </dgm:pt>
    <dgm:pt modelId="{7263EFAA-FD1C-452D-9636-00F003C34C46}" type="pres">
      <dgm:prSet presAssocID="{77276C42-EC98-46AB-B06E-18C1715D592D}" presName="hierChild5" presStyleCnt="0"/>
      <dgm:spPr/>
    </dgm:pt>
    <dgm:pt modelId="{9DBA633D-AE5D-49C8-8910-807FFDB1D8AA}" type="pres">
      <dgm:prSet presAssocID="{538D4C56-05D1-401F-9832-D47F51ACC938}" presName="hierChild5" presStyleCnt="0"/>
      <dgm:spPr/>
    </dgm:pt>
    <dgm:pt modelId="{21B40C93-AD75-487D-A559-EBF07B6BB30C}" type="pres">
      <dgm:prSet presAssocID="{D3D9045B-F7C1-40BE-A6FD-B7258093BD93}" presName="hierChild3" presStyleCnt="0"/>
      <dgm:spPr/>
    </dgm:pt>
  </dgm:ptLst>
  <dgm:cxnLst>
    <dgm:cxn modelId="{1CC1DEEC-C607-4692-BB9C-6AA00F8E541E}" srcId="{E84FC09D-85CA-445E-A95D-BB42C3B8283E}" destId="{D3D9045B-F7C1-40BE-A6FD-B7258093BD93}" srcOrd="0" destOrd="0" parTransId="{2FD22999-7EE8-40F7-9150-5AC60D861F99}" sibTransId="{AE920B09-6634-4FA7-A661-8BDD2A6460C6}"/>
    <dgm:cxn modelId="{B33C2735-CB94-4D3F-85F0-06EBE9BF2669}" srcId="{D3D9045B-F7C1-40BE-A6FD-B7258093BD93}" destId="{A535FE49-82A7-40A9-8805-02B219B928AA}" srcOrd="0" destOrd="0" parTransId="{D897A025-95E9-4B81-9620-8B2556C8147F}" sibTransId="{544F45B5-CF4E-4CF1-A3E6-4D05268A9885}"/>
    <dgm:cxn modelId="{5E900BA7-573A-4C33-9290-05F7A645DEE9}" srcId="{A535FE49-82A7-40A9-8805-02B219B928AA}" destId="{07482F35-8D50-49E8-B0A7-4908A5FC68F3}" srcOrd="0" destOrd="0" parTransId="{87E0BB03-66BB-4197-B463-2DBC619EC6BA}" sibTransId="{EECF23AA-5077-4D07-94C3-56CF9979F5D2}"/>
    <dgm:cxn modelId="{483799EC-0BDA-4CFD-AB3A-51E9312C3A4D}" srcId="{A535FE49-82A7-40A9-8805-02B219B928AA}" destId="{ECA6C750-2F1A-4945-A477-806C2556BEC4}" srcOrd="1" destOrd="0" parTransId="{70C368D0-DFC5-4CE0-88CF-4C276A6C6E29}" sibTransId="{EF0F76A2-EEAC-4A3F-A082-E16EA00D66BD}"/>
    <dgm:cxn modelId="{8D5023CD-8D25-493F-B78B-43D3F6FBA123}" srcId="{A535FE49-82A7-40A9-8805-02B219B928AA}" destId="{D424E849-E476-492F-8866-90DAE193A430}" srcOrd="2" destOrd="0" parTransId="{2CDDB7D1-888E-4BDC-B9D2-4331030C2C54}" sibTransId="{0403A6A5-93AE-43CA-92A3-E1DF7747FAA0}"/>
    <dgm:cxn modelId="{6BA5F531-A2B1-45CA-8394-DD98D2622208}" srcId="{D3D9045B-F7C1-40BE-A6FD-B7258093BD93}" destId="{11EFA8C8-254E-4889-8845-91DDC34DF6B3}" srcOrd="1" destOrd="0" parTransId="{4C929D40-E065-46D1-B1DD-3C8E4835CE00}" sibTransId="{A928BC01-22A9-4043-BBAC-E9EC823454DB}"/>
    <dgm:cxn modelId="{FAC026B8-6289-4C6F-9A6F-EA9A687E9D43}" srcId="{11EFA8C8-254E-4889-8845-91DDC34DF6B3}" destId="{01237CE5-4FCD-45CB-8217-3DC53BB8B815}" srcOrd="0" destOrd="1" parTransId="{9029913A-BA6E-4289-815F-4FB803B56BDF}" sibTransId="{0226CE70-87E4-467C-9874-6530CBA0D0F7}"/>
    <dgm:cxn modelId="{3155E477-4210-427D-A50F-4D832A66AA35}" srcId="{11EFA8C8-254E-4889-8845-91DDC34DF6B3}" destId="{7F25359E-ADD6-450C-AFCF-F4CB2FA1ACBC}" srcOrd="1" destOrd="1" parTransId="{045EEE8A-8214-4B14-8DF8-73613A4432E4}" sibTransId="{B0B1F8D8-22BE-4681-BF36-E3B77BE71CCC}"/>
    <dgm:cxn modelId="{B322F9CA-300D-4FD0-862C-4212F75599E7}" srcId="{11EFA8C8-254E-4889-8845-91DDC34DF6B3}" destId="{154E5922-86E9-4A67-B7F2-2F85856B33AB}" srcOrd="2" destOrd="1" parTransId="{FA0EB3CC-649A-4ABD-A7E4-B8087365D518}" sibTransId="{87A7BB1A-2347-4BB7-B3F7-67ED8F32D6FB}"/>
    <dgm:cxn modelId="{A43251E1-3C80-4303-A23E-F5161135E50E}" srcId="{D3D9045B-F7C1-40BE-A6FD-B7258093BD93}" destId="{538D4C56-05D1-401F-9832-D47F51ACC938}" srcOrd="2" destOrd="0" parTransId="{12948DD6-3FB2-433C-B408-773E45D397DF}" sibTransId="{69A04C22-1FCF-405C-B117-D607A7D5A494}"/>
    <dgm:cxn modelId="{B5C475C6-F0C9-4667-BD34-B81FD57705E1}" srcId="{538D4C56-05D1-401F-9832-D47F51ACC938}" destId="{505E575E-EBD7-4FE1-8F70-EE45D123D8CE}" srcOrd="0" destOrd="2" parTransId="{32424A7D-480F-4DAE-8C01-77C7A37065C6}" sibTransId="{DF2B0CD5-ECF3-46EE-8A24-1A3669CCB4EB}"/>
    <dgm:cxn modelId="{8FEF20CB-0FED-43A1-9AC5-008D6B0B596B}" srcId="{538D4C56-05D1-401F-9832-D47F51ACC938}" destId="{77276C42-EC98-46AB-B06E-18C1715D592D}" srcOrd="1" destOrd="2" parTransId="{87A20B4B-C5E9-4217-8A79-5F1C6B0097F5}" sibTransId="{66F82EB1-AA2B-404C-9E26-811D3F5DB322}"/>
    <dgm:cxn modelId="{3656A27D-B0BB-44F3-9314-5F6585C87232}" type="presOf" srcId="{E84FC09D-85CA-445E-A95D-BB42C3B8283E}" destId="{BE56763F-C86F-4004-96DC-A210FA1F7DF6}" srcOrd="0" destOrd="0" presId="urn:microsoft.com/office/officeart/2005/8/layout/orgChart1#1"/>
    <dgm:cxn modelId="{165A2C3D-4CD9-4C51-BC42-0BB970629285}" type="presParOf" srcId="{BE56763F-C86F-4004-96DC-A210FA1F7DF6}" destId="{B5572291-EAFB-43C7-9694-2B784EBBD2F5}" srcOrd="0" destOrd="0" presId="urn:microsoft.com/office/officeart/2005/8/layout/orgChart1#1"/>
    <dgm:cxn modelId="{B3B2016F-1EEE-45BF-838D-5F3738E17C16}" type="presParOf" srcId="{B5572291-EAFB-43C7-9694-2B784EBBD2F5}" destId="{5C58C91B-9CB1-4CC3-BA8B-4C9AD54329C4}" srcOrd="0" destOrd="0" presId="urn:microsoft.com/office/officeart/2005/8/layout/orgChart1#1"/>
    <dgm:cxn modelId="{E3342594-871B-417F-95EC-263FD53B5448}" type="presOf" srcId="{D3D9045B-F7C1-40BE-A6FD-B7258093BD93}" destId="{5C58C91B-9CB1-4CC3-BA8B-4C9AD54329C4}" srcOrd="0" destOrd="0" presId="urn:microsoft.com/office/officeart/2005/8/layout/orgChart1#1"/>
    <dgm:cxn modelId="{97348209-2F88-4AA0-9DFD-F3ECBC0118C2}" type="presParOf" srcId="{5C58C91B-9CB1-4CC3-BA8B-4C9AD54329C4}" destId="{034B669C-0164-4B20-A5FE-E7AAC285FFE6}" srcOrd="0" destOrd="0" presId="urn:microsoft.com/office/officeart/2005/8/layout/orgChart1#1"/>
    <dgm:cxn modelId="{1572E1D9-1AB5-4BB6-86CB-6056A8A6DF2F}" type="presOf" srcId="{D3D9045B-F7C1-40BE-A6FD-B7258093BD93}" destId="{034B669C-0164-4B20-A5FE-E7AAC285FFE6}" srcOrd="0" destOrd="0" presId="urn:microsoft.com/office/officeart/2005/8/layout/orgChart1#1"/>
    <dgm:cxn modelId="{D649A2CE-C0A6-48B9-947B-0B159D5C5B77}" type="presParOf" srcId="{5C58C91B-9CB1-4CC3-BA8B-4C9AD54329C4}" destId="{F59B0DA7-C8E2-4C26-B04E-E887A25121C9}" srcOrd="1" destOrd="0" presId="urn:microsoft.com/office/officeart/2005/8/layout/orgChart1#1"/>
    <dgm:cxn modelId="{D276D52E-A6B1-4489-8EFF-663A34F76C1E}" type="presOf" srcId="{D3D9045B-F7C1-40BE-A6FD-B7258093BD93}" destId="{F59B0DA7-C8E2-4C26-B04E-E887A25121C9}" srcOrd="0" destOrd="0" presId="urn:microsoft.com/office/officeart/2005/8/layout/orgChart1#1"/>
    <dgm:cxn modelId="{84160B8A-F4A3-4751-9C13-EE1C3784A763}" type="presParOf" srcId="{B5572291-EAFB-43C7-9694-2B784EBBD2F5}" destId="{B9B3E954-4797-450B-9D80-C001F7CF93F7}" srcOrd="1" destOrd="0" presId="urn:microsoft.com/office/officeart/2005/8/layout/orgChart1#1"/>
    <dgm:cxn modelId="{5ABA7D32-1655-411D-AB76-E235922D0E8D}" type="presParOf" srcId="{B9B3E954-4797-450B-9D80-C001F7CF93F7}" destId="{DB6702C1-A3D5-40A2-AEBF-BD14883E15C3}" srcOrd="0" destOrd="1" presId="urn:microsoft.com/office/officeart/2005/8/layout/orgChart1#1"/>
    <dgm:cxn modelId="{A32377EC-4261-4116-8FD8-153420B9CEE3}" type="presOf" srcId="{D897A025-95E9-4B81-9620-8B2556C8147F}" destId="{DB6702C1-A3D5-40A2-AEBF-BD14883E15C3}" srcOrd="0" destOrd="0" presId="urn:microsoft.com/office/officeart/2005/8/layout/orgChart1#1"/>
    <dgm:cxn modelId="{001BF780-D583-42FB-A5C4-B743292D663C}" type="presParOf" srcId="{B9B3E954-4797-450B-9D80-C001F7CF93F7}" destId="{0EAE55E8-620A-4559-A418-BBE544F8912A}" srcOrd="1" destOrd="1" presId="urn:microsoft.com/office/officeart/2005/8/layout/orgChart1#1"/>
    <dgm:cxn modelId="{AE139E3F-24C6-4F18-8C16-20AFE78918CB}" type="presParOf" srcId="{0EAE55E8-620A-4559-A418-BBE544F8912A}" destId="{5C4AF24A-8140-44B0-8BE1-7D78DDE3A250}" srcOrd="0" destOrd="1" presId="urn:microsoft.com/office/officeart/2005/8/layout/orgChart1#1"/>
    <dgm:cxn modelId="{165B3BEE-1016-4D06-A33A-2EB6EE95707D}" type="presOf" srcId="{A535FE49-82A7-40A9-8805-02B219B928AA}" destId="{5C4AF24A-8140-44B0-8BE1-7D78DDE3A250}" srcOrd="0" destOrd="0" presId="urn:microsoft.com/office/officeart/2005/8/layout/orgChart1#1"/>
    <dgm:cxn modelId="{4687B3C4-C2F8-4B88-ACAB-42F61C81D29E}" type="presParOf" srcId="{5C4AF24A-8140-44B0-8BE1-7D78DDE3A250}" destId="{D8C00657-F75F-4725-B365-484D9116D96A}" srcOrd="0" destOrd="0" presId="urn:microsoft.com/office/officeart/2005/8/layout/orgChart1#1"/>
    <dgm:cxn modelId="{DCDEE9A7-81B7-4C58-B823-D31952E5B543}" type="presOf" srcId="{A535FE49-82A7-40A9-8805-02B219B928AA}" destId="{D8C00657-F75F-4725-B365-484D9116D96A}" srcOrd="0" destOrd="0" presId="urn:microsoft.com/office/officeart/2005/8/layout/orgChart1#1"/>
    <dgm:cxn modelId="{D7CA969F-38C0-469D-9601-7003CAE8AB8D}" type="presParOf" srcId="{5C4AF24A-8140-44B0-8BE1-7D78DDE3A250}" destId="{31A96FBD-BDFD-40A1-B88B-C212B9406E2A}" srcOrd="1" destOrd="0" presId="urn:microsoft.com/office/officeart/2005/8/layout/orgChart1#1"/>
    <dgm:cxn modelId="{69C582C6-A38C-4FD9-86B8-D638DE32B1A5}" type="presOf" srcId="{A535FE49-82A7-40A9-8805-02B219B928AA}" destId="{31A96FBD-BDFD-40A1-B88B-C212B9406E2A}" srcOrd="0" destOrd="0" presId="urn:microsoft.com/office/officeart/2005/8/layout/orgChart1#1"/>
    <dgm:cxn modelId="{2BAD149C-4DC3-4E7F-9E74-5079E7FA2829}" type="presParOf" srcId="{0EAE55E8-620A-4559-A418-BBE544F8912A}" destId="{C3163957-4B92-48A6-AAAA-76C59925D7DF}" srcOrd="1" destOrd="1" presId="urn:microsoft.com/office/officeart/2005/8/layout/orgChart1#1"/>
    <dgm:cxn modelId="{AC076231-F9F5-44BA-B456-4CD3146D2ECD}" type="presParOf" srcId="{C3163957-4B92-48A6-AAAA-76C59925D7DF}" destId="{CE7C1DE6-5AB0-4302-8737-98C3F6F270C0}" srcOrd="0" destOrd="1" presId="urn:microsoft.com/office/officeart/2005/8/layout/orgChart1#1"/>
    <dgm:cxn modelId="{13CAC775-54D7-4D27-BC02-2BF56B952BA3}" type="presOf" srcId="{87E0BB03-66BB-4197-B463-2DBC619EC6BA}" destId="{CE7C1DE6-5AB0-4302-8737-98C3F6F270C0}" srcOrd="0" destOrd="0" presId="urn:microsoft.com/office/officeart/2005/8/layout/orgChart1#1"/>
    <dgm:cxn modelId="{BE4A5E7E-F85D-4EB7-AAE9-2160EE88F49A}" type="presParOf" srcId="{C3163957-4B92-48A6-AAAA-76C59925D7DF}" destId="{ABACE82D-752A-44C0-B4DE-69C028F0B7CC}" srcOrd="1" destOrd="1" presId="urn:microsoft.com/office/officeart/2005/8/layout/orgChart1#1"/>
    <dgm:cxn modelId="{777544FC-F26B-434E-AB4A-0B5AB278441C}" type="presParOf" srcId="{ABACE82D-752A-44C0-B4DE-69C028F0B7CC}" destId="{54BD21AD-A995-4CA2-9B75-126A7B5F4C1B}" srcOrd="0" destOrd="1" presId="urn:microsoft.com/office/officeart/2005/8/layout/orgChart1#1"/>
    <dgm:cxn modelId="{B2173311-9C7F-47AB-852B-ABBA1D66D1A4}" type="presOf" srcId="{07482F35-8D50-49E8-B0A7-4908A5FC68F3}" destId="{54BD21AD-A995-4CA2-9B75-126A7B5F4C1B}" srcOrd="0" destOrd="0" presId="urn:microsoft.com/office/officeart/2005/8/layout/orgChart1#1"/>
    <dgm:cxn modelId="{06889FBD-665B-4CCC-8C2E-DCD856DAD06A}" type="presParOf" srcId="{54BD21AD-A995-4CA2-9B75-126A7B5F4C1B}" destId="{B6B2DE31-BFED-4CC5-B9FC-4C7807ED62D5}" srcOrd="0" destOrd="0" presId="urn:microsoft.com/office/officeart/2005/8/layout/orgChart1#1"/>
    <dgm:cxn modelId="{21F3D797-767F-4ABA-A57E-38981452346E}" type="presOf" srcId="{07482F35-8D50-49E8-B0A7-4908A5FC68F3}" destId="{B6B2DE31-BFED-4CC5-B9FC-4C7807ED62D5}" srcOrd="0" destOrd="0" presId="urn:microsoft.com/office/officeart/2005/8/layout/orgChart1#1"/>
    <dgm:cxn modelId="{FC268BC3-E491-4F5C-9084-1D76882CB36A}" type="presParOf" srcId="{54BD21AD-A995-4CA2-9B75-126A7B5F4C1B}" destId="{15534C04-CD21-4922-9697-BA19C7F5CE4D}" srcOrd="1" destOrd="0" presId="urn:microsoft.com/office/officeart/2005/8/layout/orgChart1#1"/>
    <dgm:cxn modelId="{B303D94A-5352-4D69-9697-5B328D00356C}" type="presOf" srcId="{07482F35-8D50-49E8-B0A7-4908A5FC68F3}" destId="{15534C04-CD21-4922-9697-BA19C7F5CE4D}" srcOrd="0" destOrd="0" presId="urn:microsoft.com/office/officeart/2005/8/layout/orgChart1#1"/>
    <dgm:cxn modelId="{288BBA92-B2AB-4D92-81C3-DD3B8FF46AD7}" type="presParOf" srcId="{ABACE82D-752A-44C0-B4DE-69C028F0B7CC}" destId="{930765FE-2C6E-4E49-AA25-BC930D35D006}" srcOrd="1" destOrd="1" presId="urn:microsoft.com/office/officeart/2005/8/layout/orgChart1#1"/>
    <dgm:cxn modelId="{AA5BFCD8-9BE7-4E27-A2CE-7EA78EE8469B}" type="presParOf" srcId="{ABACE82D-752A-44C0-B4DE-69C028F0B7CC}" destId="{0301A876-D8BF-40D9-8689-F66BD5101AD9}" srcOrd="2" destOrd="1" presId="urn:microsoft.com/office/officeart/2005/8/layout/orgChart1#1"/>
    <dgm:cxn modelId="{6694C331-0B6C-4A3B-9C26-9AFDA510E4D0}" type="presParOf" srcId="{C3163957-4B92-48A6-AAAA-76C59925D7DF}" destId="{951949DC-D9C9-4182-8DFF-6F61ACD219B7}" srcOrd="2" destOrd="1" presId="urn:microsoft.com/office/officeart/2005/8/layout/orgChart1#1"/>
    <dgm:cxn modelId="{C7F086D8-A471-4BD4-ABC1-65567B584436}" type="presOf" srcId="{70C368D0-DFC5-4CE0-88CF-4C276A6C6E29}" destId="{951949DC-D9C9-4182-8DFF-6F61ACD219B7}" srcOrd="0" destOrd="0" presId="urn:microsoft.com/office/officeart/2005/8/layout/orgChart1#1"/>
    <dgm:cxn modelId="{445B8233-7053-4F50-835E-ADDAA563AB3E}" type="presParOf" srcId="{C3163957-4B92-48A6-AAAA-76C59925D7DF}" destId="{28B992B9-AD19-4617-AE3D-3C429B05B5A1}" srcOrd="3" destOrd="1" presId="urn:microsoft.com/office/officeart/2005/8/layout/orgChart1#1"/>
    <dgm:cxn modelId="{6E43C935-E402-45F8-BD2B-98EF87B98DB8}" type="presParOf" srcId="{28B992B9-AD19-4617-AE3D-3C429B05B5A1}" destId="{05E7BB01-408B-4E64-A90F-8055E49D9551}" srcOrd="0" destOrd="3" presId="urn:microsoft.com/office/officeart/2005/8/layout/orgChart1#1"/>
    <dgm:cxn modelId="{B1C928C4-BFC2-419D-A000-C0F64173516F}" type="presOf" srcId="{ECA6C750-2F1A-4945-A477-806C2556BEC4}" destId="{05E7BB01-408B-4E64-A90F-8055E49D9551}" srcOrd="0" destOrd="0" presId="urn:microsoft.com/office/officeart/2005/8/layout/orgChart1#1"/>
    <dgm:cxn modelId="{9DD64CB6-F9DE-44BD-83F9-E37AB2DB4F3E}" type="presParOf" srcId="{05E7BB01-408B-4E64-A90F-8055E49D9551}" destId="{546D8FD4-6BD8-4B76-967E-7AECD9CE06F8}" srcOrd="0" destOrd="0" presId="urn:microsoft.com/office/officeart/2005/8/layout/orgChart1#1"/>
    <dgm:cxn modelId="{BCB7D543-2EBD-4B7B-B524-DA3A1B700ABC}" type="presOf" srcId="{ECA6C750-2F1A-4945-A477-806C2556BEC4}" destId="{546D8FD4-6BD8-4B76-967E-7AECD9CE06F8}" srcOrd="0" destOrd="0" presId="urn:microsoft.com/office/officeart/2005/8/layout/orgChart1#1"/>
    <dgm:cxn modelId="{E332CEE0-3FCB-457D-A23F-C64AC2DDD046}" type="presParOf" srcId="{05E7BB01-408B-4E64-A90F-8055E49D9551}" destId="{274ACD00-4A93-4ABD-A98B-5CA936DE3897}" srcOrd="1" destOrd="0" presId="urn:microsoft.com/office/officeart/2005/8/layout/orgChart1#1"/>
    <dgm:cxn modelId="{028F5F07-AC0A-446D-8D54-B615FECFF3E2}" type="presOf" srcId="{ECA6C750-2F1A-4945-A477-806C2556BEC4}" destId="{274ACD00-4A93-4ABD-A98B-5CA936DE3897}" srcOrd="0" destOrd="0" presId="urn:microsoft.com/office/officeart/2005/8/layout/orgChart1#1"/>
    <dgm:cxn modelId="{E822CD5C-7330-4954-B42D-F31B3A1C7DC0}" type="presParOf" srcId="{28B992B9-AD19-4617-AE3D-3C429B05B5A1}" destId="{1121C087-6A23-4A2D-81BD-BE389578A9C2}" srcOrd="1" destOrd="3" presId="urn:microsoft.com/office/officeart/2005/8/layout/orgChart1#1"/>
    <dgm:cxn modelId="{CDAF0056-B8DB-4722-8DB2-E3E6B0F68345}" type="presParOf" srcId="{28B992B9-AD19-4617-AE3D-3C429B05B5A1}" destId="{B80BAF0D-8C82-4FAA-AAFF-ABBD1E5E229B}" srcOrd="2" destOrd="3" presId="urn:microsoft.com/office/officeart/2005/8/layout/orgChart1#1"/>
    <dgm:cxn modelId="{F9285ADE-6053-4684-BAAF-D64324FA6B43}" type="presParOf" srcId="{C3163957-4B92-48A6-AAAA-76C59925D7DF}" destId="{4E6733B2-3F05-4835-B3FE-42614D7391A4}" srcOrd="4" destOrd="1" presId="urn:microsoft.com/office/officeart/2005/8/layout/orgChart1#1"/>
    <dgm:cxn modelId="{D529AC39-5172-433A-A9C2-EB4FF92A5C84}" type="presOf" srcId="{2CDDB7D1-888E-4BDC-B9D2-4331030C2C54}" destId="{4E6733B2-3F05-4835-B3FE-42614D7391A4}" srcOrd="0" destOrd="0" presId="urn:microsoft.com/office/officeart/2005/8/layout/orgChart1#1"/>
    <dgm:cxn modelId="{06E24D0B-B662-4E6A-88D0-01A01004781B}" type="presParOf" srcId="{C3163957-4B92-48A6-AAAA-76C59925D7DF}" destId="{BF8F4319-9E8E-4470-AEB3-77365FB90151}" srcOrd="5" destOrd="1" presId="urn:microsoft.com/office/officeart/2005/8/layout/orgChart1#1"/>
    <dgm:cxn modelId="{B059F77D-E650-414C-BC0F-674190C757A7}" type="presParOf" srcId="{BF8F4319-9E8E-4470-AEB3-77365FB90151}" destId="{0AD8AC61-7B45-4D94-9306-0A8AF8B18FA7}" srcOrd="0" destOrd="5" presId="urn:microsoft.com/office/officeart/2005/8/layout/orgChart1#1"/>
    <dgm:cxn modelId="{76C9D3DF-A610-42DF-89F3-AAED3F9F48DA}" type="presOf" srcId="{D424E849-E476-492F-8866-90DAE193A430}" destId="{0AD8AC61-7B45-4D94-9306-0A8AF8B18FA7}" srcOrd="0" destOrd="0" presId="urn:microsoft.com/office/officeart/2005/8/layout/orgChart1#1"/>
    <dgm:cxn modelId="{C0F1FFAB-7559-4D35-988F-A73CE0E64F6C}" type="presParOf" srcId="{0AD8AC61-7B45-4D94-9306-0A8AF8B18FA7}" destId="{80141C0B-1858-467C-B9E7-D8F7B027C63F}" srcOrd="0" destOrd="0" presId="urn:microsoft.com/office/officeart/2005/8/layout/orgChart1#1"/>
    <dgm:cxn modelId="{E731F80F-CFD2-424E-B0A5-718389680603}" type="presOf" srcId="{D424E849-E476-492F-8866-90DAE193A430}" destId="{80141C0B-1858-467C-B9E7-D8F7B027C63F}" srcOrd="0" destOrd="0" presId="urn:microsoft.com/office/officeart/2005/8/layout/orgChart1#1"/>
    <dgm:cxn modelId="{5CB2CDBA-9F44-4C72-BA09-46DAABC09432}" type="presParOf" srcId="{0AD8AC61-7B45-4D94-9306-0A8AF8B18FA7}" destId="{682E8811-0AFB-4B22-B1B2-628C7ED233E0}" srcOrd="1" destOrd="0" presId="urn:microsoft.com/office/officeart/2005/8/layout/orgChart1#1"/>
    <dgm:cxn modelId="{60C849A6-8292-464B-91A1-267DCC031139}" type="presOf" srcId="{D424E849-E476-492F-8866-90DAE193A430}" destId="{682E8811-0AFB-4B22-B1B2-628C7ED233E0}" srcOrd="0" destOrd="0" presId="urn:microsoft.com/office/officeart/2005/8/layout/orgChart1#1"/>
    <dgm:cxn modelId="{0836E813-C1AC-4FEC-9A34-E0987B990681}" type="presParOf" srcId="{BF8F4319-9E8E-4470-AEB3-77365FB90151}" destId="{4594339E-AAE1-45E0-826A-6761FDE2C7DB}" srcOrd="1" destOrd="5" presId="urn:microsoft.com/office/officeart/2005/8/layout/orgChart1#1"/>
    <dgm:cxn modelId="{0EDA4E0B-B97A-4CC9-9709-EB2B09038D36}" type="presParOf" srcId="{BF8F4319-9E8E-4470-AEB3-77365FB90151}" destId="{50DC6C25-180A-453A-8AD8-EE5F8789184D}" srcOrd="2" destOrd="5" presId="urn:microsoft.com/office/officeart/2005/8/layout/orgChart1#1"/>
    <dgm:cxn modelId="{B85D86F0-FBB2-4351-BE28-4BFAE35C37EA}" type="presParOf" srcId="{0EAE55E8-620A-4559-A418-BBE544F8912A}" destId="{2D55E8F0-6577-42BF-B183-F101AA99BBBD}" srcOrd="2" destOrd="1" presId="urn:microsoft.com/office/officeart/2005/8/layout/orgChart1#1"/>
    <dgm:cxn modelId="{62355B29-7013-4112-B9E5-2F732E29F40B}" type="presParOf" srcId="{B9B3E954-4797-450B-9D80-C001F7CF93F7}" destId="{451F1E99-D5E5-4A01-B2AD-CB9E5E31E084}" srcOrd="2" destOrd="1" presId="urn:microsoft.com/office/officeart/2005/8/layout/orgChart1#1"/>
    <dgm:cxn modelId="{D612AE9F-D390-4924-B326-D88DDCA56779}" type="presOf" srcId="{4C929D40-E065-46D1-B1DD-3C8E4835CE00}" destId="{451F1E99-D5E5-4A01-B2AD-CB9E5E31E084}" srcOrd="0" destOrd="0" presId="urn:microsoft.com/office/officeart/2005/8/layout/orgChart1#1"/>
    <dgm:cxn modelId="{127FBFE3-8FE6-4A69-946A-3C732B8FF75F}" type="presParOf" srcId="{B9B3E954-4797-450B-9D80-C001F7CF93F7}" destId="{37377D0F-324A-4DC6-A1AB-E30A574F015B}" srcOrd="3" destOrd="1" presId="urn:microsoft.com/office/officeart/2005/8/layout/orgChart1#1"/>
    <dgm:cxn modelId="{DF344D25-3AF2-4125-A1FA-00A126C41DFC}" type="presParOf" srcId="{37377D0F-324A-4DC6-A1AB-E30A574F015B}" destId="{AEB17F9F-4FC4-4CAF-8991-A7949D3551F2}" srcOrd="0" destOrd="3" presId="urn:microsoft.com/office/officeart/2005/8/layout/orgChart1#1"/>
    <dgm:cxn modelId="{569AB3A1-77BE-41D9-B648-50386B223139}" type="presOf" srcId="{11EFA8C8-254E-4889-8845-91DDC34DF6B3}" destId="{AEB17F9F-4FC4-4CAF-8991-A7949D3551F2}" srcOrd="0" destOrd="0" presId="urn:microsoft.com/office/officeart/2005/8/layout/orgChart1#1"/>
    <dgm:cxn modelId="{E883FC03-22A6-4DE4-971C-745015028232}" type="presParOf" srcId="{AEB17F9F-4FC4-4CAF-8991-A7949D3551F2}" destId="{8E96EAFA-DD51-47A5-8A57-ECB86777B445}" srcOrd="0" destOrd="0" presId="urn:microsoft.com/office/officeart/2005/8/layout/orgChart1#1"/>
    <dgm:cxn modelId="{214D33DD-8798-479A-ADC2-C17F672EBE4B}" type="presOf" srcId="{11EFA8C8-254E-4889-8845-91DDC34DF6B3}" destId="{8E96EAFA-DD51-47A5-8A57-ECB86777B445}" srcOrd="0" destOrd="0" presId="urn:microsoft.com/office/officeart/2005/8/layout/orgChart1#1"/>
    <dgm:cxn modelId="{1021BB5A-DDA7-4ED7-9083-E4F3F94E118F}" type="presParOf" srcId="{AEB17F9F-4FC4-4CAF-8991-A7949D3551F2}" destId="{949C5B10-043F-48F5-B289-45AD0AF0F5B8}" srcOrd="1" destOrd="0" presId="urn:microsoft.com/office/officeart/2005/8/layout/orgChart1#1"/>
    <dgm:cxn modelId="{67922CA8-CE7B-49C6-B282-EEB616E47E4F}" type="presOf" srcId="{11EFA8C8-254E-4889-8845-91DDC34DF6B3}" destId="{949C5B10-043F-48F5-B289-45AD0AF0F5B8}" srcOrd="0" destOrd="0" presId="urn:microsoft.com/office/officeart/2005/8/layout/orgChart1#1"/>
    <dgm:cxn modelId="{D73B16A6-5C37-417B-811E-C3FA7E117898}" type="presParOf" srcId="{37377D0F-324A-4DC6-A1AB-E30A574F015B}" destId="{EF1D7F3D-5BF4-46E8-B91C-422035C9022A}" srcOrd="1" destOrd="3" presId="urn:microsoft.com/office/officeart/2005/8/layout/orgChart1#1"/>
    <dgm:cxn modelId="{8FBABB3E-BC84-4BDD-A30F-95B235810C1E}" type="presParOf" srcId="{EF1D7F3D-5BF4-46E8-B91C-422035C9022A}" destId="{7EAE7ADD-F925-44B4-AC31-8DDB5D1F9394}" srcOrd="0" destOrd="1" presId="urn:microsoft.com/office/officeart/2005/8/layout/orgChart1#1"/>
    <dgm:cxn modelId="{49C7480A-B4D0-4D73-B078-CBFA17A5CA71}" type="presOf" srcId="{9029913A-BA6E-4289-815F-4FB803B56BDF}" destId="{7EAE7ADD-F925-44B4-AC31-8DDB5D1F9394}" srcOrd="0" destOrd="0" presId="urn:microsoft.com/office/officeart/2005/8/layout/orgChart1#1"/>
    <dgm:cxn modelId="{0114F502-F8D3-4CC1-B71E-7F453C78BE1D}" type="presParOf" srcId="{EF1D7F3D-5BF4-46E8-B91C-422035C9022A}" destId="{1D9D5B39-C859-4220-BA5E-E5720B95B155}" srcOrd="1" destOrd="1" presId="urn:microsoft.com/office/officeart/2005/8/layout/orgChart1#1"/>
    <dgm:cxn modelId="{5D10D957-4EFF-4184-8461-6228A0A5EE9D}" type="presParOf" srcId="{1D9D5B39-C859-4220-BA5E-E5720B95B155}" destId="{D81BCA7E-8408-46A1-96C2-B54524671FE8}" srcOrd="0" destOrd="1" presId="urn:microsoft.com/office/officeart/2005/8/layout/orgChart1#1"/>
    <dgm:cxn modelId="{EE8AB4E4-976A-4474-B328-262B2A131321}" type="presOf" srcId="{01237CE5-4FCD-45CB-8217-3DC53BB8B815}" destId="{D81BCA7E-8408-46A1-96C2-B54524671FE8}" srcOrd="0" destOrd="0" presId="urn:microsoft.com/office/officeart/2005/8/layout/orgChart1#1"/>
    <dgm:cxn modelId="{8C147A81-A94F-43B5-A56B-EB0BEF309CD9}" type="presParOf" srcId="{D81BCA7E-8408-46A1-96C2-B54524671FE8}" destId="{FAA79826-DFC9-4C36-BC7F-75B541CEE13F}" srcOrd="0" destOrd="0" presId="urn:microsoft.com/office/officeart/2005/8/layout/orgChart1#1"/>
    <dgm:cxn modelId="{EFAF10E4-B768-43D9-AB21-F462E6BCBF7E}" type="presOf" srcId="{01237CE5-4FCD-45CB-8217-3DC53BB8B815}" destId="{FAA79826-DFC9-4C36-BC7F-75B541CEE13F}" srcOrd="0" destOrd="0" presId="urn:microsoft.com/office/officeart/2005/8/layout/orgChart1#1"/>
    <dgm:cxn modelId="{9335C43B-742F-41D3-8ED1-52BADE60405B}" type="presParOf" srcId="{D81BCA7E-8408-46A1-96C2-B54524671FE8}" destId="{97F0E4AF-FD98-4896-82F4-52A3466C7A6A}" srcOrd="1" destOrd="0" presId="urn:microsoft.com/office/officeart/2005/8/layout/orgChart1#1"/>
    <dgm:cxn modelId="{30AB58BC-C2EE-4BCF-9640-4D281D6E151E}" type="presOf" srcId="{01237CE5-4FCD-45CB-8217-3DC53BB8B815}" destId="{97F0E4AF-FD98-4896-82F4-52A3466C7A6A}" srcOrd="0" destOrd="0" presId="urn:microsoft.com/office/officeart/2005/8/layout/orgChart1#1"/>
    <dgm:cxn modelId="{E147C149-77FB-425C-83C7-E9689ABB515F}" type="presParOf" srcId="{1D9D5B39-C859-4220-BA5E-E5720B95B155}" destId="{C4598933-CFFE-480A-8D1D-21CC1D27F6F9}" srcOrd="1" destOrd="1" presId="urn:microsoft.com/office/officeart/2005/8/layout/orgChart1#1"/>
    <dgm:cxn modelId="{ACDC7266-B6F5-453F-9617-F4CD5EECC13F}" type="presParOf" srcId="{1D9D5B39-C859-4220-BA5E-E5720B95B155}" destId="{8B916966-EC68-4081-ABE8-4E88F8B9B50C}" srcOrd="2" destOrd="1" presId="urn:microsoft.com/office/officeart/2005/8/layout/orgChart1#1"/>
    <dgm:cxn modelId="{B54C8036-A11D-482D-AB7B-14AEDAA0C222}" type="presParOf" srcId="{EF1D7F3D-5BF4-46E8-B91C-422035C9022A}" destId="{592AFCA0-CF8C-4442-A509-9C1ECC9F2561}" srcOrd="2" destOrd="1" presId="urn:microsoft.com/office/officeart/2005/8/layout/orgChart1#1"/>
    <dgm:cxn modelId="{4503ECEC-24F4-4109-BC7E-5670021D6EC8}" type="presOf" srcId="{045EEE8A-8214-4B14-8DF8-73613A4432E4}" destId="{592AFCA0-CF8C-4442-A509-9C1ECC9F2561}" srcOrd="0" destOrd="0" presId="urn:microsoft.com/office/officeart/2005/8/layout/orgChart1#1"/>
    <dgm:cxn modelId="{2746F8A3-D581-459F-92DE-D47E193C535E}" type="presParOf" srcId="{EF1D7F3D-5BF4-46E8-B91C-422035C9022A}" destId="{CA760828-8DBC-4575-BAF1-6301E7A05695}" srcOrd="3" destOrd="1" presId="urn:microsoft.com/office/officeart/2005/8/layout/orgChart1#1"/>
    <dgm:cxn modelId="{8F6A88DC-94B8-4822-BD9E-8D4F5339829E}" type="presParOf" srcId="{CA760828-8DBC-4575-BAF1-6301E7A05695}" destId="{C1E499C0-5043-4AF1-9350-C4BFF4F2EDCD}" srcOrd="0" destOrd="3" presId="urn:microsoft.com/office/officeart/2005/8/layout/orgChart1#1"/>
    <dgm:cxn modelId="{153A33C0-FCC7-4C18-A7C5-71DAE954C10F}" type="presOf" srcId="{7F25359E-ADD6-450C-AFCF-F4CB2FA1ACBC}" destId="{C1E499C0-5043-4AF1-9350-C4BFF4F2EDCD}" srcOrd="0" destOrd="0" presId="urn:microsoft.com/office/officeart/2005/8/layout/orgChart1#1"/>
    <dgm:cxn modelId="{F10159C2-D0D1-49C4-98FC-99E34FFFB9AB}" type="presParOf" srcId="{C1E499C0-5043-4AF1-9350-C4BFF4F2EDCD}" destId="{7FE75490-8209-4265-B3F4-88D0F3FBB8BA}" srcOrd="0" destOrd="0" presId="urn:microsoft.com/office/officeart/2005/8/layout/orgChart1#1"/>
    <dgm:cxn modelId="{A63098D8-E436-4496-9F77-8BAC76AFA0D9}" type="presOf" srcId="{7F25359E-ADD6-450C-AFCF-F4CB2FA1ACBC}" destId="{7FE75490-8209-4265-B3F4-88D0F3FBB8BA}" srcOrd="0" destOrd="0" presId="urn:microsoft.com/office/officeart/2005/8/layout/orgChart1#1"/>
    <dgm:cxn modelId="{42898FB6-C918-4B90-92D2-2F436B942684}" type="presParOf" srcId="{C1E499C0-5043-4AF1-9350-C4BFF4F2EDCD}" destId="{87EE48CB-B1B5-46A1-B19C-9857044A99A4}" srcOrd="1" destOrd="0" presId="urn:microsoft.com/office/officeart/2005/8/layout/orgChart1#1"/>
    <dgm:cxn modelId="{AA967E06-C064-4BB0-8989-66D92E212125}" type="presOf" srcId="{7F25359E-ADD6-450C-AFCF-F4CB2FA1ACBC}" destId="{87EE48CB-B1B5-46A1-B19C-9857044A99A4}" srcOrd="0" destOrd="0" presId="urn:microsoft.com/office/officeart/2005/8/layout/orgChart1#1"/>
    <dgm:cxn modelId="{63EE76B3-CBA8-43D3-ABAB-84EBC4B68D30}" type="presParOf" srcId="{CA760828-8DBC-4575-BAF1-6301E7A05695}" destId="{01A67420-4DE2-4A7A-AC82-8216B1B30FEC}" srcOrd="1" destOrd="3" presId="urn:microsoft.com/office/officeart/2005/8/layout/orgChart1#1"/>
    <dgm:cxn modelId="{1D70D14E-5B53-450C-90ED-91A185C7BD69}" type="presParOf" srcId="{CA760828-8DBC-4575-BAF1-6301E7A05695}" destId="{7F564223-5EB6-496E-80FB-5AFF335799A0}" srcOrd="2" destOrd="3" presId="urn:microsoft.com/office/officeart/2005/8/layout/orgChart1#1"/>
    <dgm:cxn modelId="{64A021DE-BCF5-492C-8F37-325047FC8B6F}" type="presParOf" srcId="{EF1D7F3D-5BF4-46E8-B91C-422035C9022A}" destId="{2B25F769-F8A2-426A-A75F-37AC0B3233FF}" srcOrd="4" destOrd="1" presId="urn:microsoft.com/office/officeart/2005/8/layout/orgChart1#1"/>
    <dgm:cxn modelId="{178EB971-7AE5-4B48-A8B2-C5E8D6B55CA1}" type="presOf" srcId="{FA0EB3CC-649A-4ABD-A7E4-B8087365D518}" destId="{2B25F769-F8A2-426A-A75F-37AC0B3233FF}" srcOrd="0" destOrd="0" presId="urn:microsoft.com/office/officeart/2005/8/layout/orgChart1#1"/>
    <dgm:cxn modelId="{3E9B7A5A-0600-42EA-A701-D653AB7E0DFC}" type="presParOf" srcId="{EF1D7F3D-5BF4-46E8-B91C-422035C9022A}" destId="{8D8A0F68-CC0D-4165-9FF7-0CDA99295DE4}" srcOrd="5" destOrd="1" presId="urn:microsoft.com/office/officeart/2005/8/layout/orgChart1#1"/>
    <dgm:cxn modelId="{DE1530B6-913D-4C43-A0C4-18DDB188735C}" type="presParOf" srcId="{8D8A0F68-CC0D-4165-9FF7-0CDA99295DE4}" destId="{A57D9D3F-E6A8-49FA-86B8-9D8C17EECAE8}" srcOrd="0" destOrd="5" presId="urn:microsoft.com/office/officeart/2005/8/layout/orgChart1#1"/>
    <dgm:cxn modelId="{E9F22618-F314-41D0-9A29-5D8DDC742FBF}" type="presOf" srcId="{154E5922-86E9-4A67-B7F2-2F85856B33AB}" destId="{A57D9D3F-E6A8-49FA-86B8-9D8C17EECAE8}" srcOrd="0" destOrd="0" presId="urn:microsoft.com/office/officeart/2005/8/layout/orgChart1#1"/>
    <dgm:cxn modelId="{99077E96-6727-4E0A-9FA2-DD8BFFF4CBC8}" type="presParOf" srcId="{A57D9D3F-E6A8-49FA-86B8-9D8C17EECAE8}" destId="{947ADEF4-ADAB-4623-83CA-1233C56241EB}" srcOrd="0" destOrd="0" presId="urn:microsoft.com/office/officeart/2005/8/layout/orgChart1#1"/>
    <dgm:cxn modelId="{72494342-135E-40E6-AD1B-5806929EF1FF}" type="presOf" srcId="{154E5922-86E9-4A67-B7F2-2F85856B33AB}" destId="{947ADEF4-ADAB-4623-83CA-1233C56241EB}" srcOrd="0" destOrd="0" presId="urn:microsoft.com/office/officeart/2005/8/layout/orgChart1#1"/>
    <dgm:cxn modelId="{B2F91433-F681-446F-9852-82DDC128A8C3}" type="presParOf" srcId="{A57D9D3F-E6A8-49FA-86B8-9D8C17EECAE8}" destId="{4F5226E5-C0FF-4E10-BF68-782B3877F28A}" srcOrd="1" destOrd="0" presId="urn:microsoft.com/office/officeart/2005/8/layout/orgChart1#1"/>
    <dgm:cxn modelId="{2ACFAA20-1530-4261-A31C-C3796A7B65E2}" type="presOf" srcId="{154E5922-86E9-4A67-B7F2-2F85856B33AB}" destId="{4F5226E5-C0FF-4E10-BF68-782B3877F28A}" srcOrd="0" destOrd="0" presId="urn:microsoft.com/office/officeart/2005/8/layout/orgChart1#1"/>
    <dgm:cxn modelId="{DD80D066-EFE5-41C1-982B-D7CFBE91ED97}" type="presParOf" srcId="{8D8A0F68-CC0D-4165-9FF7-0CDA99295DE4}" destId="{1DD962CF-BA07-4DE8-881B-D2799C224225}" srcOrd="1" destOrd="5" presId="urn:microsoft.com/office/officeart/2005/8/layout/orgChart1#1"/>
    <dgm:cxn modelId="{C19ECF63-4262-489C-BFA2-1AAB5BD932A3}" type="presParOf" srcId="{8D8A0F68-CC0D-4165-9FF7-0CDA99295DE4}" destId="{90D7FCFB-0299-4AAE-B3C7-E2139776D0D0}" srcOrd="2" destOrd="5" presId="urn:microsoft.com/office/officeart/2005/8/layout/orgChart1#1"/>
    <dgm:cxn modelId="{BBBD0BD2-9560-4822-9D6C-ACB8ED8C8EEB}" type="presParOf" srcId="{37377D0F-324A-4DC6-A1AB-E30A574F015B}" destId="{C3AFDC1C-48A6-4FC3-B738-440C9D62C7CD}" srcOrd="2" destOrd="3" presId="urn:microsoft.com/office/officeart/2005/8/layout/orgChart1#1"/>
    <dgm:cxn modelId="{909C165F-EC4F-4709-8C1C-012C77E3C518}" type="presParOf" srcId="{B9B3E954-4797-450B-9D80-C001F7CF93F7}" destId="{5866925E-3157-4E17-9B43-AFC7E59B8E01}" srcOrd="4" destOrd="1" presId="urn:microsoft.com/office/officeart/2005/8/layout/orgChart1#1"/>
    <dgm:cxn modelId="{5F9E6E2A-DE1F-4C08-B255-AE5BC1725FD5}" type="presOf" srcId="{12948DD6-3FB2-433C-B408-773E45D397DF}" destId="{5866925E-3157-4E17-9B43-AFC7E59B8E01}" srcOrd="0" destOrd="0" presId="urn:microsoft.com/office/officeart/2005/8/layout/orgChart1#1"/>
    <dgm:cxn modelId="{D6B00380-262C-4EA1-899F-89D051CB3C45}" type="presParOf" srcId="{B9B3E954-4797-450B-9D80-C001F7CF93F7}" destId="{B65E4863-B97D-408A-9759-9C292B1EB303}" srcOrd="5" destOrd="1" presId="urn:microsoft.com/office/officeart/2005/8/layout/orgChart1#1"/>
    <dgm:cxn modelId="{009E20AC-96AD-40C0-9029-DAE08D29251B}" type="presParOf" srcId="{B65E4863-B97D-408A-9759-9C292B1EB303}" destId="{408813A6-5780-4DD2-AB61-1A0A14CE1233}" srcOrd="0" destOrd="5" presId="urn:microsoft.com/office/officeart/2005/8/layout/orgChart1#1"/>
    <dgm:cxn modelId="{F2CFD0EF-8BD8-4062-AA9A-E353DF98C2CA}" type="presOf" srcId="{538D4C56-05D1-401F-9832-D47F51ACC938}" destId="{408813A6-5780-4DD2-AB61-1A0A14CE1233}" srcOrd="0" destOrd="0" presId="urn:microsoft.com/office/officeart/2005/8/layout/orgChart1#1"/>
    <dgm:cxn modelId="{D461B0A8-5D8C-440F-A0F9-36C218D497C0}" type="presParOf" srcId="{408813A6-5780-4DD2-AB61-1A0A14CE1233}" destId="{FBC33737-E92B-4C69-B3ED-87F6900BB051}" srcOrd="0" destOrd="0" presId="urn:microsoft.com/office/officeart/2005/8/layout/orgChart1#1"/>
    <dgm:cxn modelId="{B141F767-5BBD-4260-BE3D-D98C3FF8405B}" type="presOf" srcId="{538D4C56-05D1-401F-9832-D47F51ACC938}" destId="{FBC33737-E92B-4C69-B3ED-87F6900BB051}" srcOrd="0" destOrd="0" presId="urn:microsoft.com/office/officeart/2005/8/layout/orgChart1#1"/>
    <dgm:cxn modelId="{2A05DF7B-9C42-4675-AA59-FB094D86455A}" type="presParOf" srcId="{408813A6-5780-4DD2-AB61-1A0A14CE1233}" destId="{4080408E-6FEF-4FF3-BFF5-77CC0F8CD968}" srcOrd="1" destOrd="0" presId="urn:microsoft.com/office/officeart/2005/8/layout/orgChart1#1"/>
    <dgm:cxn modelId="{142F11B5-2AF1-4187-8058-DC2D0E1EAE78}" type="presOf" srcId="{538D4C56-05D1-401F-9832-D47F51ACC938}" destId="{4080408E-6FEF-4FF3-BFF5-77CC0F8CD968}" srcOrd="0" destOrd="0" presId="urn:microsoft.com/office/officeart/2005/8/layout/orgChart1#1"/>
    <dgm:cxn modelId="{F519AB84-35A1-4381-B927-2ADFE9E5A4AA}" type="presParOf" srcId="{B65E4863-B97D-408A-9759-9C292B1EB303}" destId="{08E809D4-D250-41B0-AE1F-13DC1CA7946A}" srcOrd="1" destOrd="5" presId="urn:microsoft.com/office/officeart/2005/8/layout/orgChart1#1"/>
    <dgm:cxn modelId="{BB4C5B2A-759C-4152-95EB-0E1B7A116CB5}" type="presParOf" srcId="{08E809D4-D250-41B0-AE1F-13DC1CA7946A}" destId="{2C0D162D-EF5A-4296-8EA5-6E86673827BA}" srcOrd="0" destOrd="1" presId="urn:microsoft.com/office/officeart/2005/8/layout/orgChart1#1"/>
    <dgm:cxn modelId="{DDDA0EB3-AE7C-47F3-8A21-1A39376AC955}" type="presOf" srcId="{32424A7D-480F-4DAE-8C01-77C7A37065C6}" destId="{2C0D162D-EF5A-4296-8EA5-6E86673827BA}" srcOrd="0" destOrd="0" presId="urn:microsoft.com/office/officeart/2005/8/layout/orgChart1#1"/>
    <dgm:cxn modelId="{2E3A2C78-AB80-478E-99CF-8ABE94DC5A25}" type="presParOf" srcId="{08E809D4-D250-41B0-AE1F-13DC1CA7946A}" destId="{DA7F685A-453F-42E3-8B17-2F11014B9B67}" srcOrd="1" destOrd="1" presId="urn:microsoft.com/office/officeart/2005/8/layout/orgChart1#1"/>
    <dgm:cxn modelId="{9D96C819-C979-42FA-AE6F-8C3C70D60FB6}" type="presParOf" srcId="{DA7F685A-453F-42E3-8B17-2F11014B9B67}" destId="{E058745E-EDAB-4D01-83D0-7E4A7AF02B56}" srcOrd="0" destOrd="1" presId="urn:microsoft.com/office/officeart/2005/8/layout/orgChart1#1"/>
    <dgm:cxn modelId="{5147C6F9-58B0-4FA6-9173-06C9409D1E22}" type="presOf" srcId="{505E575E-EBD7-4FE1-8F70-EE45D123D8CE}" destId="{E058745E-EDAB-4D01-83D0-7E4A7AF02B56}" srcOrd="0" destOrd="0" presId="urn:microsoft.com/office/officeart/2005/8/layout/orgChart1#1"/>
    <dgm:cxn modelId="{C983D3E9-E025-49E8-AE52-7FD2B5F8F7A4}" type="presParOf" srcId="{E058745E-EDAB-4D01-83D0-7E4A7AF02B56}" destId="{0A4EF246-C8B3-4101-B930-72F014295855}" srcOrd="0" destOrd="0" presId="urn:microsoft.com/office/officeart/2005/8/layout/orgChart1#1"/>
    <dgm:cxn modelId="{2CDFE1BE-1532-46E3-8A2C-221B596CBF6E}" type="presOf" srcId="{505E575E-EBD7-4FE1-8F70-EE45D123D8CE}" destId="{0A4EF246-C8B3-4101-B930-72F014295855}" srcOrd="0" destOrd="0" presId="urn:microsoft.com/office/officeart/2005/8/layout/orgChart1#1"/>
    <dgm:cxn modelId="{0A5F355D-B4D5-4100-90CE-E0B4BF4800A0}" type="presParOf" srcId="{E058745E-EDAB-4D01-83D0-7E4A7AF02B56}" destId="{007E1BB6-EF32-4720-9B01-5D0035B294BC}" srcOrd="1" destOrd="0" presId="urn:microsoft.com/office/officeart/2005/8/layout/orgChart1#1"/>
    <dgm:cxn modelId="{F96F8709-AB73-43CF-9A2D-133F90FC5BBA}" type="presOf" srcId="{505E575E-EBD7-4FE1-8F70-EE45D123D8CE}" destId="{007E1BB6-EF32-4720-9B01-5D0035B294BC}" srcOrd="0" destOrd="0" presId="urn:microsoft.com/office/officeart/2005/8/layout/orgChart1#1"/>
    <dgm:cxn modelId="{CA50904B-04D4-4CD9-9926-6FCEF49911BC}" type="presParOf" srcId="{DA7F685A-453F-42E3-8B17-2F11014B9B67}" destId="{2A45C57A-E097-42A5-94AB-DD699DD65492}" srcOrd="1" destOrd="1" presId="urn:microsoft.com/office/officeart/2005/8/layout/orgChart1#1"/>
    <dgm:cxn modelId="{BD7F7461-917C-4F0C-AB11-EF0A735B6827}" type="presParOf" srcId="{DA7F685A-453F-42E3-8B17-2F11014B9B67}" destId="{CD75D725-E164-4CF6-8515-A51A83503A99}" srcOrd="2" destOrd="1" presId="urn:microsoft.com/office/officeart/2005/8/layout/orgChart1#1"/>
    <dgm:cxn modelId="{87D9364F-624D-4F2D-99AD-B96867851123}" type="presParOf" srcId="{08E809D4-D250-41B0-AE1F-13DC1CA7946A}" destId="{B68D0129-AD7F-41D1-BF1F-81588EA09332}" srcOrd="2" destOrd="1" presId="urn:microsoft.com/office/officeart/2005/8/layout/orgChart1#1"/>
    <dgm:cxn modelId="{0B534E4E-DB42-4F57-A490-3896D6F91278}" type="presOf" srcId="{87A20B4B-C5E9-4217-8A79-5F1C6B0097F5}" destId="{B68D0129-AD7F-41D1-BF1F-81588EA09332}" srcOrd="0" destOrd="0" presId="urn:microsoft.com/office/officeart/2005/8/layout/orgChart1#1"/>
    <dgm:cxn modelId="{5AD8350F-77D5-424A-97AF-659C0ACAFCEC}" type="presParOf" srcId="{08E809D4-D250-41B0-AE1F-13DC1CA7946A}" destId="{713075D3-C2DB-41EF-94E7-105C1A48A1CA}" srcOrd="3" destOrd="1" presId="urn:microsoft.com/office/officeart/2005/8/layout/orgChart1#1"/>
    <dgm:cxn modelId="{BACC0BCB-877E-4333-B7CF-C3086A87FD0C}" type="presParOf" srcId="{713075D3-C2DB-41EF-94E7-105C1A48A1CA}" destId="{F363F4E2-D4E4-4C4A-AD94-354EB8D2F201}" srcOrd="0" destOrd="3" presId="urn:microsoft.com/office/officeart/2005/8/layout/orgChart1#1"/>
    <dgm:cxn modelId="{64F74B2D-DD15-4F65-A1FD-1F05BA53E9C7}" type="presOf" srcId="{77276C42-EC98-46AB-B06E-18C1715D592D}" destId="{F363F4E2-D4E4-4C4A-AD94-354EB8D2F201}" srcOrd="0" destOrd="0" presId="urn:microsoft.com/office/officeart/2005/8/layout/orgChart1#1"/>
    <dgm:cxn modelId="{8F349BC9-5EFF-46A4-B623-25A0D9A55DBF}" type="presParOf" srcId="{F363F4E2-D4E4-4C4A-AD94-354EB8D2F201}" destId="{21399940-873B-4528-98DE-7F526316EFE1}" srcOrd="0" destOrd="0" presId="urn:microsoft.com/office/officeart/2005/8/layout/orgChart1#1"/>
    <dgm:cxn modelId="{0DDBDA9F-E17F-4C46-A19D-9D6A50C4DB10}" type="presOf" srcId="{77276C42-EC98-46AB-B06E-18C1715D592D}" destId="{21399940-873B-4528-98DE-7F526316EFE1}" srcOrd="0" destOrd="0" presId="urn:microsoft.com/office/officeart/2005/8/layout/orgChart1#1"/>
    <dgm:cxn modelId="{549E465C-8652-43BC-91C0-9C4F5612B44A}" type="presParOf" srcId="{F363F4E2-D4E4-4C4A-AD94-354EB8D2F201}" destId="{0E634B7C-588D-4020-B37B-FB045AD42368}" srcOrd="1" destOrd="0" presId="urn:microsoft.com/office/officeart/2005/8/layout/orgChart1#1"/>
    <dgm:cxn modelId="{C9BD081E-0138-4D40-8156-4182CC8C27A2}" type="presOf" srcId="{77276C42-EC98-46AB-B06E-18C1715D592D}" destId="{0E634B7C-588D-4020-B37B-FB045AD42368}" srcOrd="0" destOrd="0" presId="urn:microsoft.com/office/officeart/2005/8/layout/orgChart1#1"/>
    <dgm:cxn modelId="{C8BCDF3E-9AB9-4B50-AD97-C15791644534}" type="presParOf" srcId="{713075D3-C2DB-41EF-94E7-105C1A48A1CA}" destId="{7E70B294-52DE-4DB5-892F-8BE51D6F9911}" srcOrd="1" destOrd="3" presId="urn:microsoft.com/office/officeart/2005/8/layout/orgChart1#1"/>
    <dgm:cxn modelId="{514B75D9-8E86-458F-8D1D-548245782136}" type="presParOf" srcId="{713075D3-C2DB-41EF-94E7-105C1A48A1CA}" destId="{7263EFAA-FD1C-452D-9636-00F003C34C46}" srcOrd="2" destOrd="3" presId="urn:microsoft.com/office/officeart/2005/8/layout/orgChart1#1"/>
    <dgm:cxn modelId="{05F0494D-9E00-434E-BD50-49BF2C72FDBE}" type="presParOf" srcId="{B65E4863-B97D-408A-9759-9C292B1EB303}" destId="{9DBA633D-AE5D-49C8-8910-807FFDB1D8AA}" srcOrd="2" destOrd="5" presId="urn:microsoft.com/office/officeart/2005/8/layout/orgChart1#1"/>
    <dgm:cxn modelId="{1898F3EB-9D6E-4746-857E-A2CC3C3DB4F8}" type="presParOf" srcId="{B5572291-EAFB-43C7-9694-2B784EBBD2F5}" destId="{21B40C93-AD75-487D-A559-EBF07B6BB30C}" srcOrd="2" destOrd="0" presId="urn:microsoft.com/office/officeart/2005/8/layout/orgChart1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1592560" cy="5711190"/>
        <a:chOff x="0" y="0"/>
        <a:chExt cx="11592560" cy="5711190"/>
      </a:xfrm>
    </dsp:grpSpPr>
    <dsp:sp>
      <dsp:nvSpPr>
        <dsp:cNvPr id="5" name="任意多边形 4"/>
        <dsp:cNvSpPr/>
      </dsp:nvSpPr>
      <dsp:spPr bwMode="white">
        <a:xfrm>
          <a:off x="1251896" y="2592697"/>
          <a:ext cx="4544384" cy="525796"/>
        </a:xfrm>
        <a:custGeom>
          <a:avLst/>
          <a:gdLst/>
          <a:ahLst/>
          <a:cxnLst/>
          <a:pathLst>
            <a:path w="7157" h="828">
              <a:moveTo>
                <a:pt x="7157" y="0"/>
              </a:moveTo>
              <a:lnTo>
                <a:pt x="7157" y="414"/>
              </a:lnTo>
              <a:lnTo>
                <a:pt x="0" y="414"/>
              </a:lnTo>
              <a:lnTo>
                <a:pt x="0" y="828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251896" y="2592697"/>
        <a:ext cx="4544384" cy="525796"/>
      </dsp:txXfrm>
    </dsp:sp>
    <dsp:sp>
      <dsp:nvSpPr>
        <dsp:cNvPr id="8" name="任意多边形 7"/>
        <dsp:cNvSpPr/>
      </dsp:nvSpPr>
      <dsp:spPr bwMode="white">
        <a:xfrm>
          <a:off x="4281485" y="2592697"/>
          <a:ext cx="1514795" cy="525796"/>
        </a:xfrm>
        <a:custGeom>
          <a:avLst/>
          <a:gdLst/>
          <a:ahLst/>
          <a:cxnLst/>
          <a:pathLst>
            <a:path w="2386" h="828">
              <a:moveTo>
                <a:pt x="2386" y="0"/>
              </a:moveTo>
              <a:lnTo>
                <a:pt x="2386" y="414"/>
              </a:lnTo>
              <a:lnTo>
                <a:pt x="0" y="414"/>
              </a:lnTo>
              <a:lnTo>
                <a:pt x="0" y="828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281485" y="2592697"/>
        <a:ext cx="1514795" cy="525796"/>
      </dsp:txXfrm>
    </dsp:sp>
    <dsp:sp>
      <dsp:nvSpPr>
        <dsp:cNvPr id="17" name="任意多边形 16"/>
        <dsp:cNvSpPr/>
      </dsp:nvSpPr>
      <dsp:spPr bwMode="white">
        <a:xfrm>
          <a:off x="5796280" y="2592697"/>
          <a:ext cx="1514795" cy="525796"/>
        </a:xfrm>
        <a:custGeom>
          <a:avLst/>
          <a:gdLst/>
          <a:ahLst/>
          <a:cxnLst/>
          <a:pathLst>
            <a:path w="2386" h="828">
              <a:moveTo>
                <a:pt x="0" y="0"/>
              </a:moveTo>
              <a:lnTo>
                <a:pt x="0" y="414"/>
              </a:lnTo>
              <a:lnTo>
                <a:pt x="2386" y="414"/>
              </a:lnTo>
              <a:lnTo>
                <a:pt x="2386" y="828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796280" y="2592697"/>
        <a:ext cx="1514795" cy="525796"/>
      </dsp:txXfrm>
    </dsp:sp>
    <dsp:sp>
      <dsp:nvSpPr>
        <dsp:cNvPr id="11" name="任意多边形 10"/>
        <dsp:cNvSpPr/>
      </dsp:nvSpPr>
      <dsp:spPr bwMode="white">
        <a:xfrm>
          <a:off x="5796280" y="2592697"/>
          <a:ext cx="4544384" cy="525796"/>
        </a:xfrm>
        <a:custGeom>
          <a:avLst/>
          <a:gdLst/>
          <a:ahLst/>
          <a:cxnLst/>
          <a:pathLst>
            <a:path w="7157" h="828">
              <a:moveTo>
                <a:pt x="0" y="0"/>
              </a:moveTo>
              <a:lnTo>
                <a:pt x="0" y="414"/>
              </a:lnTo>
              <a:lnTo>
                <a:pt x="7157" y="414"/>
              </a:lnTo>
              <a:lnTo>
                <a:pt x="7157" y="828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796280" y="2592697"/>
        <a:ext cx="4544384" cy="525796"/>
      </dsp:txXfrm>
    </dsp:sp>
    <dsp:sp>
      <dsp:nvSpPr>
        <dsp:cNvPr id="3" name="矩形 2"/>
        <dsp:cNvSpPr/>
      </dsp:nvSpPr>
      <dsp:spPr bwMode="white">
        <a:xfrm>
          <a:off x="4544384" y="1340800"/>
          <a:ext cx="2503793" cy="1251896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0955" tIns="20955" rIns="20955" bIns="20955" anchor="ctr"/>
        <a:lstStyle>
          <a:lvl1pPr algn="ctr">
            <a:defRPr sz="3300"/>
          </a:lvl1pPr>
          <a:lvl2pPr marL="228600" indent="-228600">
            <a:defRPr sz="2500"/>
          </a:lvl2pPr>
          <a:lvl3pPr marL="457200" indent="-228600">
            <a:defRPr sz="2500"/>
          </a:lvl3pPr>
          <a:lvl4pPr marL="685800" indent="-228600">
            <a:defRPr sz="2500"/>
          </a:lvl4pPr>
          <a:lvl5pPr marL="914400" indent="-228600">
            <a:defRPr sz="2500"/>
          </a:lvl5pPr>
          <a:lvl6pPr marL="1143000" indent="-228600">
            <a:defRPr sz="2500"/>
          </a:lvl6pPr>
          <a:lvl7pPr marL="1371600" indent="-228600">
            <a:defRPr sz="2500"/>
          </a:lvl7pPr>
          <a:lvl8pPr marL="1600200" indent="-228600">
            <a:defRPr sz="2500"/>
          </a:lvl8pPr>
          <a:lvl9pPr marL="1828800" indent="-228600">
            <a:defRPr sz="2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听力套路</a:t>
          </a:r>
          <a:endParaRPr lang="zh-CN" altLang="en-US"/>
        </a:p>
      </dsp:txBody>
      <dsp:txXfrm>
        <a:off x="4544384" y="1340800"/>
        <a:ext cx="2503793" cy="1251896"/>
      </dsp:txXfrm>
    </dsp:sp>
    <dsp:sp>
      <dsp:nvSpPr>
        <dsp:cNvPr id="6" name="矩形 5"/>
        <dsp:cNvSpPr/>
      </dsp:nvSpPr>
      <dsp:spPr bwMode="white">
        <a:xfrm>
          <a:off x="0" y="3118493"/>
          <a:ext cx="2503793" cy="1251896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0955" tIns="20955" rIns="20955" bIns="20955" anchor="ctr"/>
        <a:lstStyle>
          <a:lvl1pPr algn="ctr">
            <a:defRPr sz="3300"/>
          </a:lvl1pPr>
          <a:lvl2pPr marL="228600" indent="-228600">
            <a:defRPr sz="2500"/>
          </a:lvl2pPr>
          <a:lvl3pPr marL="457200" indent="-228600">
            <a:defRPr sz="2500"/>
          </a:lvl3pPr>
          <a:lvl4pPr marL="685800" indent="-228600">
            <a:defRPr sz="2500"/>
          </a:lvl4pPr>
          <a:lvl5pPr marL="914400" indent="-228600">
            <a:defRPr sz="2500"/>
          </a:lvl5pPr>
          <a:lvl6pPr marL="1143000" indent="-228600">
            <a:defRPr sz="2500"/>
          </a:lvl6pPr>
          <a:lvl7pPr marL="1371600" indent="-228600">
            <a:defRPr sz="2500"/>
          </a:lvl7pPr>
          <a:lvl8pPr marL="1600200" indent="-228600">
            <a:defRPr sz="2500"/>
          </a:lvl8pPr>
          <a:lvl9pPr marL="1828800" indent="-228600">
            <a:defRPr sz="2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/>
            <a:t>听力考点</a:t>
          </a:r>
          <a:endParaRPr lang="zh-CN" altLang="en-US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/>
            <a:t>可预测</a:t>
          </a:r>
          <a:endParaRPr lang="zh-CN" altLang="en-US"/>
        </a:p>
      </dsp:txBody>
      <dsp:txXfrm>
        <a:off x="0" y="3118493"/>
        <a:ext cx="2503793" cy="1251896"/>
      </dsp:txXfrm>
    </dsp:sp>
    <dsp:sp>
      <dsp:nvSpPr>
        <dsp:cNvPr id="9" name="矩形 8"/>
        <dsp:cNvSpPr/>
      </dsp:nvSpPr>
      <dsp:spPr bwMode="white">
        <a:xfrm>
          <a:off x="3029589" y="3118493"/>
          <a:ext cx="2503793" cy="1251896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0955" tIns="20955" rIns="20955" bIns="20955" anchor="ctr"/>
        <a:lstStyle>
          <a:lvl1pPr algn="ctr">
            <a:defRPr sz="3300"/>
          </a:lvl1pPr>
          <a:lvl2pPr marL="228600" indent="-228600">
            <a:defRPr sz="2500"/>
          </a:lvl2pPr>
          <a:lvl3pPr marL="457200" indent="-228600">
            <a:defRPr sz="2500"/>
          </a:lvl3pPr>
          <a:lvl4pPr marL="685800" indent="-228600">
            <a:defRPr sz="2500"/>
          </a:lvl4pPr>
          <a:lvl5pPr marL="914400" indent="-228600">
            <a:defRPr sz="2500"/>
          </a:lvl5pPr>
          <a:lvl6pPr marL="1143000" indent="-228600">
            <a:defRPr sz="2500"/>
          </a:lvl6pPr>
          <a:lvl7pPr marL="1371600" indent="-228600">
            <a:defRPr sz="2500"/>
          </a:lvl7pPr>
          <a:lvl8pPr marL="1600200" indent="-228600">
            <a:defRPr sz="2500"/>
          </a:lvl8pPr>
          <a:lvl9pPr marL="1828800" indent="-228600">
            <a:defRPr sz="2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/>
            <a:t>听力结构</a:t>
          </a:r>
          <a:endParaRPr lang="zh-CN" altLang="en-US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/>
            <a:t>很单一</a:t>
          </a:r>
          <a:endParaRPr lang="zh-CN" altLang="en-US"/>
        </a:p>
      </dsp:txBody>
      <dsp:txXfrm>
        <a:off x="3029589" y="3118493"/>
        <a:ext cx="2503793" cy="1251896"/>
      </dsp:txXfrm>
    </dsp:sp>
    <dsp:sp>
      <dsp:nvSpPr>
        <dsp:cNvPr id="18" name="矩形 17"/>
        <dsp:cNvSpPr/>
      </dsp:nvSpPr>
      <dsp:spPr bwMode="white">
        <a:xfrm>
          <a:off x="6059178" y="3118493"/>
          <a:ext cx="2503793" cy="1251896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0955" tIns="20955" rIns="20955" bIns="20955" anchor="ctr"/>
        <a:lstStyle>
          <a:lvl1pPr algn="ctr">
            <a:defRPr sz="3300"/>
          </a:lvl1pPr>
          <a:lvl2pPr marL="228600" indent="-228600">
            <a:defRPr sz="2500"/>
          </a:lvl2pPr>
          <a:lvl3pPr marL="457200" indent="-228600">
            <a:defRPr sz="2500"/>
          </a:lvl3pPr>
          <a:lvl4pPr marL="685800" indent="-228600">
            <a:defRPr sz="2500"/>
          </a:lvl4pPr>
          <a:lvl5pPr marL="914400" indent="-228600">
            <a:defRPr sz="2500"/>
          </a:lvl5pPr>
          <a:lvl6pPr marL="1143000" indent="-228600">
            <a:defRPr sz="2500"/>
          </a:lvl6pPr>
          <a:lvl7pPr marL="1371600" indent="-228600">
            <a:defRPr sz="2500"/>
          </a:lvl7pPr>
          <a:lvl8pPr marL="1600200" indent="-228600">
            <a:defRPr sz="2500"/>
          </a:lvl8pPr>
          <a:lvl9pPr marL="1828800" indent="-228600">
            <a:defRPr sz="2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>
              <a:sym typeface="+mn-ea"/>
            </a:rPr>
            <a:t>听力表达</a:t>
          </a:r>
          <a:endParaRPr lang="zh-CN" altLang="en-US">
            <a:sym typeface="+mn-ea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>
              <a:sym typeface="+mn-ea"/>
            </a:rPr>
            <a:t>多重复</a:t>
          </a:r>
          <a:endParaRPr altLang="en-US"/>
        </a:p>
      </dsp:txBody>
      <dsp:txXfrm>
        <a:off x="6059178" y="3118493"/>
        <a:ext cx="2503793" cy="1251896"/>
      </dsp:txXfrm>
    </dsp:sp>
    <dsp:sp>
      <dsp:nvSpPr>
        <dsp:cNvPr id="12" name="矩形 11"/>
        <dsp:cNvSpPr/>
      </dsp:nvSpPr>
      <dsp:spPr bwMode="white">
        <a:xfrm>
          <a:off x="9088767" y="3118493"/>
          <a:ext cx="2503793" cy="1251896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0955" tIns="20955" rIns="20955" bIns="20955" anchor="ctr"/>
        <a:lstStyle>
          <a:lvl1pPr algn="ctr">
            <a:defRPr sz="3300"/>
          </a:lvl1pPr>
          <a:lvl2pPr marL="228600" indent="-228600">
            <a:defRPr sz="2500"/>
          </a:lvl2pPr>
          <a:lvl3pPr marL="457200" indent="-228600">
            <a:defRPr sz="2500"/>
          </a:lvl3pPr>
          <a:lvl4pPr marL="685800" indent="-228600">
            <a:defRPr sz="2500"/>
          </a:lvl4pPr>
          <a:lvl5pPr marL="914400" indent="-228600">
            <a:defRPr sz="2500"/>
          </a:lvl5pPr>
          <a:lvl6pPr marL="1143000" indent="-228600">
            <a:defRPr sz="2500"/>
          </a:lvl6pPr>
          <a:lvl7pPr marL="1371600" indent="-228600">
            <a:defRPr sz="2500"/>
          </a:lvl7pPr>
          <a:lvl8pPr marL="1600200" indent="-228600">
            <a:defRPr sz="2500"/>
          </a:lvl8pPr>
          <a:lvl9pPr marL="1828800" indent="-228600">
            <a:defRPr sz="2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/>
            <a:t>听力内容</a:t>
          </a:r>
          <a:endParaRPr lang="zh-CN" altLang="en-US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/>
            <a:t>勿需全懂</a:t>
          </a:r>
          <a:endParaRPr lang="zh-CN" altLang="en-US"/>
        </a:p>
      </dsp:txBody>
      <dsp:txXfrm>
        <a:off x="9088767" y="3118493"/>
        <a:ext cx="2503793" cy="1251896"/>
      </dsp:txXfrm>
    </dsp:sp>
    <dsp:sp>
      <dsp:nvSpPr>
        <dsp:cNvPr id="4" name="矩形 3" hidden="1"/>
        <dsp:cNvSpPr/>
      </dsp:nvSpPr>
      <dsp:spPr bwMode="white">
        <a:xfrm>
          <a:off x="4544384" y="1340800"/>
          <a:ext cx="500759" cy="1251896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4544384" y="1340800"/>
        <a:ext cx="500759" cy="1251896"/>
      </dsp:txXfrm>
    </dsp:sp>
    <dsp:sp>
      <dsp:nvSpPr>
        <dsp:cNvPr id="7" name="矩形 6" hidden="1"/>
        <dsp:cNvSpPr/>
      </dsp:nvSpPr>
      <dsp:spPr bwMode="white">
        <a:xfrm>
          <a:off x="0" y="3118493"/>
          <a:ext cx="500759" cy="1251896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3118493"/>
        <a:ext cx="500759" cy="1251896"/>
      </dsp:txXfrm>
    </dsp:sp>
    <dsp:sp>
      <dsp:nvSpPr>
        <dsp:cNvPr id="10" name="矩形 9" hidden="1"/>
        <dsp:cNvSpPr/>
      </dsp:nvSpPr>
      <dsp:spPr bwMode="white">
        <a:xfrm>
          <a:off x="3029589" y="3118493"/>
          <a:ext cx="500759" cy="1251896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029589" y="3118493"/>
        <a:ext cx="500759" cy="1251896"/>
      </dsp:txXfrm>
    </dsp:sp>
    <dsp:sp>
      <dsp:nvSpPr>
        <dsp:cNvPr id="19" name="矩形 18" hidden="1"/>
        <dsp:cNvSpPr/>
      </dsp:nvSpPr>
      <dsp:spPr bwMode="white">
        <a:xfrm>
          <a:off x="6059178" y="3118493"/>
          <a:ext cx="500759" cy="1251896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6059178" y="3118493"/>
        <a:ext cx="500759" cy="1251896"/>
      </dsp:txXfrm>
    </dsp:sp>
    <dsp:sp>
      <dsp:nvSpPr>
        <dsp:cNvPr id="13" name="矩形 12" hidden="1"/>
        <dsp:cNvSpPr/>
      </dsp:nvSpPr>
      <dsp:spPr bwMode="white">
        <a:xfrm>
          <a:off x="9088767" y="3118493"/>
          <a:ext cx="500759" cy="1251896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9088767" y="3118493"/>
        <a:ext cx="500759" cy="125189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18EE120-B39D-4326-8482-74803F192EEC}">
      <dsp:nvSpPr>
        <dsp:cNvPr id="0" name=""/>
        <dsp:cNvSpPr/>
      </dsp:nvSpPr>
      <dsp:spPr>
        <a:xfrm>
          <a:off x="6355080" y="515620"/>
          <a:ext cx="2926918" cy="215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928"/>
              </a:lnTo>
              <a:lnTo>
                <a:pt x="2926918" y="107928"/>
              </a:lnTo>
              <a:lnTo>
                <a:pt x="2926918" y="215857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9F8ACB-FEFA-4B96-AD58-552D0A9F7E3F}">
      <dsp:nvSpPr>
        <dsp:cNvPr id="0" name=""/>
        <dsp:cNvSpPr/>
      </dsp:nvSpPr>
      <dsp:spPr>
        <a:xfrm>
          <a:off x="8248968" y="1975225"/>
          <a:ext cx="154183" cy="4121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21841"/>
              </a:lnTo>
              <a:lnTo>
                <a:pt x="154183" y="4121841"/>
              </a:lnTo>
            </a:path>
          </a:pathLst>
        </a:custGeom>
        <a:noFill/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18D08-B7AF-4720-92BD-431DBA4B4946}">
      <dsp:nvSpPr>
        <dsp:cNvPr id="0" name=""/>
        <dsp:cNvSpPr/>
      </dsp:nvSpPr>
      <dsp:spPr>
        <a:xfrm>
          <a:off x="8248968" y="1975225"/>
          <a:ext cx="154183" cy="3392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2039"/>
              </a:lnTo>
              <a:lnTo>
                <a:pt x="154183" y="3392039"/>
              </a:lnTo>
            </a:path>
          </a:pathLst>
        </a:custGeom>
        <a:noFill/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F2F928-5F84-4759-9D21-46F397F124EA}">
      <dsp:nvSpPr>
        <dsp:cNvPr id="0" name=""/>
        <dsp:cNvSpPr/>
      </dsp:nvSpPr>
      <dsp:spPr>
        <a:xfrm>
          <a:off x="8248968" y="1975225"/>
          <a:ext cx="154183" cy="26622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2237"/>
              </a:lnTo>
              <a:lnTo>
                <a:pt x="154183" y="2662237"/>
              </a:lnTo>
            </a:path>
          </a:pathLst>
        </a:custGeom>
        <a:noFill/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6F7795-35E3-4D22-B1CA-39CB0968E22C}">
      <dsp:nvSpPr>
        <dsp:cNvPr id="0" name=""/>
        <dsp:cNvSpPr/>
      </dsp:nvSpPr>
      <dsp:spPr>
        <a:xfrm>
          <a:off x="8248968" y="1975225"/>
          <a:ext cx="154183" cy="1932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2434"/>
              </a:lnTo>
              <a:lnTo>
                <a:pt x="154183" y="1932434"/>
              </a:lnTo>
            </a:path>
          </a:pathLst>
        </a:custGeom>
        <a:noFill/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2FFB44-ADF7-4CB4-BA88-5823BD02E272}">
      <dsp:nvSpPr>
        <dsp:cNvPr id="0" name=""/>
        <dsp:cNvSpPr/>
      </dsp:nvSpPr>
      <dsp:spPr>
        <a:xfrm>
          <a:off x="8248968" y="1975225"/>
          <a:ext cx="154183" cy="12026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2632"/>
              </a:lnTo>
              <a:lnTo>
                <a:pt x="154183" y="1202632"/>
              </a:lnTo>
            </a:path>
          </a:pathLst>
        </a:custGeom>
        <a:noFill/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ADC508-C700-4620-8066-EF69BFB6CC90}">
      <dsp:nvSpPr>
        <dsp:cNvPr id="0" name=""/>
        <dsp:cNvSpPr/>
      </dsp:nvSpPr>
      <dsp:spPr>
        <a:xfrm>
          <a:off x="8248968" y="1975225"/>
          <a:ext cx="154183" cy="4728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2829"/>
              </a:lnTo>
              <a:lnTo>
                <a:pt x="154183" y="472829"/>
              </a:lnTo>
            </a:path>
          </a:pathLst>
        </a:custGeom>
        <a:noFill/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201035-DA0A-455A-9FC6-04C7C1ABA368}">
      <dsp:nvSpPr>
        <dsp:cNvPr id="0" name=""/>
        <dsp:cNvSpPr/>
      </dsp:nvSpPr>
      <dsp:spPr>
        <a:xfrm>
          <a:off x="8038251" y="1245422"/>
          <a:ext cx="621873" cy="215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928"/>
              </a:lnTo>
              <a:lnTo>
                <a:pt x="621873" y="107928"/>
              </a:lnTo>
              <a:lnTo>
                <a:pt x="621873" y="215857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0D162D-EF5A-4296-8EA5-6E86673827BA}">
      <dsp:nvSpPr>
        <dsp:cNvPr id="0" name=""/>
        <dsp:cNvSpPr/>
      </dsp:nvSpPr>
      <dsp:spPr>
        <a:xfrm>
          <a:off x="7416377" y="1245422"/>
          <a:ext cx="621873" cy="215857"/>
        </a:xfrm>
        <a:custGeom>
          <a:avLst/>
          <a:gdLst/>
          <a:ahLst/>
          <a:cxnLst/>
          <a:rect l="0" t="0" r="0" b="0"/>
          <a:pathLst>
            <a:path>
              <a:moveTo>
                <a:pt x="621873" y="0"/>
              </a:moveTo>
              <a:lnTo>
                <a:pt x="621873" y="107928"/>
              </a:lnTo>
              <a:lnTo>
                <a:pt x="0" y="107928"/>
              </a:lnTo>
              <a:lnTo>
                <a:pt x="0" y="215857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66925E-3157-4E17-9B43-AFC7E59B8E01}">
      <dsp:nvSpPr>
        <dsp:cNvPr id="0" name=""/>
        <dsp:cNvSpPr/>
      </dsp:nvSpPr>
      <dsp:spPr>
        <a:xfrm>
          <a:off x="6355080" y="515620"/>
          <a:ext cx="1683171" cy="215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928"/>
              </a:lnTo>
              <a:lnTo>
                <a:pt x="1683171" y="107928"/>
              </a:lnTo>
              <a:lnTo>
                <a:pt x="1683171" y="215857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25F769-F8A2-426A-A75F-37AC0B3233FF}">
      <dsp:nvSpPr>
        <dsp:cNvPr id="0" name=""/>
        <dsp:cNvSpPr/>
      </dsp:nvSpPr>
      <dsp:spPr>
        <a:xfrm>
          <a:off x="5504500" y="1245422"/>
          <a:ext cx="154183" cy="1932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2434"/>
              </a:lnTo>
              <a:lnTo>
                <a:pt x="154183" y="1932434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2AFCA0-CF8C-4442-A509-9C1ECC9F2561}">
      <dsp:nvSpPr>
        <dsp:cNvPr id="0" name=""/>
        <dsp:cNvSpPr/>
      </dsp:nvSpPr>
      <dsp:spPr>
        <a:xfrm>
          <a:off x="5504500" y="1245422"/>
          <a:ext cx="154183" cy="12026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2632"/>
              </a:lnTo>
              <a:lnTo>
                <a:pt x="154183" y="1202632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AE7ADD-F925-44B4-AC31-8DDB5D1F9394}">
      <dsp:nvSpPr>
        <dsp:cNvPr id="0" name=""/>
        <dsp:cNvSpPr/>
      </dsp:nvSpPr>
      <dsp:spPr>
        <a:xfrm>
          <a:off x="5504500" y="1245422"/>
          <a:ext cx="154183" cy="4728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2829"/>
              </a:lnTo>
              <a:lnTo>
                <a:pt x="154183" y="472829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1F1E99-D5E5-4A01-B2AD-CB9E5E31E084}">
      <dsp:nvSpPr>
        <dsp:cNvPr id="0" name=""/>
        <dsp:cNvSpPr/>
      </dsp:nvSpPr>
      <dsp:spPr>
        <a:xfrm>
          <a:off x="5915656" y="515620"/>
          <a:ext cx="439423" cy="215857"/>
        </a:xfrm>
        <a:custGeom>
          <a:avLst/>
          <a:gdLst/>
          <a:ahLst/>
          <a:cxnLst/>
          <a:rect l="0" t="0" r="0" b="0"/>
          <a:pathLst>
            <a:path>
              <a:moveTo>
                <a:pt x="439423" y="0"/>
              </a:moveTo>
              <a:lnTo>
                <a:pt x="439423" y="107928"/>
              </a:lnTo>
              <a:lnTo>
                <a:pt x="0" y="107928"/>
              </a:lnTo>
              <a:lnTo>
                <a:pt x="0" y="215857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F7381D-D19B-464D-8690-D103A31C2726}">
      <dsp:nvSpPr>
        <dsp:cNvPr id="0" name=""/>
        <dsp:cNvSpPr/>
      </dsp:nvSpPr>
      <dsp:spPr>
        <a:xfrm>
          <a:off x="4260752" y="1245422"/>
          <a:ext cx="154183" cy="26622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2237"/>
              </a:lnTo>
              <a:lnTo>
                <a:pt x="154183" y="2662237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857025-4EB2-423B-B9CD-AF3352084284}">
      <dsp:nvSpPr>
        <dsp:cNvPr id="0" name=""/>
        <dsp:cNvSpPr/>
      </dsp:nvSpPr>
      <dsp:spPr>
        <a:xfrm>
          <a:off x="4260752" y="1245422"/>
          <a:ext cx="154183" cy="1932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2434"/>
              </a:lnTo>
              <a:lnTo>
                <a:pt x="154183" y="1932434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1949DC-D9C9-4182-8DFF-6F61ACD219B7}">
      <dsp:nvSpPr>
        <dsp:cNvPr id="0" name=""/>
        <dsp:cNvSpPr/>
      </dsp:nvSpPr>
      <dsp:spPr>
        <a:xfrm>
          <a:off x="4260752" y="1245422"/>
          <a:ext cx="154183" cy="12026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2632"/>
              </a:lnTo>
              <a:lnTo>
                <a:pt x="154183" y="1202632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7C1DE6-5AB0-4302-8737-98C3F6F270C0}">
      <dsp:nvSpPr>
        <dsp:cNvPr id="0" name=""/>
        <dsp:cNvSpPr/>
      </dsp:nvSpPr>
      <dsp:spPr>
        <a:xfrm>
          <a:off x="4260752" y="1245422"/>
          <a:ext cx="154183" cy="4728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2829"/>
              </a:lnTo>
              <a:lnTo>
                <a:pt x="154183" y="472829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6702C1-A3D5-40A2-AEBF-BD14883E15C3}">
      <dsp:nvSpPr>
        <dsp:cNvPr id="0" name=""/>
        <dsp:cNvSpPr/>
      </dsp:nvSpPr>
      <dsp:spPr>
        <a:xfrm>
          <a:off x="4671908" y="515620"/>
          <a:ext cx="1683171" cy="215857"/>
        </a:xfrm>
        <a:custGeom>
          <a:avLst/>
          <a:gdLst/>
          <a:ahLst/>
          <a:cxnLst/>
          <a:rect l="0" t="0" r="0" b="0"/>
          <a:pathLst>
            <a:path>
              <a:moveTo>
                <a:pt x="1683171" y="0"/>
              </a:moveTo>
              <a:lnTo>
                <a:pt x="1683171" y="107928"/>
              </a:lnTo>
              <a:lnTo>
                <a:pt x="0" y="107928"/>
              </a:lnTo>
              <a:lnTo>
                <a:pt x="0" y="215857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882664-0062-4BA4-A546-20839367CBE1}">
      <dsp:nvSpPr>
        <dsp:cNvPr id="0" name=""/>
        <dsp:cNvSpPr/>
      </dsp:nvSpPr>
      <dsp:spPr>
        <a:xfrm>
          <a:off x="3428161" y="515620"/>
          <a:ext cx="2926918" cy="215857"/>
        </a:xfrm>
        <a:custGeom>
          <a:avLst/>
          <a:gdLst/>
          <a:ahLst/>
          <a:cxnLst/>
          <a:rect l="0" t="0" r="0" b="0"/>
          <a:pathLst>
            <a:path>
              <a:moveTo>
                <a:pt x="2926918" y="0"/>
              </a:moveTo>
              <a:lnTo>
                <a:pt x="2926918" y="107928"/>
              </a:lnTo>
              <a:lnTo>
                <a:pt x="0" y="107928"/>
              </a:lnTo>
              <a:lnTo>
                <a:pt x="0" y="215857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4B669C-0164-4B20-A5FE-E7AAC285FFE6}">
      <dsp:nvSpPr>
        <dsp:cNvPr id="0" name=""/>
        <dsp:cNvSpPr/>
      </dsp:nvSpPr>
      <dsp:spPr>
        <a:xfrm>
          <a:off x="5841134" y="1675"/>
          <a:ext cx="1027890" cy="513945"/>
        </a:xfrm>
        <a:prstGeom prst="rect">
          <a:avLst/>
        </a:prstGeom>
        <a:solidFill>
          <a:schemeClr val="accent3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b="1" kern="1200" dirty="0">
              <a:solidFill>
                <a:schemeClr val="tx1"/>
              </a:solidFill>
            </a:rPr>
            <a:t>听懂</a:t>
          </a:r>
        </a:p>
      </dsp:txBody>
      <dsp:txXfrm>
        <a:off x="5841134" y="1675"/>
        <a:ext cx="1027890" cy="513945"/>
      </dsp:txXfrm>
    </dsp:sp>
    <dsp:sp modelId="{E93C09B0-F29E-479A-A4C8-55D1B8AC6152}">
      <dsp:nvSpPr>
        <dsp:cNvPr id="0" name=""/>
        <dsp:cNvSpPr/>
      </dsp:nvSpPr>
      <dsp:spPr>
        <a:xfrm>
          <a:off x="2914215" y="731477"/>
          <a:ext cx="1027890" cy="513945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b="1" kern="1200">
              <a:solidFill>
                <a:schemeClr val="tx1"/>
              </a:solidFill>
            </a:rPr>
            <a:t>背景知识</a:t>
          </a:r>
        </a:p>
      </dsp:txBody>
      <dsp:txXfrm>
        <a:off x="2914215" y="731477"/>
        <a:ext cx="1027890" cy="513945"/>
      </dsp:txXfrm>
    </dsp:sp>
    <dsp:sp modelId="{D8C00657-F75F-4725-B365-484D9116D96A}">
      <dsp:nvSpPr>
        <dsp:cNvPr id="0" name=""/>
        <dsp:cNvSpPr/>
      </dsp:nvSpPr>
      <dsp:spPr>
        <a:xfrm>
          <a:off x="4157963" y="731477"/>
          <a:ext cx="1027890" cy="513945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b="1" kern="1200">
              <a:solidFill>
                <a:schemeClr val="tx1"/>
              </a:solidFill>
            </a:rPr>
            <a:t>音</a:t>
          </a:r>
        </a:p>
      </dsp:txBody>
      <dsp:txXfrm>
        <a:off x="4157963" y="731477"/>
        <a:ext cx="1027890" cy="513945"/>
      </dsp:txXfrm>
    </dsp:sp>
    <dsp:sp modelId="{B6B2DE31-BFED-4CC5-B9FC-4C7807ED62D5}">
      <dsp:nvSpPr>
        <dsp:cNvPr id="0" name=""/>
        <dsp:cNvSpPr/>
      </dsp:nvSpPr>
      <dsp:spPr>
        <a:xfrm>
          <a:off x="4414936" y="1461279"/>
          <a:ext cx="1027890" cy="513945"/>
        </a:xfrm>
        <a:prstGeom prst="rect">
          <a:avLst/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b="1" kern="1200" dirty="0">
              <a:solidFill>
                <a:schemeClr val="tx1"/>
              </a:solidFill>
            </a:rPr>
            <a:t>反应</a:t>
          </a:r>
        </a:p>
      </dsp:txBody>
      <dsp:txXfrm>
        <a:off x="4414936" y="1461279"/>
        <a:ext cx="1027890" cy="513945"/>
      </dsp:txXfrm>
    </dsp:sp>
    <dsp:sp modelId="{546D8FD4-6BD8-4B76-967E-7AECD9CE06F8}">
      <dsp:nvSpPr>
        <dsp:cNvPr id="0" name=""/>
        <dsp:cNvSpPr/>
      </dsp:nvSpPr>
      <dsp:spPr>
        <a:xfrm>
          <a:off x="4414936" y="2191082"/>
          <a:ext cx="1027890" cy="513945"/>
        </a:xfrm>
        <a:prstGeom prst="rect">
          <a:avLst/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b="1" kern="1200" dirty="0">
              <a:solidFill>
                <a:schemeClr val="tx1"/>
              </a:solidFill>
            </a:rPr>
            <a:t>词</a:t>
          </a:r>
          <a:r>
            <a:rPr lang="zh-CN" sz="1900" b="1" kern="1200" dirty="0" smtClean="0">
              <a:solidFill>
                <a:schemeClr val="tx1"/>
              </a:solidFill>
            </a:rPr>
            <a:t>性</a:t>
          </a:r>
          <a:r>
            <a:rPr lang="zh-CN" altLang="en-US" sz="1900" b="1" kern="1200" dirty="0" smtClean="0">
              <a:solidFill>
                <a:schemeClr val="tx1"/>
              </a:solidFill>
            </a:rPr>
            <a:t>转换</a:t>
          </a:r>
          <a:endParaRPr lang="zh-CN" sz="1900" b="1" kern="1200" dirty="0">
            <a:solidFill>
              <a:schemeClr val="tx1"/>
            </a:solidFill>
          </a:endParaRPr>
        </a:p>
      </dsp:txBody>
      <dsp:txXfrm>
        <a:off x="4414936" y="2191082"/>
        <a:ext cx="1027890" cy="513945"/>
      </dsp:txXfrm>
    </dsp:sp>
    <dsp:sp modelId="{72561C94-3ECE-4228-A78C-B10A95FB20FD}">
      <dsp:nvSpPr>
        <dsp:cNvPr id="0" name=""/>
        <dsp:cNvSpPr/>
      </dsp:nvSpPr>
      <dsp:spPr>
        <a:xfrm>
          <a:off x="4414936" y="2920884"/>
          <a:ext cx="1027890" cy="513945"/>
        </a:xfrm>
        <a:prstGeom prst="rect">
          <a:avLst/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b="1" kern="1200" dirty="0">
              <a:solidFill>
                <a:schemeClr val="tx1"/>
              </a:solidFill>
            </a:rPr>
            <a:t>相似音</a:t>
          </a:r>
        </a:p>
      </dsp:txBody>
      <dsp:txXfrm>
        <a:off x="4414936" y="2920884"/>
        <a:ext cx="1027890" cy="513945"/>
      </dsp:txXfrm>
    </dsp:sp>
    <dsp:sp modelId="{F2AF0D19-DB4D-41B4-BE72-BE7248731A71}">
      <dsp:nvSpPr>
        <dsp:cNvPr id="0" name=""/>
        <dsp:cNvSpPr/>
      </dsp:nvSpPr>
      <dsp:spPr>
        <a:xfrm>
          <a:off x="4414936" y="3650687"/>
          <a:ext cx="1027890" cy="513945"/>
        </a:xfrm>
        <a:prstGeom prst="rect">
          <a:avLst/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b="1" kern="1200">
              <a:solidFill>
                <a:schemeClr val="tx1"/>
              </a:solidFill>
            </a:rPr>
            <a:t>难音</a:t>
          </a:r>
        </a:p>
      </dsp:txBody>
      <dsp:txXfrm>
        <a:off x="4414936" y="3650687"/>
        <a:ext cx="1027890" cy="513945"/>
      </dsp:txXfrm>
    </dsp:sp>
    <dsp:sp modelId="{8E96EAFA-DD51-47A5-8A57-ECB86777B445}">
      <dsp:nvSpPr>
        <dsp:cNvPr id="0" name=""/>
        <dsp:cNvSpPr/>
      </dsp:nvSpPr>
      <dsp:spPr>
        <a:xfrm>
          <a:off x="5401711" y="731477"/>
          <a:ext cx="1027890" cy="513945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b="1" kern="1200">
              <a:solidFill>
                <a:schemeClr val="tx1"/>
              </a:solidFill>
            </a:rPr>
            <a:t>词</a:t>
          </a:r>
        </a:p>
      </dsp:txBody>
      <dsp:txXfrm>
        <a:off x="5401711" y="731477"/>
        <a:ext cx="1027890" cy="513945"/>
      </dsp:txXfrm>
    </dsp:sp>
    <dsp:sp modelId="{FAA79826-DFC9-4C36-BC7F-75B541CEE13F}">
      <dsp:nvSpPr>
        <dsp:cNvPr id="0" name=""/>
        <dsp:cNvSpPr/>
      </dsp:nvSpPr>
      <dsp:spPr>
        <a:xfrm>
          <a:off x="5658684" y="1461279"/>
          <a:ext cx="1027890" cy="513945"/>
        </a:xfrm>
        <a:prstGeom prst="rect">
          <a:avLst/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b="1" kern="1200">
              <a:solidFill>
                <a:schemeClr val="tx1"/>
              </a:solidFill>
            </a:rPr>
            <a:t>活用</a:t>
          </a:r>
        </a:p>
      </dsp:txBody>
      <dsp:txXfrm>
        <a:off x="5658684" y="1461279"/>
        <a:ext cx="1027890" cy="513945"/>
      </dsp:txXfrm>
    </dsp:sp>
    <dsp:sp modelId="{7FE75490-8209-4265-B3F4-88D0F3FBB8BA}">
      <dsp:nvSpPr>
        <dsp:cNvPr id="0" name=""/>
        <dsp:cNvSpPr/>
      </dsp:nvSpPr>
      <dsp:spPr>
        <a:xfrm>
          <a:off x="5658684" y="2191082"/>
          <a:ext cx="1027890" cy="513945"/>
        </a:xfrm>
        <a:prstGeom prst="rect">
          <a:avLst/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b="1" kern="1200">
              <a:solidFill>
                <a:schemeClr val="tx1"/>
              </a:solidFill>
            </a:rPr>
            <a:t>习惯表达</a:t>
          </a:r>
        </a:p>
      </dsp:txBody>
      <dsp:txXfrm>
        <a:off x="5658684" y="2191082"/>
        <a:ext cx="1027890" cy="513945"/>
      </dsp:txXfrm>
    </dsp:sp>
    <dsp:sp modelId="{947ADEF4-ADAB-4623-83CA-1233C56241EB}">
      <dsp:nvSpPr>
        <dsp:cNvPr id="0" name=""/>
        <dsp:cNvSpPr/>
      </dsp:nvSpPr>
      <dsp:spPr>
        <a:xfrm>
          <a:off x="5658684" y="2920884"/>
          <a:ext cx="1027890" cy="513945"/>
        </a:xfrm>
        <a:prstGeom prst="rect">
          <a:avLst/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b="1" kern="1200">
              <a:solidFill>
                <a:schemeClr val="tx1"/>
              </a:solidFill>
            </a:rPr>
            <a:t>一词多义</a:t>
          </a:r>
        </a:p>
      </dsp:txBody>
      <dsp:txXfrm>
        <a:off x="5658684" y="2920884"/>
        <a:ext cx="1027890" cy="513945"/>
      </dsp:txXfrm>
    </dsp:sp>
    <dsp:sp modelId="{FBC33737-E92B-4C69-B3ED-87F6900BB051}">
      <dsp:nvSpPr>
        <dsp:cNvPr id="0" name=""/>
        <dsp:cNvSpPr/>
      </dsp:nvSpPr>
      <dsp:spPr>
        <a:xfrm>
          <a:off x="7524305" y="731477"/>
          <a:ext cx="1027890" cy="513945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b="1" kern="1200">
              <a:solidFill>
                <a:schemeClr val="tx1"/>
              </a:solidFill>
            </a:rPr>
            <a:t>句</a:t>
          </a:r>
        </a:p>
      </dsp:txBody>
      <dsp:txXfrm>
        <a:off x="7524305" y="731477"/>
        <a:ext cx="1027890" cy="513945"/>
      </dsp:txXfrm>
    </dsp:sp>
    <dsp:sp modelId="{0A4EF246-C8B3-4101-B930-72F014295855}">
      <dsp:nvSpPr>
        <dsp:cNvPr id="0" name=""/>
        <dsp:cNvSpPr/>
      </dsp:nvSpPr>
      <dsp:spPr>
        <a:xfrm>
          <a:off x="6902431" y="1461279"/>
          <a:ext cx="1027890" cy="513945"/>
        </a:xfrm>
        <a:prstGeom prst="rect">
          <a:avLst/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b="1" kern="1200">
              <a:solidFill>
                <a:schemeClr val="tx1"/>
              </a:solidFill>
            </a:rPr>
            <a:t>重点</a:t>
          </a:r>
        </a:p>
      </dsp:txBody>
      <dsp:txXfrm>
        <a:off x="6902431" y="1461279"/>
        <a:ext cx="1027890" cy="513945"/>
      </dsp:txXfrm>
    </dsp:sp>
    <dsp:sp modelId="{03CB015F-EB1C-4E39-A200-F2381EC23B9A}">
      <dsp:nvSpPr>
        <dsp:cNvPr id="0" name=""/>
        <dsp:cNvSpPr/>
      </dsp:nvSpPr>
      <dsp:spPr>
        <a:xfrm>
          <a:off x="8146179" y="1461279"/>
          <a:ext cx="1027890" cy="513945"/>
        </a:xfrm>
        <a:prstGeom prst="rect">
          <a:avLst/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b="1" kern="1200">
              <a:solidFill>
                <a:schemeClr val="tx1"/>
              </a:solidFill>
            </a:rPr>
            <a:t>逻辑关系</a:t>
          </a:r>
        </a:p>
      </dsp:txBody>
      <dsp:txXfrm>
        <a:off x="8146179" y="1461279"/>
        <a:ext cx="1027890" cy="513945"/>
      </dsp:txXfrm>
    </dsp:sp>
    <dsp:sp modelId="{1AC0AAD7-85E8-48C2-BB55-BC6D9B17FF63}">
      <dsp:nvSpPr>
        <dsp:cNvPr id="0" name=""/>
        <dsp:cNvSpPr/>
      </dsp:nvSpPr>
      <dsp:spPr>
        <a:xfrm>
          <a:off x="8403152" y="2191082"/>
          <a:ext cx="1027890" cy="513945"/>
        </a:xfrm>
        <a:prstGeom prst="rect">
          <a:avLst/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b="1" kern="1200">
              <a:solidFill>
                <a:schemeClr val="tx1"/>
              </a:solidFill>
            </a:rPr>
            <a:t>解释</a:t>
          </a:r>
        </a:p>
      </dsp:txBody>
      <dsp:txXfrm>
        <a:off x="8403152" y="2191082"/>
        <a:ext cx="1027890" cy="513945"/>
      </dsp:txXfrm>
    </dsp:sp>
    <dsp:sp modelId="{2D17B6D4-E8DA-40DA-8995-DD4B63D20A32}">
      <dsp:nvSpPr>
        <dsp:cNvPr id="0" name=""/>
        <dsp:cNvSpPr/>
      </dsp:nvSpPr>
      <dsp:spPr>
        <a:xfrm>
          <a:off x="8403152" y="2920884"/>
          <a:ext cx="1027890" cy="513945"/>
        </a:xfrm>
        <a:prstGeom prst="rect">
          <a:avLst/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b="1" kern="1200">
              <a:solidFill>
                <a:schemeClr val="tx1"/>
              </a:solidFill>
            </a:rPr>
            <a:t>转折</a:t>
          </a:r>
        </a:p>
      </dsp:txBody>
      <dsp:txXfrm>
        <a:off x="8403152" y="2920884"/>
        <a:ext cx="1027890" cy="513945"/>
      </dsp:txXfrm>
    </dsp:sp>
    <dsp:sp modelId="{DBECA1D2-EBA6-4526-BB81-9DA58486B21A}">
      <dsp:nvSpPr>
        <dsp:cNvPr id="0" name=""/>
        <dsp:cNvSpPr/>
      </dsp:nvSpPr>
      <dsp:spPr>
        <a:xfrm>
          <a:off x="8403152" y="3650687"/>
          <a:ext cx="1027890" cy="513945"/>
        </a:xfrm>
        <a:prstGeom prst="rect">
          <a:avLst/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b="1" kern="1200">
              <a:solidFill>
                <a:schemeClr val="tx1"/>
              </a:solidFill>
            </a:rPr>
            <a:t>比较</a:t>
          </a:r>
        </a:p>
      </dsp:txBody>
      <dsp:txXfrm>
        <a:off x="8403152" y="3650687"/>
        <a:ext cx="1027890" cy="513945"/>
      </dsp:txXfrm>
    </dsp:sp>
    <dsp:sp modelId="{9170C9F5-A26A-4837-9E50-13268692E478}">
      <dsp:nvSpPr>
        <dsp:cNvPr id="0" name=""/>
        <dsp:cNvSpPr/>
      </dsp:nvSpPr>
      <dsp:spPr>
        <a:xfrm>
          <a:off x="8403152" y="4380489"/>
          <a:ext cx="1027890" cy="513945"/>
        </a:xfrm>
        <a:prstGeom prst="rect">
          <a:avLst/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b="1" kern="1200">
              <a:solidFill>
                <a:schemeClr val="tx1"/>
              </a:solidFill>
            </a:rPr>
            <a:t>并列</a:t>
          </a:r>
        </a:p>
      </dsp:txBody>
      <dsp:txXfrm>
        <a:off x="8403152" y="4380489"/>
        <a:ext cx="1027890" cy="513945"/>
      </dsp:txXfrm>
    </dsp:sp>
    <dsp:sp modelId="{AE82A1F3-FA3E-45E7-9222-1E1D64BA98AA}">
      <dsp:nvSpPr>
        <dsp:cNvPr id="0" name=""/>
        <dsp:cNvSpPr/>
      </dsp:nvSpPr>
      <dsp:spPr>
        <a:xfrm>
          <a:off x="8403152" y="5110292"/>
          <a:ext cx="1027890" cy="513945"/>
        </a:xfrm>
        <a:prstGeom prst="rect">
          <a:avLst/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b="1" kern="1200">
              <a:solidFill>
                <a:schemeClr val="tx1"/>
              </a:solidFill>
            </a:rPr>
            <a:t>因果</a:t>
          </a:r>
        </a:p>
      </dsp:txBody>
      <dsp:txXfrm>
        <a:off x="8403152" y="5110292"/>
        <a:ext cx="1027890" cy="513945"/>
      </dsp:txXfrm>
    </dsp:sp>
    <dsp:sp modelId="{F07ACDC1-3C09-4226-952D-6E30A8EF518D}">
      <dsp:nvSpPr>
        <dsp:cNvPr id="0" name=""/>
        <dsp:cNvSpPr/>
      </dsp:nvSpPr>
      <dsp:spPr>
        <a:xfrm>
          <a:off x="8403152" y="5840094"/>
          <a:ext cx="1027890" cy="513945"/>
        </a:xfrm>
        <a:prstGeom prst="rect">
          <a:avLst/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b="1" kern="1200">
              <a:solidFill>
                <a:schemeClr val="tx1"/>
              </a:solidFill>
            </a:rPr>
            <a:t>假设</a:t>
          </a:r>
        </a:p>
      </dsp:txBody>
      <dsp:txXfrm>
        <a:off x="8403152" y="5840094"/>
        <a:ext cx="1027890" cy="513945"/>
      </dsp:txXfrm>
    </dsp:sp>
    <dsp:sp modelId="{E04FE931-F4C3-42DB-8E5C-1FAF5805DD61}">
      <dsp:nvSpPr>
        <dsp:cNvPr id="0" name=""/>
        <dsp:cNvSpPr/>
      </dsp:nvSpPr>
      <dsp:spPr>
        <a:xfrm>
          <a:off x="8768053" y="731477"/>
          <a:ext cx="1027890" cy="513945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b="1" kern="1200">
              <a:solidFill>
                <a:schemeClr val="tx1"/>
              </a:solidFill>
            </a:rPr>
            <a:t>篇章</a:t>
          </a:r>
        </a:p>
      </dsp:txBody>
      <dsp:txXfrm>
        <a:off x="8768053" y="731477"/>
        <a:ext cx="1027890" cy="51394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68D0129-AD7F-41D1-BF1F-81588EA09332}">
      <dsp:nvSpPr>
        <dsp:cNvPr id="0" name=""/>
        <dsp:cNvSpPr/>
      </dsp:nvSpPr>
      <dsp:spPr>
        <a:xfrm>
          <a:off x="8637943" y="2013937"/>
          <a:ext cx="249553" cy="1946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6513"/>
              </a:lnTo>
              <a:lnTo>
                <a:pt x="249553" y="1946513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0D162D-EF5A-4296-8EA5-6E86673827BA}">
      <dsp:nvSpPr>
        <dsp:cNvPr id="0" name=""/>
        <dsp:cNvSpPr/>
      </dsp:nvSpPr>
      <dsp:spPr>
        <a:xfrm>
          <a:off x="8637943" y="2013937"/>
          <a:ext cx="249553" cy="7652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5295"/>
              </a:lnTo>
              <a:lnTo>
                <a:pt x="249553" y="765295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66925E-3157-4E17-9B43-AFC7E59B8E01}">
      <dsp:nvSpPr>
        <dsp:cNvPr id="0" name=""/>
        <dsp:cNvSpPr/>
      </dsp:nvSpPr>
      <dsp:spPr>
        <a:xfrm>
          <a:off x="5672912" y="832719"/>
          <a:ext cx="3630505" cy="3493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687"/>
              </a:lnTo>
              <a:lnTo>
                <a:pt x="3630505" y="174687"/>
              </a:lnTo>
              <a:lnTo>
                <a:pt x="3630505" y="349374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25F769-F8A2-426A-A75F-37AC0B3233FF}">
      <dsp:nvSpPr>
        <dsp:cNvPr id="0" name=""/>
        <dsp:cNvSpPr/>
      </dsp:nvSpPr>
      <dsp:spPr>
        <a:xfrm>
          <a:off x="6624882" y="2013937"/>
          <a:ext cx="249553" cy="3127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7731"/>
              </a:lnTo>
              <a:lnTo>
                <a:pt x="249553" y="3127731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2AFCA0-CF8C-4442-A509-9C1ECC9F2561}">
      <dsp:nvSpPr>
        <dsp:cNvPr id="0" name=""/>
        <dsp:cNvSpPr/>
      </dsp:nvSpPr>
      <dsp:spPr>
        <a:xfrm>
          <a:off x="6624882" y="2013937"/>
          <a:ext cx="249553" cy="1946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6513"/>
              </a:lnTo>
              <a:lnTo>
                <a:pt x="249553" y="1946513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AE7ADD-F925-44B4-AC31-8DDB5D1F9394}">
      <dsp:nvSpPr>
        <dsp:cNvPr id="0" name=""/>
        <dsp:cNvSpPr/>
      </dsp:nvSpPr>
      <dsp:spPr>
        <a:xfrm>
          <a:off x="6624882" y="2013937"/>
          <a:ext cx="249553" cy="7652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5295"/>
              </a:lnTo>
              <a:lnTo>
                <a:pt x="249553" y="765295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1F1E99-D5E5-4A01-B2AD-CB9E5E31E084}">
      <dsp:nvSpPr>
        <dsp:cNvPr id="0" name=""/>
        <dsp:cNvSpPr/>
      </dsp:nvSpPr>
      <dsp:spPr>
        <a:xfrm>
          <a:off x="5672912" y="832719"/>
          <a:ext cx="1617444" cy="3493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687"/>
              </a:lnTo>
              <a:lnTo>
                <a:pt x="1617444" y="174687"/>
              </a:lnTo>
              <a:lnTo>
                <a:pt x="1617444" y="349374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6733B2-3F05-4835-B3FE-42614D7391A4}">
      <dsp:nvSpPr>
        <dsp:cNvPr id="0" name=""/>
        <dsp:cNvSpPr/>
      </dsp:nvSpPr>
      <dsp:spPr>
        <a:xfrm>
          <a:off x="1376931" y="2013937"/>
          <a:ext cx="249553" cy="3127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7731"/>
              </a:lnTo>
              <a:lnTo>
                <a:pt x="249553" y="3127731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1949DC-D9C9-4182-8DFF-6F61ACD219B7}">
      <dsp:nvSpPr>
        <dsp:cNvPr id="0" name=""/>
        <dsp:cNvSpPr/>
      </dsp:nvSpPr>
      <dsp:spPr>
        <a:xfrm>
          <a:off x="1376931" y="2013937"/>
          <a:ext cx="249553" cy="1946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6513"/>
              </a:lnTo>
              <a:lnTo>
                <a:pt x="249553" y="1946513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7C1DE6-5AB0-4302-8737-98C3F6F270C0}">
      <dsp:nvSpPr>
        <dsp:cNvPr id="0" name=""/>
        <dsp:cNvSpPr/>
      </dsp:nvSpPr>
      <dsp:spPr>
        <a:xfrm>
          <a:off x="1376931" y="2013937"/>
          <a:ext cx="249553" cy="7652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5295"/>
              </a:lnTo>
              <a:lnTo>
                <a:pt x="249553" y="765295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6702C1-A3D5-40A2-AEBF-BD14883E15C3}">
      <dsp:nvSpPr>
        <dsp:cNvPr id="0" name=""/>
        <dsp:cNvSpPr/>
      </dsp:nvSpPr>
      <dsp:spPr>
        <a:xfrm>
          <a:off x="2042406" y="832719"/>
          <a:ext cx="3630505" cy="349374"/>
        </a:xfrm>
        <a:custGeom>
          <a:avLst/>
          <a:gdLst/>
          <a:ahLst/>
          <a:cxnLst/>
          <a:rect l="0" t="0" r="0" b="0"/>
          <a:pathLst>
            <a:path>
              <a:moveTo>
                <a:pt x="3630505" y="0"/>
              </a:moveTo>
              <a:lnTo>
                <a:pt x="3630505" y="174687"/>
              </a:lnTo>
              <a:lnTo>
                <a:pt x="0" y="174687"/>
              </a:lnTo>
              <a:lnTo>
                <a:pt x="0" y="349374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4B669C-0164-4B20-A5FE-E7AAC285FFE6}">
      <dsp:nvSpPr>
        <dsp:cNvPr id="0" name=""/>
        <dsp:cNvSpPr/>
      </dsp:nvSpPr>
      <dsp:spPr>
        <a:xfrm>
          <a:off x="4841068" y="876"/>
          <a:ext cx="1663686" cy="831843"/>
        </a:xfrm>
        <a:prstGeom prst="rect">
          <a:avLst/>
        </a:prstGeom>
        <a:solidFill>
          <a:schemeClr val="accent3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b="1" kern="1200" dirty="0" smtClean="0">
              <a:solidFill>
                <a:schemeClr val="tx1"/>
              </a:solidFill>
            </a:rPr>
            <a:t>术语</a:t>
          </a:r>
          <a:endParaRPr lang="zh-CN" sz="3100" b="1" kern="1200" dirty="0">
            <a:solidFill>
              <a:schemeClr val="tx1"/>
            </a:solidFill>
          </a:endParaRPr>
        </a:p>
      </dsp:txBody>
      <dsp:txXfrm>
        <a:off x="4841068" y="876"/>
        <a:ext cx="1663686" cy="831843"/>
      </dsp:txXfrm>
    </dsp:sp>
    <dsp:sp modelId="{D8C00657-F75F-4725-B365-484D9116D96A}">
      <dsp:nvSpPr>
        <dsp:cNvPr id="0" name=""/>
        <dsp:cNvSpPr/>
      </dsp:nvSpPr>
      <dsp:spPr>
        <a:xfrm>
          <a:off x="1210562" y="1182094"/>
          <a:ext cx="1663686" cy="831843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100" b="1" kern="1200" dirty="0">
              <a:solidFill>
                <a:schemeClr val="tx1"/>
              </a:solidFill>
            </a:rPr>
            <a:t>音</a:t>
          </a:r>
        </a:p>
      </dsp:txBody>
      <dsp:txXfrm>
        <a:off x="1210562" y="1182094"/>
        <a:ext cx="1663686" cy="831843"/>
      </dsp:txXfrm>
    </dsp:sp>
    <dsp:sp modelId="{B6B2DE31-BFED-4CC5-B9FC-4C7807ED62D5}">
      <dsp:nvSpPr>
        <dsp:cNvPr id="0" name=""/>
        <dsp:cNvSpPr/>
      </dsp:nvSpPr>
      <dsp:spPr>
        <a:xfrm>
          <a:off x="1626484" y="2363311"/>
          <a:ext cx="4318848" cy="831843"/>
        </a:xfrm>
        <a:prstGeom prst="rect">
          <a:avLst/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b="1" kern="1200" dirty="0" smtClean="0">
              <a:solidFill>
                <a:schemeClr val="tx1"/>
              </a:solidFill>
            </a:rPr>
            <a:t>人名，记录后面的</a:t>
          </a:r>
          <a:endParaRPr lang="zh-CN" sz="3100" b="1" kern="1200" dirty="0">
            <a:solidFill>
              <a:schemeClr val="tx1"/>
            </a:solidFill>
          </a:endParaRPr>
        </a:p>
      </dsp:txBody>
      <dsp:txXfrm>
        <a:off x="1626484" y="2363311"/>
        <a:ext cx="4318848" cy="831843"/>
      </dsp:txXfrm>
    </dsp:sp>
    <dsp:sp modelId="{546D8FD4-6BD8-4B76-967E-7AECD9CE06F8}">
      <dsp:nvSpPr>
        <dsp:cNvPr id="0" name=""/>
        <dsp:cNvSpPr/>
      </dsp:nvSpPr>
      <dsp:spPr>
        <a:xfrm>
          <a:off x="1626484" y="3544529"/>
          <a:ext cx="4898576" cy="831843"/>
        </a:xfrm>
        <a:prstGeom prst="rect">
          <a:avLst/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b="1" kern="1200" dirty="0" smtClean="0">
              <a:solidFill>
                <a:schemeClr val="tx1"/>
              </a:solidFill>
            </a:rPr>
            <a:t>首字母或大致的音</a:t>
          </a:r>
          <a:endParaRPr lang="zh-CN" sz="3100" b="1" kern="1200" dirty="0">
            <a:solidFill>
              <a:schemeClr val="tx1"/>
            </a:solidFill>
          </a:endParaRPr>
        </a:p>
      </dsp:txBody>
      <dsp:txXfrm>
        <a:off x="1626484" y="3544529"/>
        <a:ext cx="4898576" cy="831843"/>
      </dsp:txXfrm>
    </dsp:sp>
    <dsp:sp modelId="{80141C0B-1858-467C-B9E7-D8F7B027C63F}">
      <dsp:nvSpPr>
        <dsp:cNvPr id="0" name=""/>
        <dsp:cNvSpPr/>
      </dsp:nvSpPr>
      <dsp:spPr>
        <a:xfrm>
          <a:off x="1626484" y="4725747"/>
          <a:ext cx="1663686" cy="831843"/>
        </a:xfrm>
        <a:prstGeom prst="rect">
          <a:avLst/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b="1" kern="1200" dirty="0" smtClean="0">
              <a:solidFill>
                <a:schemeClr val="tx1"/>
              </a:solidFill>
            </a:rPr>
            <a:t>性别</a:t>
          </a:r>
          <a:endParaRPr lang="zh-CN" altLang="en-US" sz="3100" b="1" kern="1200" dirty="0">
            <a:solidFill>
              <a:schemeClr val="tx1"/>
            </a:solidFill>
          </a:endParaRPr>
        </a:p>
      </dsp:txBody>
      <dsp:txXfrm>
        <a:off x="1626484" y="4725747"/>
        <a:ext cx="1663686" cy="831843"/>
      </dsp:txXfrm>
    </dsp:sp>
    <dsp:sp modelId="{8E96EAFA-DD51-47A5-8A57-ECB86777B445}">
      <dsp:nvSpPr>
        <dsp:cNvPr id="0" name=""/>
        <dsp:cNvSpPr/>
      </dsp:nvSpPr>
      <dsp:spPr>
        <a:xfrm>
          <a:off x="6458513" y="1182094"/>
          <a:ext cx="1663686" cy="831843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b="1" kern="1200" dirty="0" smtClean="0">
              <a:solidFill>
                <a:schemeClr val="tx1"/>
              </a:solidFill>
            </a:rPr>
            <a:t>类别</a:t>
          </a:r>
          <a:endParaRPr lang="zh-CN" sz="3100" b="1" kern="1200" dirty="0">
            <a:solidFill>
              <a:schemeClr val="tx1"/>
            </a:solidFill>
          </a:endParaRPr>
        </a:p>
      </dsp:txBody>
      <dsp:txXfrm>
        <a:off x="6458513" y="1182094"/>
        <a:ext cx="1663686" cy="831843"/>
      </dsp:txXfrm>
    </dsp:sp>
    <dsp:sp modelId="{FAA79826-DFC9-4C36-BC7F-75B541CEE13F}">
      <dsp:nvSpPr>
        <dsp:cNvPr id="0" name=""/>
        <dsp:cNvSpPr/>
      </dsp:nvSpPr>
      <dsp:spPr>
        <a:xfrm>
          <a:off x="6874435" y="2363311"/>
          <a:ext cx="1663686" cy="831843"/>
        </a:xfrm>
        <a:prstGeom prst="rect">
          <a:avLst/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b="1" kern="1200" dirty="0" smtClean="0">
              <a:solidFill>
                <a:schemeClr val="tx1"/>
              </a:solidFill>
            </a:rPr>
            <a:t>解释</a:t>
          </a:r>
          <a:endParaRPr lang="zh-CN" sz="3100" b="1" kern="1200" dirty="0">
            <a:solidFill>
              <a:schemeClr val="tx1"/>
            </a:solidFill>
          </a:endParaRPr>
        </a:p>
      </dsp:txBody>
      <dsp:txXfrm>
        <a:off x="6874435" y="2363311"/>
        <a:ext cx="1663686" cy="831843"/>
      </dsp:txXfrm>
    </dsp:sp>
    <dsp:sp modelId="{7FE75490-8209-4265-B3F4-88D0F3FBB8BA}">
      <dsp:nvSpPr>
        <dsp:cNvPr id="0" name=""/>
        <dsp:cNvSpPr/>
      </dsp:nvSpPr>
      <dsp:spPr>
        <a:xfrm>
          <a:off x="6874435" y="3544529"/>
          <a:ext cx="1663686" cy="831843"/>
        </a:xfrm>
        <a:prstGeom prst="rect">
          <a:avLst/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b="1" kern="1200" dirty="0" smtClean="0">
              <a:solidFill>
                <a:schemeClr val="tx1"/>
              </a:solidFill>
            </a:rPr>
            <a:t>并列</a:t>
          </a:r>
          <a:endParaRPr lang="zh-CN" sz="3100" b="1" kern="1200" dirty="0">
            <a:solidFill>
              <a:schemeClr val="tx1"/>
            </a:solidFill>
          </a:endParaRPr>
        </a:p>
      </dsp:txBody>
      <dsp:txXfrm>
        <a:off x="6874435" y="3544529"/>
        <a:ext cx="1663686" cy="831843"/>
      </dsp:txXfrm>
    </dsp:sp>
    <dsp:sp modelId="{947ADEF4-ADAB-4623-83CA-1233C56241EB}">
      <dsp:nvSpPr>
        <dsp:cNvPr id="0" name=""/>
        <dsp:cNvSpPr/>
      </dsp:nvSpPr>
      <dsp:spPr>
        <a:xfrm>
          <a:off x="6874435" y="4725747"/>
          <a:ext cx="1663686" cy="831843"/>
        </a:xfrm>
        <a:prstGeom prst="rect">
          <a:avLst/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b="1" kern="1200" dirty="0" smtClean="0">
              <a:solidFill>
                <a:schemeClr val="tx1"/>
              </a:solidFill>
            </a:rPr>
            <a:t>对比</a:t>
          </a:r>
          <a:endParaRPr lang="zh-CN" sz="3100" b="1" kern="1200" dirty="0">
            <a:solidFill>
              <a:schemeClr val="tx1"/>
            </a:solidFill>
          </a:endParaRPr>
        </a:p>
      </dsp:txBody>
      <dsp:txXfrm>
        <a:off x="6874435" y="4725747"/>
        <a:ext cx="1663686" cy="831843"/>
      </dsp:txXfrm>
    </dsp:sp>
    <dsp:sp modelId="{FBC33737-E92B-4C69-B3ED-87F6900BB051}">
      <dsp:nvSpPr>
        <dsp:cNvPr id="0" name=""/>
        <dsp:cNvSpPr/>
      </dsp:nvSpPr>
      <dsp:spPr>
        <a:xfrm>
          <a:off x="8471574" y="1182094"/>
          <a:ext cx="1663686" cy="831843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b="1" kern="1200" dirty="0" smtClean="0">
              <a:solidFill>
                <a:schemeClr val="tx1"/>
              </a:solidFill>
            </a:rPr>
            <a:t>对应</a:t>
          </a:r>
          <a:endParaRPr lang="zh-CN" sz="3100" b="1" kern="1200" dirty="0">
            <a:solidFill>
              <a:schemeClr val="tx1"/>
            </a:solidFill>
          </a:endParaRPr>
        </a:p>
      </dsp:txBody>
      <dsp:txXfrm>
        <a:off x="8471574" y="1182094"/>
        <a:ext cx="1663686" cy="831843"/>
      </dsp:txXfrm>
    </dsp:sp>
    <dsp:sp modelId="{0A4EF246-C8B3-4101-B930-72F014295855}">
      <dsp:nvSpPr>
        <dsp:cNvPr id="0" name=""/>
        <dsp:cNvSpPr/>
      </dsp:nvSpPr>
      <dsp:spPr>
        <a:xfrm>
          <a:off x="8887496" y="2363311"/>
          <a:ext cx="1663686" cy="831843"/>
        </a:xfrm>
        <a:prstGeom prst="rect">
          <a:avLst/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b="1" kern="1200" dirty="0" smtClean="0">
              <a:solidFill>
                <a:schemeClr val="tx1"/>
              </a:solidFill>
            </a:rPr>
            <a:t>下文匹配</a:t>
          </a:r>
          <a:endParaRPr lang="zh-CN" sz="3100" b="1" kern="1200" dirty="0">
            <a:solidFill>
              <a:schemeClr val="tx1"/>
            </a:solidFill>
          </a:endParaRPr>
        </a:p>
      </dsp:txBody>
      <dsp:txXfrm>
        <a:off x="8887496" y="2363311"/>
        <a:ext cx="1663686" cy="831843"/>
      </dsp:txXfrm>
    </dsp:sp>
    <dsp:sp modelId="{21399940-873B-4528-98DE-7F526316EFE1}">
      <dsp:nvSpPr>
        <dsp:cNvPr id="0" name=""/>
        <dsp:cNvSpPr/>
      </dsp:nvSpPr>
      <dsp:spPr>
        <a:xfrm>
          <a:off x="8887496" y="3544529"/>
          <a:ext cx="1663686" cy="831843"/>
        </a:xfrm>
        <a:prstGeom prst="rect">
          <a:avLst/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b="1" kern="1200" dirty="0" smtClean="0">
              <a:solidFill>
                <a:schemeClr val="tx1"/>
              </a:solidFill>
            </a:rPr>
            <a:t>代词</a:t>
          </a:r>
          <a:endParaRPr lang="zh-CN" altLang="en-US" sz="3100" b="1" kern="1200" dirty="0">
            <a:solidFill>
              <a:schemeClr val="tx1"/>
            </a:solidFill>
          </a:endParaRPr>
        </a:p>
      </dsp:txBody>
      <dsp:txXfrm>
        <a:off x="8887496" y="3544529"/>
        <a:ext cx="1663686" cy="831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#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#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3D8BE-129B-4329-BFC2-D8B4FDE274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2898" y="3981450"/>
            <a:ext cx="7277100" cy="1464282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62898" y="5464782"/>
            <a:ext cx="7277100" cy="650268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F478-B556-4782-9956-7D3FDB4AA1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DB83-0113-43D2-B6FC-AAC6560DBD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F478-B556-4782-9956-7D3FDB4AA1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DB83-0113-43D2-B6FC-AAC6560DBD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2550" y="2571750"/>
            <a:ext cx="7461250" cy="1389063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2550" y="3960814"/>
            <a:ext cx="7461250" cy="9239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F478-B556-4782-9956-7D3FDB4AA1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DB83-0113-43D2-B6FC-AAC6560DBD05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 flipH="1">
            <a:off x="7959169" y="0"/>
            <a:ext cx="1716645" cy="2566458"/>
          </a:xfrm>
          <a:prstGeom prst="line">
            <a:avLst/>
          </a:prstGeom>
          <a:noFill/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</p:cxnSp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 flipH="1">
            <a:off x="2686050" y="1647826"/>
            <a:ext cx="1790700" cy="2759075"/>
          </a:xfrm>
          <a:prstGeom prst="line">
            <a:avLst/>
          </a:prstGeom>
          <a:noFill/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17320"/>
            <a:ext cx="5181600" cy="475964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17320"/>
            <a:ext cx="5181600" cy="475964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F478-B556-4782-9956-7D3FDB4AA1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DB83-0113-43D2-B6FC-AAC6560DBD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14935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3544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3544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F478-B556-4782-9956-7D3FDB4AA1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DB83-0113-43D2-B6FC-AAC6560DBD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95650" y="2766219"/>
            <a:ext cx="5600700" cy="1325563"/>
          </a:xfrm>
        </p:spPr>
        <p:txBody>
          <a:bodyPr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7CDE-4EC6-43FE-A368-01B8E0116B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0697-1C11-481B-BC5D-CA302BE799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F478-B556-4782-9956-7D3FDB4AA1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DB83-0113-43D2-B6FC-AAC6560DBD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F478-B556-4782-9956-7D3FDB4AA1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DB83-0113-43D2-B6FC-AAC6560DBD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10165080" y="365125"/>
            <a:ext cx="1188720" cy="5258435"/>
          </a:xfrm>
        </p:spPr>
        <p:txBody>
          <a:bodyPr vert="eaVert"/>
          <a:lstStyle/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189720" cy="525843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F478-B556-4782-9956-7D3FDB4AA1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DB83-0113-43D2-B6FC-AAC6560DBD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4.xml"/><Relationship Id="rId11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5524500"/>
            <a:ext cx="12192000" cy="1333500"/>
            <a:chOff x="0" y="5524500"/>
            <a:chExt cx="9144000" cy="1333500"/>
          </a:xfrm>
        </p:grpSpPr>
        <p:sp>
          <p:nvSpPr>
            <p:cNvPr id="7" name="任意多边形 6"/>
            <p:cNvSpPr/>
            <p:nvPr/>
          </p:nvSpPr>
          <p:spPr>
            <a:xfrm>
              <a:off x="0" y="5957033"/>
              <a:ext cx="9144000" cy="789552"/>
            </a:xfrm>
            <a:custGeom>
              <a:avLst/>
              <a:gdLst>
                <a:gd name="connsiteX0" fmla="*/ 9144000 w 9144000"/>
                <a:gd name="connsiteY0" fmla="*/ 0 h 1562366"/>
                <a:gd name="connsiteX1" fmla="*/ 9144000 w 9144000"/>
                <a:gd name="connsiteY1" fmla="*/ 901211 h 1562366"/>
                <a:gd name="connsiteX2" fmla="*/ 8756204 w 9144000"/>
                <a:gd name="connsiteY2" fmla="*/ 930955 h 1562366"/>
                <a:gd name="connsiteX3" fmla="*/ 175884 w 9144000"/>
                <a:gd name="connsiteY3" fmla="*/ 1479450 h 1562366"/>
                <a:gd name="connsiteX4" fmla="*/ 0 w 9144000"/>
                <a:gd name="connsiteY4" fmla="*/ 1450217 h 1562366"/>
                <a:gd name="connsiteX5" fmla="*/ 0 w 9144000"/>
                <a:gd name="connsiteY5" fmla="*/ 1299130 h 1562366"/>
                <a:gd name="connsiteX6" fmla="*/ 126768 w 9144000"/>
                <a:gd name="connsiteY6" fmla="*/ 1318219 h 1562366"/>
                <a:gd name="connsiteX7" fmla="*/ 912307 w 9144000"/>
                <a:gd name="connsiteY7" fmla="*/ 1397774 h 1562366"/>
                <a:gd name="connsiteX8" fmla="*/ 8826179 w 9144000"/>
                <a:gd name="connsiteY8" fmla="*/ 73262 h 156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44000" h="1562366">
                  <a:moveTo>
                    <a:pt x="9144000" y="0"/>
                  </a:moveTo>
                  <a:lnTo>
                    <a:pt x="9144000" y="901211"/>
                  </a:lnTo>
                  <a:lnTo>
                    <a:pt x="8756204" y="930955"/>
                  </a:lnTo>
                  <a:cubicBezTo>
                    <a:pt x="6689688" y="1114766"/>
                    <a:pt x="2388444" y="1796569"/>
                    <a:pt x="175884" y="1479450"/>
                  </a:cubicBezTo>
                  <a:lnTo>
                    <a:pt x="0" y="1450217"/>
                  </a:lnTo>
                  <a:lnTo>
                    <a:pt x="0" y="1299130"/>
                  </a:lnTo>
                  <a:lnTo>
                    <a:pt x="126768" y="1318219"/>
                  </a:lnTo>
                  <a:cubicBezTo>
                    <a:pt x="371969" y="1352798"/>
                    <a:pt x="696494" y="1391406"/>
                    <a:pt x="912307" y="1397774"/>
                  </a:cubicBezTo>
                  <a:cubicBezTo>
                    <a:pt x="1378293" y="1411484"/>
                    <a:pt x="2876104" y="1433161"/>
                    <a:pt x="8826179" y="73262"/>
                  </a:cubicBez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0" y="5524500"/>
              <a:ext cx="9144000" cy="1129643"/>
            </a:xfrm>
            <a:custGeom>
              <a:avLst/>
              <a:gdLst>
                <a:gd name="connsiteX0" fmla="*/ 9144000 w 9144000"/>
                <a:gd name="connsiteY0" fmla="*/ 0 h 2235338"/>
                <a:gd name="connsiteX1" fmla="*/ 9144000 w 9144000"/>
                <a:gd name="connsiteY1" fmla="*/ 815545 h 2235338"/>
                <a:gd name="connsiteX2" fmla="*/ 893964 w 9144000"/>
                <a:gd name="connsiteY2" fmla="*/ 2232454 h 2235338"/>
                <a:gd name="connsiteX3" fmla="*/ 55663 w 9144000"/>
                <a:gd name="connsiteY3" fmla="*/ 2144283 h 2235338"/>
                <a:gd name="connsiteX4" fmla="*/ 0 w 9144000"/>
                <a:gd name="connsiteY4" fmla="*/ 2135693 h 2235338"/>
                <a:gd name="connsiteX5" fmla="*/ 0 w 9144000"/>
                <a:gd name="connsiteY5" fmla="*/ 1985075 h 2235338"/>
                <a:gd name="connsiteX6" fmla="*/ 43154 w 9144000"/>
                <a:gd name="connsiteY6" fmla="*/ 2004741 h 2235338"/>
                <a:gd name="connsiteX7" fmla="*/ 868963 w 9144000"/>
                <a:gd name="connsiteY7" fmla="*/ 2166551 h 2235338"/>
                <a:gd name="connsiteX8" fmla="*/ 9144000 w 9144000"/>
                <a:gd name="connsiteY8" fmla="*/ 0 h 2235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44000" h="2235338">
                  <a:moveTo>
                    <a:pt x="9144000" y="0"/>
                  </a:moveTo>
                  <a:lnTo>
                    <a:pt x="9144000" y="815545"/>
                  </a:lnTo>
                  <a:cubicBezTo>
                    <a:pt x="2893973" y="2268151"/>
                    <a:pt x="1360633" y="2246184"/>
                    <a:pt x="893964" y="2232454"/>
                  </a:cubicBezTo>
                  <a:cubicBezTo>
                    <a:pt x="661324" y="2225590"/>
                    <a:pt x="298476" y="2180109"/>
                    <a:pt x="55663" y="2144283"/>
                  </a:cubicBezTo>
                  <a:lnTo>
                    <a:pt x="0" y="2135693"/>
                  </a:lnTo>
                  <a:lnTo>
                    <a:pt x="0" y="1985075"/>
                  </a:lnTo>
                  <a:lnTo>
                    <a:pt x="43154" y="2004741"/>
                  </a:lnTo>
                  <a:cubicBezTo>
                    <a:pt x="179128" y="2057840"/>
                    <a:pt x="426253" y="2114207"/>
                    <a:pt x="868963" y="2166551"/>
                  </a:cubicBezTo>
                  <a:cubicBezTo>
                    <a:pt x="2285636" y="2334053"/>
                    <a:pt x="6502322" y="952844"/>
                    <a:pt x="914400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0" y="6427194"/>
              <a:ext cx="9144000" cy="430806"/>
            </a:xfrm>
            <a:custGeom>
              <a:avLst/>
              <a:gdLst>
                <a:gd name="connsiteX0" fmla="*/ 9144000 w 9144000"/>
                <a:gd name="connsiteY0" fmla="*/ 0 h 430806"/>
                <a:gd name="connsiteX1" fmla="*/ 9144000 w 9144000"/>
                <a:gd name="connsiteY1" fmla="*/ 430806 h 430806"/>
                <a:gd name="connsiteX2" fmla="*/ 0 w 9144000"/>
                <a:gd name="connsiteY2" fmla="*/ 430806 h 430806"/>
                <a:gd name="connsiteX3" fmla="*/ 0 w 9144000"/>
                <a:gd name="connsiteY3" fmla="*/ 275751 h 430806"/>
                <a:gd name="connsiteX4" fmla="*/ 183593 w 9144000"/>
                <a:gd name="connsiteY4" fmla="*/ 291172 h 430806"/>
                <a:gd name="connsiteX5" fmla="*/ 8920937 w 9144000"/>
                <a:gd name="connsiteY5" fmla="*/ 6764 h 430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00" h="430806">
                  <a:moveTo>
                    <a:pt x="9144000" y="0"/>
                  </a:moveTo>
                  <a:lnTo>
                    <a:pt x="9144000" y="430806"/>
                  </a:lnTo>
                  <a:lnTo>
                    <a:pt x="0" y="430806"/>
                  </a:lnTo>
                  <a:lnTo>
                    <a:pt x="0" y="275751"/>
                  </a:lnTo>
                  <a:lnTo>
                    <a:pt x="183593" y="291172"/>
                  </a:lnTo>
                  <a:cubicBezTo>
                    <a:pt x="2462289" y="456221"/>
                    <a:pt x="6973731" y="81639"/>
                    <a:pt x="8920937" y="676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335764"/>
            <a:ext cx="10515600" cy="4841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5F478-B556-4782-9956-7D3FDB4AA1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DDB83-0113-43D2-B6FC-AAC6560DBD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0" Type="http://schemas.openxmlformats.org/officeDocument/2006/relationships/notesSlide" Target="../notesSlides/notesSlide2.xml"/><Relationship Id="rId2" Type="http://schemas.openxmlformats.org/officeDocument/2006/relationships/tags" Target="../tags/tag19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35.xml"/><Relationship Id="rId17" Type="http://schemas.openxmlformats.org/officeDocument/2006/relationships/tags" Target="../tags/tag34.xml"/><Relationship Id="rId16" Type="http://schemas.openxmlformats.org/officeDocument/2006/relationships/tags" Target="../tags/tag33.xml"/><Relationship Id="rId15" Type="http://schemas.openxmlformats.org/officeDocument/2006/relationships/tags" Target="../tags/tag32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tags" Target="../tags/tag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绘画练习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听力练习</a:t>
            </a:r>
            <a:r>
              <a:rPr lang="en-US" altLang="zh-CN" dirty="0"/>
              <a:t>5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4400" u="sng"/>
              <a:t>                                  </a:t>
            </a:r>
            <a:r>
              <a:rPr lang="zh-CN" altLang="en-US" sz="4400"/>
              <a:t>technology -- known as three-D -- gives </a:t>
            </a:r>
            <a:r>
              <a:rPr lang="zh-CN" altLang="en-US" sz="4400" u="sng"/>
              <a:t>           </a:t>
            </a:r>
            <a:r>
              <a:rPr lang="zh-CN" altLang="en-US" sz="4400"/>
              <a:t> to objects that would otherwise appear two-dimensional, or flat.</a:t>
            </a:r>
            <a:endParaRPr lang="zh-CN" altLang="en-US" sz="4400"/>
          </a:p>
          <a:p>
            <a:endParaRPr lang="zh-CN" altLang="en-US" sz="44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600"/>
              <a:t>Three-dimensional technology -- known as three-D -- gives depth to objects that would otherwise appear two-dimensional, or flat.</a:t>
            </a:r>
            <a:endParaRPr lang="zh-CN" altLang="en-US" sz="3600"/>
          </a:p>
          <a:p>
            <a:endParaRPr lang="zh-CN" altLang="en-US" sz="4000"/>
          </a:p>
          <a:p>
            <a:r>
              <a:rPr lang="zh-CN" altLang="en-US" sz="3600"/>
              <a:t>三维技术(3D)使得原本以二维表现的平面物体有了厚度，不显得平。</a:t>
            </a:r>
            <a:endParaRPr lang="zh-CN" altLang="en-US" sz="360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图示 3"/>
          <p:cNvGraphicFramePr/>
          <p:nvPr/>
        </p:nvGraphicFramePr>
        <p:xfrm>
          <a:off x="482600" y="158115"/>
          <a:ext cx="11592560" cy="5711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表格 2"/>
          <p:cNvGraphicFramePr/>
          <p:nvPr/>
        </p:nvGraphicFramePr>
        <p:xfrm>
          <a:off x="1411605" y="442595"/>
          <a:ext cx="9368790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465"/>
                <a:gridCol w="1561553"/>
                <a:gridCol w="1561112"/>
                <a:gridCol w="1561465"/>
                <a:gridCol w="1561642"/>
                <a:gridCol w="1561553"/>
              </a:tblGrid>
              <a:tr h="975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 b="1"/>
                        <a:t>结构</a:t>
                      </a:r>
                      <a:endParaRPr lang="zh-CN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3200" b="1"/>
                    </a:p>
                  </a:txBody>
                  <a:tcPr anchor="ctr" anchorCtr="0"/>
                </a:tc>
              </a:tr>
              <a:tr h="1066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 b="1"/>
                        <a:t>并列</a:t>
                      </a:r>
                      <a:endParaRPr lang="zh-CN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 b="1"/>
                        <a:t>主旨</a:t>
                      </a:r>
                      <a:endParaRPr lang="zh-CN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 b="1"/>
                        <a:t>论点</a:t>
                      </a:r>
                      <a:r>
                        <a:rPr lang="en-US" altLang="zh-CN" sz="3200" b="1"/>
                        <a:t>1</a:t>
                      </a:r>
                      <a:endParaRPr lang="en-US" altLang="zh-CN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 b="1"/>
                        <a:t>论点</a:t>
                      </a:r>
                      <a:r>
                        <a:rPr lang="en-US" altLang="zh-CN" sz="3200" b="1"/>
                        <a:t>2</a:t>
                      </a:r>
                      <a:endParaRPr lang="en-US" altLang="zh-CN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 b="1"/>
                        <a:t>论点</a:t>
                      </a:r>
                      <a:r>
                        <a:rPr lang="en-US" altLang="zh-CN" sz="3200" b="1"/>
                        <a:t>3</a:t>
                      </a:r>
                      <a:endParaRPr lang="en-US" altLang="zh-CN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 b="1"/>
                        <a:t>评价总结</a:t>
                      </a:r>
                      <a:endParaRPr lang="zh-CN" altLang="en-US" sz="3200" b="1"/>
                    </a:p>
                  </a:txBody>
                  <a:tcPr anchor="ctr" anchorCtr="0"/>
                </a:tc>
              </a:tr>
              <a:tr h="9740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 b="1"/>
                        <a:t>比较</a:t>
                      </a:r>
                      <a:endParaRPr lang="zh-CN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 b="1"/>
                        <a:t>主旨</a:t>
                      </a:r>
                      <a:endParaRPr lang="zh-CN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 b="1">
                          <a:sym typeface="+mn-ea"/>
                        </a:rPr>
                        <a:t>AB</a:t>
                      </a:r>
                      <a:r>
                        <a:rPr lang="zh-CN" altLang="en-US" sz="3200" b="1">
                          <a:sym typeface="+mn-ea"/>
                        </a:rPr>
                        <a:t>比较</a:t>
                      </a:r>
                      <a:endParaRPr lang="en-US" altLang="zh-CN" sz="3200" b="1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 b="1">
                          <a:sym typeface="+mn-ea"/>
                        </a:rPr>
                        <a:t>AB</a:t>
                      </a:r>
                      <a:r>
                        <a:rPr lang="zh-CN" altLang="en-US" sz="3200" b="1">
                          <a:sym typeface="+mn-ea"/>
                        </a:rPr>
                        <a:t>比较</a:t>
                      </a:r>
                      <a:endParaRPr lang="en-US" altLang="zh-CN" sz="3200" b="1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 b="1"/>
                        <a:t>AB</a:t>
                      </a:r>
                      <a:r>
                        <a:rPr lang="zh-CN" altLang="en-US" sz="3200" b="1"/>
                        <a:t>比较</a:t>
                      </a:r>
                      <a:endParaRPr lang="zh-CN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 b="1">
                          <a:sym typeface="+mn-ea"/>
                        </a:rPr>
                        <a:t>评价总结</a:t>
                      </a:r>
                      <a:endParaRPr lang="zh-CN" altLang="en-US" sz="3200" b="1">
                        <a:sym typeface="+mn-ea"/>
                      </a:endParaRPr>
                    </a:p>
                  </a:txBody>
                  <a:tcPr anchor="ctr" anchorCtr="0"/>
                </a:tc>
              </a:tr>
              <a:tr h="975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 b="1"/>
                        <a:t>时间</a:t>
                      </a:r>
                      <a:endParaRPr lang="zh-CN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 b="1"/>
                        <a:t>主旨</a:t>
                      </a:r>
                      <a:endParaRPr lang="zh-CN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 b="1"/>
                        <a:t>时间点</a:t>
                      </a:r>
                      <a:r>
                        <a:rPr lang="en-US" altLang="zh-CN" sz="3200" b="1"/>
                        <a:t>1</a:t>
                      </a:r>
                      <a:endParaRPr lang="en-US" altLang="zh-CN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 b="1"/>
                        <a:t>时间点</a:t>
                      </a:r>
                      <a:r>
                        <a:rPr lang="en-US" altLang="zh-CN" sz="3200" b="1"/>
                        <a:t>2</a:t>
                      </a:r>
                      <a:endParaRPr lang="en-US" altLang="zh-CN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 b="1"/>
                        <a:t>时间点</a:t>
                      </a:r>
                      <a:r>
                        <a:rPr lang="en-US" altLang="zh-CN" sz="3200" b="1"/>
                        <a:t>3</a:t>
                      </a:r>
                      <a:endParaRPr lang="en-US" altLang="zh-CN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 b="1">
                          <a:sym typeface="+mn-ea"/>
                        </a:rPr>
                        <a:t>评价总结</a:t>
                      </a:r>
                      <a:endParaRPr lang="zh-CN" altLang="en-US" sz="3200" b="1">
                        <a:sym typeface="+mn-ea"/>
                      </a:endParaRPr>
                    </a:p>
                  </a:txBody>
                  <a:tcPr anchor="ctr" anchorCtr="0"/>
                </a:tc>
              </a:tr>
              <a:tr h="975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 b="1"/>
                        <a:t>过程</a:t>
                      </a:r>
                      <a:endParaRPr lang="zh-CN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 b="1"/>
                        <a:t>主旨</a:t>
                      </a:r>
                      <a:endParaRPr lang="zh-CN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 b="1"/>
                        <a:t>步骤</a:t>
                      </a:r>
                      <a:r>
                        <a:rPr lang="en-US" altLang="zh-CN" sz="3200" b="1"/>
                        <a:t>1</a:t>
                      </a:r>
                      <a:endParaRPr lang="en-US" altLang="zh-CN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 b="1"/>
                        <a:t>步骤</a:t>
                      </a:r>
                      <a:r>
                        <a:rPr lang="en-US" altLang="zh-CN" sz="3200" b="1"/>
                        <a:t>2</a:t>
                      </a:r>
                      <a:endParaRPr lang="en-US" altLang="zh-CN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 b="1"/>
                        <a:t>步骤</a:t>
                      </a:r>
                      <a:r>
                        <a:rPr lang="en-US" altLang="zh-CN" sz="3200" b="1"/>
                        <a:t>3</a:t>
                      </a:r>
                      <a:endParaRPr lang="en-US" altLang="zh-CN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 b="1">
                          <a:sym typeface="+mn-ea"/>
                        </a:rPr>
                        <a:t>评价总结</a:t>
                      </a:r>
                      <a:endParaRPr lang="en-US" altLang="zh-CN" sz="3200" b="1"/>
                    </a:p>
                  </a:txBody>
                  <a:tcPr anchor="ctr" anchorCtr="0"/>
                </a:tc>
              </a:tr>
              <a:tr h="975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 b="1"/>
                        <a:t>问答</a:t>
                      </a:r>
                      <a:endParaRPr lang="zh-CN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 b="1"/>
                        <a:t>主旨</a:t>
                      </a:r>
                      <a:endParaRPr lang="zh-CN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 b="1"/>
                        <a:t>回答</a:t>
                      </a:r>
                      <a:r>
                        <a:rPr lang="en-US" altLang="zh-CN" sz="3200" b="1"/>
                        <a:t>1</a:t>
                      </a:r>
                      <a:endParaRPr lang="en-US" altLang="zh-CN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 b="1"/>
                        <a:t>问答</a:t>
                      </a:r>
                      <a:r>
                        <a:rPr lang="en-US" altLang="zh-CN" sz="3200" b="1"/>
                        <a:t>2</a:t>
                      </a:r>
                      <a:endParaRPr lang="en-US" altLang="zh-CN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 b="1"/>
                        <a:t>问答</a:t>
                      </a:r>
                      <a:r>
                        <a:rPr lang="en-US" altLang="zh-CN" sz="3200" b="1"/>
                        <a:t>3</a:t>
                      </a:r>
                      <a:endParaRPr lang="en-US" altLang="zh-CN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 b="1"/>
                        <a:t>评价总结</a:t>
                      </a:r>
                      <a:endParaRPr lang="zh-CN" altLang="en-US" sz="3200" b="1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-586105" y="205740"/>
          <a:ext cx="12710160" cy="6355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>
            <p:custDataLst>
              <p:tags r:id="rId1"/>
            </p:custDataLst>
          </p:nvPr>
        </p:nvGrpSpPr>
        <p:grpSpPr>
          <a:xfrm>
            <a:off x="1115132" y="2502941"/>
            <a:ext cx="1972002" cy="3072574"/>
            <a:chOff x="347682" y="3029956"/>
            <a:chExt cx="1390229" cy="2166114"/>
          </a:xfrm>
        </p:grpSpPr>
        <p:sp>
          <p:nvSpPr>
            <p:cNvPr id="21" name="任意多边形 20"/>
            <p:cNvSpPr/>
            <p:nvPr>
              <p:custDataLst>
                <p:tags r:id="rId2"/>
              </p:custDataLst>
            </p:nvPr>
          </p:nvSpPr>
          <p:spPr>
            <a:xfrm rot="8089122">
              <a:off x="604790" y="3036155"/>
              <a:ext cx="916702" cy="904304"/>
            </a:xfrm>
            <a:custGeom>
              <a:avLst/>
              <a:gdLst>
                <a:gd name="connsiteX0" fmla="*/ 160704 w 1227047"/>
                <a:gd name="connsiteY0" fmla="*/ 1066343 h 1227047"/>
                <a:gd name="connsiteX1" fmla="*/ 0 w 1227047"/>
                <a:gd name="connsiteY1" fmla="*/ 678369 h 1227047"/>
                <a:gd name="connsiteX2" fmla="*/ 548678 w 1227047"/>
                <a:gd name="connsiteY2" fmla="*/ 129691 h 1227047"/>
                <a:gd name="connsiteX3" fmla="*/ 1227047 w 1227047"/>
                <a:gd name="connsiteY3" fmla="*/ 0 h 1227047"/>
                <a:gd name="connsiteX4" fmla="*/ 1097356 w 1227047"/>
                <a:gd name="connsiteY4" fmla="*/ 678369 h 1227047"/>
                <a:gd name="connsiteX5" fmla="*/ 548678 w 1227047"/>
                <a:gd name="connsiteY5" fmla="*/ 1227047 h 1227047"/>
                <a:gd name="connsiteX6" fmla="*/ 160704 w 1227047"/>
                <a:gd name="connsiteY6" fmla="*/ 1066343 h 1227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7047" h="1227047">
                  <a:moveTo>
                    <a:pt x="160704" y="1066343"/>
                  </a:moveTo>
                  <a:cubicBezTo>
                    <a:pt x="61413" y="967052"/>
                    <a:pt x="0" y="829882"/>
                    <a:pt x="0" y="678369"/>
                  </a:cubicBezTo>
                  <a:cubicBezTo>
                    <a:pt x="0" y="375343"/>
                    <a:pt x="245652" y="129691"/>
                    <a:pt x="548678" y="129691"/>
                  </a:cubicBezTo>
                  <a:cubicBezTo>
                    <a:pt x="774801" y="129691"/>
                    <a:pt x="1000924" y="86461"/>
                    <a:pt x="1227047" y="0"/>
                  </a:cubicBezTo>
                  <a:cubicBezTo>
                    <a:pt x="1140586" y="226123"/>
                    <a:pt x="1097356" y="452246"/>
                    <a:pt x="1097356" y="678369"/>
                  </a:cubicBezTo>
                  <a:cubicBezTo>
                    <a:pt x="1097356" y="981395"/>
                    <a:pt x="851704" y="1227047"/>
                    <a:pt x="548678" y="1227047"/>
                  </a:cubicBezTo>
                  <a:cubicBezTo>
                    <a:pt x="397165" y="1227047"/>
                    <a:pt x="259996" y="1165634"/>
                    <a:pt x="160704" y="1066343"/>
                  </a:cubicBez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3200" b="1" dirty="0">
                <a:solidFill>
                  <a:schemeClr val="tx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2" name="椭圆 21"/>
            <p:cNvSpPr/>
            <p:nvPr>
              <p:custDataLst>
                <p:tags r:id="rId3"/>
              </p:custDataLst>
            </p:nvPr>
          </p:nvSpPr>
          <p:spPr>
            <a:xfrm>
              <a:off x="1008523" y="4210548"/>
              <a:ext cx="117612" cy="11761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3200" b="1">
                <a:sym typeface="Arial" panose="020B0604020202020204" pitchFamily="34" charset="0"/>
              </a:endParaRPr>
            </a:p>
          </p:txBody>
        </p:sp>
        <p:sp>
          <p:nvSpPr>
            <p:cNvPr id="23" name="标题 1"/>
            <p:cNvSpPr txBox="1"/>
            <p:nvPr>
              <p:custDataLst>
                <p:tags r:id="rId4"/>
              </p:custDataLst>
            </p:nvPr>
          </p:nvSpPr>
          <p:spPr>
            <a:xfrm>
              <a:off x="640565" y="3265075"/>
              <a:ext cx="848601" cy="39421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3200" b="1" smtClean="0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Arial" panose="020B0604020202020204" pitchFamily="34" charset="0"/>
                </a:rPr>
                <a:t>句</a:t>
              </a:r>
              <a:endParaRPr lang="zh-CN" altLang="en-US" sz="3200" b="1" smtClean="0">
                <a:solidFill>
                  <a:schemeClr val="accent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endParaRPr>
            </a:p>
          </p:txBody>
        </p:sp>
        <p:sp>
          <p:nvSpPr>
            <p:cNvPr id="24" name="标题 1"/>
            <p:cNvSpPr txBox="1"/>
            <p:nvPr>
              <p:custDataLst>
                <p:tags r:id="rId5"/>
              </p:custDataLst>
            </p:nvPr>
          </p:nvSpPr>
          <p:spPr>
            <a:xfrm>
              <a:off x="347682" y="4420986"/>
              <a:ext cx="1390229" cy="77508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en-US" altLang="zh-CN" sz="3200" b="1" dirty="0">
                  <a:sym typeface="Arial" panose="020B0604020202020204" pitchFamily="34" charset="0"/>
                </a:rPr>
                <a:t>1</a:t>
              </a:r>
              <a:endParaRPr lang="en-US" altLang="zh-CN" sz="3200" b="1" dirty="0">
                <a:sym typeface="Arial" panose="020B0604020202020204" pitchFamily="34" charset="0"/>
              </a:endParaRPr>
            </a:p>
          </p:txBody>
        </p:sp>
      </p:grpSp>
      <p:grpSp>
        <p:nvGrpSpPr>
          <p:cNvPr id="25" name="组合 24"/>
          <p:cNvGrpSpPr/>
          <p:nvPr>
            <p:custDataLst>
              <p:tags r:id="rId6"/>
            </p:custDataLst>
          </p:nvPr>
        </p:nvGrpSpPr>
        <p:grpSpPr>
          <a:xfrm>
            <a:off x="4047915" y="1474136"/>
            <a:ext cx="1972002" cy="3072574"/>
            <a:chOff x="347682" y="3029956"/>
            <a:chExt cx="1390229" cy="2166114"/>
          </a:xfrm>
        </p:grpSpPr>
        <p:sp>
          <p:nvSpPr>
            <p:cNvPr id="26" name="任意多边形 25"/>
            <p:cNvSpPr/>
            <p:nvPr>
              <p:custDataLst>
                <p:tags r:id="rId7"/>
              </p:custDataLst>
            </p:nvPr>
          </p:nvSpPr>
          <p:spPr>
            <a:xfrm rot="8089122">
              <a:off x="604790" y="3036155"/>
              <a:ext cx="916702" cy="904304"/>
            </a:xfrm>
            <a:custGeom>
              <a:avLst/>
              <a:gdLst>
                <a:gd name="connsiteX0" fmla="*/ 160704 w 1227047"/>
                <a:gd name="connsiteY0" fmla="*/ 1066343 h 1227047"/>
                <a:gd name="connsiteX1" fmla="*/ 0 w 1227047"/>
                <a:gd name="connsiteY1" fmla="*/ 678369 h 1227047"/>
                <a:gd name="connsiteX2" fmla="*/ 548678 w 1227047"/>
                <a:gd name="connsiteY2" fmla="*/ 129691 h 1227047"/>
                <a:gd name="connsiteX3" fmla="*/ 1227047 w 1227047"/>
                <a:gd name="connsiteY3" fmla="*/ 0 h 1227047"/>
                <a:gd name="connsiteX4" fmla="*/ 1097356 w 1227047"/>
                <a:gd name="connsiteY4" fmla="*/ 678369 h 1227047"/>
                <a:gd name="connsiteX5" fmla="*/ 548678 w 1227047"/>
                <a:gd name="connsiteY5" fmla="*/ 1227047 h 1227047"/>
                <a:gd name="connsiteX6" fmla="*/ 160704 w 1227047"/>
                <a:gd name="connsiteY6" fmla="*/ 1066343 h 1227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7047" h="1227047">
                  <a:moveTo>
                    <a:pt x="160704" y="1066343"/>
                  </a:moveTo>
                  <a:cubicBezTo>
                    <a:pt x="61413" y="967052"/>
                    <a:pt x="0" y="829882"/>
                    <a:pt x="0" y="678369"/>
                  </a:cubicBezTo>
                  <a:cubicBezTo>
                    <a:pt x="0" y="375343"/>
                    <a:pt x="245652" y="129691"/>
                    <a:pt x="548678" y="129691"/>
                  </a:cubicBezTo>
                  <a:cubicBezTo>
                    <a:pt x="774801" y="129691"/>
                    <a:pt x="1000924" y="86461"/>
                    <a:pt x="1227047" y="0"/>
                  </a:cubicBezTo>
                  <a:cubicBezTo>
                    <a:pt x="1140586" y="226123"/>
                    <a:pt x="1097356" y="452246"/>
                    <a:pt x="1097356" y="678369"/>
                  </a:cubicBezTo>
                  <a:cubicBezTo>
                    <a:pt x="1097356" y="981395"/>
                    <a:pt x="851704" y="1227047"/>
                    <a:pt x="548678" y="1227047"/>
                  </a:cubicBezTo>
                  <a:cubicBezTo>
                    <a:pt x="397165" y="1227047"/>
                    <a:pt x="259996" y="1165634"/>
                    <a:pt x="160704" y="1066343"/>
                  </a:cubicBez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3200" b="1" dirty="0">
                <a:solidFill>
                  <a:schemeClr val="tx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7" name="椭圆 26"/>
            <p:cNvSpPr/>
            <p:nvPr>
              <p:custDataLst>
                <p:tags r:id="rId8"/>
              </p:custDataLst>
            </p:nvPr>
          </p:nvSpPr>
          <p:spPr>
            <a:xfrm>
              <a:off x="1008523" y="4210548"/>
              <a:ext cx="117612" cy="11761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3200" b="1">
                <a:sym typeface="Arial" panose="020B0604020202020204" pitchFamily="34" charset="0"/>
              </a:endParaRPr>
            </a:p>
          </p:txBody>
        </p:sp>
        <p:sp>
          <p:nvSpPr>
            <p:cNvPr id="28" name="标题 1"/>
            <p:cNvSpPr txBox="1"/>
            <p:nvPr>
              <p:custDataLst>
                <p:tags r:id="rId9"/>
              </p:custDataLst>
            </p:nvPr>
          </p:nvSpPr>
          <p:spPr>
            <a:xfrm>
              <a:off x="640565" y="3265075"/>
              <a:ext cx="848601" cy="39421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3200" b="1" smtClean="0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Arial" panose="020B0604020202020204" pitchFamily="34" charset="0"/>
                </a:rPr>
                <a:t>段落</a:t>
              </a:r>
              <a:endParaRPr lang="zh-CN" altLang="en-US" sz="3200" b="1" smtClean="0">
                <a:solidFill>
                  <a:schemeClr val="accent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endParaRPr>
            </a:p>
          </p:txBody>
        </p:sp>
        <p:sp>
          <p:nvSpPr>
            <p:cNvPr id="29" name="标题 1"/>
            <p:cNvSpPr txBox="1"/>
            <p:nvPr>
              <p:custDataLst>
                <p:tags r:id="rId10"/>
              </p:custDataLst>
            </p:nvPr>
          </p:nvSpPr>
          <p:spPr>
            <a:xfrm>
              <a:off x="347682" y="4420986"/>
              <a:ext cx="1390229" cy="77508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en-US" altLang="zh-CN" sz="3200" b="1" dirty="0">
                  <a:sym typeface="Arial" panose="020B0604020202020204" pitchFamily="34" charset="0"/>
                </a:rPr>
                <a:t>2</a:t>
              </a:r>
              <a:endParaRPr lang="en-US" altLang="zh-CN" sz="3200" b="1" dirty="0">
                <a:sym typeface="Arial" panose="020B0604020202020204" pitchFamily="34" charset="0"/>
              </a:endParaRPr>
            </a:p>
          </p:txBody>
        </p:sp>
      </p:grpSp>
      <p:grpSp>
        <p:nvGrpSpPr>
          <p:cNvPr id="30" name="组合 29"/>
          <p:cNvGrpSpPr/>
          <p:nvPr>
            <p:custDataLst>
              <p:tags r:id="rId11"/>
            </p:custDataLst>
          </p:nvPr>
        </p:nvGrpSpPr>
        <p:grpSpPr>
          <a:xfrm>
            <a:off x="6980698" y="441434"/>
            <a:ext cx="1972002" cy="3072574"/>
            <a:chOff x="347682" y="3029956"/>
            <a:chExt cx="1390229" cy="2166114"/>
          </a:xfrm>
        </p:grpSpPr>
        <p:sp>
          <p:nvSpPr>
            <p:cNvPr id="31" name="任意多边形 30"/>
            <p:cNvSpPr/>
            <p:nvPr>
              <p:custDataLst>
                <p:tags r:id="rId12"/>
              </p:custDataLst>
            </p:nvPr>
          </p:nvSpPr>
          <p:spPr>
            <a:xfrm rot="8089122">
              <a:off x="604790" y="3036155"/>
              <a:ext cx="916702" cy="904304"/>
            </a:xfrm>
            <a:custGeom>
              <a:avLst/>
              <a:gdLst>
                <a:gd name="connsiteX0" fmla="*/ 160704 w 1227047"/>
                <a:gd name="connsiteY0" fmla="*/ 1066343 h 1227047"/>
                <a:gd name="connsiteX1" fmla="*/ 0 w 1227047"/>
                <a:gd name="connsiteY1" fmla="*/ 678369 h 1227047"/>
                <a:gd name="connsiteX2" fmla="*/ 548678 w 1227047"/>
                <a:gd name="connsiteY2" fmla="*/ 129691 h 1227047"/>
                <a:gd name="connsiteX3" fmla="*/ 1227047 w 1227047"/>
                <a:gd name="connsiteY3" fmla="*/ 0 h 1227047"/>
                <a:gd name="connsiteX4" fmla="*/ 1097356 w 1227047"/>
                <a:gd name="connsiteY4" fmla="*/ 678369 h 1227047"/>
                <a:gd name="connsiteX5" fmla="*/ 548678 w 1227047"/>
                <a:gd name="connsiteY5" fmla="*/ 1227047 h 1227047"/>
                <a:gd name="connsiteX6" fmla="*/ 160704 w 1227047"/>
                <a:gd name="connsiteY6" fmla="*/ 1066343 h 1227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7047" h="1227047">
                  <a:moveTo>
                    <a:pt x="160704" y="1066343"/>
                  </a:moveTo>
                  <a:cubicBezTo>
                    <a:pt x="61413" y="967052"/>
                    <a:pt x="0" y="829882"/>
                    <a:pt x="0" y="678369"/>
                  </a:cubicBezTo>
                  <a:cubicBezTo>
                    <a:pt x="0" y="375343"/>
                    <a:pt x="245652" y="129691"/>
                    <a:pt x="548678" y="129691"/>
                  </a:cubicBezTo>
                  <a:cubicBezTo>
                    <a:pt x="774801" y="129691"/>
                    <a:pt x="1000924" y="86461"/>
                    <a:pt x="1227047" y="0"/>
                  </a:cubicBezTo>
                  <a:cubicBezTo>
                    <a:pt x="1140586" y="226123"/>
                    <a:pt x="1097356" y="452246"/>
                    <a:pt x="1097356" y="678369"/>
                  </a:cubicBezTo>
                  <a:cubicBezTo>
                    <a:pt x="1097356" y="981395"/>
                    <a:pt x="851704" y="1227047"/>
                    <a:pt x="548678" y="1227047"/>
                  </a:cubicBezTo>
                  <a:cubicBezTo>
                    <a:pt x="397165" y="1227047"/>
                    <a:pt x="259996" y="1165634"/>
                    <a:pt x="160704" y="1066343"/>
                  </a:cubicBez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3200" b="1" dirty="0">
                <a:solidFill>
                  <a:schemeClr val="tx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32" name="椭圆 31"/>
            <p:cNvSpPr/>
            <p:nvPr>
              <p:custDataLst>
                <p:tags r:id="rId13"/>
              </p:custDataLst>
            </p:nvPr>
          </p:nvSpPr>
          <p:spPr>
            <a:xfrm>
              <a:off x="1008523" y="4210548"/>
              <a:ext cx="117612" cy="11761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3200" b="1">
                <a:sym typeface="Arial" panose="020B0604020202020204" pitchFamily="34" charset="0"/>
              </a:endParaRPr>
            </a:p>
          </p:txBody>
        </p:sp>
        <p:sp>
          <p:nvSpPr>
            <p:cNvPr id="33" name="标题 1"/>
            <p:cNvSpPr txBox="1"/>
            <p:nvPr>
              <p:custDataLst>
                <p:tags r:id="rId14"/>
              </p:custDataLst>
            </p:nvPr>
          </p:nvSpPr>
          <p:spPr>
            <a:xfrm>
              <a:off x="640565" y="3265075"/>
              <a:ext cx="848601" cy="39421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3200" b="1" smtClean="0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Arial" panose="020B0604020202020204" pitchFamily="34" charset="0"/>
                </a:rPr>
                <a:t>篇章</a:t>
              </a:r>
              <a:endParaRPr lang="zh-CN" altLang="en-US" sz="3200" b="1" smtClean="0">
                <a:solidFill>
                  <a:schemeClr val="accent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endParaRPr>
            </a:p>
          </p:txBody>
        </p:sp>
        <p:sp>
          <p:nvSpPr>
            <p:cNvPr id="34" name="标题 1"/>
            <p:cNvSpPr txBox="1"/>
            <p:nvPr>
              <p:custDataLst>
                <p:tags r:id="rId15"/>
              </p:custDataLst>
            </p:nvPr>
          </p:nvSpPr>
          <p:spPr>
            <a:xfrm>
              <a:off x="347682" y="4420986"/>
              <a:ext cx="1390229" cy="77508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en-US" altLang="zh-CN" sz="3200" b="1" dirty="0">
                  <a:sym typeface="Arial" panose="020B0604020202020204" pitchFamily="34" charset="0"/>
                </a:rPr>
                <a:t>3</a:t>
              </a:r>
              <a:endParaRPr lang="en-US" altLang="zh-CN" sz="3200" b="1" dirty="0">
                <a:sym typeface="Arial" panose="020B0604020202020204" pitchFamily="34" charset="0"/>
              </a:endParaRPr>
            </a:p>
          </p:txBody>
        </p:sp>
      </p:grpSp>
      <p:sp>
        <p:nvSpPr>
          <p:cNvPr id="35" name="任意多边形 34"/>
          <p:cNvSpPr/>
          <p:nvPr>
            <p:custDataLst>
              <p:tags r:id="rId16"/>
            </p:custDataLst>
          </p:nvPr>
        </p:nvSpPr>
        <p:spPr>
          <a:xfrm>
            <a:off x="893138" y="3537993"/>
            <a:ext cx="8509647" cy="2129486"/>
          </a:xfrm>
          <a:custGeom>
            <a:avLst/>
            <a:gdLst>
              <a:gd name="connsiteX0" fmla="*/ 0 w 7506788"/>
              <a:gd name="connsiteY0" fmla="*/ 2960914 h 2960914"/>
              <a:gd name="connsiteX1" fmla="*/ 1132114 w 7506788"/>
              <a:gd name="connsiteY1" fmla="*/ 2960914 h 2960914"/>
              <a:gd name="connsiteX2" fmla="*/ 1132114 w 7506788"/>
              <a:gd name="connsiteY2" fmla="*/ 2464526 h 2960914"/>
              <a:gd name="connsiteX3" fmla="*/ 2429691 w 7506788"/>
              <a:gd name="connsiteY3" fmla="*/ 2464526 h 2960914"/>
              <a:gd name="connsiteX4" fmla="*/ 2429691 w 7506788"/>
              <a:gd name="connsiteY4" fmla="*/ 1950720 h 2960914"/>
              <a:gd name="connsiteX5" fmla="*/ 3701143 w 7506788"/>
              <a:gd name="connsiteY5" fmla="*/ 1950720 h 2960914"/>
              <a:gd name="connsiteX6" fmla="*/ 3701143 w 7506788"/>
              <a:gd name="connsiteY6" fmla="*/ 1358537 h 2960914"/>
              <a:gd name="connsiteX7" fmla="*/ 5007428 w 7506788"/>
              <a:gd name="connsiteY7" fmla="*/ 1358537 h 2960914"/>
              <a:gd name="connsiteX8" fmla="*/ 5007428 w 7506788"/>
              <a:gd name="connsiteY8" fmla="*/ 670560 h 2960914"/>
              <a:gd name="connsiteX9" fmla="*/ 6226628 w 7506788"/>
              <a:gd name="connsiteY9" fmla="*/ 670560 h 2960914"/>
              <a:gd name="connsiteX10" fmla="*/ 6226628 w 7506788"/>
              <a:gd name="connsiteY10" fmla="*/ 0 h 2960914"/>
              <a:gd name="connsiteX11" fmla="*/ 7506788 w 7506788"/>
              <a:gd name="connsiteY11" fmla="*/ 0 h 2960914"/>
              <a:gd name="connsiteX0-1" fmla="*/ 0 w 7376159"/>
              <a:gd name="connsiteY0-2" fmla="*/ 2969623 h 2969623"/>
              <a:gd name="connsiteX1-3" fmla="*/ 1132114 w 7376159"/>
              <a:gd name="connsiteY1-4" fmla="*/ 2969623 h 2969623"/>
              <a:gd name="connsiteX2-5" fmla="*/ 1132114 w 7376159"/>
              <a:gd name="connsiteY2-6" fmla="*/ 2473235 h 2969623"/>
              <a:gd name="connsiteX3-7" fmla="*/ 2429691 w 7376159"/>
              <a:gd name="connsiteY3-8" fmla="*/ 2473235 h 2969623"/>
              <a:gd name="connsiteX4-9" fmla="*/ 2429691 w 7376159"/>
              <a:gd name="connsiteY4-10" fmla="*/ 1959429 h 2969623"/>
              <a:gd name="connsiteX5-11" fmla="*/ 3701143 w 7376159"/>
              <a:gd name="connsiteY5-12" fmla="*/ 1959429 h 2969623"/>
              <a:gd name="connsiteX6-13" fmla="*/ 3701143 w 7376159"/>
              <a:gd name="connsiteY6-14" fmla="*/ 1367246 h 2969623"/>
              <a:gd name="connsiteX7-15" fmla="*/ 5007428 w 7376159"/>
              <a:gd name="connsiteY7-16" fmla="*/ 1367246 h 2969623"/>
              <a:gd name="connsiteX8-17" fmla="*/ 5007428 w 7376159"/>
              <a:gd name="connsiteY8-18" fmla="*/ 679269 h 2969623"/>
              <a:gd name="connsiteX9-19" fmla="*/ 6226628 w 7376159"/>
              <a:gd name="connsiteY9-20" fmla="*/ 679269 h 2969623"/>
              <a:gd name="connsiteX10-21" fmla="*/ 6226628 w 7376159"/>
              <a:gd name="connsiteY10-22" fmla="*/ 8709 h 2969623"/>
              <a:gd name="connsiteX11-23" fmla="*/ 7376159 w 7376159"/>
              <a:gd name="connsiteY11-24" fmla="*/ 0 h 2969623"/>
              <a:gd name="connsiteX0-25" fmla="*/ 0 w 6244045"/>
              <a:gd name="connsiteY0-26" fmla="*/ 2969623 h 2969623"/>
              <a:gd name="connsiteX1-27" fmla="*/ 0 w 6244045"/>
              <a:gd name="connsiteY1-28" fmla="*/ 2473235 h 2969623"/>
              <a:gd name="connsiteX2-29" fmla="*/ 1297577 w 6244045"/>
              <a:gd name="connsiteY2-30" fmla="*/ 2473235 h 2969623"/>
              <a:gd name="connsiteX3-31" fmla="*/ 1297577 w 6244045"/>
              <a:gd name="connsiteY3-32" fmla="*/ 1959429 h 2969623"/>
              <a:gd name="connsiteX4-33" fmla="*/ 2569029 w 6244045"/>
              <a:gd name="connsiteY4-34" fmla="*/ 1959429 h 2969623"/>
              <a:gd name="connsiteX5-35" fmla="*/ 2569029 w 6244045"/>
              <a:gd name="connsiteY5-36" fmla="*/ 1367246 h 2969623"/>
              <a:gd name="connsiteX6-37" fmla="*/ 3875314 w 6244045"/>
              <a:gd name="connsiteY6-38" fmla="*/ 1367246 h 2969623"/>
              <a:gd name="connsiteX7-39" fmla="*/ 3875314 w 6244045"/>
              <a:gd name="connsiteY7-40" fmla="*/ 679269 h 2969623"/>
              <a:gd name="connsiteX8-41" fmla="*/ 5094514 w 6244045"/>
              <a:gd name="connsiteY8-42" fmla="*/ 679269 h 2969623"/>
              <a:gd name="connsiteX9-43" fmla="*/ 5094514 w 6244045"/>
              <a:gd name="connsiteY9-44" fmla="*/ 8709 h 2969623"/>
              <a:gd name="connsiteX10-45" fmla="*/ 6244045 w 6244045"/>
              <a:gd name="connsiteY10-46" fmla="*/ 0 h 2969623"/>
              <a:gd name="connsiteX0-47" fmla="*/ 0 w 6244045"/>
              <a:gd name="connsiteY0-48" fmla="*/ 2473235 h 2473235"/>
              <a:gd name="connsiteX1-49" fmla="*/ 1297577 w 6244045"/>
              <a:gd name="connsiteY1-50" fmla="*/ 2473235 h 2473235"/>
              <a:gd name="connsiteX2-51" fmla="*/ 1297577 w 6244045"/>
              <a:gd name="connsiteY2-52" fmla="*/ 1959429 h 2473235"/>
              <a:gd name="connsiteX3-53" fmla="*/ 2569029 w 6244045"/>
              <a:gd name="connsiteY3-54" fmla="*/ 1959429 h 2473235"/>
              <a:gd name="connsiteX4-55" fmla="*/ 2569029 w 6244045"/>
              <a:gd name="connsiteY4-56" fmla="*/ 1367246 h 2473235"/>
              <a:gd name="connsiteX5-57" fmla="*/ 3875314 w 6244045"/>
              <a:gd name="connsiteY5-58" fmla="*/ 1367246 h 2473235"/>
              <a:gd name="connsiteX6-59" fmla="*/ 3875314 w 6244045"/>
              <a:gd name="connsiteY6-60" fmla="*/ 679269 h 2473235"/>
              <a:gd name="connsiteX7-61" fmla="*/ 5094514 w 6244045"/>
              <a:gd name="connsiteY7-62" fmla="*/ 679269 h 2473235"/>
              <a:gd name="connsiteX8-63" fmla="*/ 5094514 w 6244045"/>
              <a:gd name="connsiteY8-64" fmla="*/ 8709 h 2473235"/>
              <a:gd name="connsiteX9-65" fmla="*/ 6244045 w 6244045"/>
              <a:gd name="connsiteY9-66" fmla="*/ 0 h 2473235"/>
              <a:gd name="connsiteX0-67" fmla="*/ 0 w 6075448"/>
              <a:gd name="connsiteY0-68" fmla="*/ 2473235 h 2473235"/>
              <a:gd name="connsiteX1-69" fmla="*/ 1128980 w 6075448"/>
              <a:gd name="connsiteY1-70" fmla="*/ 2473235 h 2473235"/>
              <a:gd name="connsiteX2-71" fmla="*/ 1128980 w 6075448"/>
              <a:gd name="connsiteY2-72" fmla="*/ 1959429 h 2473235"/>
              <a:gd name="connsiteX3-73" fmla="*/ 2400432 w 6075448"/>
              <a:gd name="connsiteY3-74" fmla="*/ 1959429 h 2473235"/>
              <a:gd name="connsiteX4-75" fmla="*/ 2400432 w 6075448"/>
              <a:gd name="connsiteY4-76" fmla="*/ 1367246 h 2473235"/>
              <a:gd name="connsiteX5-77" fmla="*/ 3706717 w 6075448"/>
              <a:gd name="connsiteY5-78" fmla="*/ 1367246 h 2473235"/>
              <a:gd name="connsiteX6-79" fmla="*/ 3706717 w 6075448"/>
              <a:gd name="connsiteY6-80" fmla="*/ 679269 h 2473235"/>
              <a:gd name="connsiteX7-81" fmla="*/ 4925917 w 6075448"/>
              <a:gd name="connsiteY7-82" fmla="*/ 679269 h 2473235"/>
              <a:gd name="connsiteX8-83" fmla="*/ 4925917 w 6075448"/>
              <a:gd name="connsiteY8-84" fmla="*/ 8709 h 2473235"/>
              <a:gd name="connsiteX9-85" fmla="*/ 6075448 w 6075448"/>
              <a:gd name="connsiteY9-86" fmla="*/ 0 h 2473235"/>
              <a:gd name="connsiteX0-87" fmla="*/ 0 w 4946468"/>
              <a:gd name="connsiteY0-88" fmla="*/ 2473235 h 2473235"/>
              <a:gd name="connsiteX1-89" fmla="*/ 0 w 4946468"/>
              <a:gd name="connsiteY1-90" fmla="*/ 1959429 h 2473235"/>
              <a:gd name="connsiteX2-91" fmla="*/ 1271452 w 4946468"/>
              <a:gd name="connsiteY2-92" fmla="*/ 1959429 h 2473235"/>
              <a:gd name="connsiteX3-93" fmla="*/ 1271452 w 4946468"/>
              <a:gd name="connsiteY3-94" fmla="*/ 1367246 h 2473235"/>
              <a:gd name="connsiteX4-95" fmla="*/ 2577737 w 4946468"/>
              <a:gd name="connsiteY4-96" fmla="*/ 1367246 h 2473235"/>
              <a:gd name="connsiteX5-97" fmla="*/ 2577737 w 4946468"/>
              <a:gd name="connsiteY5-98" fmla="*/ 679269 h 2473235"/>
              <a:gd name="connsiteX6-99" fmla="*/ 3796937 w 4946468"/>
              <a:gd name="connsiteY6-100" fmla="*/ 679269 h 2473235"/>
              <a:gd name="connsiteX7-101" fmla="*/ 3796937 w 4946468"/>
              <a:gd name="connsiteY7-102" fmla="*/ 8709 h 2473235"/>
              <a:gd name="connsiteX8-103" fmla="*/ 4946468 w 4946468"/>
              <a:gd name="connsiteY8-104" fmla="*/ 0 h 2473235"/>
              <a:gd name="connsiteX0-105" fmla="*/ 0 w 4946468"/>
              <a:gd name="connsiteY0-106" fmla="*/ 1959429 h 1959429"/>
              <a:gd name="connsiteX1-107" fmla="*/ 1271452 w 4946468"/>
              <a:gd name="connsiteY1-108" fmla="*/ 1959429 h 1959429"/>
              <a:gd name="connsiteX2-109" fmla="*/ 1271452 w 4946468"/>
              <a:gd name="connsiteY2-110" fmla="*/ 1367246 h 1959429"/>
              <a:gd name="connsiteX3-111" fmla="*/ 2577737 w 4946468"/>
              <a:gd name="connsiteY3-112" fmla="*/ 1367246 h 1959429"/>
              <a:gd name="connsiteX4-113" fmla="*/ 2577737 w 4946468"/>
              <a:gd name="connsiteY4-114" fmla="*/ 679269 h 1959429"/>
              <a:gd name="connsiteX5-115" fmla="*/ 3796937 w 4946468"/>
              <a:gd name="connsiteY5-116" fmla="*/ 679269 h 1959429"/>
              <a:gd name="connsiteX6-117" fmla="*/ 3796937 w 4946468"/>
              <a:gd name="connsiteY6-118" fmla="*/ 8709 h 1959429"/>
              <a:gd name="connsiteX7-119" fmla="*/ 4946468 w 4946468"/>
              <a:gd name="connsiteY7-120" fmla="*/ 0 h 1959429"/>
              <a:gd name="connsiteX0-121" fmla="*/ 0 w 3675016"/>
              <a:gd name="connsiteY0-122" fmla="*/ 1959429 h 1959429"/>
              <a:gd name="connsiteX1-123" fmla="*/ 0 w 3675016"/>
              <a:gd name="connsiteY1-124" fmla="*/ 1367246 h 1959429"/>
              <a:gd name="connsiteX2-125" fmla="*/ 1306285 w 3675016"/>
              <a:gd name="connsiteY2-126" fmla="*/ 1367246 h 1959429"/>
              <a:gd name="connsiteX3-127" fmla="*/ 1306285 w 3675016"/>
              <a:gd name="connsiteY3-128" fmla="*/ 679269 h 1959429"/>
              <a:gd name="connsiteX4-129" fmla="*/ 2525485 w 3675016"/>
              <a:gd name="connsiteY4-130" fmla="*/ 679269 h 1959429"/>
              <a:gd name="connsiteX5-131" fmla="*/ 2525485 w 3675016"/>
              <a:gd name="connsiteY5-132" fmla="*/ 8709 h 1959429"/>
              <a:gd name="connsiteX6-133" fmla="*/ 3675016 w 3675016"/>
              <a:gd name="connsiteY6-134" fmla="*/ 0 h 1959429"/>
              <a:gd name="connsiteX0-135" fmla="*/ 0 w 3675016"/>
              <a:gd name="connsiteY0-136" fmla="*/ 1367246 h 1367246"/>
              <a:gd name="connsiteX1-137" fmla="*/ 1306285 w 3675016"/>
              <a:gd name="connsiteY1-138" fmla="*/ 1367246 h 1367246"/>
              <a:gd name="connsiteX2-139" fmla="*/ 1306285 w 3675016"/>
              <a:gd name="connsiteY2-140" fmla="*/ 679269 h 1367246"/>
              <a:gd name="connsiteX3-141" fmla="*/ 2525485 w 3675016"/>
              <a:gd name="connsiteY3-142" fmla="*/ 679269 h 1367246"/>
              <a:gd name="connsiteX4-143" fmla="*/ 2525485 w 3675016"/>
              <a:gd name="connsiteY4-144" fmla="*/ 8709 h 1367246"/>
              <a:gd name="connsiteX5-145" fmla="*/ 3675016 w 3675016"/>
              <a:gd name="connsiteY5-146" fmla="*/ 0 h 1367246"/>
            </a:gdLst>
            <a:ahLst/>
            <a:cxnLst>
              <a:cxn ang="0">
                <a:pos x="connsiteX0-135" y="connsiteY0-136"/>
              </a:cxn>
              <a:cxn ang="0">
                <a:pos x="connsiteX1-137" y="connsiteY1-138"/>
              </a:cxn>
              <a:cxn ang="0">
                <a:pos x="connsiteX2-139" y="connsiteY2-140"/>
              </a:cxn>
              <a:cxn ang="0">
                <a:pos x="connsiteX3-141" y="connsiteY3-142"/>
              </a:cxn>
              <a:cxn ang="0">
                <a:pos x="connsiteX4-143" y="connsiteY4-144"/>
              </a:cxn>
              <a:cxn ang="0">
                <a:pos x="connsiteX5-145" y="connsiteY5-146"/>
              </a:cxn>
            </a:cxnLst>
            <a:rect l="l" t="t" r="r" b="b"/>
            <a:pathLst>
              <a:path w="3675016" h="1367246">
                <a:moveTo>
                  <a:pt x="0" y="1367246"/>
                </a:moveTo>
                <a:lnTo>
                  <a:pt x="1306285" y="1367246"/>
                </a:lnTo>
                <a:lnTo>
                  <a:pt x="1306285" y="679269"/>
                </a:lnTo>
                <a:lnTo>
                  <a:pt x="2525485" y="679269"/>
                </a:lnTo>
                <a:lnTo>
                  <a:pt x="2525485" y="8709"/>
                </a:lnTo>
                <a:lnTo>
                  <a:pt x="3675016" y="0"/>
                </a:ln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17"/>
            </p:custDataLst>
          </p:nvPr>
        </p:nvSpPr>
        <p:spPr>
          <a:xfrm>
            <a:off x="4047915" y="5758198"/>
            <a:ext cx="7236911" cy="56754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zh-CN" altLang="en-US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听懂阶段</a:t>
            </a:r>
            <a:endParaRPr lang="zh-CN" altLang="en-US" sz="3600" b="1" dirty="0">
              <a:solidFill>
                <a:schemeClr val="accent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关键词提取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、单词的重音</a:t>
            </a:r>
            <a:endParaRPr lang="zh-CN" altLang="en-US"/>
          </a:p>
          <a:p>
            <a:r>
              <a:rPr lang="en-US" altLang="zh-CN"/>
              <a:t>predator, competitor</a:t>
            </a:r>
            <a:endParaRPr lang="en-US" altLang="zh-CN"/>
          </a:p>
          <a:p>
            <a:r>
              <a:rPr lang="en-US" altLang="zh-CN"/>
              <a:t>record, record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、语句的重音</a:t>
            </a:r>
            <a:endParaRPr lang="zh-CN" altLang="en-US"/>
          </a:p>
          <a:p>
            <a:r>
              <a:rPr lang="en-US" altLang="zh-CN"/>
              <a:t>a</a:t>
            </a:r>
            <a:r>
              <a:rPr lang="zh-CN" altLang="en-US"/>
              <a:t>、在于对句子结构的强调，在不考虑特殊情况与语境时，一般</a:t>
            </a:r>
            <a:r>
              <a:rPr lang="zh-CN" altLang="en-US">
                <a:solidFill>
                  <a:srgbClr val="FF0000"/>
                </a:solidFill>
              </a:rPr>
              <a:t>实词</a:t>
            </a:r>
            <a:r>
              <a:rPr lang="zh-CN" altLang="en-US"/>
              <a:t>要重读（</a:t>
            </a:r>
            <a:r>
              <a:rPr lang="zh-CN" altLang="en-US">
                <a:solidFill>
                  <a:srgbClr val="FF0000"/>
                </a:solidFill>
              </a:rPr>
              <a:t>名词，动词，形容词，副词</a:t>
            </a:r>
            <a:r>
              <a:rPr lang="zh-CN" altLang="en-US"/>
              <a:t>，数词等）而虚词不需要重读。</a:t>
            </a:r>
            <a:endParaRPr lang="zh-CN" altLang="en-US"/>
          </a:p>
          <a:p>
            <a:r>
              <a:rPr lang="en-US" altLang="zh-CN"/>
              <a:t>b</a:t>
            </a:r>
            <a:r>
              <a:rPr lang="zh-CN" altLang="en-US"/>
              <a:t>、句子需要强调某个内容，重音转移到该内容。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重读名词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0460" y="1581150"/>
            <a:ext cx="9846945" cy="4427855"/>
          </a:xfrm>
        </p:spPr>
        <p:txBody>
          <a:bodyPr/>
          <a:lstStyle/>
          <a:p>
            <a:r>
              <a:rPr lang="zh-CN" altLang="en-US" sz="3200">
                <a:solidFill>
                  <a:schemeClr val="tx1"/>
                </a:solidFill>
              </a:rPr>
              <a:t> In fact, she was the first full-time female  </a:t>
            </a:r>
            <a:r>
              <a:rPr lang="zh-CN" altLang="en-US" sz="3200" u="sng">
                <a:solidFill>
                  <a:schemeClr val="tx1"/>
                </a:solidFill>
              </a:rPr>
              <a:t>           </a:t>
            </a:r>
            <a:r>
              <a:rPr lang="zh-CN" altLang="en-US" sz="3200">
                <a:solidFill>
                  <a:schemeClr val="tx1"/>
                </a:solidFill>
              </a:rPr>
              <a:t> at the Pennsylvania Academy of the Fine Arts.And she was </a:t>
            </a:r>
            <a:r>
              <a:rPr lang="zh-CN" altLang="en-US" sz="3200" u="sng">
                <a:solidFill>
                  <a:schemeClr val="tx1"/>
                </a:solidFill>
              </a:rPr>
              <a:t>                  </a:t>
            </a:r>
            <a:r>
              <a:rPr lang="zh-CN" altLang="en-US" sz="3200">
                <a:solidFill>
                  <a:schemeClr val="tx1"/>
                </a:solidFill>
              </a:rPr>
              <a:t> of the National Academy of Design.</a:t>
            </a:r>
            <a:endParaRPr lang="zh-CN" altLang="en-US" sz="3200">
              <a:solidFill>
                <a:schemeClr val="tx1"/>
              </a:solidFill>
            </a:endParaRPr>
          </a:p>
          <a:p>
            <a:r>
              <a:rPr lang="zh-CN" altLang="en-US" sz="3200">
                <a:solidFill>
                  <a:schemeClr val="tx1"/>
                </a:solidFill>
                <a:sym typeface="+mn-ea"/>
              </a:rPr>
              <a:t>These are pretty important </a:t>
            </a:r>
            <a:r>
              <a:rPr lang="zh-CN" altLang="en-US" sz="3200" u="sng">
                <a:solidFill>
                  <a:schemeClr val="tx1"/>
                </a:solidFill>
                <a:sym typeface="+mn-ea"/>
              </a:rPr>
              <a:t>          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, so, yeah, she definitely made headway for women artists.</a:t>
            </a:r>
            <a:endParaRPr lang="zh-CN" altLang="en-US" sz="32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T20L1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600">
                <a:solidFill>
                  <a:schemeClr val="tx1"/>
                </a:solidFill>
              </a:rPr>
              <a:t>It was so intuitive, so sensible that the Earth was the center of the universe that astronomers found ways to explain those seemingly inconsistent phenomena within the geocentric view.</a:t>
            </a:r>
            <a:endParaRPr lang="zh-CN" altLang="en-US" sz="36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0228" y="1581384"/>
            <a:ext cx="9497291" cy="4427939"/>
          </a:xfrm>
        </p:spPr>
        <p:txBody>
          <a:bodyPr>
            <a:normAutofit fontScale="90000"/>
          </a:bodyPr>
          <a:lstStyle/>
          <a:p>
            <a:r>
              <a:rPr lang="zh-CN" altLang="en-US" sz="3200" dirty="0"/>
              <a:t> In fact, she was the first full-time female</a:t>
            </a:r>
            <a:r>
              <a:rPr lang="zh-CN" altLang="en-US" sz="3200" dirty="0">
                <a:solidFill>
                  <a:srgbClr val="FF0000"/>
                </a:solidFill>
              </a:rPr>
              <a:t> instructor</a:t>
            </a:r>
            <a:r>
              <a:rPr lang="zh-CN" altLang="en-US" sz="3200" dirty="0"/>
              <a:t> at the Pennsylvania Academy of the Fine Arts.And she was </a:t>
            </a:r>
            <a:r>
              <a:rPr lang="zh-CN" altLang="en-US" sz="3200" dirty="0">
                <a:solidFill>
                  <a:srgbClr val="FF0000"/>
                </a:solidFill>
              </a:rPr>
              <a:t>a full member</a:t>
            </a:r>
            <a:r>
              <a:rPr lang="zh-CN" altLang="en-US" sz="3200" dirty="0"/>
              <a:t> of the National Academy of Design</a:t>
            </a:r>
            <a:r>
              <a:rPr lang="zh-CN" altLang="en-US" sz="3200" dirty="0" smtClean="0"/>
              <a:t>.</a:t>
            </a:r>
            <a:endParaRPr lang="zh-CN" altLang="en-US" sz="3200" dirty="0" smtClean="0"/>
          </a:p>
          <a:p>
            <a:endParaRPr lang="zh-CN" altLang="en-US" sz="3200" dirty="0" smtClean="0"/>
          </a:p>
          <a:p>
            <a:r>
              <a:rPr lang="zh-CN" altLang="en-US" sz="3200">
                <a:sym typeface="+mn-ea"/>
              </a:rPr>
              <a:t>These are pretty important </a:t>
            </a:r>
            <a:r>
              <a:rPr lang="zh-CN" altLang="en-US" sz="3200">
                <a:solidFill>
                  <a:srgbClr val="FF0000"/>
                </a:solidFill>
                <a:sym typeface="+mn-ea"/>
              </a:rPr>
              <a:t>institutions</a:t>
            </a:r>
            <a:r>
              <a:rPr lang="zh-CN" altLang="en-US" sz="3200">
                <a:sym typeface="+mn-ea"/>
              </a:rPr>
              <a:t>, so, yeah, she definitely made headway for women artists.</a:t>
            </a:r>
            <a:endParaRPr lang="en-US" altLang="zh-CN" sz="3200" dirty="0" smtClean="0"/>
          </a:p>
          <a:p>
            <a:r>
              <a:rPr lang="en-US" altLang="zh-CN" sz="3200" dirty="0" smtClean="0">
                <a:solidFill>
                  <a:srgbClr val="FF0000"/>
                </a:solidFill>
              </a:rPr>
              <a:t>I</a:t>
            </a:r>
            <a:r>
              <a:rPr lang="zh-CN" altLang="en-US" sz="3200" dirty="0" smtClean="0">
                <a:solidFill>
                  <a:srgbClr val="FF0000"/>
                </a:solidFill>
              </a:rPr>
              <a:t>nstructor </a:t>
            </a:r>
            <a:r>
              <a:rPr lang="zh-CN" altLang="en-US" sz="3200" dirty="0" smtClean="0"/>
              <a:t>讲师</a:t>
            </a:r>
            <a:endParaRPr lang="zh-CN" altLang="en-US" sz="3200" dirty="0"/>
          </a:p>
          <a:p>
            <a:r>
              <a:rPr lang="en-US" altLang="zh-CN" sz="3200" dirty="0">
                <a:solidFill>
                  <a:srgbClr val="FF0000"/>
                </a:solidFill>
              </a:rPr>
              <a:t>full member </a:t>
            </a:r>
            <a:r>
              <a:rPr lang="zh-CN" altLang="en-US" sz="3200" dirty="0"/>
              <a:t>正式成员</a:t>
            </a:r>
            <a:endParaRPr lang="zh-CN" altLang="en-US" sz="3200" dirty="0"/>
          </a:p>
          <a:p>
            <a:r>
              <a:rPr lang="en-US" altLang="zh-CN" sz="3200">
                <a:sym typeface="+mn-ea"/>
              </a:rPr>
              <a:t>institute institution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4400"/>
              <a:t>The work gave </a:t>
            </a:r>
            <a:r>
              <a:rPr lang="zh-CN" altLang="en-US" sz="4400" u="sng"/>
              <a:t>                                     </a:t>
            </a:r>
            <a:r>
              <a:rPr lang="zh-CN" altLang="en-US" sz="4400"/>
              <a:t> its name, yet scholars have debated exactly where and when it was made.</a:t>
            </a:r>
            <a:endParaRPr lang="zh-CN" altLang="en-US" sz="4400"/>
          </a:p>
          <a:p>
            <a:endParaRPr lang="zh-CN" altLang="en-US" sz="44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听不清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、听不清某词汇，等等后面的解释；</a:t>
            </a:r>
            <a:endParaRPr lang="zh-CN" altLang="en-US"/>
          </a:p>
          <a:p>
            <a:r>
              <a:rPr lang="zh-CN" altLang="en-US"/>
              <a:t>如果没有，很有可能不考；</a:t>
            </a:r>
            <a:endParaRPr lang="zh-CN" altLang="en-US"/>
          </a:p>
          <a:p>
            <a:r>
              <a:rPr lang="zh-CN" altLang="en-US"/>
              <a:t>如果考了，根据关键词，排除选项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、听语气能决定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、准备出重听题，再放一遍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T19L4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9748" y="1489944"/>
            <a:ext cx="9497291" cy="4427939"/>
          </a:xfrm>
        </p:spPr>
        <p:txBody>
          <a:bodyPr/>
          <a:lstStyle/>
          <a:p>
            <a:r>
              <a:rPr lang="zh-CN" altLang="en-US" sz="3200"/>
              <a:t>And also, they make the woman seem very  </a:t>
            </a:r>
            <a:r>
              <a:rPr lang="zh-CN" altLang="en-US" sz="3200" u="sng"/>
              <a:t>                 </a:t>
            </a:r>
            <a:r>
              <a:rPr lang="zh-CN" altLang="en-US" sz="3200"/>
              <a:t>, seems like she is thinking pretty seriously about something. </a:t>
            </a:r>
            <a:endParaRPr lang="zh-CN" altLang="en-US" sz="3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T19L4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9748" y="1489944"/>
            <a:ext cx="9497291" cy="4427939"/>
          </a:xfrm>
        </p:spPr>
        <p:txBody>
          <a:bodyPr/>
          <a:lstStyle/>
          <a:p>
            <a:r>
              <a:rPr lang="zh-CN" altLang="en-US" sz="3200"/>
              <a:t>And also, they make the woman seem very </a:t>
            </a:r>
            <a:r>
              <a:rPr lang="zh-CN" altLang="en-US" sz="3200">
                <a:solidFill>
                  <a:srgbClr val="FF0000"/>
                </a:solidFill>
              </a:rPr>
              <a:t>contemplative</a:t>
            </a:r>
            <a:r>
              <a:rPr lang="zh-CN" altLang="en-US" sz="3200"/>
              <a:t>, seems like she is thinking pretty seriously about something. </a:t>
            </a:r>
            <a:endParaRPr lang="zh-CN" altLang="en-US" sz="3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T19L4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268" y="1215624"/>
            <a:ext cx="9497291" cy="4427939"/>
          </a:xfrm>
        </p:spPr>
        <p:txBody>
          <a:bodyPr/>
          <a:lstStyle/>
          <a:p>
            <a:r>
              <a:rPr lang="zh-CN" altLang="en-US" sz="3200"/>
              <a:t>What do you see is  </a:t>
            </a:r>
            <a:r>
              <a:rPr lang="zh-CN" altLang="en-US" sz="3200" u="sng"/>
              <a:t>            </a:t>
            </a:r>
            <a:r>
              <a:rPr lang="zh-CN" altLang="en-US" sz="3200"/>
              <a:t>  about it? </a:t>
            </a:r>
            <a:endParaRPr lang="zh-CN" altLang="en-US" sz="3200"/>
          </a:p>
          <a:p>
            <a:r>
              <a:rPr lang="zh-CN" altLang="en-US" sz="3200"/>
              <a:t>Well, the background behind the woman is pretty 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 u="sng"/>
              <a:t>           </a:t>
            </a:r>
            <a:r>
              <a:rPr lang="zh-CN" altLang="en-US" sz="3200"/>
              <a:t>.</a:t>
            </a:r>
            <a:endParaRPr lang="zh-CN" altLang="en-US" sz="3200"/>
          </a:p>
          <a:p>
            <a:pPr marL="0" indent="0">
              <a:buNone/>
            </a:pPr>
            <a:endParaRPr lang="zh-CN" altLang="en-US" sz="3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500" y="1215390"/>
            <a:ext cx="11191875" cy="4427855"/>
          </a:xfrm>
        </p:spPr>
        <p:txBody>
          <a:bodyPr>
            <a:normAutofit fontScale="90000" lnSpcReduction="20000"/>
          </a:bodyPr>
          <a:lstStyle/>
          <a:p>
            <a:r>
              <a:rPr lang="zh-CN" altLang="en-US" sz="3200"/>
              <a:t>What do you see is </a:t>
            </a:r>
            <a:r>
              <a:rPr lang="zh-CN" altLang="en-US" sz="3200">
                <a:solidFill>
                  <a:srgbClr val="FF0000"/>
                </a:solidFill>
              </a:rPr>
              <a:t>dreamlike</a:t>
            </a:r>
            <a:r>
              <a:rPr lang="zh-CN" altLang="en-US" sz="3200"/>
              <a:t> about it? </a:t>
            </a:r>
            <a:endParaRPr lang="zh-CN" altLang="en-US" sz="3200"/>
          </a:p>
          <a:p>
            <a:r>
              <a:rPr lang="zh-CN" altLang="en-US" sz="3200"/>
              <a:t>Well, the background behind the woman is pretty </a:t>
            </a:r>
            <a:r>
              <a:rPr lang="zh-CN" altLang="en-US" sz="3200">
                <a:solidFill>
                  <a:srgbClr val="FF0000"/>
                </a:solidFill>
              </a:rPr>
              <a:t>vague</a:t>
            </a:r>
            <a:r>
              <a:rPr lang="zh-CN" altLang="en-US" sz="3200"/>
              <a:t>.</a:t>
            </a:r>
            <a:endParaRPr lang="zh-CN" altLang="en-US" sz="3200"/>
          </a:p>
          <a:p>
            <a:r>
              <a:rPr lang="zh-CN" altLang="en-US" sz="3200">
                <a:solidFill>
                  <a:srgbClr val="FF0000"/>
                </a:solidFill>
                <a:sym typeface="+mn-ea"/>
              </a:rPr>
              <a:t>Like,</a:t>
            </a:r>
            <a:r>
              <a:rPr lang="zh-CN" altLang="en-US" sz="3200">
                <a:sym typeface="+mn-ea"/>
              </a:rPr>
              <a:t> maybe there is no real context, </a:t>
            </a:r>
            <a:r>
              <a:rPr lang="zh-CN" altLang="en-US" sz="3200">
                <a:solidFill>
                  <a:srgbClr val="FF0000"/>
                </a:solidFill>
                <a:sym typeface="+mn-ea"/>
              </a:rPr>
              <a:t>like</a:t>
            </a:r>
            <a:r>
              <a:rPr lang="zh-CN" altLang="en-US" sz="3200">
                <a:sym typeface="+mn-ea"/>
              </a:rPr>
              <a:t> no definite surroundings, expecially </a:t>
            </a:r>
            <a:r>
              <a:rPr lang="zh-CN" altLang="en-US" sz="3200">
                <a:solidFill>
                  <a:srgbClr val="FF0000"/>
                </a:solidFill>
                <a:sym typeface="+mn-ea"/>
              </a:rPr>
              <a:t>compared to </a:t>
            </a:r>
            <a:r>
              <a:rPr lang="zh-CN" altLang="en-US" sz="3200">
                <a:sym typeface="+mn-ea"/>
              </a:rPr>
              <a:t>the woman herself, since she is so </a:t>
            </a:r>
            <a:r>
              <a:rPr lang="zh-CN" altLang="en-US" sz="3200">
                <a:solidFill>
                  <a:srgbClr val="FF0000"/>
                </a:solidFill>
                <a:sym typeface="+mn-ea"/>
              </a:rPr>
              <a:t>clear and well-defined</a:t>
            </a:r>
            <a:r>
              <a:rPr lang="zh-CN" altLang="en-US" sz="3200">
                <a:sym typeface="+mn-ea"/>
              </a:rPr>
              <a:t>.</a:t>
            </a:r>
            <a:endParaRPr lang="zh-CN" altLang="en-US" sz="3200"/>
          </a:p>
          <a:p>
            <a:endParaRPr lang="zh-CN" altLang="en-US" sz="3200"/>
          </a:p>
          <a:p>
            <a:endParaRPr lang="zh-CN" altLang="en-US" sz="3200"/>
          </a:p>
          <a:p>
            <a:r>
              <a:rPr lang="en-US" altLang="zh-CN" sz="3200"/>
              <a:t>-like </a:t>
            </a:r>
            <a:r>
              <a:rPr lang="zh-CN" altLang="en-US" sz="3200"/>
              <a:t>像</a:t>
            </a:r>
            <a:r>
              <a:rPr lang="en-US" altLang="zh-CN" sz="3200"/>
              <a:t>...</a:t>
            </a:r>
            <a:r>
              <a:rPr lang="zh-CN" altLang="en-US" sz="3200"/>
              <a:t>的</a:t>
            </a:r>
            <a:endParaRPr lang="zh-CN" altLang="en-US" sz="3200"/>
          </a:p>
          <a:p>
            <a:r>
              <a:rPr lang="en-US" altLang="zh-CN" sz="3200"/>
              <a:t>fish-like wife-like life-like dome-like</a:t>
            </a:r>
            <a:endParaRPr lang="en-US" altLang="zh-CN" sz="3200"/>
          </a:p>
          <a:p>
            <a:r>
              <a:rPr lang="en-US" altLang="zh-CN" sz="3200"/>
              <a:t>vague well-difined well-structured well-polished well-decorated</a:t>
            </a:r>
            <a:endParaRPr lang="en-US" altLang="zh-CN" sz="3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T7L4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You already know that ice is brittle.</a:t>
            </a:r>
            <a:endParaRPr lang="zh-CN" altLang="en-US"/>
          </a:p>
          <a:p>
            <a:r>
              <a:rPr lang="zh-CN" altLang="en-US"/>
              <a:t>If you hit it with hammer, it'll shatter like glass.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But ice is also plastic, it can change shape without breaking.</a:t>
            </a:r>
            <a:endParaRPr lang="zh-CN" altLang="en-US"/>
          </a:p>
          <a:p>
            <a:r>
              <a:rPr lang="zh-CN" altLang="en-US"/>
              <a:t>If you leave, for example, a bar of ice supported only at one end.</a:t>
            </a:r>
            <a:endParaRPr lang="zh-CN" altLang="en-US"/>
          </a:p>
          <a:p>
            <a:r>
              <a:rPr lang="zh-CN" altLang="en-US"/>
              <a:t>The end, the unsupported end will deform under its own weight, kind of flatten out at one end and get distorted,</a:t>
            </a:r>
            <a:r>
              <a:rPr lang="en-US" altLang="zh-CN"/>
              <a:t>defrom...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T7L4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what does the professor explain when he says this:</a:t>
            </a:r>
            <a:endParaRPr lang="zh-CN" altLang="en-US"/>
          </a:p>
          <a:p>
            <a:r>
              <a:rPr lang="zh-CN" altLang="en-US"/>
              <a:t>A.  A characteristic of ice that is related to glacial movement</a:t>
            </a:r>
            <a:endParaRPr lang="zh-CN" altLang="en-US"/>
          </a:p>
          <a:p>
            <a:r>
              <a:rPr lang="zh-CN" altLang="en-US"/>
              <a:t>B.  How scientists first discovered that glaciers could move</a:t>
            </a:r>
            <a:endParaRPr lang="zh-CN" altLang="en-US"/>
          </a:p>
          <a:p>
            <a:r>
              <a:rPr lang="zh-CN" altLang="en-US"/>
              <a:t>C.  That factors like temperature can affect the strength of ice</a:t>
            </a:r>
            <a:endParaRPr lang="zh-CN" altLang="en-US"/>
          </a:p>
          <a:p>
            <a:r>
              <a:rPr lang="zh-CN" altLang="en-US"/>
              <a:t>D.  Why deformation is the most common type of glacial movement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T36L1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l="-125" t="9212" r="7" b="13212"/>
          <a:stretch>
            <a:fillRect/>
          </a:stretch>
        </p:blipFill>
        <p:spPr>
          <a:xfrm>
            <a:off x="3530600" y="-41910"/>
            <a:ext cx="7232015" cy="674624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???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</a:rPr>
              <a:t>An often heard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 joke </a:t>
            </a:r>
            <a:r>
              <a:rPr lang="en-US" altLang="zh-CN"/>
              <a:t>about fusion is that nuclear fusion plant has just been decades away from being created for several decades now.</a:t>
            </a:r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听不清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、听不清某词汇，等等后面的解释；</a:t>
            </a:r>
            <a:endParaRPr lang="zh-CN" altLang="en-US"/>
          </a:p>
          <a:p>
            <a:r>
              <a:rPr lang="zh-CN" altLang="en-US"/>
              <a:t>如果没有，很有可能不考；</a:t>
            </a:r>
            <a:endParaRPr lang="zh-CN" altLang="en-US"/>
          </a:p>
          <a:p>
            <a:r>
              <a:rPr lang="zh-CN" altLang="en-US"/>
              <a:t>如果考了，根据关键词，排除选项</a:t>
            </a:r>
            <a:r>
              <a:rPr lang="en-US" altLang="zh-CN"/>
              <a:t>;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>
                <a:sym typeface="+mn-ea"/>
              </a:rPr>
              <a:t>准备出重听题，再放一遍</a:t>
            </a:r>
            <a:endParaRPr lang="zh-CN" altLang="en-US">
              <a:sym typeface="+mn-ea"/>
            </a:endParaRPr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zh-CN" altLang="en-US">
                <a:sym typeface="+mn-ea"/>
              </a:rPr>
              <a:t>听语气决定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、根据关键词和逻辑关系，排除选项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4000"/>
              <a:t>The work gave </a:t>
            </a:r>
            <a:r>
              <a:rPr lang="zh-CN" altLang="en-US" sz="4000">
                <a:solidFill>
                  <a:srgbClr val="FF0000"/>
                </a:solidFill>
              </a:rPr>
              <a:t>the Impressionist movement</a:t>
            </a:r>
            <a:r>
              <a:rPr lang="zh-CN" altLang="en-US" sz="4000"/>
              <a:t> its name, yet scholars have debated exactly where and when it was made.</a:t>
            </a:r>
            <a:endParaRPr lang="zh-CN" altLang="en-US" sz="4000"/>
          </a:p>
          <a:p>
            <a:endParaRPr lang="zh-CN" altLang="en-US" sz="4400"/>
          </a:p>
          <a:p>
            <a:r>
              <a:rPr lang="zh-CN" altLang="en-US" sz="4000"/>
              <a:t>该作品掀起了印象派运动，它的创作地点及时间还一度成为学者们口中争论的对象。</a:t>
            </a:r>
            <a:endParaRPr lang="zh-CN" altLang="en-US" sz="4000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逻辑关系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、解释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、因果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zh-CN" altLang="en-US">
                <a:solidFill>
                  <a:srgbClr val="FF0000"/>
                </a:solidFill>
              </a:rPr>
              <a:t>、并列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4</a:t>
            </a:r>
            <a:r>
              <a:rPr lang="zh-CN" altLang="en-US">
                <a:solidFill>
                  <a:srgbClr val="FF0000"/>
                </a:solidFill>
              </a:rPr>
              <a:t>、对比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/>
              <a:t>5</a:t>
            </a:r>
            <a:r>
              <a:rPr lang="zh-CN" altLang="en-US"/>
              <a:t>、类比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</a:rPr>
              <a:t>6</a:t>
            </a:r>
            <a:r>
              <a:rPr lang="zh-CN" altLang="en-US">
                <a:solidFill>
                  <a:srgbClr val="FF0000"/>
                </a:solidFill>
              </a:rPr>
              <a:t>、澄清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7</a:t>
            </a:r>
            <a:r>
              <a:rPr lang="zh-CN" altLang="en-US">
                <a:solidFill>
                  <a:srgbClr val="FF0000"/>
                </a:solidFill>
              </a:rPr>
              <a:t>、否定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8</a:t>
            </a:r>
            <a:r>
              <a:rPr lang="zh-CN" altLang="en-US">
                <a:solidFill>
                  <a:srgbClr val="FF0000"/>
                </a:solidFill>
              </a:rPr>
              <a:t>、肯定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/>
              <a:t>9</a:t>
            </a:r>
            <a:r>
              <a:rPr lang="zh-CN" altLang="en-US"/>
              <a:t>、过程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解释：听不懂生词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7788" y="1215624"/>
            <a:ext cx="9497291" cy="4427939"/>
          </a:xfrm>
        </p:spPr>
        <p:txBody>
          <a:bodyPr/>
          <a:lstStyle/>
          <a:p>
            <a:r>
              <a:rPr lang="zh-CN" altLang="en-US" sz="3200"/>
              <a:t> </a:t>
            </a:r>
            <a:r>
              <a:rPr lang="zh-CN" altLang="en-US" sz="3200">
                <a:solidFill>
                  <a:srgbClr val="FF0000"/>
                </a:solidFill>
              </a:rPr>
              <a:t>Sales Barn</a:t>
            </a:r>
            <a:endParaRPr lang="zh-CN" altLang="en-US" sz="3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7788" y="1215624"/>
            <a:ext cx="9497291" cy="4427939"/>
          </a:xfrm>
        </p:spPr>
        <p:txBody>
          <a:bodyPr/>
          <a:lstStyle/>
          <a:p>
            <a:r>
              <a:rPr lang="zh-CN" altLang="en-US" sz="3200" dirty="0"/>
              <a:t>And the </a:t>
            </a:r>
            <a:r>
              <a:rPr lang="zh-CN" altLang="en-US" sz="3200" dirty="0">
                <a:solidFill>
                  <a:srgbClr val="FF0000"/>
                </a:solidFill>
              </a:rPr>
              <a:t>Sales Barn</a:t>
            </a:r>
            <a:r>
              <a:rPr lang="zh-CN" altLang="en-US" sz="3200" dirty="0"/>
              <a:t>, it was basically this place where the local farmers bought and sold their cattle, their farm animals.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人名练习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、记忆人名前面还是后面？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、如果人名大量连续出现，需要记忆吗？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zh-CN" altLang="en-US">
                <a:sym typeface="+mn-ea"/>
              </a:rPr>
              <a:t>除了记忆音，还要注意什么？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解释</a:t>
            </a:r>
            <a:endParaRPr lang="zh-CN" altLang="en-US"/>
          </a:p>
        </p:txBody>
      </p:sp>
      <p:pic>
        <p:nvPicPr>
          <p:cNvPr id="4" name="图片 3" descr="S70326-111854.jpg"/>
          <p:cNvPicPr>
            <a:picLocks noChangeAspect="1"/>
          </p:cNvPicPr>
          <p:nvPr/>
        </p:nvPicPr>
        <p:blipFill>
          <a:blip r:embed="rId1" cstate="print"/>
          <a:srcRect l="1238" t="11308" r="1293" b="27840"/>
          <a:stretch>
            <a:fillRect/>
          </a:stretch>
        </p:blipFill>
        <p:spPr>
          <a:xfrm>
            <a:off x="2519045" y="193040"/>
            <a:ext cx="8857615" cy="64433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1188" y="1337544"/>
            <a:ext cx="9497291" cy="4427939"/>
          </a:xfrm>
        </p:spPr>
        <p:txBody>
          <a:bodyPr/>
          <a:lstStyle/>
          <a:p>
            <a:r>
              <a:rPr lang="en-US" altLang="zh-CN" sz="3200" dirty="0"/>
              <a:t> </a:t>
            </a:r>
            <a:r>
              <a:rPr lang="en-US" altLang="zh-CN" sz="3200" u="sng" dirty="0"/>
              <a:t>                </a:t>
            </a:r>
            <a:r>
              <a:rPr lang="zh-CN" altLang="en-US" sz="3200" dirty="0"/>
              <a:t> even had portraits of the wife and children of </a:t>
            </a:r>
            <a:r>
              <a:rPr lang="zh-CN" altLang="en-US" sz="3200" u="sng" dirty="0"/>
              <a:t>                     </a:t>
            </a:r>
            <a:r>
              <a:rPr lang="zh-CN" altLang="en-US" sz="3200" dirty="0"/>
              <a:t>, while </a:t>
            </a:r>
            <a:r>
              <a:rPr lang="zh-CN" altLang="en-US" sz="3200" u="sng" dirty="0"/>
              <a:t>     </a:t>
            </a:r>
            <a:r>
              <a:rPr lang="zh-CN" altLang="en-US" sz="3200" dirty="0"/>
              <a:t> was </a:t>
            </a:r>
            <a:r>
              <a:rPr lang="zh-CN" altLang="en-US" sz="3200" dirty="0">
                <a:solidFill>
                  <a:srgbClr val="FF0000"/>
                </a:solidFill>
              </a:rPr>
              <a:t>president</a:t>
            </a:r>
            <a:r>
              <a:rPr lang="zh-CN" altLang="en-US" sz="3200" dirty="0"/>
              <a:t>.</a:t>
            </a:r>
            <a:endParaRPr lang="zh-CN" altLang="en-US" sz="3200" dirty="0"/>
          </a:p>
          <a:p>
            <a:endParaRPr lang="zh-CN" altLang="en-US" sz="3200" dirty="0"/>
          </a:p>
          <a:p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1188" y="1337544"/>
            <a:ext cx="9497291" cy="4427939"/>
          </a:xfrm>
        </p:spPr>
        <p:txBody>
          <a:bodyPr/>
          <a:lstStyle/>
          <a:p>
            <a:r>
              <a:rPr lang="zh-CN" altLang="en-US" sz="3200" dirty="0">
                <a:solidFill>
                  <a:srgbClr val="FF0000"/>
                </a:solidFill>
              </a:rPr>
              <a:t>She</a:t>
            </a:r>
            <a:r>
              <a:rPr lang="zh-CN" altLang="en-US" sz="3200" dirty="0"/>
              <a:t> even had portraits of the wife and children of </a:t>
            </a:r>
            <a:r>
              <a:rPr lang="zh-CN" altLang="en-US" sz="3200" dirty="0">
                <a:solidFill>
                  <a:srgbClr val="FF0000"/>
                </a:solidFill>
              </a:rPr>
              <a:t>Theodore Roosevelt</a:t>
            </a:r>
            <a:r>
              <a:rPr lang="zh-CN" altLang="en-US" sz="3200" dirty="0"/>
              <a:t>, while </a:t>
            </a:r>
            <a:r>
              <a:rPr lang="zh-CN" altLang="en-US" sz="3200" dirty="0">
                <a:solidFill>
                  <a:srgbClr val="FF0000"/>
                </a:solidFill>
              </a:rPr>
              <a:t>he</a:t>
            </a:r>
            <a:r>
              <a:rPr lang="zh-CN" altLang="en-US" sz="3200" dirty="0"/>
              <a:t> was </a:t>
            </a:r>
            <a:r>
              <a:rPr lang="zh-CN" altLang="en-US" sz="3200" dirty="0">
                <a:solidFill>
                  <a:srgbClr val="FF0000"/>
                </a:solidFill>
              </a:rPr>
              <a:t>president</a:t>
            </a:r>
            <a:r>
              <a:rPr lang="zh-CN" altLang="en-US" sz="3200" dirty="0"/>
              <a:t>.</a:t>
            </a:r>
            <a:endParaRPr lang="zh-CN" altLang="en-US" sz="3200" dirty="0"/>
          </a:p>
          <a:p>
            <a:endParaRPr lang="zh-CN" altLang="en-US" sz="3200" dirty="0"/>
          </a:p>
          <a:p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、几个人名（提醒</a:t>
            </a:r>
            <a:r>
              <a:rPr lang="zh-CN" altLang="en-US">
                <a:solidFill>
                  <a:srgbClr val="FF0000"/>
                </a:solidFill>
              </a:rPr>
              <a:t>记后面的音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、人物之间的关系</a:t>
            </a:r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7238" y="1415014"/>
            <a:ext cx="9497291" cy="4427939"/>
          </a:xfrm>
        </p:spPr>
        <p:txBody>
          <a:bodyPr/>
          <a:p>
            <a:r>
              <a:rPr lang="zh-CN" altLang="en-US"/>
              <a:t>What do the speakers say about Cecilia Beaus use of contrasting colors in the Dreamer?</a:t>
            </a:r>
            <a:endParaRPr lang="zh-CN" altLang="en-US"/>
          </a:p>
          <a:p>
            <a:r>
              <a:rPr lang="zh-CN" altLang="en-US"/>
              <a:t>A.  The technique was unusual in portraits of the period.</a:t>
            </a:r>
            <a:endParaRPr lang="zh-CN" altLang="en-US"/>
          </a:p>
          <a:p>
            <a:r>
              <a:rPr lang="zh-CN" altLang="en-US"/>
              <a:t>B.  The technique was used by an artist that she respected.</a:t>
            </a:r>
            <a:endParaRPr lang="zh-CN" altLang="en-US"/>
          </a:p>
          <a:p>
            <a:r>
              <a:rPr lang="zh-CN" altLang="en-US"/>
              <a:t>C.  Several mode</a:t>
            </a:r>
            <a:r>
              <a:rPr lang="en-US" altLang="zh-CN"/>
              <a:t>rn</a:t>
            </a:r>
            <a:r>
              <a:rPr lang="zh-CN" altLang="en-US"/>
              <a:t> artists copied the technique.</a:t>
            </a:r>
            <a:endParaRPr lang="zh-CN" altLang="en-US"/>
          </a:p>
          <a:p>
            <a:r>
              <a:rPr lang="zh-CN" altLang="en-US"/>
              <a:t>D.  The function of the technique is to unify several parts of the painting</a:t>
            </a:r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  <a:endParaRPr lang="zh-CN" altLang="en-US"/>
          </a:p>
        </p:txBody>
      </p:sp>
      <p:graphicFrame>
        <p:nvGraphicFramePr>
          <p:cNvPr id="4" name="图示 3"/>
          <p:cNvGraphicFramePr/>
          <p:nvPr/>
        </p:nvGraphicFramePr>
        <p:xfrm>
          <a:off x="374374" y="991558"/>
          <a:ext cx="11761746" cy="5558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4000"/>
              <a:t>But Neel wasn't satisfied with</a:t>
            </a:r>
            <a:r>
              <a:rPr lang="zh-CN" altLang="en-US" sz="4000" u="sng">
                <a:solidFill>
                  <a:srgbClr val="FF0000"/>
                </a:solidFill>
              </a:rPr>
              <a:t>                         </a:t>
            </a:r>
            <a:r>
              <a:rPr lang="zh-CN" altLang="en-US" sz="4000"/>
              <a:t>, she went beyond that.</a:t>
            </a:r>
            <a:endParaRPr lang="zh-CN" altLang="en-US" sz="4000"/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因果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968" y="1352784"/>
            <a:ext cx="9497291" cy="4427939"/>
          </a:xfrm>
        </p:spPr>
        <p:txBody>
          <a:bodyPr/>
          <a:lstStyle/>
          <a:p>
            <a:r>
              <a:rPr lang="en-US" altLang="zh-CN" sz="3200"/>
              <a:t>Could blue be an important color? and why?</a:t>
            </a:r>
            <a:endParaRPr lang="en-US" altLang="zh-CN" sz="32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因果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968" y="1352784"/>
            <a:ext cx="9497291" cy="4427939"/>
          </a:xfrm>
        </p:spPr>
        <p:txBody>
          <a:bodyPr/>
          <a:lstStyle/>
          <a:p>
            <a:r>
              <a:rPr lang="zh-CN" altLang="en-US" sz="3200"/>
              <a:t>lt was believed that blue </a:t>
            </a:r>
            <a:r>
              <a:rPr lang="zh-CN" altLang="en-US" sz="3200">
                <a:solidFill>
                  <a:srgbClr val="FF0000"/>
                </a:solidFill>
              </a:rPr>
              <a:t>couldn't</a:t>
            </a:r>
            <a:r>
              <a:rPr lang="zh-CN" altLang="en-US" sz="3200"/>
              <a:t> be an important color in a painting </a:t>
            </a:r>
            <a:r>
              <a:rPr lang="zh-CN" altLang="en-US" sz="3200">
                <a:solidFill>
                  <a:srgbClr val="FF0000"/>
                </a:solidFill>
              </a:rPr>
              <a:t>because</a:t>
            </a:r>
            <a:r>
              <a:rPr lang="zh-CN" altLang="en-US" sz="3200"/>
              <a:t>...Well...it tends to </a:t>
            </a:r>
            <a:r>
              <a:rPr lang="zh-CN" altLang="en-US" sz="3200">
                <a:solidFill>
                  <a:srgbClr val="FF0000"/>
                </a:solidFill>
              </a:rPr>
              <a:t>recede</a:t>
            </a:r>
            <a:r>
              <a:rPr lang="zh-CN" altLang="en-US" sz="3200"/>
              <a:t> into the background. </a:t>
            </a:r>
            <a:r>
              <a:rPr lang="en-US" altLang="zh-CN" sz="3200"/>
              <a:t>Not good for your main subject.</a:t>
            </a:r>
            <a:endParaRPr lang="en-US" altLang="zh-CN" sz="3200"/>
          </a:p>
          <a:p>
            <a:endParaRPr lang="zh-CN" altLang="en-US" sz="3200"/>
          </a:p>
          <a:p>
            <a:r>
              <a:rPr lang="en-US" altLang="zh-CN" sz="3200"/>
              <a:t>recede </a:t>
            </a:r>
            <a:r>
              <a:rPr lang="zh-CN" altLang="en-US" sz="3200"/>
              <a:t>逐渐远去（直至消失）</a:t>
            </a:r>
            <a:r>
              <a:rPr lang="en-US" altLang="zh-CN" sz="3200"/>
              <a:t> </a:t>
            </a:r>
            <a:endParaRPr lang="en-US" altLang="zh-CN" sz="32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lstStyle/>
          <a:p>
            <a:r>
              <a:rPr lang="en-US" altLang="zh-CN" sz="3200"/>
              <a:t>like</a:t>
            </a:r>
            <a:endParaRPr lang="en-US" altLang="zh-CN" sz="3200"/>
          </a:p>
          <a:p>
            <a:r>
              <a:rPr lang="en-US" altLang="zh-CN" sz="3200"/>
              <a:t>equally,identical</a:t>
            </a:r>
            <a:endParaRPr lang="en-US" altLang="zh-CN" sz="3200"/>
          </a:p>
          <a:p>
            <a:r>
              <a:rPr lang="en-US" altLang="zh-CN" sz="3200"/>
              <a:t>as</a:t>
            </a:r>
            <a:endParaRPr lang="en-US" altLang="zh-CN" sz="3200"/>
          </a:p>
          <a:p>
            <a:r>
              <a:rPr lang="en-US" altLang="zh-CN" sz="3200"/>
              <a:t>same</a:t>
            </a:r>
            <a:endParaRPr lang="en-US" altLang="zh-CN" sz="3200"/>
          </a:p>
          <a:p>
            <a:r>
              <a:rPr lang="en-US" altLang="zh-CN" sz="3200">
                <a:sym typeface="+mn-ea"/>
              </a:rPr>
              <a:t>as well as</a:t>
            </a:r>
            <a:endParaRPr lang="en-US" altLang="zh-CN" sz="3200">
              <a:sym typeface="+mn-ea"/>
            </a:endParaRPr>
          </a:p>
          <a:p>
            <a:r>
              <a:rPr lang="en-US" altLang="zh-CN" sz="3200">
                <a:sym typeface="+mn-ea"/>
              </a:rPr>
              <a:t>analogous</a:t>
            </a:r>
            <a:r>
              <a:rPr lang="zh-CN" altLang="en-US" sz="3200">
                <a:sym typeface="+mn-ea"/>
              </a:rPr>
              <a:t>，</a:t>
            </a:r>
            <a:r>
              <a:rPr lang="en-US" altLang="zh-CN" sz="3200">
                <a:sym typeface="+mn-ea"/>
              </a:rPr>
              <a:t>similar </a:t>
            </a:r>
            <a:endParaRPr lang="en-US" altLang="zh-CN" sz="3200"/>
          </a:p>
          <a:p>
            <a:r>
              <a:rPr lang="en-US" altLang="zh-CN" sz="3200">
                <a:sym typeface="+mn-ea"/>
              </a:rPr>
              <a:t>much the same as</a:t>
            </a:r>
            <a:endParaRPr lang="en-US" altLang="zh-CN" sz="3200">
              <a:sym typeface="+mn-ea"/>
            </a:endParaRPr>
          </a:p>
          <a:p>
            <a:r>
              <a:rPr lang="en-US" altLang="zh-CN" sz="3200">
                <a:sym typeface="+mn-ea"/>
              </a:rPr>
              <a:t>not different from </a:t>
            </a:r>
            <a:endParaRPr lang="zh-CN" altLang="en-US" sz="3200">
              <a:sym typeface="+mn-ea"/>
            </a:endParaRPr>
          </a:p>
          <a:p>
            <a:r>
              <a:rPr lang="en-US" altLang="zh-CN" sz="3200">
                <a:sym typeface="+mn-ea"/>
              </a:rPr>
              <a:t>no difference</a:t>
            </a:r>
            <a:endParaRPr lang="en-US" altLang="zh-CN" sz="3200">
              <a:sym typeface="+mn-ea"/>
            </a:endParaRPr>
          </a:p>
          <a:p>
            <a:r>
              <a:rPr lang="en-US" altLang="zh-CN" sz="3200">
                <a:solidFill>
                  <a:srgbClr val="FF0000"/>
                </a:solidFill>
                <a:sym typeface="+mn-ea"/>
              </a:rPr>
              <a:t>ultramarine VS gold leaf   T46L3</a:t>
            </a:r>
            <a:endParaRPr lang="en-US" altLang="zh-CN" sz="3200">
              <a:solidFill>
                <a:srgbClr val="FF0000"/>
              </a:solidFill>
              <a:sym typeface="+mn-ea"/>
            </a:endParaRPr>
          </a:p>
          <a:p>
            <a:endParaRPr lang="en-US" altLang="zh-CN" sz="3200">
              <a:sym typeface="+mn-ea"/>
            </a:endParaRPr>
          </a:p>
          <a:p>
            <a:endParaRPr lang="en-US" altLang="zh-CN" sz="3200"/>
          </a:p>
          <a:p>
            <a:endParaRPr lang="en-US" altLang="zh-CN" sz="32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968" y="1215624"/>
            <a:ext cx="9497291" cy="4427939"/>
          </a:xfrm>
        </p:spPr>
        <p:txBody>
          <a:bodyPr/>
          <a:lstStyle/>
          <a:p>
            <a:r>
              <a:rPr lang="zh-CN" altLang="en-US" sz="3200"/>
              <a:t>And you even have the wealthy ordering paintings with ultramarine to show others that they could afford something made from this precious pigment, </a:t>
            </a:r>
            <a:r>
              <a:rPr lang="zh-CN" altLang="en-US" sz="3200">
                <a:solidFill>
                  <a:srgbClr val="FF0000"/>
                </a:solidFill>
              </a:rPr>
              <a:t>much in the same way</a:t>
            </a:r>
            <a:r>
              <a:rPr lang="zh-CN" altLang="en-US" sz="3200"/>
              <a:t> they would order gold leaf.</a:t>
            </a:r>
            <a:endParaRPr lang="zh-CN" altLang="en-US" sz="32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比较</a:t>
            </a:r>
            <a:r>
              <a:rPr lang="en-US" altLang="zh-CN"/>
              <a:t>T1L1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9893" y="1381994"/>
            <a:ext cx="9497291" cy="4427939"/>
          </a:xfrm>
        </p:spPr>
        <p:txBody>
          <a:bodyPr/>
          <a:lstStyle/>
          <a:p>
            <a:r>
              <a:rPr lang="zh-CN" altLang="en-US" sz="3200">
                <a:sym typeface="+mn-ea"/>
              </a:rPr>
              <a:t>Frantzen  </a:t>
            </a:r>
            <a:r>
              <a:rPr lang="en-US" altLang="zh-CN" sz="3200">
                <a:sym typeface="+mn-ea"/>
              </a:rPr>
              <a:t>Vs other artists</a:t>
            </a:r>
            <a:endParaRPr lang="en-US" altLang="zh-CN" sz="3200">
              <a:sym typeface="+mn-e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968" y="1214989"/>
            <a:ext cx="9497291" cy="4427939"/>
          </a:xfrm>
        </p:spPr>
        <p:txBody>
          <a:bodyPr/>
          <a:lstStyle/>
          <a:p>
            <a:r>
              <a:rPr lang="zh-CN" altLang="en-US" sz="3600"/>
              <a:t>I find Frantzen to be a very accessible artist.I </a:t>
            </a:r>
            <a:r>
              <a:rPr lang="zh-CN" altLang="en-US" sz="3600">
                <a:solidFill>
                  <a:srgbClr val="FF0000"/>
                </a:solidFill>
              </a:rPr>
              <a:t>mean</a:t>
            </a:r>
            <a:r>
              <a:rPr lang="zh-CN" altLang="en-US" sz="3600"/>
              <a:t>, some artists, to appreciate them, you have to know their life story.</a:t>
            </a:r>
            <a:endParaRPr lang="zh-CN" altLang="en-US" sz="36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compare with</a:t>
            </a:r>
            <a:endParaRPr lang="en-US" altLang="zh-CN"/>
          </a:p>
          <a:p>
            <a:r>
              <a:rPr lang="en-US" altLang="zh-CN"/>
              <a:t>unlike</a:t>
            </a:r>
            <a:endParaRPr lang="en-US" altLang="zh-CN"/>
          </a:p>
          <a:p>
            <a:r>
              <a:rPr lang="en-US" altLang="zh-CN"/>
              <a:t>different</a:t>
            </a:r>
            <a:endParaRPr lang="en-US" altLang="zh-CN"/>
          </a:p>
          <a:p>
            <a:r>
              <a:rPr lang="en-US" altLang="zh-CN"/>
              <a:t>contrary</a:t>
            </a:r>
            <a:endParaRPr lang="en-US" altLang="zh-CN"/>
          </a:p>
          <a:p>
            <a:r>
              <a:rPr lang="en-US" altLang="zh-CN"/>
              <a:t>as opposed to </a:t>
            </a:r>
            <a:endParaRPr lang="en-US" altLang="zh-CN"/>
          </a:p>
          <a:p>
            <a:r>
              <a:rPr lang="en-US" altLang="zh-CN">
                <a:sym typeface="+mn-ea"/>
              </a:rPr>
              <a:t>not the same as </a:t>
            </a:r>
            <a:endParaRPr lang="en-US" altLang="zh-CN">
              <a:sym typeface="+mn-ea"/>
            </a:endParaRPr>
          </a:p>
          <a:p>
            <a:r>
              <a:rPr lang="en-US" altLang="zh-CN"/>
              <a:t>Instead (of)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rather than </a:t>
            </a:r>
            <a:endParaRPr lang="zh-CN" altLang="en-US">
              <a:sym typeface="+mn-ea"/>
            </a:endParaRPr>
          </a:p>
          <a:p>
            <a:endParaRPr lang="en-US" altLang="zh-C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并列</a:t>
            </a:r>
            <a:r>
              <a:rPr lang="en-US" altLang="zh-CN"/>
              <a:t>T46L3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968" y="1428984"/>
            <a:ext cx="9497291" cy="4427939"/>
          </a:xfrm>
        </p:spPr>
        <p:txBody>
          <a:bodyPr/>
          <a:lstStyle/>
          <a:p>
            <a:r>
              <a:rPr lang="zh-CN" altLang="en-US" sz="3200"/>
              <a:t>The process </a:t>
            </a:r>
            <a:endParaRPr lang="zh-CN" altLang="en-US" sz="32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并列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968" y="1428984"/>
            <a:ext cx="9497291" cy="4427939"/>
          </a:xfrm>
        </p:spPr>
        <p:txBody>
          <a:bodyPr/>
          <a:lstStyle/>
          <a:p>
            <a:r>
              <a:rPr lang="zh-CN" altLang="en-US" sz="3200"/>
              <a:t>The process was time-consuming, which also contributed to the high cost of producing ultramarine, and it didn't even </a:t>
            </a:r>
            <a:r>
              <a:rPr lang="zh-CN" altLang="en-US" sz="3200">
                <a:solidFill>
                  <a:srgbClr val="FF0000"/>
                </a:solidFill>
              </a:rPr>
              <a:t>yield </a:t>
            </a:r>
            <a:r>
              <a:rPr lang="zh-CN" altLang="en-US" sz="3200"/>
              <a:t>much usable pigment.</a:t>
            </a:r>
            <a:endParaRPr lang="zh-CN" altLang="en-US" sz="3200"/>
          </a:p>
          <a:p>
            <a:endParaRPr lang="zh-CN" altLang="en-US" sz="3200"/>
          </a:p>
          <a:p>
            <a:r>
              <a:rPr lang="en-US" altLang="zh-CN" sz="3200"/>
              <a:t>energy-consuming labor-saving</a:t>
            </a:r>
            <a:endParaRPr lang="en-US" altLang="zh-CN" sz="3200"/>
          </a:p>
          <a:p>
            <a:endParaRPr lang="en-US" altLang="zh-CN" sz="32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530" y="100330"/>
            <a:ext cx="10515600" cy="704851"/>
          </a:xfrm>
        </p:spPr>
        <p:txBody>
          <a:bodyPr/>
          <a:lstStyle/>
          <a:p>
            <a:r>
              <a:rPr lang="zh-CN" altLang="en-US"/>
              <a:t>并列</a:t>
            </a:r>
            <a:r>
              <a:rPr lang="en-US" altLang="zh-CN"/>
              <a:t>T19L4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7238" y="1381994"/>
            <a:ext cx="9497291" cy="442793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/>
              <a:t>Besides</a:t>
            </a:r>
            <a:endParaRPr lang="en-US" altLang="zh-CN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5400"/>
              <a:t>But Neel wasn't satisfied with </a:t>
            </a:r>
            <a:r>
              <a:rPr lang="zh-CN" altLang="en-US" sz="5400">
                <a:solidFill>
                  <a:srgbClr val="FF0000"/>
                </a:solidFill>
              </a:rPr>
              <a:t>photo-like realism</a:t>
            </a:r>
            <a:r>
              <a:rPr lang="zh-CN" altLang="en-US" sz="5400"/>
              <a:t>, she went beyond that.</a:t>
            </a:r>
            <a:endParaRPr lang="zh-CN" altLang="en-US" sz="5400"/>
          </a:p>
        </p:txBody>
      </p:sp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并列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968" y="1459464"/>
            <a:ext cx="9497291" cy="4427939"/>
          </a:xfrm>
        </p:spPr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</a:rPr>
              <a:t>Besides </a:t>
            </a:r>
            <a:r>
              <a:rPr lang="zh-CN" altLang="en-US" sz="3200"/>
              <a:t>her excellent technical skills, </a:t>
            </a:r>
            <a:r>
              <a:rPr lang="zh-CN" altLang="en-US" sz="3200">
                <a:solidFill>
                  <a:srgbClr val="FF0000"/>
                </a:solidFill>
              </a:rPr>
              <a:t>like </a:t>
            </a:r>
            <a:r>
              <a:rPr lang="zh-CN" altLang="en-US" sz="3200"/>
              <a:t>her use of brushstrokes and color to make an impression</a:t>
            </a:r>
            <a:r>
              <a:rPr lang="en-US" altLang="zh-CN" sz="3200"/>
              <a:t>.</a:t>
            </a:r>
            <a:r>
              <a:rPr lang="zh-CN" altLang="en-US" sz="3200"/>
              <a:t>  </a:t>
            </a:r>
            <a:r>
              <a:rPr lang="en-US" altLang="zh-CN" sz="3200"/>
              <a:t>Beaux's </a:t>
            </a:r>
            <a:r>
              <a:rPr lang="zh-CN" altLang="en-US" sz="3200"/>
              <a:t>perspectives come through. Her portraits reveal her own interpretation of her subject's state of mind.</a:t>
            </a:r>
            <a:endParaRPr lang="zh-CN" altLang="en-US" sz="32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转折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2068" y="1505184"/>
            <a:ext cx="9497291" cy="4427939"/>
          </a:xfrm>
        </p:spPr>
        <p:txBody>
          <a:bodyPr/>
          <a:lstStyle/>
          <a:p>
            <a:r>
              <a:rPr lang="zh-CN" altLang="en-US" sz="3200"/>
              <a:t>Beaux used some impressionist techniques and share much of their philosophy, but her style, it was all her own.</a:t>
            </a:r>
            <a:endParaRPr lang="zh-CN" altLang="en-US" sz="3200"/>
          </a:p>
          <a:p>
            <a:endParaRPr lang="zh-CN" altLang="en-US" sz="3200"/>
          </a:p>
          <a:p>
            <a:r>
              <a:rPr lang="en-US" altLang="zh-CN" sz="3200">
                <a:sym typeface="+mn-ea"/>
              </a:rPr>
              <a:t>but</a:t>
            </a:r>
            <a:endParaRPr lang="en-US" altLang="zh-CN" sz="3200">
              <a:sym typeface="+mn-ea"/>
            </a:endParaRPr>
          </a:p>
          <a:p>
            <a:r>
              <a:rPr lang="en-US" altLang="zh-CN" sz="3200">
                <a:sym typeface="+mn-ea"/>
              </a:rPr>
              <a:t> yet, while, whereas,nevertheless,nonetheless</a:t>
            </a:r>
            <a:endParaRPr lang="en-US" altLang="zh-CN" sz="3200">
              <a:sym typeface="+mn-ea"/>
            </a:endParaRPr>
          </a:p>
          <a:p>
            <a:r>
              <a:rPr lang="en-US" altLang="zh-CN" sz="3200">
                <a:sym typeface="+mn-ea"/>
              </a:rPr>
              <a:t>that being said </a:t>
            </a:r>
            <a:r>
              <a:rPr lang="zh-CN" altLang="en-US" sz="3200">
                <a:sym typeface="+mn-ea"/>
              </a:rPr>
              <a:t>话虽如此，表示转折</a:t>
            </a:r>
            <a:r>
              <a:rPr lang="en-US" altLang="zh-CN" sz="3200">
                <a:sym typeface="+mn-ea"/>
              </a:rPr>
              <a:t>=however</a:t>
            </a:r>
            <a:endParaRPr lang="en-US" altLang="zh-CN" sz="3200">
              <a:sym typeface="+mn-ea"/>
            </a:endParaRPr>
          </a:p>
          <a:p>
            <a:r>
              <a:rPr lang="en-US" altLang="zh-CN" sz="3200"/>
              <a:t>Be that as it may </a:t>
            </a:r>
            <a:endParaRPr lang="en-US" altLang="zh-CN" sz="3200"/>
          </a:p>
          <a:p>
            <a:endParaRPr lang="zh-CN" altLang="en-US" sz="32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判断肯定否定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T17L4 </a:t>
            </a:r>
            <a:endParaRPr lang="en-US" altLang="zh-CN"/>
          </a:p>
          <a:p>
            <a:r>
              <a:rPr lang="en-US" altLang="zh-CN"/>
              <a:t>T4L2</a:t>
            </a:r>
            <a:endParaRPr lang="en-US" altLang="zh-CN"/>
          </a:p>
          <a:p>
            <a:r>
              <a:rPr lang="en-US" altLang="zh-CN"/>
              <a:t>T29L2(</a:t>
            </a:r>
            <a:r>
              <a:rPr lang="zh-CN" altLang="en-US"/>
              <a:t>重听题</a:t>
            </a:r>
            <a:r>
              <a:rPr lang="en-US" altLang="zh-CN"/>
              <a:t>)  that being said </a:t>
            </a:r>
            <a:r>
              <a:rPr lang="zh-CN" altLang="en-US"/>
              <a:t>话虽如此，表示转折</a:t>
            </a:r>
            <a:r>
              <a:rPr lang="en-US" altLang="zh-CN"/>
              <a:t>=however</a:t>
            </a:r>
            <a:endParaRPr lang="en-US" altLang="zh-CN"/>
          </a:p>
          <a:p>
            <a:r>
              <a:rPr lang="en-US" altLang="zh-CN"/>
              <a:t>T31L3</a:t>
            </a:r>
            <a:endParaRPr lang="en-US" altLang="zh-CN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7238" y="1214989"/>
            <a:ext cx="9497291" cy="4427939"/>
          </a:xfrm>
        </p:spPr>
        <p:txBody>
          <a:bodyPr>
            <a:normAutofit lnSpcReduction="10000"/>
          </a:bodyPr>
          <a:p>
            <a:r>
              <a:rPr lang="zh-CN" altLang="en-US"/>
              <a:t>You see, everything must be planned down to the last detail in order to predict the acoustic performance of a room.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That being said,</a:t>
            </a:r>
            <a:r>
              <a:rPr lang="zh-CN" altLang="en-US"/>
              <a:t> there's something that can't be controlled by the architect.</a:t>
            </a:r>
            <a:endParaRPr lang="zh-CN" altLang="en-US"/>
          </a:p>
          <a:p>
            <a:r>
              <a:rPr lang="zh-CN" altLang="en-US"/>
              <a:t>The audience has an effect on acoustics too.</a:t>
            </a:r>
            <a:endParaRPr lang="zh-CN" altLang="en-US"/>
          </a:p>
          <a:p>
            <a:r>
              <a:rPr lang="zh-CN" altLang="en-US"/>
              <a:t>The heads of people are good diffusers of sound.</a:t>
            </a:r>
            <a:endParaRPr lang="zh-CN" altLang="en-US"/>
          </a:p>
          <a:p>
            <a:r>
              <a:rPr lang="zh-CN" altLang="en-US"/>
              <a:t>And Architects </a:t>
            </a:r>
            <a:r>
              <a:rPr lang="zh-CN" altLang="en-US">
                <a:solidFill>
                  <a:srgbClr val="FF0000"/>
                </a:solidFill>
              </a:rPr>
              <a:t>try to account for</a:t>
            </a:r>
            <a:r>
              <a:rPr lang="zh-CN" altLang="en-US"/>
              <a:t> this effect in their design, </a:t>
            </a:r>
            <a:r>
              <a:rPr lang="zh-CN" altLang="en-US">
                <a:solidFill>
                  <a:srgbClr val="FF0000"/>
                </a:solidFill>
                <a:effectLst/>
              </a:rPr>
              <a:t>but</a:t>
            </a:r>
            <a:r>
              <a:rPr lang="zh-CN" altLang="en-US"/>
              <a:t> they can't guarantee a full auditorium.</a:t>
            </a:r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听力出题顺序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听力出题按照内容展开</a:t>
            </a:r>
            <a:endParaRPr lang="zh-CN" altLang="en-US"/>
          </a:p>
          <a:p>
            <a:r>
              <a:rPr lang="zh-CN" altLang="en-US"/>
              <a:t>第一题第一段，第二题第二段</a:t>
            </a:r>
            <a:r>
              <a:rPr lang="en-US" altLang="zh-CN"/>
              <a:t>……</a:t>
            </a:r>
            <a:endParaRPr lang="en-US" altLang="zh-CN"/>
          </a:p>
          <a:p>
            <a:r>
              <a:rPr lang="zh-CN" altLang="en-US"/>
              <a:t>重听题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、语气特别的部分，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、老师指导课程进展的部分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、师生的评价态度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判断出题位置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、逻辑词汇分段：论点</a:t>
            </a:r>
            <a:r>
              <a:rPr lang="en-US" altLang="zh-CN"/>
              <a:t>+</a:t>
            </a:r>
            <a:r>
              <a:rPr lang="zh-CN" altLang="en-US"/>
              <a:t>论据（</a:t>
            </a:r>
            <a:r>
              <a:rPr lang="en-US" altLang="zh-CN"/>
              <a:t>+</a:t>
            </a:r>
            <a:r>
              <a:rPr lang="zh-CN" altLang="en-US"/>
              <a:t>总结）；论点</a:t>
            </a:r>
            <a:r>
              <a:rPr lang="en-US" altLang="zh-CN"/>
              <a:t>+</a:t>
            </a:r>
            <a:r>
              <a:rPr lang="zh-CN" altLang="en-US"/>
              <a:t>解释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、逻辑关系判断考点（因果、对比、过程、态度</a:t>
            </a:r>
            <a:r>
              <a:rPr lang="en-US" altLang="zh-CN"/>
              <a:t>……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1828800" y="2286000"/>
          <a:ext cx="853313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文章位置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题目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内容</a:t>
                      </a: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题目</a:t>
                      </a: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内容</a:t>
                      </a:r>
                      <a:r>
                        <a:rPr lang="en-US" altLang="zh-CN" sz="1800">
                          <a:sym typeface="+mn-ea"/>
                        </a:rPr>
                        <a:t>2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题目</a:t>
                      </a:r>
                      <a:r>
                        <a:rPr lang="en-US" altLang="zh-CN" sz="1800">
                          <a:sym typeface="+mn-ea"/>
                        </a:rPr>
                        <a:t>2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内容</a:t>
                      </a:r>
                      <a:r>
                        <a:rPr lang="en-US" altLang="zh-CN" sz="1800">
                          <a:sym typeface="+mn-ea"/>
                        </a:rPr>
                        <a:t>3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题目</a:t>
                      </a:r>
                      <a:r>
                        <a:rPr lang="en-US" altLang="zh-CN" sz="1800">
                          <a:sym typeface="+mn-ea"/>
                        </a:rPr>
                        <a:t>3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259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内容</a:t>
                      </a:r>
                      <a:r>
                        <a:rPr lang="en-US" altLang="zh-CN" sz="1800">
                          <a:sym typeface="+mn-ea"/>
                        </a:rPr>
                        <a:t>4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题目</a:t>
                      </a:r>
                      <a:r>
                        <a:rPr lang="en-US" altLang="zh-CN" sz="1800">
                          <a:sym typeface="+mn-ea"/>
                        </a:rPr>
                        <a:t>4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内容</a:t>
                      </a:r>
                      <a:r>
                        <a:rPr lang="en-US" altLang="zh-CN" sz="1800">
                          <a:sym typeface="+mn-ea"/>
                        </a:rPr>
                        <a:t>5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题目</a:t>
                      </a:r>
                      <a:r>
                        <a:rPr lang="en-US" altLang="zh-CN" sz="1800">
                          <a:sym typeface="+mn-ea"/>
                        </a:rPr>
                        <a:t>5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不定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重听题 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 表格题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r>
              <a:rPr lang="en-US" altLang="zh-CN" sz="4800"/>
              <a:t>Impasto</a:t>
            </a:r>
            <a:endParaRPr lang="en-US" altLang="zh-CN" sz="48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定位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7238" y="1489944"/>
            <a:ext cx="9497291" cy="4427939"/>
          </a:xfrm>
        </p:spPr>
        <p:txBody>
          <a:bodyPr/>
          <a:p>
            <a:r>
              <a:rPr lang="zh-CN" altLang="en-US"/>
              <a:t>1.What is the lecture mainly about?</a:t>
            </a:r>
            <a:endParaRPr lang="zh-CN" altLang="en-US"/>
          </a:p>
          <a:p>
            <a:r>
              <a:rPr lang="zh-CN" altLang="en-US"/>
              <a:t>(A)	The different skills between impasto and oil painting</a:t>
            </a:r>
            <a:endParaRPr lang="zh-CN" altLang="en-US"/>
          </a:p>
          <a:p>
            <a:r>
              <a:rPr lang="zh-CN" altLang="en-US"/>
              <a:t>(B)	The effects of impasto techniques that artists can achieve</a:t>
            </a:r>
            <a:endParaRPr lang="zh-CN" altLang="en-US"/>
          </a:p>
          <a:p>
            <a:r>
              <a:rPr lang="zh-CN" altLang="en-US"/>
              <a:t>(C)	Reasons why the impasto texture remains experimental</a:t>
            </a:r>
            <a:endParaRPr lang="zh-CN" altLang="en-US"/>
          </a:p>
          <a:p>
            <a:r>
              <a:rPr lang="zh-CN" altLang="en-US"/>
              <a:t>(D)	Changes over time in the way impasto characteristics are created</a:t>
            </a:r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0268" y="1431524"/>
            <a:ext cx="9497291" cy="4427939"/>
          </a:xfrm>
        </p:spPr>
        <p:txBody>
          <a:bodyPr/>
          <a:p>
            <a:r>
              <a:rPr lang="en-US" altLang="zh-CN"/>
              <a:t>2.</a:t>
            </a:r>
            <a:r>
              <a:rPr lang="zh-CN" altLang="en-US"/>
              <a:t>Why does the professor mention icing on a cake?</a:t>
            </a:r>
            <a:endParaRPr lang="zh-CN" altLang="en-US"/>
          </a:p>
          <a:p>
            <a:r>
              <a:rPr lang="zh-CN" altLang="en-US"/>
              <a:t>(A)	To stress how easy it is to use the impasto technique</a:t>
            </a:r>
            <a:endParaRPr lang="zh-CN" altLang="en-US"/>
          </a:p>
          <a:p>
            <a:r>
              <a:rPr lang="zh-CN" altLang="en-US"/>
              <a:t>(B)	To claim that impasto involves the application of thin layers of paint</a:t>
            </a:r>
            <a:endParaRPr lang="zh-CN" altLang="en-US"/>
          </a:p>
          <a:p>
            <a:r>
              <a:rPr lang="zh-CN" altLang="en-US"/>
              <a:t>(C)	To make it clear that impasto should have a flat surface</a:t>
            </a:r>
            <a:endParaRPr lang="zh-CN" altLang="en-US"/>
          </a:p>
          <a:p>
            <a:r>
              <a:rPr lang="zh-CN" altLang="en-US"/>
              <a:t>(D)	To describe the type of appearance that impasto gives to a painting</a:t>
            </a:r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7238" y="1314049"/>
            <a:ext cx="9497291" cy="4427939"/>
          </a:xfrm>
        </p:spPr>
        <p:txBody>
          <a:bodyPr/>
          <a:p>
            <a:r>
              <a:rPr lang="en-US" altLang="zh-CN"/>
              <a:t>3.</a:t>
            </a:r>
            <a:r>
              <a:rPr lang="zh-CN" altLang="en-US"/>
              <a:t>According to the professor, why did fifteenth-century painters used impasto techniques?</a:t>
            </a:r>
            <a:endParaRPr lang="zh-CN" altLang="en-US"/>
          </a:p>
          <a:p>
            <a:r>
              <a:rPr lang="zh-CN" altLang="en-US"/>
              <a:t>(A)	To ensure that colors would not fade</a:t>
            </a:r>
            <a:endParaRPr lang="zh-CN" altLang="en-US"/>
          </a:p>
          <a:p>
            <a:r>
              <a:rPr lang="zh-CN" altLang="en-US"/>
              <a:t>(B)	To create deep, mysterious shadows in a painting</a:t>
            </a:r>
            <a:endParaRPr lang="zh-CN" altLang="en-US"/>
          </a:p>
          <a:p>
            <a:r>
              <a:rPr lang="zh-CN" altLang="en-US"/>
              <a:t>(C)	To give the sense that objects in a painting were reflecting light</a:t>
            </a:r>
            <a:endParaRPr lang="zh-CN" altLang="en-US"/>
          </a:p>
          <a:p>
            <a:r>
              <a:rPr lang="zh-CN" altLang="en-US"/>
              <a:t>(D)	To show the illusion of distance on a landscape painting 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9919"/>
            <a:ext cx="10515600" cy="4841199"/>
          </a:xfrm>
        </p:spPr>
        <p:txBody>
          <a:bodyPr/>
          <a:p>
            <a:r>
              <a:rPr lang="zh-CN" altLang="en-US" sz="4800"/>
              <a:t>Along with this extraordinary ability, these </a:t>
            </a:r>
            <a:r>
              <a:rPr lang="zh-CN" altLang="en-US" sz="4800" u="sng"/>
              <a:t>                              </a:t>
            </a:r>
            <a:r>
              <a:rPr lang="zh-CN" altLang="en-US" sz="4800"/>
              <a:t> and       </a:t>
            </a:r>
            <a:endParaRPr lang="zh-CN" altLang="en-US" sz="4800"/>
          </a:p>
          <a:p>
            <a:r>
              <a:rPr lang="zh-CN" altLang="en-US" sz="4800"/>
              <a:t> </a:t>
            </a:r>
            <a:r>
              <a:rPr lang="zh-CN" altLang="en-US" sz="4800" u="sng"/>
              <a:t>                             </a:t>
            </a:r>
            <a:r>
              <a:rPr lang="zh-CN" altLang="en-US" sz="4800"/>
              <a:t> geckos could also survive long sea passages on rafts, and even the force of cyclones.</a:t>
            </a:r>
            <a:endParaRPr lang="zh-CN" altLang="en-US" sz="4800"/>
          </a:p>
          <a:p>
            <a:endParaRPr lang="zh-CN" altLang="en-US" sz="4800"/>
          </a:p>
        </p:txBody>
      </p:sp>
    </p:spTree>
    <p:custDataLst>
      <p:tags r:id="rId1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7238" y="1382629"/>
            <a:ext cx="9497291" cy="4427939"/>
          </a:xfrm>
        </p:spPr>
        <p:txBody>
          <a:bodyPr/>
          <a:p>
            <a:r>
              <a:rPr lang="zh-CN" altLang="en-US"/>
              <a:t>4.Why does the professor show a painting by Van Gogh?</a:t>
            </a:r>
            <a:endParaRPr lang="zh-CN" altLang="en-US"/>
          </a:p>
          <a:p>
            <a:r>
              <a:rPr lang="zh-CN" altLang="en-US"/>
              <a:t>(A)	To explain that he is the first artist who created the impasto technique</a:t>
            </a:r>
            <a:endParaRPr lang="zh-CN" altLang="en-US"/>
          </a:p>
          <a:p>
            <a:r>
              <a:rPr lang="zh-CN" altLang="en-US"/>
              <a:t>(B)	To illustrate that he used impasto to convey motion in his work</a:t>
            </a:r>
            <a:endParaRPr lang="zh-CN" altLang="en-US"/>
          </a:p>
          <a:p>
            <a:r>
              <a:rPr lang="zh-CN" altLang="en-US"/>
              <a:t>(C)	To show the effects of a thin layer of impasto</a:t>
            </a:r>
            <a:endParaRPr lang="zh-CN" altLang="en-US"/>
          </a:p>
          <a:p>
            <a:r>
              <a:rPr lang="zh-CN" altLang="en-US"/>
              <a:t>(D)	To suggest that impasto is more effective in landscapes than in portraits</a:t>
            </a:r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7238" y="1322304"/>
            <a:ext cx="9497291" cy="4427939"/>
          </a:xfrm>
        </p:spPr>
        <p:txBody>
          <a:bodyPr>
            <a:normAutofit lnSpcReduction="10000"/>
          </a:bodyPr>
          <a:p>
            <a:r>
              <a:rPr lang="zh-CN" altLang="en-US"/>
              <a:t>5.According to the professor, why do some painters use impasto techniques today?</a:t>
            </a:r>
            <a:endParaRPr lang="zh-CN" altLang="en-US"/>
          </a:p>
          <a:p>
            <a:r>
              <a:rPr lang="zh-CN" altLang="en-US"/>
              <a:t>(A)	They have more options of tools to use than artists did in the past.</a:t>
            </a:r>
            <a:endParaRPr lang="zh-CN" altLang="en-US"/>
          </a:p>
          <a:p>
            <a:r>
              <a:rPr lang="zh-CN" altLang="en-US"/>
              <a:t>(B)	They want viewers to focus on the surface of a painting.</a:t>
            </a:r>
            <a:endParaRPr lang="zh-CN" altLang="en-US"/>
          </a:p>
          <a:p>
            <a:r>
              <a:rPr lang="zh-CN" altLang="en-US"/>
              <a:t>(C)	They are interested in changing painting styles of the past.</a:t>
            </a:r>
            <a:endParaRPr lang="zh-CN" altLang="en-US"/>
          </a:p>
          <a:p>
            <a:r>
              <a:rPr lang="zh-CN" altLang="en-US"/>
              <a:t>(D)	Their works with impasto are more precise than the works done in the past. </a:t>
            </a:r>
            <a:endParaRPr lang="zh-C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7238" y="1346434"/>
            <a:ext cx="9497291" cy="4427939"/>
          </a:xfrm>
        </p:spPr>
        <p:txBody>
          <a:bodyPr>
            <a:normAutofit fontScale="90000"/>
          </a:bodyPr>
          <a:p>
            <a:r>
              <a:rPr lang="zh-CN" altLang="en-US"/>
              <a:t>6. What two keys to using the impasto technique does the professor talk about? Click on 2 answers.</a:t>
            </a:r>
            <a:endParaRPr lang="zh-CN" altLang="en-US"/>
          </a:p>
          <a:p>
            <a:r>
              <a:rPr lang="zh-CN" altLang="en-US"/>
              <a:t> (A) Applying a large amount of paint to a canvas</a:t>
            </a:r>
            <a:endParaRPr lang="zh-CN" altLang="en-US"/>
          </a:p>
          <a:p>
            <a:r>
              <a:rPr lang="zh-CN" altLang="en-US"/>
              <a:t>(B) Pressing one layer of paint firmly into a canvas, then spreading more paint over the bottom layer </a:t>
            </a:r>
            <a:endParaRPr lang="zh-CN" altLang="en-US"/>
          </a:p>
          <a:p>
            <a:r>
              <a:rPr lang="zh-CN" altLang="en-US"/>
              <a:t>(C)Paint over bottom layer</a:t>
            </a:r>
            <a:endParaRPr lang="zh-CN" altLang="en-US"/>
          </a:p>
          <a:p>
            <a:r>
              <a:rPr lang="zh-CN" altLang="en-US"/>
              <a:t>(D)Applying paint to a canvas and then scrubbing it into the canvas </a:t>
            </a:r>
            <a:endParaRPr lang="zh-CN" altLang="en-US"/>
          </a:p>
          <a:p>
            <a:r>
              <a:rPr lang="zh-CN" altLang="en-US"/>
              <a:t>(E)Manipulating the paint with quick movements</a:t>
            </a:r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T1L1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37030"/>
            <a:ext cx="10731500" cy="4427855"/>
          </a:xfrm>
        </p:spPr>
        <p:txBody>
          <a:bodyPr/>
          <a:lstStyle/>
          <a:p>
            <a:r>
              <a:rPr lang="en-US" altLang="zh-CN" sz="3600" u="sng"/>
              <a:t>                      </a:t>
            </a:r>
            <a:r>
              <a:rPr lang="zh-CN" altLang="en-US" sz="3600"/>
              <a:t> painters tended to apply paint really </a:t>
            </a:r>
            <a:r>
              <a:rPr lang="zh-CN" altLang="en-US" sz="3600" u="sng"/>
              <a:t>            </a:t>
            </a:r>
            <a:r>
              <a:rPr lang="zh-CN" altLang="en-US" sz="3600"/>
              <a:t>, and in </a:t>
            </a:r>
            <a:r>
              <a:rPr lang="zh-CN" altLang="en-US" sz="3600" u="sng"/>
              <a:t>                     </a:t>
            </a:r>
            <a:r>
              <a:rPr lang="zh-CN" altLang="en-US" sz="3600"/>
              <a:t>, so the  </a:t>
            </a:r>
            <a:endParaRPr lang="zh-CN" altLang="en-US" sz="3600" u="sng"/>
          </a:p>
          <a:p>
            <a:r>
              <a:rPr lang="zh-CN" altLang="en-US" sz="3600" u="sng"/>
              <a:t>                </a:t>
            </a:r>
            <a:r>
              <a:rPr lang="zh-CN" altLang="en-US" sz="3600"/>
              <a:t>of the canvas was </a:t>
            </a:r>
            <a:r>
              <a:rPr lang="zh-CN" altLang="en-US" sz="3600" u="sng"/>
              <a:t>                 </a:t>
            </a:r>
            <a:r>
              <a:rPr lang="zh-CN" altLang="en-US" sz="3600"/>
              <a:t>.</a:t>
            </a:r>
            <a:endParaRPr lang="zh-CN" altLang="en-US" sz="36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968" y="1470894"/>
            <a:ext cx="9497291" cy="4427939"/>
          </a:xfrm>
        </p:spPr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</a:rPr>
              <a:t>Impressionist</a:t>
            </a:r>
            <a:r>
              <a:rPr lang="zh-CN" altLang="en-US" sz="3600"/>
              <a:t> painters tended to apply paint really </a:t>
            </a:r>
            <a:r>
              <a:rPr lang="zh-CN" altLang="en-US" sz="3600">
                <a:solidFill>
                  <a:srgbClr val="FF0000"/>
                </a:solidFill>
              </a:rPr>
              <a:t>thickly</a:t>
            </a:r>
            <a:r>
              <a:rPr lang="zh-CN" altLang="en-US" sz="3600"/>
              <a:t>, and in </a:t>
            </a:r>
            <a:r>
              <a:rPr lang="zh-CN" altLang="en-US" sz="3600">
                <a:solidFill>
                  <a:srgbClr val="FF0000"/>
                </a:solidFill>
              </a:rPr>
              <a:t>big brushstrokes</a:t>
            </a:r>
            <a:r>
              <a:rPr lang="zh-CN" altLang="en-US" sz="3600"/>
              <a:t>, so the </a:t>
            </a:r>
            <a:r>
              <a:rPr lang="zh-CN" altLang="en-US" sz="3600">
                <a:solidFill>
                  <a:srgbClr val="FF0000"/>
                </a:solidFill>
              </a:rPr>
              <a:t>texture</a:t>
            </a:r>
            <a:r>
              <a:rPr lang="zh-CN" altLang="en-US" sz="3600"/>
              <a:t> of the canvas was </a:t>
            </a:r>
            <a:r>
              <a:rPr lang="zh-CN" altLang="en-US" sz="3600">
                <a:solidFill>
                  <a:srgbClr val="FF0000"/>
                </a:solidFill>
              </a:rPr>
              <a:t>rough</a:t>
            </a:r>
            <a:r>
              <a:rPr lang="zh-CN" altLang="en-US" sz="3600"/>
              <a:t>.</a:t>
            </a:r>
            <a:endParaRPr lang="zh-CN" altLang="en-US" sz="36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诸如此类</a:t>
            </a:r>
            <a:endParaRPr lang="zh-CN" altLang="en-US"/>
          </a:p>
          <a:p>
            <a:r>
              <a:rPr lang="zh-CN" altLang="en-US"/>
              <a:t>尝试机会</a:t>
            </a:r>
            <a:endParaRPr lang="zh-CN" altLang="en-US"/>
          </a:p>
          <a:p>
            <a:r>
              <a:rPr lang="zh-CN" altLang="en-US"/>
              <a:t>勇气</a:t>
            </a:r>
            <a:endParaRPr lang="zh-CN" altLang="en-US"/>
          </a:p>
          <a:p>
            <a:r>
              <a:rPr lang="zh-CN" altLang="en-US"/>
              <a:t>瞎猜的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So I should plan to take my books </a:t>
            </a:r>
            <a:r>
              <a:rPr lang="zh-CN" altLang="en-US">
                <a:solidFill>
                  <a:srgbClr val="FF0000"/>
                </a:solidFill>
              </a:rPr>
              <a:t>and stuff </a:t>
            </a:r>
            <a:r>
              <a:rPr lang="zh-CN" altLang="en-US"/>
              <a:t>with me.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Giving everybody a fair shot</a:t>
            </a:r>
            <a:r>
              <a:rPr lang="zh-CN" altLang="en-US"/>
              <a:t>. And working together to give all of our kids a better life.</a:t>
            </a:r>
            <a:endParaRPr lang="zh-CN" altLang="en-US"/>
          </a:p>
          <a:p>
            <a:r>
              <a:rPr lang="zh-CN" altLang="en-US"/>
              <a:t>让每个人都有公平尝试机会。共同努力，为我们的子孙创造更美好的生活。</a:t>
            </a:r>
            <a:endParaRPr lang="zh-CN" altLang="en-US"/>
          </a:p>
          <a:p>
            <a:r>
              <a:rPr lang="zh-CN" altLang="en-US"/>
              <a:t>I never</a:t>
            </a:r>
            <a:r>
              <a:rPr lang="zh-CN" altLang="en-US">
                <a:solidFill>
                  <a:srgbClr val="FF0000"/>
                </a:solidFill>
              </a:rPr>
              <a:t> have the guts</a:t>
            </a:r>
            <a:r>
              <a:rPr lang="zh-CN" altLang="en-US"/>
              <a:t> to tell my parents what I really wanted.</a:t>
            </a:r>
            <a:endParaRPr lang="zh-CN" altLang="en-US"/>
          </a:p>
          <a:p>
            <a:r>
              <a:rPr lang="zh-CN" altLang="en-US"/>
              <a:t>我没有勇气告诉父母我真正想要的。</a:t>
            </a:r>
            <a:endParaRPr lang="zh-CN" altLang="en-US"/>
          </a:p>
          <a:p>
            <a:r>
              <a:rPr lang="zh-CN" altLang="en-US"/>
              <a:t>Well maybe she didn't move to Australia… maybe she just got a new job… but I'm just taking</a:t>
            </a:r>
            <a:r>
              <a:rPr lang="zh-CN" altLang="en-US">
                <a:solidFill>
                  <a:srgbClr val="FF0000"/>
                </a:solidFill>
              </a:rPr>
              <a:t> a shot in the dark</a:t>
            </a:r>
            <a:r>
              <a:rPr lang="zh-CN" altLang="en-US"/>
              <a:t>.</a:t>
            </a:r>
            <a:endParaRPr lang="zh-CN" altLang="en-US"/>
          </a:p>
          <a:p>
            <a:r>
              <a:rPr lang="zh-CN" altLang="en-US"/>
              <a:t>可能她没有搬到澳大利亚去……可能她只是换了新工作……不过这都是我瞎猜的。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完成</a:t>
            </a:r>
            <a:r>
              <a:rPr lang="en-US" altLang="zh-CN"/>
              <a:t>T46L3</a:t>
            </a:r>
            <a:r>
              <a:rPr lang="zh-CN" altLang="en-US"/>
              <a:t>，</a:t>
            </a:r>
            <a:r>
              <a:rPr lang="en-US" altLang="zh-CN"/>
              <a:t>T19L4</a:t>
            </a:r>
            <a:endParaRPr lang="en-US" altLang="zh-CN"/>
          </a:p>
          <a:p>
            <a:r>
              <a:rPr lang="zh-CN" altLang="en-US"/>
              <a:t>预习词汇</a:t>
            </a:r>
            <a:endParaRPr lang="zh-CN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>
            <p:custDataLst>
              <p:tags r:id="rId1"/>
            </p:custDataLst>
          </p:nvPr>
        </p:nvSpPr>
        <p:spPr>
          <a:xfrm>
            <a:off x="3193141" y="1973436"/>
            <a:ext cx="5805718" cy="2911129"/>
          </a:xfrm>
          <a:custGeom>
            <a:avLst/>
            <a:gdLst/>
            <a:ahLst/>
            <a:cxnLst/>
            <a:rect l="l" t="t" r="r" b="b"/>
            <a:pathLst>
              <a:path w="2785244" h="1395934">
                <a:moveTo>
                  <a:pt x="2035820" y="1385218"/>
                </a:moveTo>
                <a:lnTo>
                  <a:pt x="2035820" y="1387227"/>
                </a:lnTo>
                <a:lnTo>
                  <a:pt x="2037159" y="1387227"/>
                </a:lnTo>
                <a:lnTo>
                  <a:pt x="2037159" y="1385218"/>
                </a:lnTo>
                <a:close/>
                <a:moveTo>
                  <a:pt x="967234" y="1381869"/>
                </a:moveTo>
                <a:lnTo>
                  <a:pt x="967904" y="1383209"/>
                </a:lnTo>
                <a:lnTo>
                  <a:pt x="967904" y="1383878"/>
                </a:lnTo>
                <a:lnTo>
                  <a:pt x="967234" y="1383878"/>
                </a:lnTo>
                <a:cubicBezTo>
                  <a:pt x="966341" y="1383878"/>
                  <a:pt x="965894" y="1383432"/>
                  <a:pt x="965894" y="1382539"/>
                </a:cubicBezTo>
                <a:close/>
                <a:moveTo>
                  <a:pt x="914995" y="1380195"/>
                </a:moveTo>
                <a:lnTo>
                  <a:pt x="914995" y="1381869"/>
                </a:lnTo>
                <a:lnTo>
                  <a:pt x="921692" y="1381869"/>
                </a:lnTo>
                <a:lnTo>
                  <a:pt x="921692" y="1380195"/>
                </a:lnTo>
                <a:close/>
                <a:moveTo>
                  <a:pt x="2035820" y="1379190"/>
                </a:moveTo>
                <a:lnTo>
                  <a:pt x="2035820" y="1381200"/>
                </a:lnTo>
                <a:lnTo>
                  <a:pt x="2037159" y="1381200"/>
                </a:lnTo>
                <a:lnTo>
                  <a:pt x="2037159" y="1379190"/>
                </a:lnTo>
                <a:close/>
                <a:moveTo>
                  <a:pt x="2061269" y="1377181"/>
                </a:moveTo>
                <a:cubicBezTo>
                  <a:pt x="2061269" y="1378521"/>
                  <a:pt x="2060823" y="1379190"/>
                  <a:pt x="2059930" y="1379190"/>
                </a:cubicBezTo>
                <a:lnTo>
                  <a:pt x="2059930" y="1383209"/>
                </a:lnTo>
                <a:lnTo>
                  <a:pt x="2061269" y="1383209"/>
                </a:lnTo>
                <a:lnTo>
                  <a:pt x="2061269" y="1379190"/>
                </a:lnTo>
                <a:lnTo>
                  <a:pt x="2062609" y="1379190"/>
                </a:lnTo>
                <a:lnTo>
                  <a:pt x="2062609" y="1377181"/>
                </a:lnTo>
                <a:close/>
                <a:moveTo>
                  <a:pt x="1953443" y="1375507"/>
                </a:moveTo>
                <a:lnTo>
                  <a:pt x="1954783" y="1375507"/>
                </a:lnTo>
                <a:lnTo>
                  <a:pt x="1954783" y="1377181"/>
                </a:lnTo>
                <a:cubicBezTo>
                  <a:pt x="1953890" y="1377181"/>
                  <a:pt x="1953443" y="1376735"/>
                  <a:pt x="1953443" y="1375842"/>
                </a:cubicBezTo>
                <a:close/>
                <a:moveTo>
                  <a:pt x="941115" y="1373163"/>
                </a:moveTo>
                <a:lnTo>
                  <a:pt x="941115" y="1375172"/>
                </a:lnTo>
                <a:lnTo>
                  <a:pt x="946472" y="1375172"/>
                </a:lnTo>
                <a:lnTo>
                  <a:pt x="946472" y="1373163"/>
                </a:lnTo>
                <a:close/>
                <a:moveTo>
                  <a:pt x="1927324" y="1370819"/>
                </a:moveTo>
                <a:lnTo>
                  <a:pt x="1927324" y="1373163"/>
                </a:lnTo>
                <a:lnTo>
                  <a:pt x="1928663" y="1373163"/>
                </a:lnTo>
                <a:lnTo>
                  <a:pt x="1928663" y="1370819"/>
                </a:lnTo>
                <a:close/>
                <a:moveTo>
                  <a:pt x="2064618" y="1369144"/>
                </a:moveTo>
                <a:lnTo>
                  <a:pt x="2065957" y="1369144"/>
                </a:lnTo>
                <a:lnTo>
                  <a:pt x="2065957" y="1369479"/>
                </a:lnTo>
                <a:cubicBezTo>
                  <a:pt x="2065957" y="1370372"/>
                  <a:pt x="2065511" y="1370819"/>
                  <a:pt x="2064618" y="1370819"/>
                </a:cubicBezTo>
                <a:close/>
                <a:moveTo>
                  <a:pt x="1978893" y="1368475"/>
                </a:moveTo>
                <a:lnTo>
                  <a:pt x="1978893" y="1370819"/>
                </a:lnTo>
                <a:lnTo>
                  <a:pt x="1980902" y="1370819"/>
                </a:lnTo>
                <a:lnTo>
                  <a:pt x="1980902" y="1368475"/>
                </a:lnTo>
                <a:close/>
                <a:moveTo>
                  <a:pt x="1555402" y="1368475"/>
                </a:moveTo>
                <a:cubicBezTo>
                  <a:pt x="1555402" y="1370707"/>
                  <a:pt x="1554733" y="1371823"/>
                  <a:pt x="1553393" y="1371823"/>
                </a:cubicBezTo>
                <a:lnTo>
                  <a:pt x="1553393" y="1374167"/>
                </a:lnTo>
                <a:lnTo>
                  <a:pt x="1560090" y="1374167"/>
                </a:lnTo>
                <a:lnTo>
                  <a:pt x="1560090" y="1371823"/>
                </a:lnTo>
                <a:cubicBezTo>
                  <a:pt x="1558751" y="1371823"/>
                  <a:pt x="1558081" y="1370707"/>
                  <a:pt x="1558081" y="1368475"/>
                </a:cubicBezTo>
                <a:close/>
                <a:moveTo>
                  <a:pt x="967234" y="1368140"/>
                </a:moveTo>
                <a:lnTo>
                  <a:pt x="967904" y="1368140"/>
                </a:lnTo>
                <a:lnTo>
                  <a:pt x="967904" y="1371823"/>
                </a:lnTo>
                <a:cubicBezTo>
                  <a:pt x="967904" y="1372716"/>
                  <a:pt x="967457" y="1373163"/>
                  <a:pt x="966564" y="1373163"/>
                </a:cubicBezTo>
                <a:lnTo>
                  <a:pt x="965894" y="1371823"/>
                </a:lnTo>
                <a:lnTo>
                  <a:pt x="965894" y="1369479"/>
                </a:lnTo>
                <a:cubicBezTo>
                  <a:pt x="966118" y="1368586"/>
                  <a:pt x="966564" y="1368140"/>
                  <a:pt x="967234" y="1368140"/>
                </a:cubicBezTo>
                <a:close/>
                <a:moveTo>
                  <a:pt x="2040508" y="1366800"/>
                </a:moveTo>
                <a:cubicBezTo>
                  <a:pt x="2040508" y="1367917"/>
                  <a:pt x="2040061" y="1368475"/>
                  <a:pt x="2039168" y="1368475"/>
                </a:cubicBezTo>
                <a:lnTo>
                  <a:pt x="2033810" y="1368475"/>
                </a:lnTo>
                <a:lnTo>
                  <a:pt x="2033810" y="1374837"/>
                </a:lnTo>
                <a:cubicBezTo>
                  <a:pt x="2035150" y="1374837"/>
                  <a:pt x="2035820" y="1375618"/>
                  <a:pt x="2035820" y="1377181"/>
                </a:cubicBezTo>
                <a:lnTo>
                  <a:pt x="2037159" y="1377181"/>
                </a:lnTo>
                <a:cubicBezTo>
                  <a:pt x="2037159" y="1375842"/>
                  <a:pt x="2038498" y="1373944"/>
                  <a:pt x="2041177" y="1371488"/>
                </a:cubicBezTo>
                <a:lnTo>
                  <a:pt x="2041847" y="1370149"/>
                </a:lnTo>
                <a:lnTo>
                  <a:pt x="2041847" y="1366800"/>
                </a:lnTo>
                <a:close/>
                <a:moveTo>
                  <a:pt x="919683" y="1366466"/>
                </a:moveTo>
                <a:lnTo>
                  <a:pt x="919683" y="1368140"/>
                </a:lnTo>
                <a:lnTo>
                  <a:pt x="921692" y="1368140"/>
                </a:lnTo>
                <a:lnTo>
                  <a:pt x="921692" y="1366466"/>
                </a:lnTo>
                <a:close/>
                <a:moveTo>
                  <a:pt x="1625054" y="1365126"/>
                </a:moveTo>
                <a:lnTo>
                  <a:pt x="1625054" y="1368475"/>
                </a:lnTo>
                <a:lnTo>
                  <a:pt x="1627063" y="1368475"/>
                </a:lnTo>
                <a:lnTo>
                  <a:pt x="1627063" y="1365126"/>
                </a:lnTo>
                <a:close/>
                <a:moveTo>
                  <a:pt x="2048544" y="1364456"/>
                </a:moveTo>
                <a:lnTo>
                  <a:pt x="2048544" y="1368475"/>
                </a:lnTo>
                <a:lnTo>
                  <a:pt x="2049884" y="1368475"/>
                </a:lnTo>
                <a:cubicBezTo>
                  <a:pt x="2049884" y="1367359"/>
                  <a:pt x="2050554" y="1366800"/>
                  <a:pt x="2051893" y="1366800"/>
                </a:cubicBezTo>
                <a:lnTo>
                  <a:pt x="2051893" y="1364456"/>
                </a:lnTo>
                <a:close/>
                <a:moveTo>
                  <a:pt x="987326" y="1363787"/>
                </a:moveTo>
                <a:lnTo>
                  <a:pt x="987326" y="1370819"/>
                </a:lnTo>
                <a:lnTo>
                  <a:pt x="982638" y="1370819"/>
                </a:lnTo>
                <a:lnTo>
                  <a:pt x="982638" y="1373163"/>
                </a:lnTo>
                <a:lnTo>
                  <a:pt x="987326" y="1373163"/>
                </a:lnTo>
                <a:cubicBezTo>
                  <a:pt x="987326" y="1371377"/>
                  <a:pt x="988219" y="1370372"/>
                  <a:pt x="990005" y="1370149"/>
                </a:cubicBezTo>
                <a:cubicBezTo>
                  <a:pt x="990005" y="1368810"/>
                  <a:pt x="990674" y="1368140"/>
                  <a:pt x="992014" y="1368140"/>
                </a:cubicBezTo>
                <a:lnTo>
                  <a:pt x="992014" y="1363787"/>
                </a:lnTo>
                <a:close/>
                <a:moveTo>
                  <a:pt x="951160" y="1363787"/>
                </a:moveTo>
                <a:lnTo>
                  <a:pt x="951160" y="1366466"/>
                </a:lnTo>
                <a:lnTo>
                  <a:pt x="953839" y="1366466"/>
                </a:lnTo>
                <a:lnTo>
                  <a:pt x="953839" y="1363787"/>
                </a:lnTo>
                <a:close/>
                <a:moveTo>
                  <a:pt x="2079352" y="1362782"/>
                </a:moveTo>
                <a:lnTo>
                  <a:pt x="2079352" y="1367805"/>
                </a:lnTo>
                <a:cubicBezTo>
                  <a:pt x="2080245" y="1368921"/>
                  <a:pt x="2080691" y="1369926"/>
                  <a:pt x="2080691" y="1370819"/>
                </a:cubicBezTo>
                <a:lnTo>
                  <a:pt x="2082031" y="1370819"/>
                </a:lnTo>
                <a:lnTo>
                  <a:pt x="2082031" y="1362782"/>
                </a:lnTo>
                <a:close/>
                <a:moveTo>
                  <a:pt x="795784" y="1362112"/>
                </a:moveTo>
                <a:lnTo>
                  <a:pt x="795784" y="1363787"/>
                </a:lnTo>
                <a:cubicBezTo>
                  <a:pt x="797570" y="1363787"/>
                  <a:pt x="798463" y="1364233"/>
                  <a:pt x="798463" y="1365126"/>
                </a:cubicBezTo>
                <a:lnTo>
                  <a:pt x="798463" y="1368140"/>
                </a:lnTo>
                <a:lnTo>
                  <a:pt x="793775" y="1368140"/>
                </a:lnTo>
                <a:lnTo>
                  <a:pt x="793775" y="1373163"/>
                </a:lnTo>
                <a:lnTo>
                  <a:pt x="801142" y="1373163"/>
                </a:lnTo>
                <a:lnTo>
                  <a:pt x="801142" y="1370819"/>
                </a:lnTo>
                <a:cubicBezTo>
                  <a:pt x="799356" y="1370819"/>
                  <a:pt x="798463" y="1370372"/>
                  <a:pt x="798463" y="1369479"/>
                </a:cubicBezTo>
                <a:lnTo>
                  <a:pt x="798463" y="1368140"/>
                </a:lnTo>
                <a:lnTo>
                  <a:pt x="801142" y="1368140"/>
                </a:lnTo>
                <a:lnTo>
                  <a:pt x="801142" y="1362112"/>
                </a:lnTo>
                <a:close/>
                <a:moveTo>
                  <a:pt x="1978893" y="1360438"/>
                </a:moveTo>
                <a:lnTo>
                  <a:pt x="1978893" y="1362782"/>
                </a:lnTo>
                <a:lnTo>
                  <a:pt x="1980902" y="1362782"/>
                </a:lnTo>
                <a:lnTo>
                  <a:pt x="1980902" y="1360438"/>
                </a:lnTo>
                <a:close/>
                <a:moveTo>
                  <a:pt x="771674" y="1359433"/>
                </a:moveTo>
                <a:lnTo>
                  <a:pt x="771674" y="1362112"/>
                </a:lnTo>
                <a:lnTo>
                  <a:pt x="774353" y="1362112"/>
                </a:lnTo>
                <a:lnTo>
                  <a:pt x="774353" y="1359433"/>
                </a:lnTo>
                <a:close/>
                <a:moveTo>
                  <a:pt x="2046535" y="1358094"/>
                </a:moveTo>
                <a:lnTo>
                  <a:pt x="2046535" y="1360438"/>
                </a:lnTo>
                <a:lnTo>
                  <a:pt x="2048544" y="1360438"/>
                </a:lnTo>
                <a:lnTo>
                  <a:pt x="2048544" y="1358094"/>
                </a:lnTo>
                <a:close/>
                <a:moveTo>
                  <a:pt x="2038498" y="1358094"/>
                </a:moveTo>
                <a:lnTo>
                  <a:pt x="2038498" y="1360438"/>
                </a:lnTo>
                <a:lnTo>
                  <a:pt x="2040508" y="1360438"/>
                </a:lnTo>
                <a:lnTo>
                  <a:pt x="2040508" y="1358094"/>
                </a:lnTo>
                <a:close/>
                <a:moveTo>
                  <a:pt x="2088728" y="1351732"/>
                </a:moveTo>
                <a:lnTo>
                  <a:pt x="2088728" y="1353741"/>
                </a:lnTo>
                <a:lnTo>
                  <a:pt x="2090067" y="1355415"/>
                </a:lnTo>
                <a:lnTo>
                  <a:pt x="2088728" y="1357089"/>
                </a:lnTo>
                <a:lnTo>
                  <a:pt x="2088728" y="1358094"/>
                </a:lnTo>
                <a:lnTo>
                  <a:pt x="2092077" y="1358094"/>
                </a:lnTo>
                <a:lnTo>
                  <a:pt x="2092077" y="1351732"/>
                </a:lnTo>
                <a:close/>
                <a:moveTo>
                  <a:pt x="2043856" y="1351732"/>
                </a:moveTo>
                <a:lnTo>
                  <a:pt x="2043856" y="1358094"/>
                </a:lnTo>
                <a:lnTo>
                  <a:pt x="2045196" y="1358094"/>
                </a:lnTo>
                <a:lnTo>
                  <a:pt x="2045196" y="1351732"/>
                </a:lnTo>
                <a:close/>
                <a:moveTo>
                  <a:pt x="1492448" y="1350392"/>
                </a:moveTo>
                <a:lnTo>
                  <a:pt x="1492448" y="1357089"/>
                </a:lnTo>
                <a:lnTo>
                  <a:pt x="1494457" y="1357089"/>
                </a:lnTo>
                <a:lnTo>
                  <a:pt x="1494457" y="1350392"/>
                </a:lnTo>
                <a:close/>
                <a:moveTo>
                  <a:pt x="1486421" y="1350392"/>
                </a:moveTo>
                <a:lnTo>
                  <a:pt x="1486421" y="1353741"/>
                </a:lnTo>
                <a:lnTo>
                  <a:pt x="1488430" y="1353741"/>
                </a:lnTo>
                <a:lnTo>
                  <a:pt x="1488430" y="1350392"/>
                </a:lnTo>
                <a:close/>
                <a:moveTo>
                  <a:pt x="2049884" y="1350057"/>
                </a:moveTo>
                <a:cubicBezTo>
                  <a:pt x="2049884" y="1351173"/>
                  <a:pt x="2049437" y="1351732"/>
                  <a:pt x="2048544" y="1351732"/>
                </a:cubicBezTo>
                <a:lnTo>
                  <a:pt x="2048544" y="1354076"/>
                </a:lnTo>
                <a:lnTo>
                  <a:pt x="2049884" y="1354076"/>
                </a:lnTo>
                <a:cubicBezTo>
                  <a:pt x="2049884" y="1352513"/>
                  <a:pt x="2050554" y="1351732"/>
                  <a:pt x="2051893" y="1351732"/>
                </a:cubicBezTo>
                <a:lnTo>
                  <a:pt x="2051893" y="1350057"/>
                </a:lnTo>
                <a:close/>
                <a:moveTo>
                  <a:pt x="1938709" y="1350057"/>
                </a:moveTo>
                <a:lnTo>
                  <a:pt x="1938709" y="1351732"/>
                </a:lnTo>
                <a:lnTo>
                  <a:pt x="1940049" y="1351732"/>
                </a:lnTo>
                <a:lnTo>
                  <a:pt x="1940049" y="1350057"/>
                </a:lnTo>
                <a:close/>
                <a:moveTo>
                  <a:pt x="2053232" y="1348048"/>
                </a:moveTo>
                <a:lnTo>
                  <a:pt x="2053232" y="1350057"/>
                </a:lnTo>
                <a:lnTo>
                  <a:pt x="2054572" y="1350057"/>
                </a:lnTo>
                <a:lnTo>
                  <a:pt x="2054572" y="1348048"/>
                </a:lnTo>
                <a:close/>
                <a:moveTo>
                  <a:pt x="2035820" y="1348048"/>
                </a:moveTo>
                <a:lnTo>
                  <a:pt x="2035820" y="1354076"/>
                </a:lnTo>
                <a:lnTo>
                  <a:pt x="2037159" y="1354076"/>
                </a:lnTo>
                <a:lnTo>
                  <a:pt x="2037159" y="1348048"/>
                </a:lnTo>
                <a:close/>
                <a:moveTo>
                  <a:pt x="1967507" y="1348048"/>
                </a:moveTo>
                <a:lnTo>
                  <a:pt x="1967507" y="1350057"/>
                </a:lnTo>
                <a:lnTo>
                  <a:pt x="1969517" y="1350057"/>
                </a:lnTo>
                <a:lnTo>
                  <a:pt x="1969517" y="1348048"/>
                </a:lnTo>
                <a:close/>
                <a:moveTo>
                  <a:pt x="1964159" y="1348048"/>
                </a:moveTo>
                <a:lnTo>
                  <a:pt x="1964159" y="1350057"/>
                </a:lnTo>
                <a:lnTo>
                  <a:pt x="1966168" y="1350057"/>
                </a:lnTo>
                <a:lnTo>
                  <a:pt x="1966168" y="1348048"/>
                </a:lnTo>
                <a:close/>
                <a:moveTo>
                  <a:pt x="2120875" y="1346039"/>
                </a:moveTo>
                <a:lnTo>
                  <a:pt x="2120875" y="1350057"/>
                </a:lnTo>
                <a:lnTo>
                  <a:pt x="2122884" y="1350057"/>
                </a:lnTo>
                <a:lnTo>
                  <a:pt x="2122884" y="1346039"/>
                </a:lnTo>
                <a:close/>
                <a:moveTo>
                  <a:pt x="1928663" y="1346039"/>
                </a:moveTo>
                <a:lnTo>
                  <a:pt x="1928663" y="1348048"/>
                </a:lnTo>
                <a:lnTo>
                  <a:pt x="1930673" y="1348048"/>
                </a:lnTo>
                <a:lnTo>
                  <a:pt x="1930673" y="1346039"/>
                </a:lnTo>
                <a:close/>
                <a:moveTo>
                  <a:pt x="1619026" y="1344699"/>
                </a:moveTo>
                <a:lnTo>
                  <a:pt x="1619026" y="1348048"/>
                </a:lnTo>
                <a:lnTo>
                  <a:pt x="1621036" y="1348048"/>
                </a:lnTo>
                <a:lnTo>
                  <a:pt x="1621036" y="1344699"/>
                </a:lnTo>
                <a:close/>
                <a:moveTo>
                  <a:pt x="2077343" y="1344030"/>
                </a:moveTo>
                <a:cubicBezTo>
                  <a:pt x="2077343" y="1345816"/>
                  <a:pt x="2076226" y="1346709"/>
                  <a:pt x="2073994" y="1346709"/>
                </a:cubicBezTo>
                <a:lnTo>
                  <a:pt x="2072655" y="1348383"/>
                </a:lnTo>
                <a:lnTo>
                  <a:pt x="2072655" y="1350057"/>
                </a:lnTo>
                <a:cubicBezTo>
                  <a:pt x="2075780" y="1350057"/>
                  <a:pt x="2077343" y="1351397"/>
                  <a:pt x="2077343" y="1354076"/>
                </a:cubicBezTo>
                <a:lnTo>
                  <a:pt x="2079352" y="1354076"/>
                </a:lnTo>
                <a:lnTo>
                  <a:pt x="2079352" y="1344030"/>
                </a:lnTo>
                <a:close/>
                <a:moveTo>
                  <a:pt x="2035820" y="1344030"/>
                </a:moveTo>
                <a:lnTo>
                  <a:pt x="2035820" y="1346039"/>
                </a:lnTo>
                <a:lnTo>
                  <a:pt x="2037159" y="1346039"/>
                </a:lnTo>
                <a:lnTo>
                  <a:pt x="2037159" y="1344030"/>
                </a:lnTo>
                <a:close/>
                <a:moveTo>
                  <a:pt x="805830" y="1344030"/>
                </a:moveTo>
                <a:lnTo>
                  <a:pt x="805830" y="1345704"/>
                </a:lnTo>
                <a:lnTo>
                  <a:pt x="807839" y="1345704"/>
                </a:lnTo>
                <a:lnTo>
                  <a:pt x="807839" y="1344030"/>
                </a:lnTo>
                <a:close/>
                <a:moveTo>
                  <a:pt x="2040508" y="1341686"/>
                </a:moveTo>
                <a:lnTo>
                  <a:pt x="2040508" y="1344030"/>
                </a:lnTo>
                <a:lnTo>
                  <a:pt x="2041847" y="1344030"/>
                </a:lnTo>
                <a:lnTo>
                  <a:pt x="2041847" y="1341686"/>
                </a:lnTo>
                <a:close/>
                <a:moveTo>
                  <a:pt x="1508522" y="1341686"/>
                </a:moveTo>
                <a:lnTo>
                  <a:pt x="1508522" y="1344699"/>
                </a:lnTo>
                <a:lnTo>
                  <a:pt x="1510531" y="1344699"/>
                </a:lnTo>
                <a:lnTo>
                  <a:pt x="1510531" y="1341686"/>
                </a:lnTo>
                <a:close/>
                <a:moveTo>
                  <a:pt x="1473696" y="1339007"/>
                </a:moveTo>
                <a:lnTo>
                  <a:pt x="1474366" y="1340681"/>
                </a:lnTo>
                <a:lnTo>
                  <a:pt x="1474366" y="1343025"/>
                </a:lnTo>
                <a:cubicBezTo>
                  <a:pt x="1474366" y="1344141"/>
                  <a:pt x="1473919" y="1344699"/>
                  <a:pt x="1473026" y="1344699"/>
                </a:cubicBezTo>
                <a:lnTo>
                  <a:pt x="1472356" y="1344699"/>
                </a:lnTo>
                <a:lnTo>
                  <a:pt x="1472356" y="1340681"/>
                </a:lnTo>
                <a:cubicBezTo>
                  <a:pt x="1472580" y="1339565"/>
                  <a:pt x="1473026" y="1339007"/>
                  <a:pt x="1473696" y="1339007"/>
                </a:cubicBezTo>
                <a:close/>
                <a:moveTo>
                  <a:pt x="1923975" y="1337667"/>
                </a:moveTo>
                <a:lnTo>
                  <a:pt x="1923975" y="1340011"/>
                </a:lnTo>
                <a:lnTo>
                  <a:pt x="1925984" y="1340011"/>
                </a:lnTo>
                <a:lnTo>
                  <a:pt x="1925984" y="1337667"/>
                </a:lnTo>
                <a:close/>
                <a:moveTo>
                  <a:pt x="2046535" y="1335993"/>
                </a:moveTo>
                <a:cubicBezTo>
                  <a:pt x="2046535" y="1336439"/>
                  <a:pt x="2046089" y="1337109"/>
                  <a:pt x="2045196" y="1338002"/>
                </a:cubicBezTo>
                <a:lnTo>
                  <a:pt x="2045196" y="1339342"/>
                </a:lnTo>
                <a:lnTo>
                  <a:pt x="2046535" y="1341016"/>
                </a:lnTo>
                <a:lnTo>
                  <a:pt x="2046535" y="1344030"/>
                </a:lnTo>
                <a:lnTo>
                  <a:pt x="2049884" y="1344030"/>
                </a:lnTo>
                <a:lnTo>
                  <a:pt x="2049884" y="1338002"/>
                </a:lnTo>
                <a:cubicBezTo>
                  <a:pt x="2048991" y="1337109"/>
                  <a:pt x="2048544" y="1336439"/>
                  <a:pt x="2048544" y="1335993"/>
                </a:cubicBezTo>
                <a:close/>
                <a:moveTo>
                  <a:pt x="2033810" y="1335993"/>
                </a:moveTo>
                <a:lnTo>
                  <a:pt x="2033810" y="1337667"/>
                </a:lnTo>
                <a:lnTo>
                  <a:pt x="2038498" y="1337667"/>
                </a:lnTo>
                <a:lnTo>
                  <a:pt x="2038498" y="1335993"/>
                </a:lnTo>
                <a:close/>
                <a:moveTo>
                  <a:pt x="1647825" y="1335658"/>
                </a:moveTo>
                <a:lnTo>
                  <a:pt x="1647825" y="1339007"/>
                </a:lnTo>
                <a:lnTo>
                  <a:pt x="1649834" y="1339007"/>
                </a:lnTo>
                <a:lnTo>
                  <a:pt x="1649834" y="1335658"/>
                </a:lnTo>
                <a:close/>
                <a:moveTo>
                  <a:pt x="2029122" y="1333649"/>
                </a:moveTo>
                <a:lnTo>
                  <a:pt x="2029122" y="1337667"/>
                </a:lnTo>
                <a:lnTo>
                  <a:pt x="2030462" y="1337667"/>
                </a:lnTo>
                <a:lnTo>
                  <a:pt x="2030462" y="1333649"/>
                </a:lnTo>
                <a:close/>
                <a:moveTo>
                  <a:pt x="917004" y="1331975"/>
                </a:moveTo>
                <a:lnTo>
                  <a:pt x="917004" y="1334654"/>
                </a:lnTo>
                <a:lnTo>
                  <a:pt x="921692" y="1334654"/>
                </a:lnTo>
                <a:lnTo>
                  <a:pt x="921692" y="1331975"/>
                </a:lnTo>
                <a:close/>
                <a:moveTo>
                  <a:pt x="2120875" y="1331305"/>
                </a:moveTo>
                <a:cubicBezTo>
                  <a:pt x="2120875" y="1332198"/>
                  <a:pt x="2120428" y="1333202"/>
                  <a:pt x="2119535" y="1334319"/>
                </a:cubicBezTo>
                <a:lnTo>
                  <a:pt x="2119535" y="1337667"/>
                </a:lnTo>
                <a:lnTo>
                  <a:pt x="2120875" y="1337667"/>
                </a:lnTo>
                <a:cubicBezTo>
                  <a:pt x="2120875" y="1336551"/>
                  <a:pt x="2121991" y="1335993"/>
                  <a:pt x="2124223" y="1335993"/>
                </a:cubicBezTo>
                <a:lnTo>
                  <a:pt x="2124223" y="1331305"/>
                </a:lnTo>
                <a:close/>
                <a:moveTo>
                  <a:pt x="1962819" y="1331305"/>
                </a:moveTo>
                <a:cubicBezTo>
                  <a:pt x="1962819" y="1332198"/>
                  <a:pt x="1962373" y="1333202"/>
                  <a:pt x="1961480" y="1334319"/>
                </a:cubicBezTo>
                <a:lnTo>
                  <a:pt x="1961480" y="1337667"/>
                </a:lnTo>
                <a:lnTo>
                  <a:pt x="1962819" y="1337667"/>
                </a:lnTo>
                <a:cubicBezTo>
                  <a:pt x="1962819" y="1336998"/>
                  <a:pt x="1963266" y="1336216"/>
                  <a:pt x="1964159" y="1335323"/>
                </a:cubicBezTo>
                <a:lnTo>
                  <a:pt x="1964159" y="1331305"/>
                </a:lnTo>
                <a:close/>
                <a:moveTo>
                  <a:pt x="936426" y="1330300"/>
                </a:moveTo>
                <a:lnTo>
                  <a:pt x="936426" y="1336998"/>
                </a:lnTo>
                <a:cubicBezTo>
                  <a:pt x="938212" y="1336998"/>
                  <a:pt x="939105" y="1337667"/>
                  <a:pt x="939105" y="1339007"/>
                </a:cubicBezTo>
                <a:lnTo>
                  <a:pt x="941115" y="1339007"/>
                </a:lnTo>
                <a:lnTo>
                  <a:pt x="941115" y="1336998"/>
                </a:lnTo>
                <a:lnTo>
                  <a:pt x="939105" y="1336998"/>
                </a:lnTo>
                <a:lnTo>
                  <a:pt x="939105" y="1330300"/>
                </a:lnTo>
                <a:close/>
                <a:moveTo>
                  <a:pt x="2051893" y="1329631"/>
                </a:moveTo>
                <a:lnTo>
                  <a:pt x="2051893" y="1331305"/>
                </a:lnTo>
                <a:lnTo>
                  <a:pt x="2054572" y="1331305"/>
                </a:lnTo>
                <a:lnTo>
                  <a:pt x="2054572" y="1329631"/>
                </a:lnTo>
                <a:close/>
                <a:moveTo>
                  <a:pt x="2069306" y="1324942"/>
                </a:moveTo>
                <a:lnTo>
                  <a:pt x="2069306" y="1328961"/>
                </a:lnTo>
                <a:lnTo>
                  <a:pt x="2067966" y="1328961"/>
                </a:lnTo>
                <a:lnTo>
                  <a:pt x="2067966" y="1326282"/>
                </a:lnTo>
                <a:cubicBezTo>
                  <a:pt x="2068190" y="1325389"/>
                  <a:pt x="2068636" y="1324942"/>
                  <a:pt x="2069306" y="1324942"/>
                </a:cubicBezTo>
                <a:close/>
                <a:moveTo>
                  <a:pt x="2119535" y="1323268"/>
                </a:moveTo>
                <a:lnTo>
                  <a:pt x="2119535" y="1329631"/>
                </a:lnTo>
                <a:lnTo>
                  <a:pt x="2120875" y="1329631"/>
                </a:lnTo>
                <a:lnTo>
                  <a:pt x="2120875" y="1326282"/>
                </a:lnTo>
                <a:cubicBezTo>
                  <a:pt x="2120875" y="1325389"/>
                  <a:pt x="2121545" y="1324942"/>
                  <a:pt x="2122884" y="1324942"/>
                </a:cubicBezTo>
                <a:lnTo>
                  <a:pt x="2122884" y="1323268"/>
                </a:lnTo>
                <a:close/>
                <a:moveTo>
                  <a:pt x="2037159" y="1323268"/>
                </a:moveTo>
                <a:lnTo>
                  <a:pt x="2037159" y="1324942"/>
                </a:lnTo>
                <a:lnTo>
                  <a:pt x="2038498" y="1324942"/>
                </a:lnTo>
                <a:lnTo>
                  <a:pt x="2038498" y="1323268"/>
                </a:lnTo>
                <a:close/>
                <a:moveTo>
                  <a:pt x="1353815" y="1321259"/>
                </a:moveTo>
                <a:lnTo>
                  <a:pt x="1353815" y="1324273"/>
                </a:lnTo>
                <a:lnTo>
                  <a:pt x="1355824" y="1324273"/>
                </a:lnTo>
                <a:lnTo>
                  <a:pt x="1355824" y="1321259"/>
                </a:lnTo>
                <a:close/>
                <a:moveTo>
                  <a:pt x="2082031" y="1320924"/>
                </a:moveTo>
                <a:lnTo>
                  <a:pt x="2082031" y="1327287"/>
                </a:lnTo>
                <a:lnTo>
                  <a:pt x="2079352" y="1327287"/>
                </a:lnTo>
                <a:lnTo>
                  <a:pt x="2079352" y="1329631"/>
                </a:lnTo>
                <a:lnTo>
                  <a:pt x="2082031" y="1329631"/>
                </a:lnTo>
                <a:cubicBezTo>
                  <a:pt x="2082031" y="1328738"/>
                  <a:pt x="2082700" y="1327621"/>
                  <a:pt x="2084040" y="1326282"/>
                </a:cubicBezTo>
                <a:lnTo>
                  <a:pt x="2085379" y="1324273"/>
                </a:lnTo>
                <a:lnTo>
                  <a:pt x="2085379" y="1320924"/>
                </a:lnTo>
                <a:close/>
                <a:moveTo>
                  <a:pt x="2057921" y="1320924"/>
                </a:moveTo>
                <a:lnTo>
                  <a:pt x="2057921" y="1323268"/>
                </a:lnTo>
                <a:lnTo>
                  <a:pt x="2059930" y="1323268"/>
                </a:lnTo>
                <a:lnTo>
                  <a:pt x="2059930" y="1320924"/>
                </a:lnTo>
                <a:close/>
                <a:moveTo>
                  <a:pt x="810518" y="1320924"/>
                </a:moveTo>
                <a:lnTo>
                  <a:pt x="810518" y="1323268"/>
                </a:lnTo>
                <a:lnTo>
                  <a:pt x="815206" y="1323268"/>
                </a:lnTo>
                <a:lnTo>
                  <a:pt x="815206" y="1320924"/>
                </a:lnTo>
                <a:close/>
                <a:moveTo>
                  <a:pt x="1954783" y="1319250"/>
                </a:moveTo>
                <a:lnTo>
                  <a:pt x="1954783" y="1320589"/>
                </a:lnTo>
                <a:lnTo>
                  <a:pt x="1956122" y="1322264"/>
                </a:lnTo>
                <a:lnTo>
                  <a:pt x="1956122" y="1324942"/>
                </a:lnTo>
                <a:lnTo>
                  <a:pt x="1953443" y="1324942"/>
                </a:lnTo>
                <a:lnTo>
                  <a:pt x="1953443" y="1329631"/>
                </a:lnTo>
                <a:lnTo>
                  <a:pt x="1958131" y="1329631"/>
                </a:lnTo>
                <a:lnTo>
                  <a:pt x="1958131" y="1327287"/>
                </a:lnTo>
                <a:cubicBezTo>
                  <a:pt x="1956792" y="1327287"/>
                  <a:pt x="1956122" y="1326952"/>
                  <a:pt x="1956122" y="1326282"/>
                </a:cubicBezTo>
                <a:lnTo>
                  <a:pt x="1956122" y="1324942"/>
                </a:lnTo>
                <a:lnTo>
                  <a:pt x="1958131" y="1324942"/>
                </a:lnTo>
                <a:lnTo>
                  <a:pt x="1958131" y="1319250"/>
                </a:lnTo>
                <a:close/>
                <a:moveTo>
                  <a:pt x="961876" y="1318915"/>
                </a:moveTo>
                <a:lnTo>
                  <a:pt x="963215" y="1318915"/>
                </a:lnTo>
                <a:lnTo>
                  <a:pt x="963215" y="1319585"/>
                </a:lnTo>
                <a:cubicBezTo>
                  <a:pt x="963215" y="1320478"/>
                  <a:pt x="962769" y="1320924"/>
                  <a:pt x="961876" y="1320924"/>
                </a:cubicBezTo>
                <a:lnTo>
                  <a:pt x="960537" y="1320924"/>
                </a:lnTo>
                <a:lnTo>
                  <a:pt x="960537" y="1320254"/>
                </a:lnTo>
                <a:cubicBezTo>
                  <a:pt x="960760" y="1319361"/>
                  <a:pt x="961206" y="1318915"/>
                  <a:pt x="961876" y="1318915"/>
                </a:cubicBezTo>
                <a:close/>
                <a:moveTo>
                  <a:pt x="820564" y="1318915"/>
                </a:moveTo>
                <a:lnTo>
                  <a:pt x="820564" y="1323268"/>
                </a:lnTo>
                <a:lnTo>
                  <a:pt x="817885" y="1323268"/>
                </a:lnTo>
                <a:lnTo>
                  <a:pt x="817885" y="1327621"/>
                </a:lnTo>
                <a:lnTo>
                  <a:pt x="820564" y="1327621"/>
                </a:lnTo>
                <a:lnTo>
                  <a:pt x="820564" y="1323268"/>
                </a:lnTo>
                <a:lnTo>
                  <a:pt x="822573" y="1323268"/>
                </a:lnTo>
                <a:lnTo>
                  <a:pt x="822573" y="1318915"/>
                </a:lnTo>
                <a:close/>
                <a:moveTo>
                  <a:pt x="1938709" y="1316906"/>
                </a:moveTo>
                <a:lnTo>
                  <a:pt x="1938709" y="1319250"/>
                </a:lnTo>
                <a:lnTo>
                  <a:pt x="1940049" y="1319250"/>
                </a:lnTo>
                <a:lnTo>
                  <a:pt x="1940049" y="1316906"/>
                </a:lnTo>
                <a:close/>
                <a:moveTo>
                  <a:pt x="1934021" y="1316906"/>
                </a:moveTo>
                <a:lnTo>
                  <a:pt x="1934021" y="1319250"/>
                </a:lnTo>
                <a:lnTo>
                  <a:pt x="1935361" y="1319250"/>
                </a:lnTo>
                <a:lnTo>
                  <a:pt x="1935361" y="1316906"/>
                </a:lnTo>
                <a:close/>
                <a:moveTo>
                  <a:pt x="1925984" y="1316906"/>
                </a:moveTo>
                <a:lnTo>
                  <a:pt x="1925984" y="1322264"/>
                </a:lnTo>
                <a:lnTo>
                  <a:pt x="1922636" y="1325612"/>
                </a:lnTo>
                <a:lnTo>
                  <a:pt x="1922636" y="1327287"/>
                </a:lnTo>
                <a:lnTo>
                  <a:pt x="1925984" y="1327287"/>
                </a:lnTo>
                <a:cubicBezTo>
                  <a:pt x="1925984" y="1326394"/>
                  <a:pt x="1926431" y="1325389"/>
                  <a:pt x="1927324" y="1324273"/>
                </a:cubicBezTo>
                <a:lnTo>
                  <a:pt x="1927324" y="1316906"/>
                </a:lnTo>
                <a:close/>
                <a:moveTo>
                  <a:pt x="1475705" y="1312218"/>
                </a:moveTo>
                <a:lnTo>
                  <a:pt x="1476375" y="1313892"/>
                </a:lnTo>
                <a:lnTo>
                  <a:pt x="1476375" y="1316236"/>
                </a:lnTo>
                <a:cubicBezTo>
                  <a:pt x="1476375" y="1317352"/>
                  <a:pt x="1475928" y="1317910"/>
                  <a:pt x="1475035" y="1317910"/>
                </a:cubicBezTo>
                <a:lnTo>
                  <a:pt x="1474366" y="1317910"/>
                </a:lnTo>
                <a:lnTo>
                  <a:pt x="1474366" y="1313892"/>
                </a:lnTo>
                <a:cubicBezTo>
                  <a:pt x="1474589" y="1312776"/>
                  <a:pt x="1475035" y="1312218"/>
                  <a:pt x="1475705" y="1312218"/>
                </a:cubicBezTo>
                <a:close/>
                <a:moveTo>
                  <a:pt x="1375916" y="1312218"/>
                </a:moveTo>
                <a:cubicBezTo>
                  <a:pt x="1375916" y="1314450"/>
                  <a:pt x="1375246" y="1315566"/>
                  <a:pt x="1373907" y="1315566"/>
                </a:cubicBezTo>
                <a:lnTo>
                  <a:pt x="1373907" y="1321259"/>
                </a:lnTo>
                <a:lnTo>
                  <a:pt x="1371897" y="1321259"/>
                </a:lnTo>
                <a:lnTo>
                  <a:pt x="1371897" y="1324273"/>
                </a:lnTo>
                <a:lnTo>
                  <a:pt x="1373907" y="1324273"/>
                </a:lnTo>
                <a:lnTo>
                  <a:pt x="1373907" y="1321259"/>
                </a:lnTo>
                <a:lnTo>
                  <a:pt x="1374576" y="1321259"/>
                </a:lnTo>
                <a:cubicBezTo>
                  <a:pt x="1375469" y="1321259"/>
                  <a:pt x="1375916" y="1321817"/>
                  <a:pt x="1375916" y="1322933"/>
                </a:cubicBezTo>
                <a:lnTo>
                  <a:pt x="1375916" y="1329965"/>
                </a:lnTo>
                <a:lnTo>
                  <a:pt x="1377925" y="1329965"/>
                </a:lnTo>
                <a:lnTo>
                  <a:pt x="1377925" y="1325947"/>
                </a:lnTo>
                <a:cubicBezTo>
                  <a:pt x="1377925" y="1324831"/>
                  <a:pt x="1378818" y="1324273"/>
                  <a:pt x="1380604" y="1324273"/>
                </a:cubicBezTo>
                <a:lnTo>
                  <a:pt x="1380604" y="1317910"/>
                </a:lnTo>
                <a:cubicBezTo>
                  <a:pt x="1378818" y="1317910"/>
                  <a:pt x="1377925" y="1317352"/>
                  <a:pt x="1377925" y="1316236"/>
                </a:cubicBezTo>
                <a:lnTo>
                  <a:pt x="1377925" y="1312218"/>
                </a:lnTo>
                <a:close/>
                <a:moveTo>
                  <a:pt x="2122884" y="1304516"/>
                </a:moveTo>
                <a:lnTo>
                  <a:pt x="2122884" y="1306860"/>
                </a:lnTo>
                <a:lnTo>
                  <a:pt x="2124223" y="1306860"/>
                </a:lnTo>
                <a:lnTo>
                  <a:pt x="2124223" y="1304516"/>
                </a:lnTo>
                <a:close/>
                <a:moveTo>
                  <a:pt x="1504503" y="1303176"/>
                </a:moveTo>
                <a:lnTo>
                  <a:pt x="1504503" y="1306525"/>
                </a:lnTo>
                <a:lnTo>
                  <a:pt x="1506513" y="1306525"/>
                </a:lnTo>
                <a:lnTo>
                  <a:pt x="1506513" y="1303176"/>
                </a:lnTo>
                <a:close/>
                <a:moveTo>
                  <a:pt x="1377925" y="1303176"/>
                </a:moveTo>
                <a:lnTo>
                  <a:pt x="1377925" y="1306525"/>
                </a:lnTo>
                <a:lnTo>
                  <a:pt x="1380604" y="1306525"/>
                </a:lnTo>
                <a:lnTo>
                  <a:pt x="1380604" y="1303176"/>
                </a:lnTo>
                <a:close/>
                <a:moveTo>
                  <a:pt x="2116187" y="1302842"/>
                </a:moveTo>
                <a:lnTo>
                  <a:pt x="2116187" y="1306860"/>
                </a:lnTo>
                <a:cubicBezTo>
                  <a:pt x="2117080" y="1306860"/>
                  <a:pt x="2117526" y="1307418"/>
                  <a:pt x="2117526" y="1308534"/>
                </a:cubicBezTo>
                <a:lnTo>
                  <a:pt x="2119535" y="1308534"/>
                </a:lnTo>
                <a:lnTo>
                  <a:pt x="2119535" y="1306860"/>
                </a:lnTo>
                <a:lnTo>
                  <a:pt x="2117526" y="1306860"/>
                </a:lnTo>
                <a:lnTo>
                  <a:pt x="2117526" y="1302842"/>
                </a:lnTo>
                <a:close/>
                <a:moveTo>
                  <a:pt x="1961480" y="1302842"/>
                </a:moveTo>
                <a:lnTo>
                  <a:pt x="1961480" y="1304516"/>
                </a:lnTo>
                <a:lnTo>
                  <a:pt x="1962819" y="1304516"/>
                </a:lnTo>
                <a:lnTo>
                  <a:pt x="1962819" y="1302842"/>
                </a:lnTo>
                <a:close/>
                <a:moveTo>
                  <a:pt x="919683" y="1298488"/>
                </a:moveTo>
                <a:lnTo>
                  <a:pt x="919683" y="1300832"/>
                </a:lnTo>
                <a:lnTo>
                  <a:pt x="921692" y="1300832"/>
                </a:lnTo>
                <a:lnTo>
                  <a:pt x="921692" y="1298488"/>
                </a:lnTo>
                <a:close/>
                <a:moveTo>
                  <a:pt x="2117526" y="1298153"/>
                </a:moveTo>
                <a:lnTo>
                  <a:pt x="2117526" y="1300497"/>
                </a:lnTo>
                <a:lnTo>
                  <a:pt x="2119535" y="1300497"/>
                </a:lnTo>
                <a:lnTo>
                  <a:pt x="2119535" y="1298153"/>
                </a:lnTo>
                <a:close/>
                <a:moveTo>
                  <a:pt x="1930673" y="1298153"/>
                </a:moveTo>
                <a:lnTo>
                  <a:pt x="1930673" y="1304516"/>
                </a:lnTo>
                <a:lnTo>
                  <a:pt x="1932012" y="1304516"/>
                </a:lnTo>
                <a:lnTo>
                  <a:pt x="1932012" y="1298153"/>
                </a:lnTo>
                <a:close/>
                <a:moveTo>
                  <a:pt x="1708770" y="1297484"/>
                </a:moveTo>
                <a:lnTo>
                  <a:pt x="1708770" y="1303176"/>
                </a:lnTo>
                <a:lnTo>
                  <a:pt x="1710779" y="1303176"/>
                </a:lnTo>
                <a:lnTo>
                  <a:pt x="1710779" y="1297484"/>
                </a:lnTo>
                <a:close/>
                <a:moveTo>
                  <a:pt x="2071315" y="1296479"/>
                </a:moveTo>
                <a:cubicBezTo>
                  <a:pt x="2068636" y="1300497"/>
                  <a:pt x="2067073" y="1302618"/>
                  <a:pt x="2066627" y="1302842"/>
                </a:cubicBezTo>
                <a:lnTo>
                  <a:pt x="2065957" y="1301502"/>
                </a:lnTo>
                <a:lnTo>
                  <a:pt x="2065957" y="1298153"/>
                </a:lnTo>
                <a:lnTo>
                  <a:pt x="2064618" y="1298153"/>
                </a:lnTo>
                <a:lnTo>
                  <a:pt x="2064618" y="1303176"/>
                </a:lnTo>
                <a:cubicBezTo>
                  <a:pt x="2064618" y="1304069"/>
                  <a:pt x="2063948" y="1304516"/>
                  <a:pt x="2062609" y="1304516"/>
                </a:cubicBezTo>
                <a:lnTo>
                  <a:pt x="2062609" y="1306860"/>
                </a:lnTo>
                <a:cubicBezTo>
                  <a:pt x="2063948" y="1306860"/>
                  <a:pt x="2064618" y="1307195"/>
                  <a:pt x="2064618" y="1307864"/>
                </a:cubicBezTo>
                <a:lnTo>
                  <a:pt x="2064618" y="1309539"/>
                </a:lnTo>
                <a:cubicBezTo>
                  <a:pt x="2064618" y="1310209"/>
                  <a:pt x="2063948" y="1310543"/>
                  <a:pt x="2062609" y="1310543"/>
                </a:cubicBezTo>
                <a:lnTo>
                  <a:pt x="2062609" y="1319920"/>
                </a:lnTo>
                <a:lnTo>
                  <a:pt x="2061269" y="1321594"/>
                </a:lnTo>
                <a:lnTo>
                  <a:pt x="2061269" y="1323268"/>
                </a:lnTo>
                <a:cubicBezTo>
                  <a:pt x="2063502" y="1323268"/>
                  <a:pt x="2064618" y="1323603"/>
                  <a:pt x="2064618" y="1324273"/>
                </a:cubicBezTo>
                <a:lnTo>
                  <a:pt x="2064618" y="1326282"/>
                </a:lnTo>
                <a:cubicBezTo>
                  <a:pt x="2064618" y="1326952"/>
                  <a:pt x="2063948" y="1327287"/>
                  <a:pt x="2062609" y="1327287"/>
                </a:cubicBezTo>
                <a:lnTo>
                  <a:pt x="2062609" y="1329631"/>
                </a:lnTo>
                <a:cubicBezTo>
                  <a:pt x="2063948" y="1329631"/>
                  <a:pt x="2064618" y="1329965"/>
                  <a:pt x="2064618" y="1330635"/>
                </a:cubicBezTo>
                <a:cubicBezTo>
                  <a:pt x="2063725" y="1331082"/>
                  <a:pt x="2063055" y="1331305"/>
                  <a:pt x="2062609" y="1331305"/>
                </a:cubicBezTo>
                <a:lnTo>
                  <a:pt x="2062609" y="1340011"/>
                </a:lnTo>
                <a:cubicBezTo>
                  <a:pt x="2063948" y="1340011"/>
                  <a:pt x="2064618" y="1340346"/>
                  <a:pt x="2064618" y="1341016"/>
                </a:cubicBezTo>
                <a:cubicBezTo>
                  <a:pt x="2063725" y="1341462"/>
                  <a:pt x="2063055" y="1341686"/>
                  <a:pt x="2062609" y="1341686"/>
                </a:cubicBezTo>
                <a:lnTo>
                  <a:pt x="2062609" y="1344030"/>
                </a:lnTo>
                <a:cubicBezTo>
                  <a:pt x="2063948" y="1344030"/>
                  <a:pt x="2064618" y="1344699"/>
                  <a:pt x="2064618" y="1346039"/>
                </a:cubicBezTo>
                <a:lnTo>
                  <a:pt x="2067966" y="1346039"/>
                </a:lnTo>
                <a:lnTo>
                  <a:pt x="2067966" y="1341686"/>
                </a:lnTo>
                <a:cubicBezTo>
                  <a:pt x="2066627" y="1341686"/>
                  <a:pt x="2065957" y="1341239"/>
                  <a:pt x="2065957" y="1340346"/>
                </a:cubicBezTo>
                <a:cubicBezTo>
                  <a:pt x="2067297" y="1340346"/>
                  <a:pt x="2067966" y="1339565"/>
                  <a:pt x="2067966" y="1338002"/>
                </a:cubicBezTo>
                <a:lnTo>
                  <a:pt x="2069306" y="1338002"/>
                </a:lnTo>
                <a:lnTo>
                  <a:pt x="2069306" y="1341686"/>
                </a:lnTo>
                <a:lnTo>
                  <a:pt x="2071315" y="1341686"/>
                </a:lnTo>
                <a:cubicBezTo>
                  <a:pt x="2071315" y="1341016"/>
                  <a:pt x="2071762" y="1340235"/>
                  <a:pt x="2072655" y="1339342"/>
                </a:cubicBezTo>
                <a:lnTo>
                  <a:pt x="2072655" y="1332309"/>
                </a:lnTo>
                <a:lnTo>
                  <a:pt x="2073994" y="1330635"/>
                </a:lnTo>
                <a:lnTo>
                  <a:pt x="2073994" y="1327956"/>
                </a:lnTo>
                <a:cubicBezTo>
                  <a:pt x="2073548" y="1325947"/>
                  <a:pt x="2071985" y="1324942"/>
                  <a:pt x="2069306" y="1324942"/>
                </a:cubicBezTo>
                <a:lnTo>
                  <a:pt x="2069306" y="1322264"/>
                </a:lnTo>
                <a:cubicBezTo>
                  <a:pt x="2069306" y="1321371"/>
                  <a:pt x="2070422" y="1320924"/>
                  <a:pt x="2072655" y="1320924"/>
                </a:cubicBezTo>
                <a:lnTo>
                  <a:pt x="2072655" y="1306860"/>
                </a:lnTo>
                <a:lnTo>
                  <a:pt x="2071315" y="1306860"/>
                </a:lnTo>
                <a:lnTo>
                  <a:pt x="2071315" y="1309539"/>
                </a:lnTo>
                <a:cubicBezTo>
                  <a:pt x="2071315" y="1310209"/>
                  <a:pt x="2070645" y="1310543"/>
                  <a:pt x="2069306" y="1310543"/>
                </a:cubicBezTo>
                <a:lnTo>
                  <a:pt x="2069306" y="1313557"/>
                </a:lnTo>
                <a:cubicBezTo>
                  <a:pt x="2069306" y="1314227"/>
                  <a:pt x="2068859" y="1314562"/>
                  <a:pt x="2067966" y="1314562"/>
                </a:cubicBezTo>
                <a:lnTo>
                  <a:pt x="2067297" y="1314562"/>
                </a:lnTo>
                <a:cubicBezTo>
                  <a:pt x="2066404" y="1314562"/>
                  <a:pt x="2065957" y="1314227"/>
                  <a:pt x="2065957" y="1313557"/>
                </a:cubicBezTo>
                <a:cubicBezTo>
                  <a:pt x="2066850" y="1313111"/>
                  <a:pt x="2067520" y="1312887"/>
                  <a:pt x="2067966" y="1312887"/>
                </a:cubicBezTo>
                <a:lnTo>
                  <a:pt x="2067966" y="1308534"/>
                </a:lnTo>
                <a:cubicBezTo>
                  <a:pt x="2066627" y="1308534"/>
                  <a:pt x="2065957" y="1308088"/>
                  <a:pt x="2065957" y="1307195"/>
                </a:cubicBezTo>
                <a:cubicBezTo>
                  <a:pt x="2066627" y="1307195"/>
                  <a:pt x="2067743" y="1306302"/>
                  <a:pt x="2069306" y="1304516"/>
                </a:cubicBezTo>
                <a:cubicBezTo>
                  <a:pt x="2070645" y="1304516"/>
                  <a:pt x="2072208" y="1303176"/>
                  <a:pt x="2073994" y="1300497"/>
                </a:cubicBezTo>
                <a:lnTo>
                  <a:pt x="2077343" y="1300497"/>
                </a:lnTo>
                <a:lnTo>
                  <a:pt x="2077343" y="1296479"/>
                </a:lnTo>
                <a:lnTo>
                  <a:pt x="2076003" y="1296479"/>
                </a:lnTo>
                <a:cubicBezTo>
                  <a:pt x="2076003" y="1297595"/>
                  <a:pt x="2075557" y="1298153"/>
                  <a:pt x="2074664" y="1298153"/>
                </a:cubicBezTo>
                <a:lnTo>
                  <a:pt x="2073994" y="1298153"/>
                </a:lnTo>
                <a:cubicBezTo>
                  <a:pt x="2073101" y="1298153"/>
                  <a:pt x="2072655" y="1297595"/>
                  <a:pt x="2072655" y="1296479"/>
                </a:cubicBezTo>
                <a:close/>
                <a:moveTo>
                  <a:pt x="837307" y="1296479"/>
                </a:moveTo>
                <a:lnTo>
                  <a:pt x="837307" y="1300832"/>
                </a:lnTo>
                <a:lnTo>
                  <a:pt x="839316" y="1300832"/>
                </a:lnTo>
                <a:lnTo>
                  <a:pt x="839316" y="1296479"/>
                </a:lnTo>
                <a:close/>
                <a:moveTo>
                  <a:pt x="2117526" y="1294135"/>
                </a:moveTo>
                <a:lnTo>
                  <a:pt x="2117526" y="1296479"/>
                </a:lnTo>
                <a:lnTo>
                  <a:pt x="2119535" y="1296479"/>
                </a:lnTo>
                <a:lnTo>
                  <a:pt x="2119535" y="1294135"/>
                </a:lnTo>
                <a:close/>
                <a:moveTo>
                  <a:pt x="1377925" y="1294135"/>
                </a:moveTo>
                <a:lnTo>
                  <a:pt x="1377925" y="1297484"/>
                </a:lnTo>
                <a:lnTo>
                  <a:pt x="1380604" y="1297484"/>
                </a:lnTo>
                <a:lnTo>
                  <a:pt x="1380604" y="1294135"/>
                </a:lnTo>
                <a:close/>
                <a:moveTo>
                  <a:pt x="825252" y="1294135"/>
                </a:moveTo>
                <a:lnTo>
                  <a:pt x="825252" y="1296479"/>
                </a:lnTo>
                <a:lnTo>
                  <a:pt x="827261" y="1296479"/>
                </a:lnTo>
                <a:lnTo>
                  <a:pt x="827261" y="1294135"/>
                </a:lnTo>
                <a:close/>
                <a:moveTo>
                  <a:pt x="1694706" y="1291791"/>
                </a:moveTo>
                <a:lnTo>
                  <a:pt x="1695375" y="1291791"/>
                </a:lnTo>
                <a:cubicBezTo>
                  <a:pt x="1696268" y="1292014"/>
                  <a:pt x="1696715" y="1292572"/>
                  <a:pt x="1696715" y="1293465"/>
                </a:cubicBezTo>
                <a:lnTo>
                  <a:pt x="1696715" y="1295809"/>
                </a:lnTo>
                <a:cubicBezTo>
                  <a:pt x="1696715" y="1296926"/>
                  <a:pt x="1696268" y="1297484"/>
                  <a:pt x="1695375" y="1297484"/>
                </a:cubicBezTo>
                <a:lnTo>
                  <a:pt x="1694706" y="1295809"/>
                </a:lnTo>
                <a:close/>
                <a:moveTo>
                  <a:pt x="1369888" y="1291791"/>
                </a:moveTo>
                <a:lnTo>
                  <a:pt x="1369888" y="1294135"/>
                </a:lnTo>
                <a:lnTo>
                  <a:pt x="1371897" y="1294135"/>
                </a:lnTo>
                <a:lnTo>
                  <a:pt x="1371897" y="1291791"/>
                </a:lnTo>
                <a:close/>
                <a:moveTo>
                  <a:pt x="2140297" y="1290117"/>
                </a:moveTo>
                <a:lnTo>
                  <a:pt x="2140297" y="1294135"/>
                </a:lnTo>
                <a:lnTo>
                  <a:pt x="2142306" y="1294135"/>
                </a:lnTo>
                <a:lnTo>
                  <a:pt x="2142306" y="1290117"/>
                </a:lnTo>
                <a:close/>
                <a:moveTo>
                  <a:pt x="1936700" y="1290117"/>
                </a:moveTo>
                <a:lnTo>
                  <a:pt x="1936700" y="1291791"/>
                </a:lnTo>
                <a:lnTo>
                  <a:pt x="1938709" y="1291791"/>
                </a:lnTo>
                <a:lnTo>
                  <a:pt x="1938709" y="1290117"/>
                </a:lnTo>
                <a:close/>
                <a:moveTo>
                  <a:pt x="827261" y="1289782"/>
                </a:moveTo>
                <a:lnTo>
                  <a:pt x="827261" y="1291456"/>
                </a:lnTo>
                <a:lnTo>
                  <a:pt x="829940" y="1291456"/>
                </a:lnTo>
                <a:lnTo>
                  <a:pt x="829940" y="1289782"/>
                </a:lnTo>
                <a:close/>
                <a:moveTo>
                  <a:pt x="2124223" y="1283754"/>
                </a:moveTo>
                <a:lnTo>
                  <a:pt x="2124223" y="1287773"/>
                </a:lnTo>
                <a:lnTo>
                  <a:pt x="2126233" y="1287773"/>
                </a:lnTo>
                <a:lnTo>
                  <a:pt x="2126233" y="1283754"/>
                </a:lnTo>
                <a:close/>
                <a:moveTo>
                  <a:pt x="1964159" y="1281410"/>
                </a:moveTo>
                <a:lnTo>
                  <a:pt x="1964159" y="1283754"/>
                </a:lnTo>
                <a:lnTo>
                  <a:pt x="1967507" y="1283754"/>
                </a:lnTo>
                <a:lnTo>
                  <a:pt x="1967507" y="1281410"/>
                </a:lnTo>
                <a:close/>
                <a:moveTo>
                  <a:pt x="1970856" y="1279736"/>
                </a:moveTo>
                <a:lnTo>
                  <a:pt x="1970856" y="1283754"/>
                </a:lnTo>
                <a:lnTo>
                  <a:pt x="1969517" y="1283754"/>
                </a:lnTo>
                <a:lnTo>
                  <a:pt x="1969517" y="1287773"/>
                </a:lnTo>
                <a:lnTo>
                  <a:pt x="1970856" y="1287773"/>
                </a:lnTo>
                <a:lnTo>
                  <a:pt x="1970856" y="1283754"/>
                </a:lnTo>
                <a:lnTo>
                  <a:pt x="1972196" y="1283754"/>
                </a:lnTo>
                <a:lnTo>
                  <a:pt x="1972196" y="1279736"/>
                </a:lnTo>
                <a:close/>
                <a:moveTo>
                  <a:pt x="907628" y="1271699"/>
                </a:moveTo>
                <a:cubicBezTo>
                  <a:pt x="907628" y="1272815"/>
                  <a:pt x="906735" y="1273374"/>
                  <a:pt x="904949" y="1273374"/>
                </a:cubicBezTo>
                <a:lnTo>
                  <a:pt x="904949" y="1276052"/>
                </a:lnTo>
                <a:lnTo>
                  <a:pt x="909637" y="1276052"/>
                </a:lnTo>
                <a:cubicBezTo>
                  <a:pt x="909637" y="1274267"/>
                  <a:pt x="910084" y="1273374"/>
                  <a:pt x="910977" y="1273374"/>
                </a:cubicBezTo>
                <a:lnTo>
                  <a:pt x="914995" y="1273374"/>
                </a:lnTo>
                <a:lnTo>
                  <a:pt x="914995" y="1271699"/>
                </a:lnTo>
                <a:close/>
                <a:moveTo>
                  <a:pt x="1954783" y="1271364"/>
                </a:moveTo>
                <a:lnTo>
                  <a:pt x="1954783" y="1273374"/>
                </a:lnTo>
                <a:lnTo>
                  <a:pt x="1956122" y="1273374"/>
                </a:lnTo>
                <a:lnTo>
                  <a:pt x="1956122" y="1271364"/>
                </a:lnTo>
                <a:close/>
                <a:moveTo>
                  <a:pt x="1706761" y="1268351"/>
                </a:moveTo>
                <a:lnTo>
                  <a:pt x="1706761" y="1282750"/>
                </a:lnTo>
                <a:cubicBezTo>
                  <a:pt x="1705198" y="1282750"/>
                  <a:pt x="1704305" y="1283866"/>
                  <a:pt x="1704082" y="1286098"/>
                </a:cubicBezTo>
                <a:lnTo>
                  <a:pt x="1702742" y="1286098"/>
                </a:lnTo>
                <a:lnTo>
                  <a:pt x="1702742" y="1288442"/>
                </a:lnTo>
                <a:lnTo>
                  <a:pt x="1704751" y="1288442"/>
                </a:lnTo>
                <a:cubicBezTo>
                  <a:pt x="1704751" y="1287549"/>
                  <a:pt x="1705421" y="1286210"/>
                  <a:pt x="1706761" y="1284424"/>
                </a:cubicBezTo>
                <a:cubicBezTo>
                  <a:pt x="1706761" y="1283308"/>
                  <a:pt x="1707430" y="1282750"/>
                  <a:pt x="1708770" y="1282750"/>
                </a:cubicBezTo>
                <a:lnTo>
                  <a:pt x="1708770" y="1275383"/>
                </a:lnTo>
                <a:cubicBezTo>
                  <a:pt x="1708770" y="1274490"/>
                  <a:pt x="1709440" y="1274043"/>
                  <a:pt x="1710779" y="1274043"/>
                </a:cubicBezTo>
                <a:lnTo>
                  <a:pt x="1710779" y="1268351"/>
                </a:lnTo>
                <a:close/>
                <a:moveTo>
                  <a:pt x="2143646" y="1265002"/>
                </a:moveTo>
                <a:lnTo>
                  <a:pt x="2143646" y="1269020"/>
                </a:lnTo>
                <a:cubicBezTo>
                  <a:pt x="2144539" y="1269913"/>
                  <a:pt x="2144985" y="1270695"/>
                  <a:pt x="2144985" y="1271364"/>
                </a:cubicBezTo>
                <a:lnTo>
                  <a:pt x="2146994" y="1271364"/>
                </a:lnTo>
                <a:lnTo>
                  <a:pt x="2146994" y="1267346"/>
                </a:lnTo>
                <a:cubicBezTo>
                  <a:pt x="2145655" y="1267346"/>
                  <a:pt x="2144985" y="1266565"/>
                  <a:pt x="2144985" y="1265002"/>
                </a:cubicBezTo>
                <a:close/>
                <a:moveTo>
                  <a:pt x="2124223" y="1265002"/>
                </a:moveTo>
                <a:lnTo>
                  <a:pt x="2124223" y="1267346"/>
                </a:lnTo>
                <a:lnTo>
                  <a:pt x="2126233" y="1267346"/>
                </a:lnTo>
                <a:lnTo>
                  <a:pt x="2126233" y="1265002"/>
                </a:lnTo>
                <a:close/>
                <a:moveTo>
                  <a:pt x="1938709" y="1265002"/>
                </a:moveTo>
                <a:lnTo>
                  <a:pt x="1938709" y="1267346"/>
                </a:lnTo>
                <a:lnTo>
                  <a:pt x="1940049" y="1267346"/>
                </a:lnTo>
                <a:lnTo>
                  <a:pt x="1940049" y="1265002"/>
                </a:lnTo>
                <a:close/>
                <a:moveTo>
                  <a:pt x="1375916" y="1262658"/>
                </a:moveTo>
                <a:lnTo>
                  <a:pt x="1375916" y="1265002"/>
                </a:lnTo>
                <a:lnTo>
                  <a:pt x="1377925" y="1265002"/>
                </a:lnTo>
                <a:lnTo>
                  <a:pt x="1377925" y="1281075"/>
                </a:lnTo>
                <a:cubicBezTo>
                  <a:pt x="1377925" y="1282192"/>
                  <a:pt x="1377255" y="1282750"/>
                  <a:pt x="1375916" y="1282750"/>
                </a:cubicBezTo>
                <a:lnTo>
                  <a:pt x="1375916" y="1288442"/>
                </a:lnTo>
                <a:cubicBezTo>
                  <a:pt x="1377255" y="1288442"/>
                  <a:pt x="1377925" y="1289559"/>
                  <a:pt x="1377925" y="1291791"/>
                </a:cubicBezTo>
                <a:lnTo>
                  <a:pt x="1380604" y="1291791"/>
                </a:lnTo>
                <a:cubicBezTo>
                  <a:pt x="1380604" y="1289559"/>
                  <a:pt x="1381274" y="1288442"/>
                  <a:pt x="1382613" y="1288442"/>
                </a:cubicBezTo>
                <a:lnTo>
                  <a:pt x="1382613" y="1286098"/>
                </a:lnTo>
                <a:cubicBezTo>
                  <a:pt x="1381274" y="1286098"/>
                  <a:pt x="1380604" y="1285540"/>
                  <a:pt x="1380604" y="1284424"/>
                </a:cubicBezTo>
                <a:lnTo>
                  <a:pt x="1380604" y="1265002"/>
                </a:lnTo>
                <a:cubicBezTo>
                  <a:pt x="1378818" y="1265002"/>
                  <a:pt x="1377925" y="1264221"/>
                  <a:pt x="1377925" y="1262658"/>
                </a:cubicBezTo>
                <a:close/>
                <a:moveTo>
                  <a:pt x="1934021" y="1260984"/>
                </a:moveTo>
                <a:lnTo>
                  <a:pt x="1934021" y="1263328"/>
                </a:lnTo>
                <a:lnTo>
                  <a:pt x="1935361" y="1263328"/>
                </a:lnTo>
                <a:lnTo>
                  <a:pt x="1935361" y="1260984"/>
                </a:lnTo>
                <a:close/>
                <a:moveTo>
                  <a:pt x="2138957" y="1259309"/>
                </a:moveTo>
                <a:lnTo>
                  <a:pt x="2138957" y="1260984"/>
                </a:lnTo>
                <a:lnTo>
                  <a:pt x="2140297" y="1260984"/>
                </a:lnTo>
                <a:lnTo>
                  <a:pt x="2140297" y="1259309"/>
                </a:lnTo>
                <a:close/>
                <a:moveTo>
                  <a:pt x="1982241" y="1259309"/>
                </a:moveTo>
                <a:lnTo>
                  <a:pt x="1982241" y="1263328"/>
                </a:lnTo>
                <a:lnTo>
                  <a:pt x="1983581" y="1263328"/>
                </a:lnTo>
                <a:lnTo>
                  <a:pt x="1983581" y="1259309"/>
                </a:lnTo>
                <a:close/>
                <a:moveTo>
                  <a:pt x="888206" y="1257970"/>
                </a:moveTo>
                <a:cubicBezTo>
                  <a:pt x="888206" y="1259533"/>
                  <a:pt x="887313" y="1260314"/>
                  <a:pt x="885527" y="1260314"/>
                </a:cubicBezTo>
                <a:lnTo>
                  <a:pt x="885527" y="1262323"/>
                </a:lnTo>
                <a:lnTo>
                  <a:pt x="892894" y="1262323"/>
                </a:lnTo>
                <a:lnTo>
                  <a:pt x="892894" y="1260314"/>
                </a:lnTo>
                <a:cubicBezTo>
                  <a:pt x="891108" y="1260314"/>
                  <a:pt x="890215" y="1259533"/>
                  <a:pt x="890215" y="1257970"/>
                </a:cubicBezTo>
                <a:close/>
                <a:moveTo>
                  <a:pt x="1974205" y="1256965"/>
                </a:moveTo>
                <a:lnTo>
                  <a:pt x="1974205" y="1259309"/>
                </a:lnTo>
                <a:lnTo>
                  <a:pt x="1975544" y="1259309"/>
                </a:lnTo>
                <a:lnTo>
                  <a:pt x="1975544" y="1256965"/>
                </a:lnTo>
                <a:close/>
                <a:moveTo>
                  <a:pt x="2146994" y="1254621"/>
                </a:moveTo>
                <a:cubicBezTo>
                  <a:pt x="2146994" y="1256184"/>
                  <a:pt x="2146324" y="1256965"/>
                  <a:pt x="2144985" y="1256965"/>
                </a:cubicBezTo>
                <a:lnTo>
                  <a:pt x="2144985" y="1259309"/>
                </a:lnTo>
                <a:lnTo>
                  <a:pt x="2146994" y="1259309"/>
                </a:lnTo>
                <a:cubicBezTo>
                  <a:pt x="2146994" y="1257747"/>
                  <a:pt x="2147441" y="1256965"/>
                  <a:pt x="2148334" y="1256965"/>
                </a:cubicBezTo>
                <a:lnTo>
                  <a:pt x="2148334" y="1254621"/>
                </a:lnTo>
                <a:close/>
                <a:moveTo>
                  <a:pt x="1934021" y="1254621"/>
                </a:moveTo>
                <a:lnTo>
                  <a:pt x="1934021" y="1259309"/>
                </a:lnTo>
                <a:lnTo>
                  <a:pt x="1935361" y="1259309"/>
                </a:lnTo>
                <a:lnTo>
                  <a:pt x="1935361" y="1254621"/>
                </a:lnTo>
                <a:close/>
                <a:moveTo>
                  <a:pt x="2120875" y="1252947"/>
                </a:moveTo>
                <a:lnTo>
                  <a:pt x="2120875" y="1254621"/>
                </a:lnTo>
                <a:lnTo>
                  <a:pt x="2122884" y="1254621"/>
                </a:lnTo>
                <a:lnTo>
                  <a:pt x="2122884" y="1252947"/>
                </a:lnTo>
                <a:close/>
                <a:moveTo>
                  <a:pt x="1975544" y="1252947"/>
                </a:moveTo>
                <a:lnTo>
                  <a:pt x="1975544" y="1254621"/>
                </a:lnTo>
                <a:lnTo>
                  <a:pt x="1977553" y="1254621"/>
                </a:lnTo>
                <a:lnTo>
                  <a:pt x="1977553" y="1252947"/>
                </a:lnTo>
                <a:close/>
                <a:moveTo>
                  <a:pt x="1280145" y="1247924"/>
                </a:moveTo>
                <a:lnTo>
                  <a:pt x="1280145" y="1253617"/>
                </a:lnTo>
                <a:lnTo>
                  <a:pt x="1278136" y="1253617"/>
                </a:lnTo>
                <a:lnTo>
                  <a:pt x="1278136" y="1255961"/>
                </a:lnTo>
                <a:lnTo>
                  <a:pt x="1280145" y="1255961"/>
                </a:lnTo>
                <a:cubicBezTo>
                  <a:pt x="1280145" y="1254398"/>
                  <a:pt x="1280815" y="1253617"/>
                  <a:pt x="1282154" y="1253617"/>
                </a:cubicBezTo>
                <a:lnTo>
                  <a:pt x="1282154" y="1247924"/>
                </a:lnTo>
                <a:close/>
                <a:moveTo>
                  <a:pt x="813197" y="1244240"/>
                </a:moveTo>
                <a:lnTo>
                  <a:pt x="813197" y="1249263"/>
                </a:lnTo>
                <a:lnTo>
                  <a:pt x="815206" y="1249263"/>
                </a:lnTo>
                <a:lnTo>
                  <a:pt x="815206" y="1244240"/>
                </a:lnTo>
                <a:close/>
                <a:moveTo>
                  <a:pt x="805830" y="1244240"/>
                </a:moveTo>
                <a:lnTo>
                  <a:pt x="805830" y="1246584"/>
                </a:lnTo>
                <a:lnTo>
                  <a:pt x="807839" y="1246584"/>
                </a:lnTo>
                <a:lnTo>
                  <a:pt x="807839" y="1244240"/>
                </a:lnTo>
                <a:close/>
                <a:moveTo>
                  <a:pt x="832619" y="1237208"/>
                </a:moveTo>
                <a:lnTo>
                  <a:pt x="832619" y="1239887"/>
                </a:lnTo>
                <a:lnTo>
                  <a:pt x="834628" y="1239887"/>
                </a:lnTo>
                <a:lnTo>
                  <a:pt x="834628" y="1237208"/>
                </a:lnTo>
                <a:close/>
                <a:moveTo>
                  <a:pt x="789756" y="1235534"/>
                </a:moveTo>
                <a:cubicBezTo>
                  <a:pt x="790649" y="1235534"/>
                  <a:pt x="791096" y="1235980"/>
                  <a:pt x="791096" y="1236873"/>
                </a:cubicBezTo>
                <a:lnTo>
                  <a:pt x="791096" y="1238548"/>
                </a:lnTo>
                <a:cubicBezTo>
                  <a:pt x="791096" y="1239441"/>
                  <a:pt x="790649" y="1239887"/>
                  <a:pt x="789756" y="1239887"/>
                </a:cubicBezTo>
                <a:lnTo>
                  <a:pt x="788417" y="1239887"/>
                </a:lnTo>
                <a:lnTo>
                  <a:pt x="788417" y="1236873"/>
                </a:lnTo>
                <a:cubicBezTo>
                  <a:pt x="788640" y="1235980"/>
                  <a:pt x="789087" y="1235534"/>
                  <a:pt x="789756" y="1235534"/>
                </a:cubicBezTo>
                <a:close/>
                <a:moveTo>
                  <a:pt x="1377925" y="1224149"/>
                </a:moveTo>
                <a:lnTo>
                  <a:pt x="1377925" y="1250268"/>
                </a:lnTo>
                <a:lnTo>
                  <a:pt x="1382613" y="1250268"/>
                </a:lnTo>
                <a:lnTo>
                  <a:pt x="1382613" y="1247924"/>
                </a:lnTo>
                <a:cubicBezTo>
                  <a:pt x="1381274" y="1247924"/>
                  <a:pt x="1380604" y="1247366"/>
                  <a:pt x="1380604" y="1246250"/>
                </a:cubicBezTo>
                <a:lnTo>
                  <a:pt x="1380604" y="1224149"/>
                </a:lnTo>
                <a:close/>
                <a:moveTo>
                  <a:pt x="1278136" y="1215107"/>
                </a:moveTo>
                <a:cubicBezTo>
                  <a:pt x="1278136" y="1216893"/>
                  <a:pt x="1277466" y="1217786"/>
                  <a:pt x="1276127" y="1217786"/>
                </a:cubicBezTo>
                <a:lnTo>
                  <a:pt x="1276127" y="1226493"/>
                </a:lnTo>
                <a:lnTo>
                  <a:pt x="1280145" y="1226493"/>
                </a:lnTo>
                <a:cubicBezTo>
                  <a:pt x="1280145" y="1224930"/>
                  <a:pt x="1280815" y="1224149"/>
                  <a:pt x="1282154" y="1224149"/>
                </a:cubicBezTo>
                <a:lnTo>
                  <a:pt x="1282154" y="1215107"/>
                </a:lnTo>
                <a:close/>
                <a:moveTo>
                  <a:pt x="792435" y="1214772"/>
                </a:moveTo>
                <a:cubicBezTo>
                  <a:pt x="793328" y="1214996"/>
                  <a:pt x="793775" y="1215442"/>
                  <a:pt x="793775" y="1216112"/>
                </a:cubicBezTo>
                <a:lnTo>
                  <a:pt x="793775" y="1218121"/>
                </a:lnTo>
                <a:cubicBezTo>
                  <a:pt x="793775" y="1218791"/>
                  <a:pt x="793328" y="1219126"/>
                  <a:pt x="792435" y="1219126"/>
                </a:cubicBezTo>
                <a:lnTo>
                  <a:pt x="791096" y="1219126"/>
                </a:lnTo>
                <a:lnTo>
                  <a:pt x="791096" y="1216112"/>
                </a:lnTo>
                <a:cubicBezTo>
                  <a:pt x="791319" y="1215219"/>
                  <a:pt x="791765" y="1214772"/>
                  <a:pt x="792435" y="1214772"/>
                </a:cubicBezTo>
                <a:close/>
                <a:moveTo>
                  <a:pt x="1966168" y="1211089"/>
                </a:moveTo>
                <a:lnTo>
                  <a:pt x="1966168" y="1215777"/>
                </a:lnTo>
                <a:lnTo>
                  <a:pt x="1967507" y="1215777"/>
                </a:lnTo>
                <a:lnTo>
                  <a:pt x="1967507" y="1211089"/>
                </a:lnTo>
                <a:close/>
                <a:moveTo>
                  <a:pt x="1961480" y="1211089"/>
                </a:moveTo>
                <a:lnTo>
                  <a:pt x="1961480" y="1213433"/>
                </a:lnTo>
                <a:lnTo>
                  <a:pt x="1962819" y="1213433"/>
                </a:lnTo>
                <a:lnTo>
                  <a:pt x="1962819" y="1211089"/>
                </a:lnTo>
                <a:close/>
                <a:moveTo>
                  <a:pt x="827261" y="1208075"/>
                </a:moveTo>
                <a:lnTo>
                  <a:pt x="827261" y="1210419"/>
                </a:lnTo>
                <a:lnTo>
                  <a:pt x="829940" y="1210419"/>
                </a:lnTo>
                <a:lnTo>
                  <a:pt x="829940" y="1208075"/>
                </a:lnTo>
                <a:close/>
                <a:moveTo>
                  <a:pt x="1978893" y="1204727"/>
                </a:moveTo>
                <a:lnTo>
                  <a:pt x="1978893" y="1207071"/>
                </a:lnTo>
                <a:lnTo>
                  <a:pt x="1980902" y="1207071"/>
                </a:lnTo>
                <a:lnTo>
                  <a:pt x="1980902" y="1204727"/>
                </a:lnTo>
                <a:close/>
                <a:moveTo>
                  <a:pt x="1950095" y="1203722"/>
                </a:moveTo>
                <a:lnTo>
                  <a:pt x="1951434" y="1203722"/>
                </a:lnTo>
                <a:lnTo>
                  <a:pt x="1951434" y="1206066"/>
                </a:lnTo>
                <a:cubicBezTo>
                  <a:pt x="1951434" y="1206736"/>
                  <a:pt x="1950988" y="1207071"/>
                  <a:pt x="1950095" y="1207071"/>
                </a:cubicBezTo>
                <a:close/>
                <a:moveTo>
                  <a:pt x="2134269" y="1188318"/>
                </a:moveTo>
                <a:lnTo>
                  <a:pt x="2134269" y="1192671"/>
                </a:lnTo>
                <a:lnTo>
                  <a:pt x="2135609" y="1192671"/>
                </a:lnTo>
                <a:cubicBezTo>
                  <a:pt x="2135609" y="1191779"/>
                  <a:pt x="2136055" y="1190886"/>
                  <a:pt x="2136948" y="1189993"/>
                </a:cubicBezTo>
                <a:lnTo>
                  <a:pt x="2136948" y="1188318"/>
                </a:lnTo>
                <a:close/>
                <a:moveTo>
                  <a:pt x="805830" y="1187983"/>
                </a:moveTo>
                <a:cubicBezTo>
                  <a:pt x="805830" y="1189100"/>
                  <a:pt x="804937" y="1189993"/>
                  <a:pt x="803151" y="1190662"/>
                </a:cubicBezTo>
                <a:lnTo>
                  <a:pt x="803151" y="1192337"/>
                </a:lnTo>
                <a:lnTo>
                  <a:pt x="802481" y="1192337"/>
                </a:lnTo>
                <a:cubicBezTo>
                  <a:pt x="801588" y="1192337"/>
                  <a:pt x="801142" y="1191555"/>
                  <a:pt x="801142" y="1189993"/>
                </a:cubicBezTo>
                <a:lnTo>
                  <a:pt x="798463" y="1189993"/>
                </a:lnTo>
                <a:cubicBezTo>
                  <a:pt x="798463" y="1191555"/>
                  <a:pt x="797570" y="1192560"/>
                  <a:pt x="795784" y="1193006"/>
                </a:cubicBezTo>
                <a:cubicBezTo>
                  <a:pt x="795784" y="1194346"/>
                  <a:pt x="795114" y="1195016"/>
                  <a:pt x="793775" y="1195016"/>
                </a:cubicBezTo>
                <a:lnTo>
                  <a:pt x="793775" y="1199369"/>
                </a:lnTo>
                <a:lnTo>
                  <a:pt x="798463" y="1199369"/>
                </a:lnTo>
                <a:cubicBezTo>
                  <a:pt x="798463" y="1197806"/>
                  <a:pt x="799356" y="1196801"/>
                  <a:pt x="801142" y="1196355"/>
                </a:cubicBezTo>
                <a:cubicBezTo>
                  <a:pt x="802481" y="1195239"/>
                  <a:pt x="803151" y="1193899"/>
                  <a:pt x="803151" y="1192337"/>
                </a:cubicBezTo>
                <a:lnTo>
                  <a:pt x="807839" y="1192337"/>
                </a:lnTo>
                <a:cubicBezTo>
                  <a:pt x="807839" y="1190774"/>
                  <a:pt x="808732" y="1189993"/>
                  <a:pt x="810518" y="1189993"/>
                </a:cubicBezTo>
                <a:lnTo>
                  <a:pt x="810518" y="1187983"/>
                </a:lnTo>
                <a:close/>
                <a:moveTo>
                  <a:pt x="1952773" y="1184300"/>
                </a:moveTo>
                <a:lnTo>
                  <a:pt x="1953443" y="1185305"/>
                </a:lnTo>
                <a:lnTo>
                  <a:pt x="1953443" y="1186979"/>
                </a:lnTo>
                <a:cubicBezTo>
                  <a:pt x="1953443" y="1187872"/>
                  <a:pt x="1952997" y="1188318"/>
                  <a:pt x="1952104" y="1188318"/>
                </a:cubicBezTo>
                <a:lnTo>
                  <a:pt x="1951434" y="1188318"/>
                </a:lnTo>
                <a:lnTo>
                  <a:pt x="1951434" y="1185305"/>
                </a:lnTo>
                <a:cubicBezTo>
                  <a:pt x="1951657" y="1184635"/>
                  <a:pt x="1952104" y="1184300"/>
                  <a:pt x="1952773" y="1184300"/>
                </a:cubicBezTo>
                <a:close/>
                <a:moveTo>
                  <a:pt x="791096" y="1183630"/>
                </a:moveTo>
                <a:lnTo>
                  <a:pt x="791096" y="1189993"/>
                </a:lnTo>
                <a:lnTo>
                  <a:pt x="788417" y="1189993"/>
                </a:lnTo>
                <a:lnTo>
                  <a:pt x="788417" y="1192337"/>
                </a:lnTo>
                <a:lnTo>
                  <a:pt x="791096" y="1192337"/>
                </a:lnTo>
                <a:lnTo>
                  <a:pt x="791096" y="1189993"/>
                </a:lnTo>
                <a:lnTo>
                  <a:pt x="795784" y="1189993"/>
                </a:lnTo>
                <a:lnTo>
                  <a:pt x="795784" y="1185639"/>
                </a:lnTo>
                <a:cubicBezTo>
                  <a:pt x="794444" y="1185639"/>
                  <a:pt x="793775" y="1184970"/>
                  <a:pt x="793775" y="1183630"/>
                </a:cubicBezTo>
                <a:close/>
                <a:moveTo>
                  <a:pt x="1975544" y="1177938"/>
                </a:moveTo>
                <a:lnTo>
                  <a:pt x="1975544" y="1180282"/>
                </a:lnTo>
                <a:lnTo>
                  <a:pt x="1977553" y="1180282"/>
                </a:lnTo>
                <a:lnTo>
                  <a:pt x="1977553" y="1177938"/>
                </a:lnTo>
                <a:close/>
                <a:moveTo>
                  <a:pt x="2136948" y="1173919"/>
                </a:moveTo>
                <a:lnTo>
                  <a:pt x="2136948" y="1177938"/>
                </a:lnTo>
                <a:lnTo>
                  <a:pt x="2138957" y="1177938"/>
                </a:lnTo>
                <a:lnTo>
                  <a:pt x="2138957" y="1173919"/>
                </a:lnTo>
                <a:close/>
                <a:moveTo>
                  <a:pt x="1954783" y="1171575"/>
                </a:moveTo>
                <a:cubicBezTo>
                  <a:pt x="1953890" y="1175817"/>
                  <a:pt x="1952997" y="1177938"/>
                  <a:pt x="1952104" y="1177938"/>
                </a:cubicBezTo>
                <a:cubicBezTo>
                  <a:pt x="1951657" y="1177268"/>
                  <a:pt x="1951434" y="1176710"/>
                  <a:pt x="1951434" y="1176263"/>
                </a:cubicBezTo>
                <a:lnTo>
                  <a:pt x="1950095" y="1176263"/>
                </a:lnTo>
                <a:lnTo>
                  <a:pt x="1950095" y="1182960"/>
                </a:lnTo>
                <a:cubicBezTo>
                  <a:pt x="1950095" y="1183853"/>
                  <a:pt x="1949425" y="1184300"/>
                  <a:pt x="1948085" y="1184300"/>
                </a:cubicBezTo>
                <a:lnTo>
                  <a:pt x="1948085" y="1190662"/>
                </a:lnTo>
                <a:lnTo>
                  <a:pt x="1950095" y="1190662"/>
                </a:lnTo>
                <a:cubicBezTo>
                  <a:pt x="1950095" y="1189100"/>
                  <a:pt x="1950541" y="1188318"/>
                  <a:pt x="1951434" y="1188318"/>
                </a:cubicBezTo>
                <a:lnTo>
                  <a:pt x="1951434" y="1193341"/>
                </a:lnTo>
                <a:cubicBezTo>
                  <a:pt x="1951434" y="1194234"/>
                  <a:pt x="1950318" y="1194681"/>
                  <a:pt x="1948085" y="1194681"/>
                </a:cubicBezTo>
                <a:lnTo>
                  <a:pt x="1948085" y="1207071"/>
                </a:lnTo>
                <a:lnTo>
                  <a:pt x="1950095" y="1207071"/>
                </a:lnTo>
                <a:lnTo>
                  <a:pt x="1950095" y="1220465"/>
                </a:lnTo>
                <a:cubicBezTo>
                  <a:pt x="1950095" y="1221135"/>
                  <a:pt x="1949425" y="1221470"/>
                  <a:pt x="1948085" y="1221470"/>
                </a:cubicBezTo>
                <a:lnTo>
                  <a:pt x="1948085" y="1226158"/>
                </a:lnTo>
                <a:cubicBezTo>
                  <a:pt x="1949425" y="1226158"/>
                  <a:pt x="1950095" y="1226493"/>
                  <a:pt x="1950095" y="1227162"/>
                </a:cubicBezTo>
                <a:lnTo>
                  <a:pt x="1950095" y="1228837"/>
                </a:lnTo>
                <a:cubicBezTo>
                  <a:pt x="1950095" y="1229730"/>
                  <a:pt x="1949425" y="1230176"/>
                  <a:pt x="1948085" y="1230176"/>
                </a:cubicBezTo>
                <a:lnTo>
                  <a:pt x="1948085" y="1239217"/>
                </a:lnTo>
                <a:cubicBezTo>
                  <a:pt x="1947192" y="1241450"/>
                  <a:pt x="1946299" y="1242566"/>
                  <a:pt x="1945406" y="1242566"/>
                </a:cubicBezTo>
                <a:lnTo>
                  <a:pt x="1945406" y="1244240"/>
                </a:lnTo>
                <a:lnTo>
                  <a:pt x="1946746" y="1244240"/>
                </a:lnTo>
                <a:lnTo>
                  <a:pt x="1946746" y="1242566"/>
                </a:lnTo>
                <a:cubicBezTo>
                  <a:pt x="1947639" y="1242789"/>
                  <a:pt x="1948085" y="1243236"/>
                  <a:pt x="1948085" y="1243906"/>
                </a:cubicBezTo>
                <a:lnTo>
                  <a:pt x="1948085" y="1248259"/>
                </a:lnTo>
                <a:cubicBezTo>
                  <a:pt x="1949425" y="1248259"/>
                  <a:pt x="1950095" y="1248705"/>
                  <a:pt x="1950095" y="1249598"/>
                </a:cubicBezTo>
                <a:cubicBezTo>
                  <a:pt x="1950095" y="1250268"/>
                  <a:pt x="1949425" y="1250603"/>
                  <a:pt x="1948085" y="1250603"/>
                </a:cubicBezTo>
                <a:lnTo>
                  <a:pt x="1948085" y="1255626"/>
                </a:lnTo>
                <a:lnTo>
                  <a:pt x="1946746" y="1257635"/>
                </a:lnTo>
                <a:lnTo>
                  <a:pt x="1946746" y="1263663"/>
                </a:lnTo>
                <a:lnTo>
                  <a:pt x="1945406" y="1265337"/>
                </a:lnTo>
                <a:lnTo>
                  <a:pt x="1945406" y="1266676"/>
                </a:lnTo>
                <a:cubicBezTo>
                  <a:pt x="1947192" y="1269132"/>
                  <a:pt x="1948085" y="1270695"/>
                  <a:pt x="1948085" y="1271364"/>
                </a:cubicBezTo>
                <a:lnTo>
                  <a:pt x="1950095" y="1271364"/>
                </a:lnTo>
                <a:lnTo>
                  <a:pt x="1950095" y="1270025"/>
                </a:lnTo>
                <a:lnTo>
                  <a:pt x="1951434" y="1270025"/>
                </a:lnTo>
                <a:lnTo>
                  <a:pt x="1951434" y="1273374"/>
                </a:lnTo>
                <a:lnTo>
                  <a:pt x="1948085" y="1273374"/>
                </a:lnTo>
                <a:lnTo>
                  <a:pt x="1948085" y="1276387"/>
                </a:lnTo>
                <a:lnTo>
                  <a:pt x="1946746" y="1278062"/>
                </a:lnTo>
                <a:lnTo>
                  <a:pt x="1946746" y="1281075"/>
                </a:lnTo>
                <a:lnTo>
                  <a:pt x="1948085" y="1282750"/>
                </a:lnTo>
                <a:lnTo>
                  <a:pt x="1946746" y="1284424"/>
                </a:lnTo>
                <a:lnTo>
                  <a:pt x="1946746" y="1295140"/>
                </a:lnTo>
                <a:lnTo>
                  <a:pt x="1945406" y="1296814"/>
                </a:lnTo>
                <a:lnTo>
                  <a:pt x="1945406" y="1302842"/>
                </a:lnTo>
                <a:lnTo>
                  <a:pt x="1948085" y="1302842"/>
                </a:lnTo>
                <a:cubicBezTo>
                  <a:pt x="1948085" y="1301279"/>
                  <a:pt x="1948532" y="1300497"/>
                  <a:pt x="1949425" y="1300497"/>
                </a:cubicBezTo>
                <a:lnTo>
                  <a:pt x="1954783" y="1300497"/>
                </a:lnTo>
                <a:lnTo>
                  <a:pt x="1954783" y="1297484"/>
                </a:lnTo>
                <a:lnTo>
                  <a:pt x="1956122" y="1295809"/>
                </a:lnTo>
                <a:lnTo>
                  <a:pt x="1956122" y="1291791"/>
                </a:lnTo>
                <a:lnTo>
                  <a:pt x="1958131" y="1291791"/>
                </a:lnTo>
                <a:lnTo>
                  <a:pt x="1958131" y="1287773"/>
                </a:lnTo>
                <a:lnTo>
                  <a:pt x="1956122" y="1287773"/>
                </a:lnTo>
                <a:lnTo>
                  <a:pt x="1956122" y="1291791"/>
                </a:lnTo>
                <a:cubicBezTo>
                  <a:pt x="1955229" y="1291791"/>
                  <a:pt x="1954783" y="1292349"/>
                  <a:pt x="1954783" y="1293465"/>
                </a:cubicBezTo>
                <a:lnTo>
                  <a:pt x="1953443" y="1293465"/>
                </a:lnTo>
                <a:lnTo>
                  <a:pt x="1953443" y="1290117"/>
                </a:lnTo>
                <a:cubicBezTo>
                  <a:pt x="1952104" y="1290117"/>
                  <a:pt x="1951434" y="1289782"/>
                  <a:pt x="1951434" y="1289112"/>
                </a:cubicBezTo>
                <a:lnTo>
                  <a:pt x="1951434" y="1287103"/>
                </a:lnTo>
                <a:cubicBezTo>
                  <a:pt x="1951657" y="1286433"/>
                  <a:pt x="1952104" y="1286098"/>
                  <a:pt x="1952773" y="1286098"/>
                </a:cubicBezTo>
                <a:lnTo>
                  <a:pt x="1956122" y="1286098"/>
                </a:lnTo>
                <a:lnTo>
                  <a:pt x="1956122" y="1279736"/>
                </a:lnTo>
                <a:cubicBezTo>
                  <a:pt x="1954559" y="1279736"/>
                  <a:pt x="1953443" y="1278955"/>
                  <a:pt x="1952773" y="1277392"/>
                </a:cubicBezTo>
                <a:cubicBezTo>
                  <a:pt x="1951881" y="1277392"/>
                  <a:pt x="1951434" y="1277057"/>
                  <a:pt x="1951434" y="1276387"/>
                </a:cubicBezTo>
                <a:lnTo>
                  <a:pt x="1951434" y="1273374"/>
                </a:lnTo>
                <a:lnTo>
                  <a:pt x="1953443" y="1273374"/>
                </a:lnTo>
                <a:lnTo>
                  <a:pt x="1953443" y="1270695"/>
                </a:lnTo>
                <a:lnTo>
                  <a:pt x="1954783" y="1269020"/>
                </a:lnTo>
                <a:lnTo>
                  <a:pt x="1954783" y="1265337"/>
                </a:lnTo>
                <a:lnTo>
                  <a:pt x="1951434" y="1261988"/>
                </a:lnTo>
                <a:lnTo>
                  <a:pt x="1951434" y="1257970"/>
                </a:lnTo>
                <a:cubicBezTo>
                  <a:pt x="1951657" y="1257300"/>
                  <a:pt x="1952104" y="1256965"/>
                  <a:pt x="1952773" y="1256965"/>
                </a:cubicBezTo>
                <a:lnTo>
                  <a:pt x="1956122" y="1256965"/>
                </a:lnTo>
                <a:lnTo>
                  <a:pt x="1956122" y="1251607"/>
                </a:lnTo>
                <a:cubicBezTo>
                  <a:pt x="1956122" y="1250938"/>
                  <a:pt x="1956792" y="1250603"/>
                  <a:pt x="1958131" y="1250603"/>
                </a:cubicBezTo>
                <a:lnTo>
                  <a:pt x="1958131" y="1246584"/>
                </a:lnTo>
                <a:lnTo>
                  <a:pt x="1956122" y="1246584"/>
                </a:lnTo>
                <a:lnTo>
                  <a:pt x="1954783" y="1249933"/>
                </a:lnTo>
                <a:lnTo>
                  <a:pt x="1953443" y="1249933"/>
                </a:lnTo>
                <a:lnTo>
                  <a:pt x="1953443" y="1242566"/>
                </a:lnTo>
                <a:cubicBezTo>
                  <a:pt x="1952104" y="1242566"/>
                  <a:pt x="1951434" y="1242231"/>
                  <a:pt x="1951434" y="1241562"/>
                </a:cubicBezTo>
                <a:lnTo>
                  <a:pt x="1951434" y="1239217"/>
                </a:lnTo>
                <a:cubicBezTo>
                  <a:pt x="1951434" y="1238325"/>
                  <a:pt x="1952104" y="1237878"/>
                  <a:pt x="1953443" y="1237878"/>
                </a:cubicBezTo>
                <a:lnTo>
                  <a:pt x="1953443" y="1224818"/>
                </a:lnTo>
                <a:lnTo>
                  <a:pt x="1954783" y="1223144"/>
                </a:lnTo>
                <a:lnTo>
                  <a:pt x="1954783" y="1222139"/>
                </a:lnTo>
                <a:lnTo>
                  <a:pt x="1953443" y="1220465"/>
                </a:lnTo>
                <a:lnTo>
                  <a:pt x="1953443" y="1215777"/>
                </a:lnTo>
                <a:cubicBezTo>
                  <a:pt x="1952104" y="1215777"/>
                  <a:pt x="1951434" y="1215331"/>
                  <a:pt x="1951434" y="1214438"/>
                </a:cubicBezTo>
                <a:cubicBezTo>
                  <a:pt x="1954559" y="1211089"/>
                  <a:pt x="1956122" y="1209191"/>
                  <a:pt x="1956122" y="1208745"/>
                </a:cubicBezTo>
                <a:lnTo>
                  <a:pt x="1956122" y="1202048"/>
                </a:lnTo>
                <a:cubicBezTo>
                  <a:pt x="1956122" y="1201155"/>
                  <a:pt x="1956792" y="1200708"/>
                  <a:pt x="1958131" y="1200708"/>
                </a:cubicBezTo>
                <a:lnTo>
                  <a:pt x="1958131" y="1198029"/>
                </a:lnTo>
                <a:lnTo>
                  <a:pt x="1959471" y="1196355"/>
                </a:lnTo>
                <a:lnTo>
                  <a:pt x="1959471" y="1193341"/>
                </a:lnTo>
                <a:lnTo>
                  <a:pt x="1958131" y="1191667"/>
                </a:lnTo>
                <a:lnTo>
                  <a:pt x="1958131" y="1186644"/>
                </a:lnTo>
                <a:cubicBezTo>
                  <a:pt x="1955899" y="1186644"/>
                  <a:pt x="1954783" y="1186197"/>
                  <a:pt x="1954783" y="1185305"/>
                </a:cubicBezTo>
                <a:lnTo>
                  <a:pt x="1954783" y="1181286"/>
                </a:lnTo>
                <a:cubicBezTo>
                  <a:pt x="1955006" y="1180616"/>
                  <a:pt x="1955452" y="1180282"/>
                  <a:pt x="1956122" y="1180282"/>
                </a:cubicBezTo>
                <a:lnTo>
                  <a:pt x="1959471" y="1180282"/>
                </a:lnTo>
                <a:lnTo>
                  <a:pt x="1959471" y="1178607"/>
                </a:lnTo>
                <a:lnTo>
                  <a:pt x="1958131" y="1176933"/>
                </a:lnTo>
                <a:lnTo>
                  <a:pt x="1958131" y="1173919"/>
                </a:lnTo>
                <a:cubicBezTo>
                  <a:pt x="1956792" y="1173919"/>
                  <a:pt x="1956122" y="1173138"/>
                  <a:pt x="1956122" y="1171575"/>
                </a:cubicBezTo>
                <a:close/>
                <a:moveTo>
                  <a:pt x="1357833" y="1170571"/>
                </a:moveTo>
                <a:lnTo>
                  <a:pt x="1357833" y="1173584"/>
                </a:lnTo>
                <a:lnTo>
                  <a:pt x="1359842" y="1173584"/>
                </a:lnTo>
                <a:lnTo>
                  <a:pt x="1359842" y="1170571"/>
                </a:lnTo>
                <a:close/>
                <a:moveTo>
                  <a:pt x="2126233" y="1169901"/>
                </a:moveTo>
                <a:cubicBezTo>
                  <a:pt x="2127126" y="1170124"/>
                  <a:pt x="2127572" y="1170571"/>
                  <a:pt x="2127572" y="1171240"/>
                </a:cubicBezTo>
                <a:lnTo>
                  <a:pt x="2127572" y="1173249"/>
                </a:lnTo>
                <a:lnTo>
                  <a:pt x="2126233" y="1173249"/>
                </a:lnTo>
                <a:close/>
                <a:moveTo>
                  <a:pt x="791096" y="1169901"/>
                </a:moveTo>
                <a:lnTo>
                  <a:pt x="791096" y="1171910"/>
                </a:lnTo>
                <a:cubicBezTo>
                  <a:pt x="792882" y="1171910"/>
                  <a:pt x="793775" y="1172580"/>
                  <a:pt x="793775" y="1173919"/>
                </a:cubicBezTo>
                <a:lnTo>
                  <a:pt x="793775" y="1174254"/>
                </a:lnTo>
                <a:lnTo>
                  <a:pt x="795784" y="1174254"/>
                </a:lnTo>
                <a:lnTo>
                  <a:pt x="795784" y="1171910"/>
                </a:lnTo>
                <a:cubicBezTo>
                  <a:pt x="794444" y="1171910"/>
                  <a:pt x="793775" y="1171240"/>
                  <a:pt x="793775" y="1169901"/>
                </a:cubicBezTo>
                <a:close/>
                <a:moveTo>
                  <a:pt x="1377925" y="1164878"/>
                </a:moveTo>
                <a:lnTo>
                  <a:pt x="1377925" y="1168896"/>
                </a:lnTo>
                <a:cubicBezTo>
                  <a:pt x="1377925" y="1170012"/>
                  <a:pt x="1377255" y="1170571"/>
                  <a:pt x="1375916" y="1170571"/>
                </a:cubicBezTo>
                <a:lnTo>
                  <a:pt x="1375916" y="1177938"/>
                </a:lnTo>
                <a:cubicBezTo>
                  <a:pt x="1375916" y="1178830"/>
                  <a:pt x="1375246" y="1179277"/>
                  <a:pt x="1373907" y="1179277"/>
                </a:cubicBezTo>
                <a:lnTo>
                  <a:pt x="1373907" y="1182626"/>
                </a:lnTo>
                <a:cubicBezTo>
                  <a:pt x="1377032" y="1182626"/>
                  <a:pt x="1378595" y="1183742"/>
                  <a:pt x="1378595" y="1185974"/>
                </a:cubicBezTo>
                <a:cubicBezTo>
                  <a:pt x="1379934" y="1185974"/>
                  <a:pt x="1380604" y="1186532"/>
                  <a:pt x="1380604" y="1187649"/>
                </a:cubicBezTo>
                <a:cubicBezTo>
                  <a:pt x="1379934" y="1188095"/>
                  <a:pt x="1379041" y="1188318"/>
                  <a:pt x="1377925" y="1188318"/>
                </a:cubicBezTo>
                <a:lnTo>
                  <a:pt x="1377925" y="1191667"/>
                </a:lnTo>
                <a:lnTo>
                  <a:pt x="1382613" y="1191667"/>
                </a:lnTo>
                <a:lnTo>
                  <a:pt x="1382613" y="1176933"/>
                </a:lnTo>
                <a:cubicBezTo>
                  <a:pt x="1381274" y="1176933"/>
                  <a:pt x="1380604" y="1176375"/>
                  <a:pt x="1380604" y="1175259"/>
                </a:cubicBezTo>
                <a:lnTo>
                  <a:pt x="1380604" y="1164878"/>
                </a:lnTo>
                <a:close/>
                <a:moveTo>
                  <a:pt x="1367879" y="1164878"/>
                </a:moveTo>
                <a:lnTo>
                  <a:pt x="1367879" y="1167892"/>
                </a:lnTo>
                <a:lnTo>
                  <a:pt x="1369888" y="1167892"/>
                </a:lnTo>
                <a:lnTo>
                  <a:pt x="1369888" y="1164878"/>
                </a:lnTo>
                <a:close/>
                <a:moveTo>
                  <a:pt x="1359842" y="1164878"/>
                </a:moveTo>
                <a:lnTo>
                  <a:pt x="1359842" y="1167892"/>
                </a:lnTo>
                <a:lnTo>
                  <a:pt x="1361852" y="1167892"/>
                </a:lnTo>
                <a:lnTo>
                  <a:pt x="1361852" y="1164878"/>
                </a:lnTo>
                <a:close/>
                <a:moveTo>
                  <a:pt x="797123" y="1163204"/>
                </a:moveTo>
                <a:lnTo>
                  <a:pt x="798463" y="1163204"/>
                </a:lnTo>
                <a:lnTo>
                  <a:pt x="798463" y="1164543"/>
                </a:lnTo>
                <a:cubicBezTo>
                  <a:pt x="798463" y="1165213"/>
                  <a:pt x="798016" y="1165548"/>
                  <a:pt x="797123" y="1165548"/>
                </a:cubicBezTo>
                <a:cubicBezTo>
                  <a:pt x="796230" y="1165548"/>
                  <a:pt x="795784" y="1165213"/>
                  <a:pt x="795784" y="1164543"/>
                </a:cubicBezTo>
                <a:cubicBezTo>
                  <a:pt x="796007" y="1163650"/>
                  <a:pt x="796454" y="1163204"/>
                  <a:pt x="797123" y="1163204"/>
                </a:cubicBezTo>
                <a:close/>
                <a:moveTo>
                  <a:pt x="1961480" y="1159520"/>
                </a:moveTo>
                <a:cubicBezTo>
                  <a:pt x="1960140" y="1161306"/>
                  <a:pt x="1959471" y="1162645"/>
                  <a:pt x="1959471" y="1163538"/>
                </a:cubicBezTo>
                <a:cubicBezTo>
                  <a:pt x="1958578" y="1163538"/>
                  <a:pt x="1958131" y="1162869"/>
                  <a:pt x="1958131" y="1161529"/>
                </a:cubicBezTo>
                <a:lnTo>
                  <a:pt x="1956122" y="1161529"/>
                </a:lnTo>
                <a:cubicBezTo>
                  <a:pt x="1956122" y="1162645"/>
                  <a:pt x="1955229" y="1164320"/>
                  <a:pt x="1953443" y="1166552"/>
                </a:cubicBezTo>
                <a:lnTo>
                  <a:pt x="1953443" y="1169901"/>
                </a:lnTo>
                <a:lnTo>
                  <a:pt x="1956122" y="1169901"/>
                </a:lnTo>
                <a:cubicBezTo>
                  <a:pt x="1956122" y="1169008"/>
                  <a:pt x="1957238" y="1167445"/>
                  <a:pt x="1959471" y="1165213"/>
                </a:cubicBezTo>
                <a:cubicBezTo>
                  <a:pt x="1959471" y="1164096"/>
                  <a:pt x="1960587" y="1163427"/>
                  <a:pt x="1962819" y="1163204"/>
                </a:cubicBezTo>
                <a:cubicBezTo>
                  <a:pt x="1962819" y="1162534"/>
                  <a:pt x="1963266" y="1161752"/>
                  <a:pt x="1964159" y="1160859"/>
                </a:cubicBezTo>
                <a:lnTo>
                  <a:pt x="1964159" y="1159520"/>
                </a:lnTo>
                <a:close/>
                <a:moveTo>
                  <a:pt x="1369888" y="1155837"/>
                </a:moveTo>
                <a:lnTo>
                  <a:pt x="1369888" y="1162199"/>
                </a:lnTo>
                <a:lnTo>
                  <a:pt x="1371897" y="1162199"/>
                </a:lnTo>
                <a:lnTo>
                  <a:pt x="1371897" y="1155837"/>
                </a:lnTo>
                <a:close/>
                <a:moveTo>
                  <a:pt x="1951434" y="1155502"/>
                </a:moveTo>
                <a:lnTo>
                  <a:pt x="1951434" y="1161529"/>
                </a:lnTo>
                <a:lnTo>
                  <a:pt x="1950095" y="1161529"/>
                </a:lnTo>
                <a:lnTo>
                  <a:pt x="1950095" y="1163538"/>
                </a:lnTo>
                <a:lnTo>
                  <a:pt x="1951434" y="1163538"/>
                </a:lnTo>
                <a:cubicBezTo>
                  <a:pt x="1951434" y="1162199"/>
                  <a:pt x="1952104" y="1161529"/>
                  <a:pt x="1953443" y="1161529"/>
                </a:cubicBezTo>
                <a:lnTo>
                  <a:pt x="1954783" y="1161529"/>
                </a:lnTo>
                <a:lnTo>
                  <a:pt x="1954783" y="1157846"/>
                </a:lnTo>
                <a:cubicBezTo>
                  <a:pt x="1953890" y="1156953"/>
                  <a:pt x="1953443" y="1156171"/>
                  <a:pt x="1953443" y="1155502"/>
                </a:cubicBezTo>
                <a:close/>
                <a:moveTo>
                  <a:pt x="2135609" y="1153492"/>
                </a:moveTo>
                <a:lnTo>
                  <a:pt x="2135609" y="1163538"/>
                </a:lnTo>
                <a:cubicBezTo>
                  <a:pt x="2134716" y="1163538"/>
                  <a:pt x="2134046" y="1164320"/>
                  <a:pt x="2133600" y="1165882"/>
                </a:cubicBezTo>
                <a:lnTo>
                  <a:pt x="2132260" y="1165882"/>
                </a:lnTo>
                <a:lnTo>
                  <a:pt x="2132260" y="1167557"/>
                </a:lnTo>
                <a:lnTo>
                  <a:pt x="2134269" y="1167557"/>
                </a:lnTo>
                <a:cubicBezTo>
                  <a:pt x="2134939" y="1164878"/>
                  <a:pt x="2135832" y="1163538"/>
                  <a:pt x="2136948" y="1163538"/>
                </a:cubicBezTo>
                <a:lnTo>
                  <a:pt x="2136948" y="1158515"/>
                </a:lnTo>
                <a:cubicBezTo>
                  <a:pt x="2136948" y="1157846"/>
                  <a:pt x="2137618" y="1157511"/>
                  <a:pt x="2138957" y="1157511"/>
                </a:cubicBezTo>
                <a:lnTo>
                  <a:pt x="2138957" y="1153492"/>
                </a:lnTo>
                <a:close/>
                <a:moveTo>
                  <a:pt x="798463" y="1151818"/>
                </a:moveTo>
                <a:cubicBezTo>
                  <a:pt x="798463" y="1153158"/>
                  <a:pt x="798016" y="1153827"/>
                  <a:pt x="797123" y="1153827"/>
                </a:cubicBezTo>
                <a:lnTo>
                  <a:pt x="791096" y="1153827"/>
                </a:lnTo>
                <a:lnTo>
                  <a:pt x="791096" y="1167557"/>
                </a:lnTo>
                <a:lnTo>
                  <a:pt x="797123" y="1167557"/>
                </a:lnTo>
                <a:cubicBezTo>
                  <a:pt x="798016" y="1167557"/>
                  <a:pt x="798463" y="1168338"/>
                  <a:pt x="798463" y="1169901"/>
                </a:cubicBezTo>
                <a:lnTo>
                  <a:pt x="801142" y="1169901"/>
                </a:lnTo>
                <a:cubicBezTo>
                  <a:pt x="801142" y="1168338"/>
                  <a:pt x="801811" y="1167557"/>
                  <a:pt x="803151" y="1167557"/>
                </a:cubicBezTo>
                <a:lnTo>
                  <a:pt x="803151" y="1160859"/>
                </a:lnTo>
                <a:lnTo>
                  <a:pt x="801142" y="1160859"/>
                </a:lnTo>
                <a:cubicBezTo>
                  <a:pt x="801142" y="1162422"/>
                  <a:pt x="800695" y="1163204"/>
                  <a:pt x="799802" y="1163204"/>
                </a:cubicBezTo>
                <a:lnTo>
                  <a:pt x="798463" y="1163204"/>
                </a:lnTo>
                <a:lnTo>
                  <a:pt x="798463" y="1157511"/>
                </a:lnTo>
                <a:cubicBezTo>
                  <a:pt x="798463" y="1156618"/>
                  <a:pt x="799356" y="1156171"/>
                  <a:pt x="801142" y="1156171"/>
                </a:cubicBezTo>
                <a:lnTo>
                  <a:pt x="801142" y="1151818"/>
                </a:lnTo>
                <a:close/>
                <a:moveTo>
                  <a:pt x="960537" y="1145121"/>
                </a:moveTo>
                <a:lnTo>
                  <a:pt x="960537" y="1149474"/>
                </a:lnTo>
                <a:lnTo>
                  <a:pt x="963215" y="1149474"/>
                </a:lnTo>
                <a:lnTo>
                  <a:pt x="963215" y="1145121"/>
                </a:lnTo>
                <a:close/>
                <a:moveTo>
                  <a:pt x="1951434" y="1143112"/>
                </a:moveTo>
                <a:lnTo>
                  <a:pt x="1951434" y="1144786"/>
                </a:lnTo>
                <a:cubicBezTo>
                  <a:pt x="1952773" y="1144786"/>
                  <a:pt x="1953443" y="1145567"/>
                  <a:pt x="1953443" y="1147130"/>
                </a:cubicBezTo>
                <a:lnTo>
                  <a:pt x="1954783" y="1147130"/>
                </a:lnTo>
                <a:lnTo>
                  <a:pt x="1954783" y="1144786"/>
                </a:lnTo>
                <a:cubicBezTo>
                  <a:pt x="1953890" y="1144786"/>
                  <a:pt x="1953443" y="1144228"/>
                  <a:pt x="1953443" y="1143112"/>
                </a:cubicBezTo>
                <a:close/>
                <a:moveTo>
                  <a:pt x="1956122" y="1136749"/>
                </a:moveTo>
                <a:lnTo>
                  <a:pt x="1956122" y="1138424"/>
                </a:lnTo>
                <a:lnTo>
                  <a:pt x="1954783" y="1138424"/>
                </a:lnTo>
                <a:lnTo>
                  <a:pt x="1954783" y="1137754"/>
                </a:lnTo>
                <a:cubicBezTo>
                  <a:pt x="1955006" y="1137084"/>
                  <a:pt x="1955452" y="1136749"/>
                  <a:pt x="1956122" y="1136749"/>
                </a:cubicBezTo>
                <a:close/>
                <a:moveTo>
                  <a:pt x="1280145" y="1135410"/>
                </a:moveTo>
                <a:lnTo>
                  <a:pt x="1280145" y="1138759"/>
                </a:lnTo>
                <a:lnTo>
                  <a:pt x="1284163" y="1138759"/>
                </a:lnTo>
                <a:lnTo>
                  <a:pt x="1284163" y="1135410"/>
                </a:lnTo>
                <a:close/>
                <a:moveTo>
                  <a:pt x="798463" y="1133736"/>
                </a:moveTo>
                <a:lnTo>
                  <a:pt x="798463" y="1142777"/>
                </a:lnTo>
                <a:lnTo>
                  <a:pt x="801142" y="1142777"/>
                </a:lnTo>
                <a:lnTo>
                  <a:pt x="801142" y="1133736"/>
                </a:lnTo>
                <a:close/>
                <a:moveTo>
                  <a:pt x="1956122" y="1126369"/>
                </a:moveTo>
                <a:cubicBezTo>
                  <a:pt x="1956122" y="1127485"/>
                  <a:pt x="1955676" y="1128043"/>
                  <a:pt x="1954783" y="1128043"/>
                </a:cubicBezTo>
                <a:lnTo>
                  <a:pt x="1951434" y="1128043"/>
                </a:lnTo>
                <a:lnTo>
                  <a:pt x="1951434" y="1140768"/>
                </a:lnTo>
                <a:lnTo>
                  <a:pt x="1954783" y="1140768"/>
                </a:lnTo>
                <a:cubicBezTo>
                  <a:pt x="1955676" y="1140768"/>
                  <a:pt x="1956122" y="1141549"/>
                  <a:pt x="1956122" y="1143112"/>
                </a:cubicBezTo>
                <a:lnTo>
                  <a:pt x="1958131" y="1143112"/>
                </a:lnTo>
                <a:cubicBezTo>
                  <a:pt x="1958131" y="1142219"/>
                  <a:pt x="1958578" y="1141214"/>
                  <a:pt x="1959471" y="1140098"/>
                </a:cubicBezTo>
                <a:lnTo>
                  <a:pt x="1959471" y="1134405"/>
                </a:lnTo>
                <a:lnTo>
                  <a:pt x="1958131" y="1134405"/>
                </a:lnTo>
                <a:cubicBezTo>
                  <a:pt x="1958131" y="1135968"/>
                  <a:pt x="1957685" y="1136749"/>
                  <a:pt x="1956792" y="1136749"/>
                </a:cubicBezTo>
                <a:lnTo>
                  <a:pt x="1956122" y="1136749"/>
                </a:lnTo>
                <a:lnTo>
                  <a:pt x="1956122" y="1131726"/>
                </a:lnTo>
                <a:cubicBezTo>
                  <a:pt x="1956122" y="1130833"/>
                  <a:pt x="1956792" y="1130387"/>
                  <a:pt x="1958131" y="1130387"/>
                </a:cubicBezTo>
                <a:lnTo>
                  <a:pt x="1958131" y="1126369"/>
                </a:lnTo>
                <a:close/>
                <a:moveTo>
                  <a:pt x="958527" y="1124694"/>
                </a:moveTo>
                <a:lnTo>
                  <a:pt x="958527" y="1133736"/>
                </a:lnTo>
                <a:lnTo>
                  <a:pt x="965894" y="1133736"/>
                </a:lnTo>
                <a:lnTo>
                  <a:pt x="965894" y="1131392"/>
                </a:lnTo>
                <a:cubicBezTo>
                  <a:pt x="964108" y="1131392"/>
                  <a:pt x="963215" y="1130945"/>
                  <a:pt x="963215" y="1130052"/>
                </a:cubicBezTo>
                <a:lnTo>
                  <a:pt x="963215" y="1127038"/>
                </a:lnTo>
                <a:cubicBezTo>
                  <a:pt x="961430" y="1127038"/>
                  <a:pt x="960537" y="1126257"/>
                  <a:pt x="960537" y="1124694"/>
                </a:cubicBezTo>
                <a:close/>
                <a:moveTo>
                  <a:pt x="960537" y="1111300"/>
                </a:moveTo>
                <a:lnTo>
                  <a:pt x="960537" y="1113309"/>
                </a:lnTo>
                <a:lnTo>
                  <a:pt x="965894" y="1113309"/>
                </a:lnTo>
                <a:lnTo>
                  <a:pt x="965894" y="1111300"/>
                </a:lnTo>
                <a:close/>
                <a:moveTo>
                  <a:pt x="1956122" y="1109960"/>
                </a:moveTo>
                <a:lnTo>
                  <a:pt x="1956122" y="1117997"/>
                </a:lnTo>
                <a:lnTo>
                  <a:pt x="1958131" y="1117997"/>
                </a:lnTo>
                <a:lnTo>
                  <a:pt x="1958131" y="1109960"/>
                </a:lnTo>
                <a:close/>
                <a:moveTo>
                  <a:pt x="829940" y="1108956"/>
                </a:moveTo>
                <a:cubicBezTo>
                  <a:pt x="829940" y="1110518"/>
                  <a:pt x="829047" y="1111523"/>
                  <a:pt x="827261" y="1111969"/>
                </a:cubicBezTo>
                <a:cubicBezTo>
                  <a:pt x="827261" y="1112862"/>
                  <a:pt x="826815" y="1113309"/>
                  <a:pt x="825922" y="1113309"/>
                </a:cubicBezTo>
                <a:lnTo>
                  <a:pt x="825252" y="1113309"/>
                </a:lnTo>
                <a:lnTo>
                  <a:pt x="825252" y="1111300"/>
                </a:lnTo>
                <a:lnTo>
                  <a:pt x="822573" y="1111300"/>
                </a:lnTo>
                <a:lnTo>
                  <a:pt x="822573" y="1113309"/>
                </a:lnTo>
                <a:lnTo>
                  <a:pt x="825252" y="1113309"/>
                </a:lnTo>
                <a:lnTo>
                  <a:pt x="825252" y="1120341"/>
                </a:lnTo>
                <a:cubicBezTo>
                  <a:pt x="826591" y="1120341"/>
                  <a:pt x="827261" y="1120676"/>
                  <a:pt x="827261" y="1121346"/>
                </a:cubicBezTo>
                <a:lnTo>
                  <a:pt x="827261" y="1127038"/>
                </a:lnTo>
                <a:cubicBezTo>
                  <a:pt x="828824" y="1127038"/>
                  <a:pt x="829940" y="1127820"/>
                  <a:pt x="830610" y="1129382"/>
                </a:cubicBezTo>
                <a:cubicBezTo>
                  <a:pt x="831949" y="1129382"/>
                  <a:pt x="832619" y="1130052"/>
                  <a:pt x="832619" y="1131392"/>
                </a:cubicBezTo>
                <a:lnTo>
                  <a:pt x="834628" y="1131392"/>
                </a:lnTo>
                <a:cubicBezTo>
                  <a:pt x="834628" y="1130052"/>
                  <a:pt x="835074" y="1129382"/>
                  <a:pt x="835967" y="1129382"/>
                </a:cubicBezTo>
                <a:lnTo>
                  <a:pt x="839316" y="1129382"/>
                </a:lnTo>
                <a:lnTo>
                  <a:pt x="839316" y="1122685"/>
                </a:lnTo>
                <a:cubicBezTo>
                  <a:pt x="837977" y="1122685"/>
                  <a:pt x="837307" y="1122239"/>
                  <a:pt x="837307" y="1121346"/>
                </a:cubicBezTo>
                <a:lnTo>
                  <a:pt x="837307" y="1111300"/>
                </a:lnTo>
                <a:cubicBezTo>
                  <a:pt x="835521" y="1111300"/>
                  <a:pt x="834628" y="1110518"/>
                  <a:pt x="834628" y="1108956"/>
                </a:cubicBezTo>
                <a:close/>
                <a:moveTo>
                  <a:pt x="2183829" y="1107616"/>
                </a:moveTo>
                <a:lnTo>
                  <a:pt x="2183829" y="1109960"/>
                </a:lnTo>
                <a:lnTo>
                  <a:pt x="2185838" y="1109960"/>
                </a:lnTo>
                <a:lnTo>
                  <a:pt x="2185838" y="1107616"/>
                </a:lnTo>
                <a:close/>
                <a:moveTo>
                  <a:pt x="921692" y="1102258"/>
                </a:moveTo>
                <a:lnTo>
                  <a:pt x="921692" y="1104602"/>
                </a:lnTo>
                <a:cubicBezTo>
                  <a:pt x="923478" y="1104602"/>
                  <a:pt x="924371" y="1105272"/>
                  <a:pt x="924371" y="1106612"/>
                </a:cubicBezTo>
                <a:lnTo>
                  <a:pt x="927050" y="1106612"/>
                </a:lnTo>
                <a:lnTo>
                  <a:pt x="927050" y="1102258"/>
                </a:lnTo>
                <a:close/>
                <a:moveTo>
                  <a:pt x="958527" y="1100249"/>
                </a:moveTo>
                <a:lnTo>
                  <a:pt x="958527" y="1104602"/>
                </a:lnTo>
                <a:lnTo>
                  <a:pt x="960537" y="1104602"/>
                </a:lnTo>
                <a:cubicBezTo>
                  <a:pt x="960537" y="1103040"/>
                  <a:pt x="961430" y="1102258"/>
                  <a:pt x="963215" y="1102258"/>
                </a:cubicBezTo>
                <a:lnTo>
                  <a:pt x="963215" y="1100249"/>
                </a:lnTo>
                <a:close/>
                <a:moveTo>
                  <a:pt x="946472" y="1097905"/>
                </a:moveTo>
                <a:lnTo>
                  <a:pt x="946472" y="1100249"/>
                </a:lnTo>
                <a:lnTo>
                  <a:pt x="948482" y="1100249"/>
                </a:lnTo>
                <a:lnTo>
                  <a:pt x="948482" y="1097905"/>
                </a:lnTo>
                <a:close/>
                <a:moveTo>
                  <a:pt x="958527" y="1095226"/>
                </a:moveTo>
                <a:lnTo>
                  <a:pt x="958527" y="1097905"/>
                </a:lnTo>
                <a:lnTo>
                  <a:pt x="963215" y="1097905"/>
                </a:lnTo>
                <a:lnTo>
                  <a:pt x="963215" y="1095226"/>
                </a:lnTo>
                <a:close/>
                <a:moveTo>
                  <a:pt x="1398687" y="1093887"/>
                </a:moveTo>
                <a:lnTo>
                  <a:pt x="1398687" y="1097235"/>
                </a:lnTo>
                <a:lnTo>
                  <a:pt x="1400696" y="1097235"/>
                </a:lnTo>
                <a:lnTo>
                  <a:pt x="1400696" y="1093887"/>
                </a:lnTo>
                <a:close/>
                <a:moveTo>
                  <a:pt x="1704751" y="1091543"/>
                </a:moveTo>
                <a:lnTo>
                  <a:pt x="1704751" y="1097235"/>
                </a:lnTo>
                <a:lnTo>
                  <a:pt x="1710779" y="1097235"/>
                </a:lnTo>
                <a:lnTo>
                  <a:pt x="1710779" y="1093887"/>
                </a:lnTo>
                <a:cubicBezTo>
                  <a:pt x="1708100" y="1093887"/>
                  <a:pt x="1706761" y="1093105"/>
                  <a:pt x="1706761" y="1091543"/>
                </a:cubicBezTo>
                <a:close/>
                <a:moveTo>
                  <a:pt x="1357833" y="1091543"/>
                </a:moveTo>
                <a:lnTo>
                  <a:pt x="1357833" y="1100249"/>
                </a:lnTo>
                <a:lnTo>
                  <a:pt x="1359842" y="1100249"/>
                </a:lnTo>
                <a:cubicBezTo>
                  <a:pt x="1359842" y="1098240"/>
                  <a:pt x="1360512" y="1097235"/>
                  <a:pt x="1361852" y="1097235"/>
                </a:cubicBezTo>
                <a:lnTo>
                  <a:pt x="1361852" y="1091543"/>
                </a:lnTo>
                <a:close/>
                <a:moveTo>
                  <a:pt x="2213297" y="1090873"/>
                </a:moveTo>
                <a:lnTo>
                  <a:pt x="2213297" y="1095561"/>
                </a:lnTo>
                <a:lnTo>
                  <a:pt x="2214637" y="1095561"/>
                </a:lnTo>
                <a:cubicBezTo>
                  <a:pt x="2214637" y="1093998"/>
                  <a:pt x="2215306" y="1093217"/>
                  <a:pt x="2216646" y="1093217"/>
                </a:cubicBezTo>
                <a:lnTo>
                  <a:pt x="2216646" y="1090873"/>
                </a:lnTo>
                <a:close/>
                <a:moveTo>
                  <a:pt x="801142" y="1088529"/>
                </a:moveTo>
                <a:cubicBezTo>
                  <a:pt x="801142" y="1090092"/>
                  <a:pt x="800695" y="1090873"/>
                  <a:pt x="799802" y="1090873"/>
                </a:cubicBezTo>
                <a:lnTo>
                  <a:pt x="793775" y="1090873"/>
                </a:lnTo>
                <a:lnTo>
                  <a:pt x="793775" y="1100919"/>
                </a:lnTo>
                <a:cubicBezTo>
                  <a:pt x="793775" y="1101812"/>
                  <a:pt x="792882" y="1102258"/>
                  <a:pt x="791096" y="1102258"/>
                </a:cubicBezTo>
                <a:lnTo>
                  <a:pt x="791096" y="1108956"/>
                </a:lnTo>
                <a:cubicBezTo>
                  <a:pt x="792882" y="1108956"/>
                  <a:pt x="793775" y="1109402"/>
                  <a:pt x="793775" y="1110295"/>
                </a:cubicBezTo>
                <a:lnTo>
                  <a:pt x="793775" y="1111969"/>
                </a:lnTo>
                <a:cubicBezTo>
                  <a:pt x="793775" y="1112862"/>
                  <a:pt x="792882" y="1113309"/>
                  <a:pt x="791096" y="1113309"/>
                </a:cubicBezTo>
                <a:lnTo>
                  <a:pt x="791096" y="1115988"/>
                </a:lnTo>
                <a:cubicBezTo>
                  <a:pt x="792882" y="1115988"/>
                  <a:pt x="793775" y="1116323"/>
                  <a:pt x="793775" y="1116992"/>
                </a:cubicBezTo>
                <a:lnTo>
                  <a:pt x="793775" y="1135745"/>
                </a:lnTo>
                <a:lnTo>
                  <a:pt x="795784" y="1135745"/>
                </a:lnTo>
                <a:lnTo>
                  <a:pt x="795784" y="1125699"/>
                </a:lnTo>
                <a:cubicBezTo>
                  <a:pt x="798016" y="1123690"/>
                  <a:pt x="799802" y="1122685"/>
                  <a:pt x="801142" y="1122685"/>
                </a:cubicBezTo>
                <a:lnTo>
                  <a:pt x="801142" y="1119671"/>
                </a:lnTo>
                <a:cubicBezTo>
                  <a:pt x="801142" y="1118778"/>
                  <a:pt x="801811" y="1118332"/>
                  <a:pt x="803151" y="1118332"/>
                </a:cubicBezTo>
                <a:lnTo>
                  <a:pt x="803151" y="1115988"/>
                </a:lnTo>
                <a:lnTo>
                  <a:pt x="799802" y="1115988"/>
                </a:lnTo>
                <a:cubicBezTo>
                  <a:pt x="798909" y="1115988"/>
                  <a:pt x="798463" y="1115541"/>
                  <a:pt x="798463" y="1114648"/>
                </a:cubicBezTo>
                <a:lnTo>
                  <a:pt x="798463" y="1107616"/>
                </a:lnTo>
                <a:cubicBezTo>
                  <a:pt x="798463" y="1106946"/>
                  <a:pt x="799356" y="1106612"/>
                  <a:pt x="801142" y="1106612"/>
                </a:cubicBezTo>
                <a:lnTo>
                  <a:pt x="801142" y="1104602"/>
                </a:lnTo>
                <a:cubicBezTo>
                  <a:pt x="799356" y="1104602"/>
                  <a:pt x="798463" y="1104156"/>
                  <a:pt x="798463" y="1103263"/>
                </a:cubicBezTo>
                <a:lnTo>
                  <a:pt x="798463" y="1101589"/>
                </a:lnTo>
                <a:cubicBezTo>
                  <a:pt x="798463" y="1100696"/>
                  <a:pt x="799356" y="1100249"/>
                  <a:pt x="801142" y="1100249"/>
                </a:cubicBezTo>
                <a:lnTo>
                  <a:pt x="801142" y="1096566"/>
                </a:lnTo>
                <a:cubicBezTo>
                  <a:pt x="801142" y="1095673"/>
                  <a:pt x="801811" y="1095226"/>
                  <a:pt x="803151" y="1095226"/>
                </a:cubicBezTo>
                <a:lnTo>
                  <a:pt x="803151" y="1088529"/>
                </a:lnTo>
                <a:close/>
                <a:moveTo>
                  <a:pt x="1977553" y="1086855"/>
                </a:moveTo>
                <a:cubicBezTo>
                  <a:pt x="1977553" y="1088417"/>
                  <a:pt x="1976437" y="1089757"/>
                  <a:pt x="1974205" y="1090873"/>
                </a:cubicBezTo>
                <a:lnTo>
                  <a:pt x="1974205" y="1089199"/>
                </a:lnTo>
                <a:lnTo>
                  <a:pt x="1972196" y="1089199"/>
                </a:lnTo>
                <a:lnTo>
                  <a:pt x="1972196" y="1090873"/>
                </a:lnTo>
                <a:lnTo>
                  <a:pt x="1974205" y="1090873"/>
                </a:lnTo>
                <a:lnTo>
                  <a:pt x="1974205" y="1096566"/>
                </a:lnTo>
                <a:lnTo>
                  <a:pt x="1975544" y="1098575"/>
                </a:lnTo>
                <a:lnTo>
                  <a:pt x="1975544" y="1103598"/>
                </a:lnTo>
                <a:cubicBezTo>
                  <a:pt x="1977107" y="1103598"/>
                  <a:pt x="1978223" y="1104937"/>
                  <a:pt x="1978893" y="1107616"/>
                </a:cubicBezTo>
                <a:lnTo>
                  <a:pt x="1980902" y="1107616"/>
                </a:lnTo>
                <a:cubicBezTo>
                  <a:pt x="1980902" y="1106500"/>
                  <a:pt x="1981795" y="1105942"/>
                  <a:pt x="1983581" y="1105942"/>
                </a:cubicBezTo>
                <a:lnTo>
                  <a:pt x="1983581" y="1100249"/>
                </a:lnTo>
                <a:lnTo>
                  <a:pt x="1982241" y="1098575"/>
                </a:lnTo>
                <a:lnTo>
                  <a:pt x="1982241" y="1089868"/>
                </a:lnTo>
                <a:cubicBezTo>
                  <a:pt x="1981348" y="1088975"/>
                  <a:pt x="1980902" y="1087971"/>
                  <a:pt x="1980902" y="1086855"/>
                </a:cubicBezTo>
                <a:close/>
                <a:moveTo>
                  <a:pt x="1688008" y="1084846"/>
                </a:moveTo>
                <a:lnTo>
                  <a:pt x="1688008" y="1088194"/>
                </a:lnTo>
                <a:lnTo>
                  <a:pt x="1690687" y="1088194"/>
                </a:lnTo>
                <a:lnTo>
                  <a:pt x="1690687" y="1084846"/>
                </a:lnTo>
                <a:close/>
                <a:moveTo>
                  <a:pt x="960537" y="1084176"/>
                </a:moveTo>
                <a:lnTo>
                  <a:pt x="960537" y="1088529"/>
                </a:lnTo>
                <a:lnTo>
                  <a:pt x="963215" y="1088529"/>
                </a:lnTo>
                <a:lnTo>
                  <a:pt x="963215" y="1084176"/>
                </a:lnTo>
                <a:close/>
                <a:moveTo>
                  <a:pt x="805830" y="1079823"/>
                </a:moveTo>
                <a:cubicBezTo>
                  <a:pt x="805830" y="1081385"/>
                  <a:pt x="804937" y="1082167"/>
                  <a:pt x="803151" y="1082167"/>
                </a:cubicBezTo>
                <a:lnTo>
                  <a:pt x="803151" y="1086520"/>
                </a:lnTo>
                <a:lnTo>
                  <a:pt x="805830" y="1086520"/>
                </a:lnTo>
                <a:cubicBezTo>
                  <a:pt x="805830" y="1084957"/>
                  <a:pt x="806499" y="1084176"/>
                  <a:pt x="807839" y="1084176"/>
                </a:cubicBezTo>
                <a:lnTo>
                  <a:pt x="807839" y="1079823"/>
                </a:lnTo>
                <a:close/>
                <a:moveTo>
                  <a:pt x="2214637" y="1078818"/>
                </a:moveTo>
                <a:cubicBezTo>
                  <a:pt x="2214637" y="1079488"/>
                  <a:pt x="2214190" y="1080269"/>
                  <a:pt x="2213297" y="1081162"/>
                </a:cubicBezTo>
                <a:lnTo>
                  <a:pt x="2213297" y="1089199"/>
                </a:lnTo>
                <a:lnTo>
                  <a:pt x="2216646" y="1089199"/>
                </a:lnTo>
                <a:lnTo>
                  <a:pt x="2216646" y="1085850"/>
                </a:lnTo>
                <a:lnTo>
                  <a:pt x="2217985" y="1084176"/>
                </a:lnTo>
                <a:lnTo>
                  <a:pt x="2217985" y="1078818"/>
                </a:lnTo>
                <a:close/>
                <a:moveTo>
                  <a:pt x="927050" y="1077144"/>
                </a:moveTo>
                <a:lnTo>
                  <a:pt x="927050" y="1080827"/>
                </a:lnTo>
                <a:cubicBezTo>
                  <a:pt x="927050" y="1081720"/>
                  <a:pt x="926157" y="1082167"/>
                  <a:pt x="924371" y="1082167"/>
                </a:cubicBezTo>
                <a:lnTo>
                  <a:pt x="924371" y="1084176"/>
                </a:lnTo>
                <a:lnTo>
                  <a:pt x="929059" y="1084176"/>
                </a:lnTo>
                <a:lnTo>
                  <a:pt x="929059" y="1077144"/>
                </a:lnTo>
                <a:close/>
                <a:moveTo>
                  <a:pt x="955849" y="1075469"/>
                </a:moveTo>
                <a:lnTo>
                  <a:pt x="955849" y="1079823"/>
                </a:lnTo>
                <a:lnTo>
                  <a:pt x="958527" y="1079823"/>
                </a:lnTo>
                <a:lnTo>
                  <a:pt x="958527" y="1075469"/>
                </a:lnTo>
                <a:close/>
                <a:moveTo>
                  <a:pt x="924371" y="1070446"/>
                </a:moveTo>
                <a:cubicBezTo>
                  <a:pt x="924371" y="1072009"/>
                  <a:pt x="923478" y="1072790"/>
                  <a:pt x="921692" y="1072790"/>
                </a:cubicBezTo>
                <a:lnTo>
                  <a:pt x="921692" y="1077144"/>
                </a:lnTo>
                <a:lnTo>
                  <a:pt x="924371" y="1077144"/>
                </a:lnTo>
                <a:lnTo>
                  <a:pt x="927050" y="1074130"/>
                </a:lnTo>
                <a:cubicBezTo>
                  <a:pt x="927050" y="1073237"/>
                  <a:pt x="927720" y="1072790"/>
                  <a:pt x="929059" y="1072790"/>
                </a:cubicBezTo>
                <a:lnTo>
                  <a:pt x="929059" y="1070446"/>
                </a:lnTo>
                <a:close/>
                <a:moveTo>
                  <a:pt x="1958131" y="1068102"/>
                </a:moveTo>
                <a:cubicBezTo>
                  <a:pt x="1958131" y="1069665"/>
                  <a:pt x="1957685" y="1070446"/>
                  <a:pt x="1956792" y="1070446"/>
                </a:cubicBezTo>
                <a:lnTo>
                  <a:pt x="1953443" y="1070446"/>
                </a:lnTo>
                <a:lnTo>
                  <a:pt x="1953443" y="1079488"/>
                </a:lnTo>
                <a:cubicBezTo>
                  <a:pt x="1953443" y="1080381"/>
                  <a:pt x="1952773" y="1080827"/>
                  <a:pt x="1951434" y="1080827"/>
                </a:cubicBezTo>
                <a:lnTo>
                  <a:pt x="1951434" y="1086855"/>
                </a:lnTo>
                <a:cubicBezTo>
                  <a:pt x="1952773" y="1086855"/>
                  <a:pt x="1953443" y="1087301"/>
                  <a:pt x="1953443" y="1088194"/>
                </a:cubicBezTo>
                <a:lnTo>
                  <a:pt x="1953443" y="1089868"/>
                </a:lnTo>
                <a:cubicBezTo>
                  <a:pt x="1953443" y="1090538"/>
                  <a:pt x="1952773" y="1090873"/>
                  <a:pt x="1951434" y="1090873"/>
                </a:cubicBezTo>
                <a:lnTo>
                  <a:pt x="1951434" y="1093217"/>
                </a:lnTo>
                <a:cubicBezTo>
                  <a:pt x="1952773" y="1093217"/>
                  <a:pt x="1953443" y="1093664"/>
                  <a:pt x="1953443" y="1094557"/>
                </a:cubicBezTo>
                <a:lnTo>
                  <a:pt x="1953443" y="1111635"/>
                </a:lnTo>
                <a:lnTo>
                  <a:pt x="1954783" y="1111635"/>
                </a:lnTo>
                <a:lnTo>
                  <a:pt x="1954783" y="1102593"/>
                </a:lnTo>
                <a:cubicBezTo>
                  <a:pt x="1955899" y="1100584"/>
                  <a:pt x="1957015" y="1099580"/>
                  <a:pt x="1958131" y="1099580"/>
                </a:cubicBezTo>
                <a:lnTo>
                  <a:pt x="1958131" y="1096566"/>
                </a:lnTo>
                <a:lnTo>
                  <a:pt x="1959471" y="1094891"/>
                </a:lnTo>
                <a:lnTo>
                  <a:pt x="1959471" y="1093217"/>
                </a:lnTo>
                <a:cubicBezTo>
                  <a:pt x="1957238" y="1093217"/>
                  <a:pt x="1956122" y="1092882"/>
                  <a:pt x="1956122" y="1092213"/>
                </a:cubicBezTo>
                <a:lnTo>
                  <a:pt x="1956122" y="1085850"/>
                </a:lnTo>
                <a:cubicBezTo>
                  <a:pt x="1956122" y="1085180"/>
                  <a:pt x="1956792" y="1084846"/>
                  <a:pt x="1958131" y="1084846"/>
                </a:cubicBezTo>
                <a:lnTo>
                  <a:pt x="1958131" y="1082836"/>
                </a:lnTo>
                <a:cubicBezTo>
                  <a:pt x="1956792" y="1082836"/>
                  <a:pt x="1956122" y="1082501"/>
                  <a:pt x="1956122" y="1081832"/>
                </a:cubicBezTo>
                <a:lnTo>
                  <a:pt x="1956122" y="1080157"/>
                </a:lnTo>
                <a:cubicBezTo>
                  <a:pt x="1956122" y="1079264"/>
                  <a:pt x="1956792" y="1078818"/>
                  <a:pt x="1958131" y="1078818"/>
                </a:cubicBezTo>
                <a:lnTo>
                  <a:pt x="1958131" y="1075469"/>
                </a:lnTo>
                <a:lnTo>
                  <a:pt x="1959471" y="1073795"/>
                </a:lnTo>
                <a:lnTo>
                  <a:pt x="1959471" y="1068102"/>
                </a:lnTo>
                <a:close/>
                <a:moveTo>
                  <a:pt x="951160" y="1066093"/>
                </a:moveTo>
                <a:lnTo>
                  <a:pt x="951160" y="1068437"/>
                </a:lnTo>
                <a:lnTo>
                  <a:pt x="953839" y="1068437"/>
                </a:lnTo>
                <a:lnTo>
                  <a:pt x="953839" y="1066093"/>
                </a:lnTo>
                <a:close/>
                <a:moveTo>
                  <a:pt x="929059" y="1066093"/>
                </a:moveTo>
                <a:lnTo>
                  <a:pt x="929059" y="1068437"/>
                </a:lnTo>
                <a:lnTo>
                  <a:pt x="931738" y="1068437"/>
                </a:lnTo>
                <a:lnTo>
                  <a:pt x="931738" y="1066093"/>
                </a:lnTo>
                <a:close/>
                <a:moveTo>
                  <a:pt x="958527" y="1064084"/>
                </a:moveTo>
                <a:lnTo>
                  <a:pt x="958527" y="1069107"/>
                </a:lnTo>
                <a:cubicBezTo>
                  <a:pt x="958527" y="1070000"/>
                  <a:pt x="957634" y="1070446"/>
                  <a:pt x="955849" y="1070446"/>
                </a:cubicBezTo>
                <a:lnTo>
                  <a:pt x="955849" y="1072790"/>
                </a:lnTo>
                <a:lnTo>
                  <a:pt x="960537" y="1072790"/>
                </a:lnTo>
                <a:cubicBezTo>
                  <a:pt x="960537" y="1071228"/>
                  <a:pt x="961430" y="1070446"/>
                  <a:pt x="963215" y="1070446"/>
                </a:cubicBezTo>
                <a:lnTo>
                  <a:pt x="963215" y="1068437"/>
                </a:lnTo>
                <a:cubicBezTo>
                  <a:pt x="961430" y="1068437"/>
                  <a:pt x="960537" y="1067991"/>
                  <a:pt x="960537" y="1067098"/>
                </a:cubicBezTo>
                <a:lnTo>
                  <a:pt x="960537" y="1064084"/>
                </a:lnTo>
                <a:close/>
                <a:moveTo>
                  <a:pt x="1961480" y="1060066"/>
                </a:moveTo>
                <a:cubicBezTo>
                  <a:pt x="1961480" y="1061628"/>
                  <a:pt x="1960810" y="1062410"/>
                  <a:pt x="1959471" y="1062410"/>
                </a:cubicBezTo>
                <a:lnTo>
                  <a:pt x="1959471" y="1066428"/>
                </a:lnTo>
                <a:lnTo>
                  <a:pt x="1961480" y="1066428"/>
                </a:lnTo>
                <a:cubicBezTo>
                  <a:pt x="1961480" y="1065535"/>
                  <a:pt x="1961926" y="1064530"/>
                  <a:pt x="1962819" y="1063414"/>
                </a:cubicBezTo>
                <a:lnTo>
                  <a:pt x="1962819" y="1060066"/>
                </a:lnTo>
                <a:close/>
                <a:moveTo>
                  <a:pt x="955849" y="1057387"/>
                </a:moveTo>
                <a:lnTo>
                  <a:pt x="955849" y="1061740"/>
                </a:lnTo>
                <a:lnTo>
                  <a:pt x="960537" y="1061740"/>
                </a:lnTo>
                <a:lnTo>
                  <a:pt x="960537" y="1057387"/>
                </a:lnTo>
                <a:close/>
                <a:moveTo>
                  <a:pt x="1363861" y="1055712"/>
                </a:moveTo>
                <a:lnTo>
                  <a:pt x="1363861" y="1058726"/>
                </a:lnTo>
                <a:lnTo>
                  <a:pt x="1365870" y="1058726"/>
                </a:lnTo>
                <a:lnTo>
                  <a:pt x="1365870" y="1055712"/>
                </a:lnTo>
                <a:close/>
                <a:moveTo>
                  <a:pt x="799802" y="1054708"/>
                </a:moveTo>
                <a:lnTo>
                  <a:pt x="802481" y="1054708"/>
                </a:lnTo>
                <a:cubicBezTo>
                  <a:pt x="802481" y="1055378"/>
                  <a:pt x="803151" y="1056382"/>
                  <a:pt x="804490" y="1057722"/>
                </a:cubicBezTo>
                <a:lnTo>
                  <a:pt x="804490" y="1059061"/>
                </a:lnTo>
                <a:lnTo>
                  <a:pt x="799802" y="1059061"/>
                </a:lnTo>
                <a:cubicBezTo>
                  <a:pt x="798909" y="1059061"/>
                  <a:pt x="798463" y="1058615"/>
                  <a:pt x="798463" y="1057722"/>
                </a:cubicBezTo>
                <a:lnTo>
                  <a:pt x="798463" y="1056047"/>
                </a:lnTo>
                <a:cubicBezTo>
                  <a:pt x="798686" y="1055154"/>
                  <a:pt x="799132" y="1054708"/>
                  <a:pt x="799802" y="1054708"/>
                </a:cubicBezTo>
                <a:close/>
                <a:moveTo>
                  <a:pt x="674563" y="1053034"/>
                </a:moveTo>
                <a:lnTo>
                  <a:pt x="675903" y="1053034"/>
                </a:lnTo>
                <a:cubicBezTo>
                  <a:pt x="676796" y="1053034"/>
                  <a:pt x="677242" y="1053368"/>
                  <a:pt x="677242" y="1054038"/>
                </a:cubicBezTo>
                <a:lnTo>
                  <a:pt x="677242" y="1057722"/>
                </a:lnTo>
                <a:lnTo>
                  <a:pt x="675903" y="1057722"/>
                </a:lnTo>
                <a:cubicBezTo>
                  <a:pt x="675903" y="1057498"/>
                  <a:pt x="675456" y="1055936"/>
                  <a:pt x="674563" y="1053034"/>
                </a:cubicBezTo>
                <a:close/>
                <a:moveTo>
                  <a:pt x="798463" y="1051694"/>
                </a:moveTo>
                <a:lnTo>
                  <a:pt x="799802" y="1051694"/>
                </a:lnTo>
                <a:lnTo>
                  <a:pt x="799802" y="1053034"/>
                </a:lnTo>
                <a:cubicBezTo>
                  <a:pt x="798909" y="1053034"/>
                  <a:pt x="798463" y="1052587"/>
                  <a:pt x="798463" y="1051694"/>
                </a:cubicBezTo>
                <a:close/>
                <a:moveTo>
                  <a:pt x="919683" y="1050355"/>
                </a:moveTo>
                <a:lnTo>
                  <a:pt x="919683" y="1054708"/>
                </a:lnTo>
                <a:lnTo>
                  <a:pt x="921692" y="1054708"/>
                </a:lnTo>
                <a:lnTo>
                  <a:pt x="921692" y="1050355"/>
                </a:lnTo>
                <a:close/>
                <a:moveTo>
                  <a:pt x="701352" y="1048011"/>
                </a:moveTo>
                <a:lnTo>
                  <a:pt x="701352" y="1050355"/>
                </a:lnTo>
                <a:lnTo>
                  <a:pt x="704031" y="1050355"/>
                </a:lnTo>
                <a:lnTo>
                  <a:pt x="704031" y="1048011"/>
                </a:lnTo>
                <a:close/>
                <a:moveTo>
                  <a:pt x="1065014" y="1046001"/>
                </a:moveTo>
                <a:lnTo>
                  <a:pt x="1065014" y="1050355"/>
                </a:lnTo>
                <a:lnTo>
                  <a:pt x="1072381" y="1050355"/>
                </a:lnTo>
                <a:lnTo>
                  <a:pt x="1072381" y="1048011"/>
                </a:lnTo>
                <a:lnTo>
                  <a:pt x="1069032" y="1048011"/>
                </a:lnTo>
                <a:cubicBezTo>
                  <a:pt x="1068139" y="1048011"/>
                  <a:pt x="1067693" y="1047341"/>
                  <a:pt x="1067693" y="1046001"/>
                </a:cubicBezTo>
                <a:close/>
                <a:moveTo>
                  <a:pt x="924371" y="1046001"/>
                </a:moveTo>
                <a:lnTo>
                  <a:pt x="924371" y="1050355"/>
                </a:lnTo>
                <a:lnTo>
                  <a:pt x="927050" y="1050355"/>
                </a:lnTo>
                <a:cubicBezTo>
                  <a:pt x="927050" y="1048792"/>
                  <a:pt x="927720" y="1048011"/>
                  <a:pt x="929059" y="1048011"/>
                </a:cubicBezTo>
                <a:lnTo>
                  <a:pt x="929059" y="1046001"/>
                </a:lnTo>
                <a:close/>
                <a:moveTo>
                  <a:pt x="1045592" y="1040978"/>
                </a:moveTo>
                <a:lnTo>
                  <a:pt x="1045592" y="1043657"/>
                </a:lnTo>
                <a:lnTo>
                  <a:pt x="1048271" y="1043657"/>
                </a:lnTo>
                <a:lnTo>
                  <a:pt x="1048271" y="1040978"/>
                </a:lnTo>
                <a:close/>
                <a:moveTo>
                  <a:pt x="2213297" y="1039639"/>
                </a:moveTo>
                <a:lnTo>
                  <a:pt x="2213297" y="1042318"/>
                </a:lnTo>
                <a:cubicBezTo>
                  <a:pt x="2213297" y="1043211"/>
                  <a:pt x="2212627" y="1043657"/>
                  <a:pt x="2211288" y="1043657"/>
                </a:cubicBezTo>
                <a:lnTo>
                  <a:pt x="2211288" y="1045667"/>
                </a:lnTo>
                <a:cubicBezTo>
                  <a:pt x="2212627" y="1045667"/>
                  <a:pt x="2213297" y="1046113"/>
                  <a:pt x="2213297" y="1047006"/>
                </a:cubicBezTo>
                <a:cubicBezTo>
                  <a:pt x="2212404" y="1047452"/>
                  <a:pt x="2211734" y="1047676"/>
                  <a:pt x="2211288" y="1047676"/>
                </a:cubicBezTo>
                <a:lnTo>
                  <a:pt x="2211288" y="1051359"/>
                </a:lnTo>
                <a:cubicBezTo>
                  <a:pt x="2212627" y="1051359"/>
                  <a:pt x="2213297" y="1051806"/>
                  <a:pt x="2213297" y="1052699"/>
                </a:cubicBezTo>
                <a:lnTo>
                  <a:pt x="2213297" y="1059061"/>
                </a:lnTo>
                <a:cubicBezTo>
                  <a:pt x="2213297" y="1059731"/>
                  <a:pt x="2212627" y="1060066"/>
                  <a:pt x="2211288" y="1060066"/>
                </a:cubicBezTo>
                <a:lnTo>
                  <a:pt x="2211288" y="1067098"/>
                </a:lnTo>
                <a:lnTo>
                  <a:pt x="2209948" y="1068772"/>
                </a:lnTo>
                <a:lnTo>
                  <a:pt x="2209948" y="1072121"/>
                </a:lnTo>
                <a:cubicBezTo>
                  <a:pt x="2210841" y="1073014"/>
                  <a:pt x="2211288" y="1073795"/>
                  <a:pt x="2211288" y="1074465"/>
                </a:cubicBezTo>
                <a:lnTo>
                  <a:pt x="2213297" y="1074465"/>
                </a:lnTo>
                <a:cubicBezTo>
                  <a:pt x="2214413" y="1070223"/>
                  <a:pt x="2215306" y="1068102"/>
                  <a:pt x="2215976" y="1068102"/>
                </a:cubicBezTo>
                <a:lnTo>
                  <a:pt x="2216646" y="1068102"/>
                </a:lnTo>
                <a:lnTo>
                  <a:pt x="2216646" y="1057722"/>
                </a:lnTo>
                <a:cubicBezTo>
                  <a:pt x="2215306" y="1057722"/>
                  <a:pt x="2214637" y="1057387"/>
                  <a:pt x="2214637" y="1056717"/>
                </a:cubicBezTo>
                <a:lnTo>
                  <a:pt x="2214637" y="1052699"/>
                </a:lnTo>
                <a:cubicBezTo>
                  <a:pt x="2214637" y="1051806"/>
                  <a:pt x="2215306" y="1051359"/>
                  <a:pt x="2216646" y="1051359"/>
                </a:cubicBezTo>
                <a:lnTo>
                  <a:pt x="2216646" y="1039639"/>
                </a:lnTo>
                <a:close/>
                <a:moveTo>
                  <a:pt x="2198563" y="1037295"/>
                </a:moveTo>
                <a:lnTo>
                  <a:pt x="2198563" y="1039639"/>
                </a:lnTo>
                <a:lnTo>
                  <a:pt x="2199903" y="1039639"/>
                </a:lnTo>
                <a:lnTo>
                  <a:pt x="2199903" y="1037295"/>
                </a:lnTo>
                <a:close/>
                <a:moveTo>
                  <a:pt x="1891828" y="1030933"/>
                </a:moveTo>
                <a:lnTo>
                  <a:pt x="1891828" y="1033277"/>
                </a:lnTo>
                <a:lnTo>
                  <a:pt x="1893168" y="1033277"/>
                </a:lnTo>
                <a:lnTo>
                  <a:pt x="1893168" y="1030933"/>
                </a:lnTo>
                <a:close/>
                <a:moveTo>
                  <a:pt x="924371" y="1029928"/>
                </a:moveTo>
                <a:lnTo>
                  <a:pt x="924371" y="1034951"/>
                </a:lnTo>
                <a:lnTo>
                  <a:pt x="927050" y="1034951"/>
                </a:lnTo>
                <a:lnTo>
                  <a:pt x="927050" y="1029928"/>
                </a:lnTo>
                <a:close/>
                <a:moveTo>
                  <a:pt x="929059" y="1027919"/>
                </a:moveTo>
                <a:lnTo>
                  <a:pt x="929059" y="1036625"/>
                </a:lnTo>
                <a:lnTo>
                  <a:pt x="931738" y="1036625"/>
                </a:lnTo>
                <a:cubicBezTo>
                  <a:pt x="931738" y="1035509"/>
                  <a:pt x="932185" y="1034951"/>
                  <a:pt x="933078" y="1034951"/>
                </a:cubicBezTo>
                <a:lnTo>
                  <a:pt x="937766" y="1034951"/>
                </a:lnTo>
                <a:cubicBezTo>
                  <a:pt x="938659" y="1034951"/>
                  <a:pt x="939105" y="1035509"/>
                  <a:pt x="939105" y="1036625"/>
                </a:cubicBezTo>
                <a:lnTo>
                  <a:pt x="941115" y="1036625"/>
                </a:lnTo>
                <a:lnTo>
                  <a:pt x="941115" y="1027919"/>
                </a:lnTo>
                <a:lnTo>
                  <a:pt x="939105" y="1027919"/>
                </a:lnTo>
                <a:cubicBezTo>
                  <a:pt x="939105" y="1029258"/>
                  <a:pt x="938659" y="1029928"/>
                  <a:pt x="937766" y="1029928"/>
                </a:cubicBezTo>
                <a:cubicBezTo>
                  <a:pt x="936873" y="1029928"/>
                  <a:pt x="936426" y="1029258"/>
                  <a:pt x="936426" y="1027919"/>
                </a:cubicBezTo>
                <a:close/>
                <a:moveTo>
                  <a:pt x="2224682" y="1024570"/>
                </a:moveTo>
                <a:lnTo>
                  <a:pt x="2224682" y="1026914"/>
                </a:lnTo>
                <a:lnTo>
                  <a:pt x="2226022" y="1026914"/>
                </a:lnTo>
                <a:lnTo>
                  <a:pt x="2226022" y="1024570"/>
                </a:lnTo>
                <a:close/>
                <a:moveTo>
                  <a:pt x="958527" y="1022896"/>
                </a:moveTo>
                <a:lnTo>
                  <a:pt x="958527" y="1026579"/>
                </a:lnTo>
                <a:cubicBezTo>
                  <a:pt x="958527" y="1027472"/>
                  <a:pt x="957634" y="1027919"/>
                  <a:pt x="955849" y="1027919"/>
                </a:cubicBezTo>
                <a:lnTo>
                  <a:pt x="955849" y="1029928"/>
                </a:lnTo>
                <a:cubicBezTo>
                  <a:pt x="957634" y="1029928"/>
                  <a:pt x="958527" y="1030263"/>
                  <a:pt x="958527" y="1030933"/>
                </a:cubicBezTo>
                <a:lnTo>
                  <a:pt x="958527" y="1037965"/>
                </a:lnTo>
                <a:cubicBezTo>
                  <a:pt x="958527" y="1038858"/>
                  <a:pt x="957634" y="1039304"/>
                  <a:pt x="955849" y="1039304"/>
                </a:cubicBezTo>
                <a:lnTo>
                  <a:pt x="955849" y="1046001"/>
                </a:lnTo>
                <a:lnTo>
                  <a:pt x="960537" y="1046001"/>
                </a:lnTo>
                <a:cubicBezTo>
                  <a:pt x="960537" y="1044439"/>
                  <a:pt x="961430" y="1043434"/>
                  <a:pt x="963215" y="1042988"/>
                </a:cubicBezTo>
                <a:cubicBezTo>
                  <a:pt x="963215" y="1041648"/>
                  <a:pt x="964108" y="1040978"/>
                  <a:pt x="965894" y="1040978"/>
                </a:cubicBezTo>
                <a:lnTo>
                  <a:pt x="965894" y="1035955"/>
                </a:lnTo>
                <a:cubicBezTo>
                  <a:pt x="965894" y="1035286"/>
                  <a:pt x="966564" y="1034951"/>
                  <a:pt x="967904" y="1034951"/>
                </a:cubicBezTo>
                <a:lnTo>
                  <a:pt x="967904" y="1029928"/>
                </a:lnTo>
                <a:lnTo>
                  <a:pt x="961876" y="1029928"/>
                </a:lnTo>
                <a:cubicBezTo>
                  <a:pt x="960983" y="1029928"/>
                  <a:pt x="960537" y="1029481"/>
                  <a:pt x="960537" y="1028588"/>
                </a:cubicBezTo>
                <a:lnTo>
                  <a:pt x="960537" y="1022896"/>
                </a:lnTo>
                <a:close/>
                <a:moveTo>
                  <a:pt x="1875085" y="1018877"/>
                </a:moveTo>
                <a:lnTo>
                  <a:pt x="1875755" y="1018877"/>
                </a:lnTo>
                <a:cubicBezTo>
                  <a:pt x="1876648" y="1019101"/>
                  <a:pt x="1877094" y="1019436"/>
                  <a:pt x="1877094" y="1019882"/>
                </a:cubicBezTo>
                <a:lnTo>
                  <a:pt x="1877094" y="1026244"/>
                </a:lnTo>
                <a:lnTo>
                  <a:pt x="1875755" y="1026244"/>
                </a:lnTo>
                <a:lnTo>
                  <a:pt x="1875755" y="1025910"/>
                </a:lnTo>
                <a:cubicBezTo>
                  <a:pt x="1875755" y="1025240"/>
                  <a:pt x="1875532" y="1022896"/>
                  <a:pt x="1875085" y="1018877"/>
                </a:cubicBezTo>
                <a:close/>
                <a:moveTo>
                  <a:pt x="660499" y="1018543"/>
                </a:moveTo>
                <a:lnTo>
                  <a:pt x="660499" y="1021221"/>
                </a:lnTo>
                <a:lnTo>
                  <a:pt x="662508" y="1021221"/>
                </a:lnTo>
                <a:lnTo>
                  <a:pt x="662508" y="1018543"/>
                </a:lnTo>
                <a:close/>
                <a:moveTo>
                  <a:pt x="931738" y="1014189"/>
                </a:moveTo>
                <a:lnTo>
                  <a:pt x="931738" y="1016868"/>
                </a:lnTo>
                <a:lnTo>
                  <a:pt x="934417" y="1016868"/>
                </a:lnTo>
                <a:lnTo>
                  <a:pt x="934417" y="1014189"/>
                </a:lnTo>
                <a:close/>
                <a:moveTo>
                  <a:pt x="2213297" y="1000125"/>
                </a:moveTo>
                <a:lnTo>
                  <a:pt x="2213297" y="1012515"/>
                </a:lnTo>
                <a:lnTo>
                  <a:pt x="2211288" y="1012515"/>
                </a:lnTo>
                <a:lnTo>
                  <a:pt x="2211288" y="1016533"/>
                </a:lnTo>
                <a:lnTo>
                  <a:pt x="2213297" y="1016533"/>
                </a:lnTo>
                <a:lnTo>
                  <a:pt x="2213297" y="1018877"/>
                </a:lnTo>
                <a:lnTo>
                  <a:pt x="2211288" y="1018877"/>
                </a:lnTo>
                <a:lnTo>
                  <a:pt x="2211288" y="1022896"/>
                </a:lnTo>
                <a:cubicBezTo>
                  <a:pt x="2212627" y="1022896"/>
                  <a:pt x="2213297" y="1023231"/>
                  <a:pt x="2213297" y="1023900"/>
                </a:cubicBezTo>
                <a:cubicBezTo>
                  <a:pt x="2212404" y="1024347"/>
                  <a:pt x="2211734" y="1024570"/>
                  <a:pt x="2211288" y="1024570"/>
                </a:cubicBezTo>
                <a:lnTo>
                  <a:pt x="2211288" y="1033277"/>
                </a:lnTo>
                <a:lnTo>
                  <a:pt x="2214637" y="1033277"/>
                </a:lnTo>
                <a:lnTo>
                  <a:pt x="2214637" y="1025910"/>
                </a:lnTo>
                <a:lnTo>
                  <a:pt x="2217985" y="1022226"/>
                </a:lnTo>
                <a:lnTo>
                  <a:pt x="2217985" y="1018877"/>
                </a:lnTo>
                <a:lnTo>
                  <a:pt x="2216646" y="1018877"/>
                </a:lnTo>
                <a:cubicBezTo>
                  <a:pt x="2216646" y="1019994"/>
                  <a:pt x="2216199" y="1020552"/>
                  <a:pt x="2215306" y="1020552"/>
                </a:cubicBezTo>
                <a:lnTo>
                  <a:pt x="2214637" y="1020552"/>
                </a:lnTo>
                <a:cubicBezTo>
                  <a:pt x="2213744" y="1020552"/>
                  <a:pt x="2213297" y="1020217"/>
                  <a:pt x="2213297" y="1019547"/>
                </a:cubicBezTo>
                <a:lnTo>
                  <a:pt x="2213297" y="1018877"/>
                </a:lnTo>
                <a:lnTo>
                  <a:pt x="2214637" y="1018877"/>
                </a:lnTo>
                <a:lnTo>
                  <a:pt x="2214637" y="1016533"/>
                </a:lnTo>
                <a:lnTo>
                  <a:pt x="2213297" y="1016533"/>
                </a:lnTo>
                <a:lnTo>
                  <a:pt x="2213297" y="1012515"/>
                </a:lnTo>
                <a:lnTo>
                  <a:pt x="2214637" y="1012515"/>
                </a:lnTo>
                <a:lnTo>
                  <a:pt x="2214637" y="1007492"/>
                </a:lnTo>
                <a:cubicBezTo>
                  <a:pt x="2214637" y="1006599"/>
                  <a:pt x="2215306" y="1006153"/>
                  <a:pt x="2216646" y="1006153"/>
                </a:cubicBezTo>
                <a:lnTo>
                  <a:pt x="2216646" y="1000125"/>
                </a:lnTo>
                <a:close/>
                <a:moveTo>
                  <a:pt x="1294879" y="999455"/>
                </a:moveTo>
                <a:cubicBezTo>
                  <a:pt x="1294879" y="1001465"/>
                  <a:pt x="1294209" y="1002469"/>
                  <a:pt x="1292870" y="1002469"/>
                </a:cubicBezTo>
                <a:lnTo>
                  <a:pt x="1292870" y="1015529"/>
                </a:lnTo>
                <a:cubicBezTo>
                  <a:pt x="1292870" y="1016645"/>
                  <a:pt x="1291977" y="1017203"/>
                  <a:pt x="1290191" y="1017203"/>
                </a:cubicBezTo>
                <a:lnTo>
                  <a:pt x="1290191" y="1020552"/>
                </a:lnTo>
                <a:lnTo>
                  <a:pt x="1294879" y="1020552"/>
                </a:lnTo>
                <a:cubicBezTo>
                  <a:pt x="1294879" y="1018319"/>
                  <a:pt x="1295549" y="1017203"/>
                  <a:pt x="1296888" y="1017203"/>
                </a:cubicBezTo>
                <a:lnTo>
                  <a:pt x="1296888" y="1013185"/>
                </a:lnTo>
                <a:cubicBezTo>
                  <a:pt x="1296888" y="1012069"/>
                  <a:pt x="1297558" y="1011510"/>
                  <a:pt x="1298897" y="1011510"/>
                </a:cubicBezTo>
                <a:lnTo>
                  <a:pt x="1298897" y="1008162"/>
                </a:lnTo>
                <a:cubicBezTo>
                  <a:pt x="1297558" y="1008162"/>
                  <a:pt x="1296888" y="1007715"/>
                  <a:pt x="1296888" y="1006822"/>
                </a:cubicBezTo>
                <a:lnTo>
                  <a:pt x="1296888" y="999455"/>
                </a:lnTo>
                <a:close/>
                <a:moveTo>
                  <a:pt x="1954783" y="989744"/>
                </a:moveTo>
                <a:lnTo>
                  <a:pt x="1954783" y="996442"/>
                </a:lnTo>
                <a:cubicBezTo>
                  <a:pt x="1953890" y="997335"/>
                  <a:pt x="1953220" y="999344"/>
                  <a:pt x="1952773" y="1002469"/>
                </a:cubicBezTo>
                <a:lnTo>
                  <a:pt x="1951434" y="1002469"/>
                </a:lnTo>
                <a:lnTo>
                  <a:pt x="1951434" y="1004143"/>
                </a:lnTo>
                <a:lnTo>
                  <a:pt x="1954783" y="1004143"/>
                </a:lnTo>
                <a:lnTo>
                  <a:pt x="1954783" y="1005148"/>
                </a:lnTo>
                <a:lnTo>
                  <a:pt x="1953443" y="1006822"/>
                </a:lnTo>
                <a:lnTo>
                  <a:pt x="1953443" y="1009836"/>
                </a:lnTo>
                <a:lnTo>
                  <a:pt x="1954783" y="1011510"/>
                </a:lnTo>
                <a:lnTo>
                  <a:pt x="1954783" y="1013185"/>
                </a:lnTo>
                <a:lnTo>
                  <a:pt x="1953443" y="1014859"/>
                </a:lnTo>
                <a:lnTo>
                  <a:pt x="1953443" y="1023900"/>
                </a:lnTo>
                <a:lnTo>
                  <a:pt x="1954783" y="1025910"/>
                </a:lnTo>
                <a:cubicBezTo>
                  <a:pt x="1953443" y="1029258"/>
                  <a:pt x="1952550" y="1030933"/>
                  <a:pt x="1952104" y="1030933"/>
                </a:cubicBezTo>
                <a:lnTo>
                  <a:pt x="1951434" y="1030933"/>
                </a:lnTo>
                <a:lnTo>
                  <a:pt x="1951434" y="1050355"/>
                </a:lnTo>
                <a:lnTo>
                  <a:pt x="1950095" y="1052029"/>
                </a:lnTo>
                <a:lnTo>
                  <a:pt x="1950095" y="1053368"/>
                </a:lnTo>
                <a:lnTo>
                  <a:pt x="1951434" y="1055043"/>
                </a:lnTo>
                <a:lnTo>
                  <a:pt x="1951434" y="1064084"/>
                </a:lnTo>
                <a:lnTo>
                  <a:pt x="1953443" y="1064084"/>
                </a:lnTo>
                <a:cubicBezTo>
                  <a:pt x="1953443" y="1063414"/>
                  <a:pt x="1953890" y="1062633"/>
                  <a:pt x="1954783" y="1061740"/>
                </a:cubicBezTo>
                <a:lnTo>
                  <a:pt x="1954783" y="1055043"/>
                </a:lnTo>
                <a:cubicBezTo>
                  <a:pt x="1954783" y="1054150"/>
                  <a:pt x="1955899" y="1053703"/>
                  <a:pt x="1958131" y="1053703"/>
                </a:cubicBezTo>
                <a:lnTo>
                  <a:pt x="1958131" y="1048680"/>
                </a:lnTo>
                <a:cubicBezTo>
                  <a:pt x="1959248" y="1046671"/>
                  <a:pt x="1960364" y="1045667"/>
                  <a:pt x="1961480" y="1045667"/>
                </a:cubicBezTo>
                <a:lnTo>
                  <a:pt x="1961480" y="1041313"/>
                </a:lnTo>
                <a:lnTo>
                  <a:pt x="1957462" y="1041313"/>
                </a:lnTo>
                <a:cubicBezTo>
                  <a:pt x="1956569" y="1041313"/>
                  <a:pt x="1956122" y="1040867"/>
                  <a:pt x="1956122" y="1039974"/>
                </a:cubicBezTo>
                <a:lnTo>
                  <a:pt x="1956122" y="1038300"/>
                </a:lnTo>
                <a:cubicBezTo>
                  <a:pt x="1956122" y="1037630"/>
                  <a:pt x="1956792" y="1037295"/>
                  <a:pt x="1958131" y="1037295"/>
                </a:cubicBezTo>
                <a:lnTo>
                  <a:pt x="1958131" y="1035621"/>
                </a:lnTo>
                <a:cubicBezTo>
                  <a:pt x="1956792" y="1035621"/>
                  <a:pt x="1956122" y="1035174"/>
                  <a:pt x="1956122" y="1034281"/>
                </a:cubicBezTo>
                <a:cubicBezTo>
                  <a:pt x="1956122" y="1033611"/>
                  <a:pt x="1956792" y="1033277"/>
                  <a:pt x="1958131" y="1033277"/>
                </a:cubicBezTo>
                <a:lnTo>
                  <a:pt x="1958131" y="1022896"/>
                </a:lnTo>
                <a:cubicBezTo>
                  <a:pt x="1956792" y="1022896"/>
                  <a:pt x="1956122" y="1022561"/>
                  <a:pt x="1956122" y="1021891"/>
                </a:cubicBezTo>
                <a:lnTo>
                  <a:pt x="1959471" y="1018208"/>
                </a:lnTo>
                <a:lnTo>
                  <a:pt x="1959471" y="1017203"/>
                </a:lnTo>
                <a:lnTo>
                  <a:pt x="1958131" y="1015529"/>
                </a:lnTo>
                <a:lnTo>
                  <a:pt x="1959471" y="1013855"/>
                </a:lnTo>
                <a:lnTo>
                  <a:pt x="1959471" y="1006153"/>
                </a:lnTo>
                <a:cubicBezTo>
                  <a:pt x="1956792" y="1006153"/>
                  <a:pt x="1955452" y="1005483"/>
                  <a:pt x="1955452" y="1004143"/>
                </a:cubicBezTo>
                <a:lnTo>
                  <a:pt x="1954783" y="1004143"/>
                </a:lnTo>
                <a:lnTo>
                  <a:pt x="1954783" y="1003474"/>
                </a:lnTo>
                <a:cubicBezTo>
                  <a:pt x="1955676" y="1002581"/>
                  <a:pt x="1956345" y="1000683"/>
                  <a:pt x="1956792" y="997781"/>
                </a:cubicBezTo>
                <a:cubicBezTo>
                  <a:pt x="1957685" y="997781"/>
                  <a:pt x="1959024" y="996442"/>
                  <a:pt x="1960810" y="993763"/>
                </a:cubicBezTo>
                <a:lnTo>
                  <a:pt x="1964159" y="993763"/>
                </a:lnTo>
                <a:lnTo>
                  <a:pt x="1964159" y="992088"/>
                </a:lnTo>
                <a:cubicBezTo>
                  <a:pt x="1963266" y="991195"/>
                  <a:pt x="1962819" y="990414"/>
                  <a:pt x="1962819" y="989744"/>
                </a:cubicBezTo>
                <a:close/>
                <a:moveTo>
                  <a:pt x="960537" y="987400"/>
                </a:moveTo>
                <a:lnTo>
                  <a:pt x="960537" y="990414"/>
                </a:lnTo>
                <a:cubicBezTo>
                  <a:pt x="960537" y="991307"/>
                  <a:pt x="959867" y="991754"/>
                  <a:pt x="958527" y="991754"/>
                </a:cubicBezTo>
                <a:lnTo>
                  <a:pt x="958527" y="1007492"/>
                </a:lnTo>
                <a:cubicBezTo>
                  <a:pt x="959867" y="1007492"/>
                  <a:pt x="960537" y="1007827"/>
                  <a:pt x="960537" y="1008497"/>
                </a:cubicBezTo>
                <a:lnTo>
                  <a:pt x="960537" y="1012850"/>
                </a:lnTo>
                <a:cubicBezTo>
                  <a:pt x="960537" y="1013743"/>
                  <a:pt x="959867" y="1014189"/>
                  <a:pt x="958527" y="1014189"/>
                </a:cubicBezTo>
                <a:lnTo>
                  <a:pt x="958527" y="1018543"/>
                </a:lnTo>
                <a:lnTo>
                  <a:pt x="965894" y="1018543"/>
                </a:lnTo>
                <a:lnTo>
                  <a:pt x="965894" y="1001799"/>
                </a:lnTo>
                <a:cubicBezTo>
                  <a:pt x="965894" y="1000906"/>
                  <a:pt x="966564" y="1000460"/>
                  <a:pt x="967904" y="1000460"/>
                </a:cubicBezTo>
                <a:lnTo>
                  <a:pt x="967904" y="993763"/>
                </a:lnTo>
                <a:cubicBezTo>
                  <a:pt x="967011" y="993763"/>
                  <a:pt x="965448" y="992646"/>
                  <a:pt x="963215" y="990414"/>
                </a:cubicBezTo>
                <a:lnTo>
                  <a:pt x="963215" y="987400"/>
                </a:lnTo>
                <a:close/>
                <a:moveTo>
                  <a:pt x="1292870" y="984721"/>
                </a:moveTo>
                <a:lnTo>
                  <a:pt x="1292870" y="991084"/>
                </a:lnTo>
                <a:lnTo>
                  <a:pt x="1294879" y="991084"/>
                </a:lnTo>
                <a:lnTo>
                  <a:pt x="1294879" y="984721"/>
                </a:lnTo>
                <a:close/>
                <a:moveTo>
                  <a:pt x="2213297" y="968983"/>
                </a:moveTo>
                <a:cubicBezTo>
                  <a:pt x="2213297" y="970322"/>
                  <a:pt x="2212627" y="970992"/>
                  <a:pt x="2211288" y="970992"/>
                </a:cubicBezTo>
                <a:lnTo>
                  <a:pt x="2211288" y="975345"/>
                </a:lnTo>
                <a:cubicBezTo>
                  <a:pt x="2212627" y="975345"/>
                  <a:pt x="2213297" y="975792"/>
                  <a:pt x="2213297" y="976685"/>
                </a:cubicBezTo>
                <a:cubicBezTo>
                  <a:pt x="2212404" y="976908"/>
                  <a:pt x="2211734" y="977020"/>
                  <a:pt x="2211288" y="977020"/>
                </a:cubicBezTo>
                <a:lnTo>
                  <a:pt x="2211288" y="979364"/>
                </a:lnTo>
                <a:cubicBezTo>
                  <a:pt x="2212627" y="979364"/>
                  <a:pt x="2213297" y="979810"/>
                  <a:pt x="2213297" y="980703"/>
                </a:cubicBezTo>
                <a:cubicBezTo>
                  <a:pt x="2212404" y="980926"/>
                  <a:pt x="2211734" y="981038"/>
                  <a:pt x="2211288" y="981038"/>
                </a:cubicBezTo>
                <a:lnTo>
                  <a:pt x="2211288" y="986396"/>
                </a:lnTo>
                <a:lnTo>
                  <a:pt x="2209948" y="988070"/>
                </a:lnTo>
                <a:lnTo>
                  <a:pt x="2209948" y="997781"/>
                </a:lnTo>
                <a:lnTo>
                  <a:pt x="2213297" y="997781"/>
                </a:lnTo>
                <a:cubicBezTo>
                  <a:pt x="2214413" y="993539"/>
                  <a:pt x="2215306" y="991419"/>
                  <a:pt x="2215976" y="991419"/>
                </a:cubicBezTo>
                <a:lnTo>
                  <a:pt x="2216646" y="991419"/>
                </a:lnTo>
                <a:lnTo>
                  <a:pt x="2216646" y="988740"/>
                </a:lnTo>
                <a:cubicBezTo>
                  <a:pt x="2218878" y="985168"/>
                  <a:pt x="2220441" y="983382"/>
                  <a:pt x="2221334" y="983382"/>
                </a:cubicBezTo>
                <a:lnTo>
                  <a:pt x="2221334" y="979364"/>
                </a:lnTo>
                <a:cubicBezTo>
                  <a:pt x="2219771" y="979364"/>
                  <a:pt x="2218655" y="978024"/>
                  <a:pt x="2217985" y="975345"/>
                </a:cubicBezTo>
                <a:lnTo>
                  <a:pt x="2216646" y="975345"/>
                </a:lnTo>
                <a:cubicBezTo>
                  <a:pt x="2216646" y="976461"/>
                  <a:pt x="2216199" y="977020"/>
                  <a:pt x="2215306" y="977020"/>
                </a:cubicBezTo>
                <a:lnTo>
                  <a:pt x="2214637" y="976015"/>
                </a:lnTo>
                <a:lnTo>
                  <a:pt x="2214637" y="968983"/>
                </a:lnTo>
                <a:close/>
                <a:moveTo>
                  <a:pt x="927050" y="957597"/>
                </a:moveTo>
                <a:lnTo>
                  <a:pt x="927050" y="959942"/>
                </a:lnTo>
                <a:lnTo>
                  <a:pt x="929059" y="959942"/>
                </a:lnTo>
                <a:lnTo>
                  <a:pt x="929059" y="957597"/>
                </a:lnTo>
                <a:close/>
                <a:moveTo>
                  <a:pt x="921692" y="957597"/>
                </a:moveTo>
                <a:lnTo>
                  <a:pt x="921692" y="959942"/>
                </a:lnTo>
                <a:lnTo>
                  <a:pt x="924371" y="959942"/>
                </a:lnTo>
                <a:lnTo>
                  <a:pt x="924371" y="957597"/>
                </a:lnTo>
                <a:close/>
                <a:moveTo>
                  <a:pt x="1183556" y="953244"/>
                </a:moveTo>
                <a:lnTo>
                  <a:pt x="1183556" y="956258"/>
                </a:lnTo>
                <a:cubicBezTo>
                  <a:pt x="1183556" y="957151"/>
                  <a:pt x="1182886" y="957597"/>
                  <a:pt x="1181546" y="957597"/>
                </a:cubicBezTo>
                <a:lnTo>
                  <a:pt x="1181546" y="962620"/>
                </a:lnTo>
                <a:cubicBezTo>
                  <a:pt x="1182886" y="962620"/>
                  <a:pt x="1183556" y="963179"/>
                  <a:pt x="1183556" y="964295"/>
                </a:cubicBezTo>
                <a:lnTo>
                  <a:pt x="1186234" y="964295"/>
                </a:lnTo>
                <a:lnTo>
                  <a:pt x="1186234" y="958937"/>
                </a:lnTo>
                <a:cubicBezTo>
                  <a:pt x="1186234" y="958044"/>
                  <a:pt x="1187127" y="957597"/>
                  <a:pt x="1188913" y="957597"/>
                </a:cubicBezTo>
                <a:lnTo>
                  <a:pt x="1188913" y="955588"/>
                </a:lnTo>
                <a:cubicBezTo>
                  <a:pt x="1187127" y="955588"/>
                  <a:pt x="1186234" y="954807"/>
                  <a:pt x="1186234" y="953244"/>
                </a:cubicBezTo>
                <a:close/>
                <a:moveTo>
                  <a:pt x="1290191" y="949561"/>
                </a:moveTo>
                <a:lnTo>
                  <a:pt x="1290191" y="955253"/>
                </a:lnTo>
                <a:cubicBezTo>
                  <a:pt x="1291977" y="955253"/>
                  <a:pt x="1292870" y="955812"/>
                  <a:pt x="1292870" y="956928"/>
                </a:cubicBezTo>
                <a:cubicBezTo>
                  <a:pt x="1292870" y="958044"/>
                  <a:pt x="1291977" y="958602"/>
                  <a:pt x="1290191" y="958602"/>
                </a:cubicBezTo>
                <a:lnTo>
                  <a:pt x="1290191" y="960946"/>
                </a:lnTo>
                <a:cubicBezTo>
                  <a:pt x="1291977" y="960946"/>
                  <a:pt x="1292870" y="961504"/>
                  <a:pt x="1292870" y="962620"/>
                </a:cubicBezTo>
                <a:cubicBezTo>
                  <a:pt x="1292870" y="963737"/>
                  <a:pt x="1291977" y="964295"/>
                  <a:pt x="1290191" y="964295"/>
                </a:cubicBezTo>
                <a:lnTo>
                  <a:pt x="1290191" y="967643"/>
                </a:lnTo>
                <a:cubicBezTo>
                  <a:pt x="1291977" y="967643"/>
                  <a:pt x="1292870" y="968201"/>
                  <a:pt x="1292870" y="969318"/>
                </a:cubicBezTo>
                <a:cubicBezTo>
                  <a:pt x="1292200" y="969764"/>
                  <a:pt x="1291307" y="969987"/>
                  <a:pt x="1290191" y="969987"/>
                </a:cubicBezTo>
                <a:lnTo>
                  <a:pt x="1290191" y="973336"/>
                </a:lnTo>
                <a:lnTo>
                  <a:pt x="1296888" y="973336"/>
                </a:lnTo>
                <a:lnTo>
                  <a:pt x="1296888" y="969318"/>
                </a:lnTo>
                <a:lnTo>
                  <a:pt x="1300237" y="964295"/>
                </a:lnTo>
                <a:lnTo>
                  <a:pt x="1300906" y="964295"/>
                </a:lnTo>
                <a:lnTo>
                  <a:pt x="1300906" y="960946"/>
                </a:lnTo>
                <a:cubicBezTo>
                  <a:pt x="1299567" y="960946"/>
                  <a:pt x="1298897" y="960500"/>
                  <a:pt x="1298897" y="959607"/>
                </a:cubicBezTo>
                <a:lnTo>
                  <a:pt x="1298897" y="952240"/>
                </a:lnTo>
                <a:cubicBezTo>
                  <a:pt x="1297558" y="952240"/>
                  <a:pt x="1296888" y="951347"/>
                  <a:pt x="1296888" y="949561"/>
                </a:cubicBezTo>
                <a:lnTo>
                  <a:pt x="1294879" y="949561"/>
                </a:lnTo>
                <a:cubicBezTo>
                  <a:pt x="1294879" y="951347"/>
                  <a:pt x="1294432" y="952240"/>
                  <a:pt x="1293539" y="952240"/>
                </a:cubicBezTo>
                <a:cubicBezTo>
                  <a:pt x="1293093" y="951123"/>
                  <a:pt x="1292870" y="950230"/>
                  <a:pt x="1292870" y="949561"/>
                </a:cubicBezTo>
                <a:close/>
                <a:moveTo>
                  <a:pt x="2213297" y="943868"/>
                </a:moveTo>
                <a:lnTo>
                  <a:pt x="2213297" y="946882"/>
                </a:lnTo>
                <a:cubicBezTo>
                  <a:pt x="2213297" y="947552"/>
                  <a:pt x="2212627" y="947886"/>
                  <a:pt x="2211288" y="947886"/>
                </a:cubicBezTo>
                <a:lnTo>
                  <a:pt x="2211288" y="952575"/>
                </a:lnTo>
                <a:cubicBezTo>
                  <a:pt x="2212627" y="952575"/>
                  <a:pt x="2213297" y="953133"/>
                  <a:pt x="2213297" y="954249"/>
                </a:cubicBezTo>
                <a:lnTo>
                  <a:pt x="2214637" y="954249"/>
                </a:lnTo>
                <a:lnTo>
                  <a:pt x="2214637" y="949226"/>
                </a:lnTo>
                <a:cubicBezTo>
                  <a:pt x="2214637" y="948333"/>
                  <a:pt x="2215306" y="947886"/>
                  <a:pt x="2216646" y="947886"/>
                </a:cubicBezTo>
                <a:lnTo>
                  <a:pt x="2216646" y="946212"/>
                </a:lnTo>
                <a:cubicBezTo>
                  <a:pt x="2215306" y="946212"/>
                  <a:pt x="2214637" y="945431"/>
                  <a:pt x="2214637" y="943868"/>
                </a:cubicBezTo>
                <a:close/>
                <a:moveTo>
                  <a:pt x="1369888" y="943868"/>
                </a:moveTo>
                <a:lnTo>
                  <a:pt x="1369888" y="946547"/>
                </a:lnTo>
                <a:lnTo>
                  <a:pt x="1371897" y="946547"/>
                </a:lnTo>
                <a:lnTo>
                  <a:pt x="1371897" y="943868"/>
                </a:lnTo>
                <a:close/>
                <a:moveTo>
                  <a:pt x="667866" y="933152"/>
                </a:moveTo>
                <a:lnTo>
                  <a:pt x="667866" y="935162"/>
                </a:lnTo>
                <a:lnTo>
                  <a:pt x="669875" y="935162"/>
                </a:lnTo>
                <a:lnTo>
                  <a:pt x="669875" y="933152"/>
                </a:lnTo>
                <a:close/>
                <a:moveTo>
                  <a:pt x="1956122" y="931478"/>
                </a:moveTo>
                <a:lnTo>
                  <a:pt x="1956122" y="961616"/>
                </a:lnTo>
                <a:lnTo>
                  <a:pt x="1954783" y="963290"/>
                </a:lnTo>
                <a:lnTo>
                  <a:pt x="1954783" y="963960"/>
                </a:lnTo>
                <a:lnTo>
                  <a:pt x="1956122" y="965634"/>
                </a:lnTo>
                <a:lnTo>
                  <a:pt x="1956122" y="967978"/>
                </a:lnTo>
                <a:lnTo>
                  <a:pt x="1954783" y="969653"/>
                </a:lnTo>
                <a:lnTo>
                  <a:pt x="1954783" y="973001"/>
                </a:lnTo>
                <a:lnTo>
                  <a:pt x="1958131" y="973001"/>
                </a:lnTo>
                <a:lnTo>
                  <a:pt x="1958131" y="951235"/>
                </a:lnTo>
                <a:lnTo>
                  <a:pt x="1959471" y="949561"/>
                </a:lnTo>
                <a:lnTo>
                  <a:pt x="1959471" y="944538"/>
                </a:lnTo>
                <a:lnTo>
                  <a:pt x="1958131" y="942863"/>
                </a:lnTo>
                <a:cubicBezTo>
                  <a:pt x="1959471" y="940854"/>
                  <a:pt x="1960587" y="939850"/>
                  <a:pt x="1961480" y="939850"/>
                </a:cubicBezTo>
                <a:lnTo>
                  <a:pt x="1961480" y="933487"/>
                </a:lnTo>
                <a:cubicBezTo>
                  <a:pt x="1959248" y="933487"/>
                  <a:pt x="1958131" y="932818"/>
                  <a:pt x="1958131" y="931478"/>
                </a:cubicBezTo>
                <a:close/>
                <a:moveTo>
                  <a:pt x="1685999" y="926120"/>
                </a:moveTo>
                <a:lnTo>
                  <a:pt x="1685999" y="929469"/>
                </a:lnTo>
                <a:lnTo>
                  <a:pt x="1688008" y="929469"/>
                </a:lnTo>
                <a:lnTo>
                  <a:pt x="1688008" y="926120"/>
                </a:lnTo>
                <a:close/>
                <a:moveTo>
                  <a:pt x="1380604" y="926120"/>
                </a:moveTo>
                <a:lnTo>
                  <a:pt x="1380604" y="929469"/>
                </a:lnTo>
                <a:lnTo>
                  <a:pt x="1382613" y="929469"/>
                </a:lnTo>
                <a:lnTo>
                  <a:pt x="1382613" y="926120"/>
                </a:lnTo>
                <a:close/>
                <a:moveTo>
                  <a:pt x="1869058" y="925785"/>
                </a:moveTo>
                <a:lnTo>
                  <a:pt x="1869058" y="927460"/>
                </a:lnTo>
                <a:lnTo>
                  <a:pt x="1871067" y="927460"/>
                </a:lnTo>
                <a:lnTo>
                  <a:pt x="1871067" y="925785"/>
                </a:lnTo>
                <a:close/>
                <a:moveTo>
                  <a:pt x="1042913" y="919423"/>
                </a:moveTo>
                <a:lnTo>
                  <a:pt x="1042913" y="922102"/>
                </a:lnTo>
                <a:lnTo>
                  <a:pt x="1045592" y="922102"/>
                </a:lnTo>
                <a:lnTo>
                  <a:pt x="1045592" y="919423"/>
                </a:lnTo>
                <a:close/>
                <a:moveTo>
                  <a:pt x="679921" y="919423"/>
                </a:moveTo>
                <a:lnTo>
                  <a:pt x="679921" y="922102"/>
                </a:lnTo>
                <a:lnTo>
                  <a:pt x="681930" y="922102"/>
                </a:lnTo>
                <a:lnTo>
                  <a:pt x="681930" y="919423"/>
                </a:lnTo>
                <a:close/>
                <a:moveTo>
                  <a:pt x="1482402" y="917079"/>
                </a:moveTo>
                <a:lnTo>
                  <a:pt x="1482402" y="921097"/>
                </a:lnTo>
                <a:cubicBezTo>
                  <a:pt x="1482402" y="922214"/>
                  <a:pt x="1481733" y="922772"/>
                  <a:pt x="1480393" y="922772"/>
                </a:cubicBezTo>
                <a:lnTo>
                  <a:pt x="1480393" y="926120"/>
                </a:lnTo>
                <a:cubicBezTo>
                  <a:pt x="1481733" y="926120"/>
                  <a:pt x="1482402" y="927237"/>
                  <a:pt x="1482402" y="929469"/>
                </a:cubicBezTo>
                <a:lnTo>
                  <a:pt x="1484412" y="929469"/>
                </a:lnTo>
                <a:lnTo>
                  <a:pt x="1484412" y="924446"/>
                </a:lnTo>
                <a:cubicBezTo>
                  <a:pt x="1484412" y="923330"/>
                  <a:pt x="1485081" y="922772"/>
                  <a:pt x="1486421" y="922772"/>
                </a:cubicBezTo>
                <a:lnTo>
                  <a:pt x="1486421" y="917079"/>
                </a:lnTo>
                <a:close/>
                <a:moveTo>
                  <a:pt x="1183556" y="915070"/>
                </a:moveTo>
                <a:lnTo>
                  <a:pt x="1183556" y="922102"/>
                </a:lnTo>
                <a:lnTo>
                  <a:pt x="1186234" y="922102"/>
                </a:lnTo>
                <a:lnTo>
                  <a:pt x="1186234" y="915070"/>
                </a:lnTo>
                <a:close/>
                <a:moveTo>
                  <a:pt x="1877094" y="913061"/>
                </a:moveTo>
                <a:lnTo>
                  <a:pt x="1877094" y="915405"/>
                </a:lnTo>
                <a:lnTo>
                  <a:pt x="1879104" y="915405"/>
                </a:lnTo>
                <a:lnTo>
                  <a:pt x="1879104" y="913061"/>
                </a:lnTo>
                <a:close/>
                <a:moveTo>
                  <a:pt x="2213297" y="909042"/>
                </a:moveTo>
                <a:lnTo>
                  <a:pt x="2213297" y="915405"/>
                </a:lnTo>
                <a:lnTo>
                  <a:pt x="2214637" y="915405"/>
                </a:lnTo>
                <a:lnTo>
                  <a:pt x="2214637" y="909042"/>
                </a:lnTo>
                <a:close/>
                <a:moveTo>
                  <a:pt x="1130647" y="908373"/>
                </a:moveTo>
                <a:lnTo>
                  <a:pt x="1130647" y="912726"/>
                </a:lnTo>
                <a:cubicBezTo>
                  <a:pt x="1131987" y="912726"/>
                  <a:pt x="1132656" y="913507"/>
                  <a:pt x="1132656" y="915070"/>
                </a:cubicBezTo>
                <a:lnTo>
                  <a:pt x="1135335" y="915070"/>
                </a:lnTo>
                <a:lnTo>
                  <a:pt x="1135335" y="908373"/>
                </a:lnTo>
                <a:close/>
                <a:moveTo>
                  <a:pt x="1617017" y="908038"/>
                </a:moveTo>
                <a:lnTo>
                  <a:pt x="1617017" y="911386"/>
                </a:lnTo>
                <a:lnTo>
                  <a:pt x="1621036" y="911386"/>
                </a:lnTo>
                <a:lnTo>
                  <a:pt x="1621036" y="908038"/>
                </a:lnTo>
                <a:close/>
                <a:moveTo>
                  <a:pt x="1480393" y="908038"/>
                </a:moveTo>
                <a:lnTo>
                  <a:pt x="1480393" y="911386"/>
                </a:lnTo>
                <a:lnTo>
                  <a:pt x="1482402" y="911386"/>
                </a:lnTo>
                <a:lnTo>
                  <a:pt x="1482402" y="908038"/>
                </a:lnTo>
                <a:close/>
                <a:moveTo>
                  <a:pt x="1958131" y="906698"/>
                </a:moveTo>
                <a:lnTo>
                  <a:pt x="1958131" y="909712"/>
                </a:lnTo>
                <a:cubicBezTo>
                  <a:pt x="1958131" y="910382"/>
                  <a:pt x="1957462" y="910717"/>
                  <a:pt x="1956122" y="910717"/>
                </a:cubicBezTo>
                <a:lnTo>
                  <a:pt x="1956122" y="913061"/>
                </a:lnTo>
                <a:cubicBezTo>
                  <a:pt x="1957462" y="913061"/>
                  <a:pt x="1958131" y="913842"/>
                  <a:pt x="1958131" y="915405"/>
                </a:cubicBezTo>
                <a:lnTo>
                  <a:pt x="1959471" y="915405"/>
                </a:lnTo>
                <a:lnTo>
                  <a:pt x="1959471" y="912056"/>
                </a:lnTo>
                <a:cubicBezTo>
                  <a:pt x="1959471" y="911163"/>
                  <a:pt x="1960140" y="910717"/>
                  <a:pt x="1961480" y="910717"/>
                </a:cubicBezTo>
                <a:lnTo>
                  <a:pt x="1961480" y="906698"/>
                </a:lnTo>
                <a:close/>
                <a:moveTo>
                  <a:pt x="1049610" y="904689"/>
                </a:moveTo>
                <a:lnTo>
                  <a:pt x="1050280" y="905694"/>
                </a:lnTo>
                <a:lnTo>
                  <a:pt x="1050280" y="915740"/>
                </a:lnTo>
                <a:cubicBezTo>
                  <a:pt x="1050280" y="916633"/>
                  <a:pt x="1049610" y="917079"/>
                  <a:pt x="1048271" y="917079"/>
                </a:cubicBezTo>
                <a:lnTo>
                  <a:pt x="1048271" y="925116"/>
                </a:lnTo>
                <a:cubicBezTo>
                  <a:pt x="1048271" y="926009"/>
                  <a:pt x="1047378" y="926455"/>
                  <a:pt x="1045592" y="926455"/>
                </a:cubicBezTo>
                <a:lnTo>
                  <a:pt x="1045592" y="929469"/>
                </a:lnTo>
                <a:cubicBezTo>
                  <a:pt x="1045592" y="930362"/>
                  <a:pt x="1044699" y="930808"/>
                  <a:pt x="1042913" y="930808"/>
                </a:cubicBezTo>
                <a:lnTo>
                  <a:pt x="1042913" y="941859"/>
                </a:lnTo>
                <a:lnTo>
                  <a:pt x="1048271" y="941859"/>
                </a:lnTo>
                <a:lnTo>
                  <a:pt x="1048271" y="938845"/>
                </a:lnTo>
                <a:cubicBezTo>
                  <a:pt x="1048494" y="937952"/>
                  <a:pt x="1048940" y="937506"/>
                  <a:pt x="1049610" y="937506"/>
                </a:cubicBezTo>
                <a:lnTo>
                  <a:pt x="1050280" y="938845"/>
                </a:lnTo>
                <a:lnTo>
                  <a:pt x="1050280" y="944538"/>
                </a:lnTo>
                <a:cubicBezTo>
                  <a:pt x="1052066" y="944538"/>
                  <a:pt x="1052959" y="944873"/>
                  <a:pt x="1052959" y="945542"/>
                </a:cubicBezTo>
                <a:lnTo>
                  <a:pt x="1052959" y="947552"/>
                </a:lnTo>
                <a:cubicBezTo>
                  <a:pt x="1052959" y="948445"/>
                  <a:pt x="1052066" y="948891"/>
                  <a:pt x="1050280" y="948891"/>
                </a:cubicBezTo>
                <a:lnTo>
                  <a:pt x="1050280" y="954249"/>
                </a:lnTo>
                <a:cubicBezTo>
                  <a:pt x="1050280" y="955142"/>
                  <a:pt x="1049610" y="955588"/>
                  <a:pt x="1048271" y="955588"/>
                </a:cubicBezTo>
                <a:lnTo>
                  <a:pt x="1048271" y="966974"/>
                </a:lnTo>
                <a:cubicBezTo>
                  <a:pt x="1049610" y="966974"/>
                  <a:pt x="1050280" y="967309"/>
                  <a:pt x="1050280" y="967978"/>
                </a:cubicBezTo>
                <a:lnTo>
                  <a:pt x="1050280" y="980703"/>
                </a:lnTo>
                <a:cubicBezTo>
                  <a:pt x="1052066" y="980703"/>
                  <a:pt x="1052959" y="981038"/>
                  <a:pt x="1052959" y="981708"/>
                </a:cubicBezTo>
                <a:lnTo>
                  <a:pt x="1052959" y="986061"/>
                </a:lnTo>
                <a:cubicBezTo>
                  <a:pt x="1052959" y="986954"/>
                  <a:pt x="1052066" y="987400"/>
                  <a:pt x="1050280" y="987400"/>
                </a:cubicBezTo>
                <a:lnTo>
                  <a:pt x="1050280" y="993763"/>
                </a:lnTo>
                <a:cubicBezTo>
                  <a:pt x="1052066" y="993763"/>
                  <a:pt x="1052959" y="994098"/>
                  <a:pt x="1052959" y="994767"/>
                </a:cubicBezTo>
                <a:lnTo>
                  <a:pt x="1052959" y="1010506"/>
                </a:lnTo>
                <a:cubicBezTo>
                  <a:pt x="1052959" y="1011399"/>
                  <a:pt x="1052066" y="1011845"/>
                  <a:pt x="1050280" y="1011845"/>
                </a:cubicBezTo>
                <a:lnTo>
                  <a:pt x="1050280" y="1021221"/>
                </a:lnTo>
                <a:cubicBezTo>
                  <a:pt x="1052066" y="1021221"/>
                  <a:pt x="1052959" y="1021556"/>
                  <a:pt x="1052959" y="1022226"/>
                </a:cubicBezTo>
                <a:lnTo>
                  <a:pt x="1052959" y="1027919"/>
                </a:lnTo>
                <a:cubicBezTo>
                  <a:pt x="1054745" y="1027919"/>
                  <a:pt x="1055638" y="1028365"/>
                  <a:pt x="1055638" y="1029258"/>
                </a:cubicBezTo>
                <a:lnTo>
                  <a:pt x="1055638" y="1049015"/>
                </a:lnTo>
                <a:cubicBezTo>
                  <a:pt x="1055638" y="1049908"/>
                  <a:pt x="1054745" y="1050355"/>
                  <a:pt x="1052959" y="1050355"/>
                </a:cubicBezTo>
                <a:lnTo>
                  <a:pt x="1052959" y="1053034"/>
                </a:lnTo>
                <a:cubicBezTo>
                  <a:pt x="1054745" y="1053034"/>
                  <a:pt x="1055638" y="1053368"/>
                  <a:pt x="1055638" y="1054038"/>
                </a:cubicBezTo>
                <a:cubicBezTo>
                  <a:pt x="1054968" y="1054485"/>
                  <a:pt x="1054075" y="1054708"/>
                  <a:pt x="1052959" y="1054708"/>
                </a:cubicBezTo>
                <a:lnTo>
                  <a:pt x="1052959" y="1074130"/>
                </a:lnTo>
                <a:cubicBezTo>
                  <a:pt x="1052959" y="1075023"/>
                  <a:pt x="1052066" y="1075469"/>
                  <a:pt x="1050280" y="1075469"/>
                </a:cubicBezTo>
                <a:lnTo>
                  <a:pt x="1050280" y="1080157"/>
                </a:lnTo>
                <a:cubicBezTo>
                  <a:pt x="1018356" y="1108286"/>
                  <a:pt x="989558" y="1132843"/>
                  <a:pt x="963885" y="1153827"/>
                </a:cubicBezTo>
                <a:cubicBezTo>
                  <a:pt x="963439" y="1152934"/>
                  <a:pt x="963215" y="1152265"/>
                  <a:pt x="963215" y="1151818"/>
                </a:cubicBezTo>
                <a:lnTo>
                  <a:pt x="958527" y="1151818"/>
                </a:lnTo>
                <a:lnTo>
                  <a:pt x="958527" y="1149474"/>
                </a:lnTo>
                <a:lnTo>
                  <a:pt x="955849" y="1149474"/>
                </a:lnTo>
                <a:lnTo>
                  <a:pt x="955849" y="1151818"/>
                </a:lnTo>
                <a:cubicBezTo>
                  <a:pt x="957634" y="1151818"/>
                  <a:pt x="959197" y="1152934"/>
                  <a:pt x="960537" y="1155167"/>
                </a:cubicBezTo>
                <a:lnTo>
                  <a:pt x="960537" y="1156841"/>
                </a:lnTo>
                <a:cubicBezTo>
                  <a:pt x="948035" y="1167780"/>
                  <a:pt x="941784" y="1173473"/>
                  <a:pt x="941784" y="1173919"/>
                </a:cubicBezTo>
                <a:cubicBezTo>
                  <a:pt x="951607" y="1237543"/>
                  <a:pt x="956965" y="1271364"/>
                  <a:pt x="957858" y="1275383"/>
                </a:cubicBezTo>
                <a:cubicBezTo>
                  <a:pt x="956965" y="1275829"/>
                  <a:pt x="956295" y="1276052"/>
                  <a:pt x="955849" y="1276052"/>
                </a:cubicBezTo>
                <a:lnTo>
                  <a:pt x="955849" y="1282750"/>
                </a:lnTo>
                <a:cubicBezTo>
                  <a:pt x="958081" y="1282750"/>
                  <a:pt x="959197" y="1283196"/>
                  <a:pt x="959197" y="1284089"/>
                </a:cubicBezTo>
                <a:lnTo>
                  <a:pt x="959197" y="1291456"/>
                </a:lnTo>
                <a:cubicBezTo>
                  <a:pt x="960090" y="1291679"/>
                  <a:pt x="960537" y="1292126"/>
                  <a:pt x="960537" y="1292796"/>
                </a:cubicBezTo>
                <a:cubicBezTo>
                  <a:pt x="960537" y="1293689"/>
                  <a:pt x="959867" y="1294135"/>
                  <a:pt x="958527" y="1294135"/>
                </a:cubicBezTo>
                <a:lnTo>
                  <a:pt x="958527" y="1297149"/>
                </a:lnTo>
                <a:cubicBezTo>
                  <a:pt x="958527" y="1298042"/>
                  <a:pt x="957634" y="1298488"/>
                  <a:pt x="955849" y="1298488"/>
                </a:cubicBezTo>
                <a:lnTo>
                  <a:pt x="955849" y="1302842"/>
                </a:lnTo>
                <a:lnTo>
                  <a:pt x="960537" y="1302842"/>
                </a:lnTo>
                <a:cubicBezTo>
                  <a:pt x="961206" y="1302842"/>
                  <a:pt x="961876" y="1303400"/>
                  <a:pt x="962546" y="1304516"/>
                </a:cubicBezTo>
                <a:lnTo>
                  <a:pt x="962546" y="1306525"/>
                </a:lnTo>
                <a:cubicBezTo>
                  <a:pt x="962546" y="1307418"/>
                  <a:pt x="961876" y="1307864"/>
                  <a:pt x="960537" y="1307864"/>
                </a:cubicBezTo>
                <a:lnTo>
                  <a:pt x="960537" y="1309539"/>
                </a:lnTo>
                <a:cubicBezTo>
                  <a:pt x="963215" y="1309539"/>
                  <a:pt x="964555" y="1312329"/>
                  <a:pt x="964555" y="1317910"/>
                </a:cubicBezTo>
                <a:cubicBezTo>
                  <a:pt x="965001" y="1317910"/>
                  <a:pt x="965225" y="1318022"/>
                  <a:pt x="965225" y="1318245"/>
                </a:cubicBezTo>
                <a:lnTo>
                  <a:pt x="963885" y="1318915"/>
                </a:lnTo>
                <a:lnTo>
                  <a:pt x="963215" y="1318915"/>
                </a:lnTo>
                <a:lnTo>
                  <a:pt x="963215" y="1316571"/>
                </a:lnTo>
                <a:lnTo>
                  <a:pt x="958527" y="1316571"/>
                </a:lnTo>
                <a:lnTo>
                  <a:pt x="958527" y="1320924"/>
                </a:lnTo>
                <a:lnTo>
                  <a:pt x="960537" y="1320924"/>
                </a:lnTo>
                <a:lnTo>
                  <a:pt x="960537" y="1325947"/>
                </a:lnTo>
                <a:lnTo>
                  <a:pt x="967904" y="1325947"/>
                </a:lnTo>
                <a:lnTo>
                  <a:pt x="967904" y="1322264"/>
                </a:lnTo>
                <a:lnTo>
                  <a:pt x="969243" y="1322264"/>
                </a:lnTo>
                <a:cubicBezTo>
                  <a:pt x="969243" y="1325389"/>
                  <a:pt x="976610" y="1326952"/>
                  <a:pt x="991344" y="1326952"/>
                </a:cubicBezTo>
                <a:cubicBezTo>
                  <a:pt x="1003176" y="1327845"/>
                  <a:pt x="1010766" y="1328291"/>
                  <a:pt x="1014115" y="1328291"/>
                </a:cubicBezTo>
                <a:cubicBezTo>
                  <a:pt x="1015008" y="1328291"/>
                  <a:pt x="1016794" y="1347043"/>
                  <a:pt x="1019473" y="1384548"/>
                </a:cubicBezTo>
                <a:lnTo>
                  <a:pt x="1018133" y="1384883"/>
                </a:lnTo>
                <a:cubicBezTo>
                  <a:pt x="1015008" y="1384883"/>
                  <a:pt x="1000050" y="1384771"/>
                  <a:pt x="973261" y="1384548"/>
                </a:cubicBezTo>
                <a:lnTo>
                  <a:pt x="972592" y="1383209"/>
                </a:lnTo>
                <a:lnTo>
                  <a:pt x="972592" y="1376177"/>
                </a:lnTo>
                <a:cubicBezTo>
                  <a:pt x="972592" y="1375507"/>
                  <a:pt x="973485" y="1375172"/>
                  <a:pt x="975271" y="1375172"/>
                </a:cubicBezTo>
                <a:lnTo>
                  <a:pt x="975271" y="1370819"/>
                </a:lnTo>
                <a:cubicBezTo>
                  <a:pt x="973485" y="1370819"/>
                  <a:pt x="972592" y="1369926"/>
                  <a:pt x="972592" y="1368140"/>
                </a:cubicBezTo>
                <a:lnTo>
                  <a:pt x="967904" y="1368140"/>
                </a:lnTo>
                <a:lnTo>
                  <a:pt x="967904" y="1365126"/>
                </a:lnTo>
                <a:cubicBezTo>
                  <a:pt x="968127" y="1364233"/>
                  <a:pt x="968573" y="1363787"/>
                  <a:pt x="969243" y="1363787"/>
                </a:cubicBezTo>
                <a:lnTo>
                  <a:pt x="972592" y="1363787"/>
                </a:lnTo>
                <a:lnTo>
                  <a:pt x="972592" y="1348383"/>
                </a:lnTo>
                <a:lnTo>
                  <a:pt x="970582" y="1348383"/>
                </a:lnTo>
                <a:lnTo>
                  <a:pt x="970582" y="1351397"/>
                </a:lnTo>
                <a:cubicBezTo>
                  <a:pt x="970582" y="1352290"/>
                  <a:pt x="969690" y="1352736"/>
                  <a:pt x="967904" y="1352736"/>
                </a:cubicBezTo>
                <a:lnTo>
                  <a:pt x="967904" y="1355750"/>
                </a:lnTo>
                <a:cubicBezTo>
                  <a:pt x="967904" y="1356643"/>
                  <a:pt x="967457" y="1357089"/>
                  <a:pt x="966564" y="1357089"/>
                </a:cubicBezTo>
                <a:lnTo>
                  <a:pt x="964555" y="1357089"/>
                </a:lnTo>
                <a:cubicBezTo>
                  <a:pt x="963662" y="1357089"/>
                  <a:pt x="963215" y="1356643"/>
                  <a:pt x="963215" y="1355750"/>
                </a:cubicBezTo>
                <a:cubicBezTo>
                  <a:pt x="964108" y="1355303"/>
                  <a:pt x="965001" y="1355080"/>
                  <a:pt x="965894" y="1355080"/>
                </a:cubicBezTo>
                <a:lnTo>
                  <a:pt x="965894" y="1350057"/>
                </a:lnTo>
                <a:cubicBezTo>
                  <a:pt x="964108" y="1350057"/>
                  <a:pt x="963215" y="1349722"/>
                  <a:pt x="963215" y="1349053"/>
                </a:cubicBezTo>
                <a:cubicBezTo>
                  <a:pt x="964108" y="1349053"/>
                  <a:pt x="965448" y="1347936"/>
                  <a:pt x="967234" y="1345704"/>
                </a:cubicBezTo>
                <a:lnTo>
                  <a:pt x="970582" y="1345704"/>
                </a:lnTo>
                <a:cubicBezTo>
                  <a:pt x="970582" y="1345034"/>
                  <a:pt x="971699" y="1343583"/>
                  <a:pt x="973931" y="1341351"/>
                </a:cubicBezTo>
                <a:lnTo>
                  <a:pt x="979959" y="1341351"/>
                </a:lnTo>
                <a:lnTo>
                  <a:pt x="979959" y="1336998"/>
                </a:lnTo>
                <a:lnTo>
                  <a:pt x="977949" y="1336998"/>
                </a:lnTo>
                <a:cubicBezTo>
                  <a:pt x="977949" y="1338337"/>
                  <a:pt x="977503" y="1339007"/>
                  <a:pt x="976610" y="1339007"/>
                </a:cubicBezTo>
                <a:lnTo>
                  <a:pt x="973931" y="1339007"/>
                </a:lnTo>
                <a:cubicBezTo>
                  <a:pt x="973038" y="1339007"/>
                  <a:pt x="972592" y="1338337"/>
                  <a:pt x="972592" y="1336998"/>
                </a:cubicBezTo>
                <a:lnTo>
                  <a:pt x="970582" y="1336998"/>
                </a:lnTo>
                <a:lnTo>
                  <a:pt x="964555" y="1344030"/>
                </a:lnTo>
                <a:cubicBezTo>
                  <a:pt x="963662" y="1344030"/>
                  <a:pt x="963215" y="1343583"/>
                  <a:pt x="963215" y="1342690"/>
                </a:cubicBezTo>
                <a:lnTo>
                  <a:pt x="963215" y="1339007"/>
                </a:lnTo>
                <a:lnTo>
                  <a:pt x="960537" y="1339007"/>
                </a:lnTo>
                <a:lnTo>
                  <a:pt x="960537" y="1344699"/>
                </a:lnTo>
                <a:cubicBezTo>
                  <a:pt x="960537" y="1345369"/>
                  <a:pt x="959867" y="1345704"/>
                  <a:pt x="958527" y="1345704"/>
                </a:cubicBezTo>
                <a:lnTo>
                  <a:pt x="958527" y="1348383"/>
                </a:lnTo>
                <a:cubicBezTo>
                  <a:pt x="959867" y="1348383"/>
                  <a:pt x="960537" y="1348718"/>
                  <a:pt x="960537" y="1349388"/>
                </a:cubicBezTo>
                <a:lnTo>
                  <a:pt x="960537" y="1351397"/>
                </a:lnTo>
                <a:cubicBezTo>
                  <a:pt x="960537" y="1352290"/>
                  <a:pt x="959867" y="1352736"/>
                  <a:pt x="958527" y="1352736"/>
                </a:cubicBezTo>
                <a:lnTo>
                  <a:pt x="958527" y="1362782"/>
                </a:lnTo>
                <a:cubicBezTo>
                  <a:pt x="958527" y="1363452"/>
                  <a:pt x="957634" y="1363787"/>
                  <a:pt x="955849" y="1363787"/>
                </a:cubicBezTo>
                <a:lnTo>
                  <a:pt x="955849" y="1366466"/>
                </a:lnTo>
                <a:lnTo>
                  <a:pt x="959197" y="1366466"/>
                </a:lnTo>
                <a:cubicBezTo>
                  <a:pt x="960090" y="1366466"/>
                  <a:pt x="960537" y="1366800"/>
                  <a:pt x="960537" y="1367470"/>
                </a:cubicBezTo>
                <a:lnTo>
                  <a:pt x="960537" y="1369479"/>
                </a:lnTo>
                <a:cubicBezTo>
                  <a:pt x="960537" y="1370372"/>
                  <a:pt x="959867" y="1370819"/>
                  <a:pt x="958527" y="1370819"/>
                </a:cubicBezTo>
                <a:lnTo>
                  <a:pt x="958527" y="1373163"/>
                </a:lnTo>
                <a:cubicBezTo>
                  <a:pt x="959867" y="1373163"/>
                  <a:pt x="960537" y="1373609"/>
                  <a:pt x="960537" y="1374502"/>
                </a:cubicBezTo>
                <a:cubicBezTo>
                  <a:pt x="959644" y="1374949"/>
                  <a:pt x="958974" y="1375172"/>
                  <a:pt x="958527" y="1375172"/>
                </a:cubicBezTo>
                <a:lnTo>
                  <a:pt x="958527" y="1382539"/>
                </a:lnTo>
                <a:cubicBezTo>
                  <a:pt x="958527" y="1383432"/>
                  <a:pt x="958081" y="1383878"/>
                  <a:pt x="957188" y="1383878"/>
                </a:cubicBezTo>
                <a:lnTo>
                  <a:pt x="940445" y="1383878"/>
                </a:lnTo>
                <a:lnTo>
                  <a:pt x="936426" y="1380530"/>
                </a:lnTo>
                <a:lnTo>
                  <a:pt x="936426" y="1380195"/>
                </a:lnTo>
                <a:lnTo>
                  <a:pt x="934417" y="1380195"/>
                </a:lnTo>
                <a:cubicBezTo>
                  <a:pt x="934417" y="1381088"/>
                  <a:pt x="933078" y="1382092"/>
                  <a:pt x="930399" y="1383209"/>
                </a:cubicBezTo>
                <a:lnTo>
                  <a:pt x="908968" y="1383209"/>
                </a:lnTo>
                <a:lnTo>
                  <a:pt x="909637" y="1380195"/>
                </a:lnTo>
                <a:lnTo>
                  <a:pt x="909637" y="1377516"/>
                </a:lnTo>
                <a:lnTo>
                  <a:pt x="907628" y="1377516"/>
                </a:lnTo>
                <a:lnTo>
                  <a:pt x="907628" y="1382539"/>
                </a:lnTo>
                <a:cubicBezTo>
                  <a:pt x="890885" y="1382539"/>
                  <a:pt x="858515" y="1381869"/>
                  <a:pt x="810518" y="1380530"/>
                </a:cubicBezTo>
                <a:lnTo>
                  <a:pt x="810518" y="1375172"/>
                </a:lnTo>
                <a:lnTo>
                  <a:pt x="807839" y="1375172"/>
                </a:lnTo>
                <a:lnTo>
                  <a:pt x="805160" y="1380530"/>
                </a:lnTo>
                <a:lnTo>
                  <a:pt x="803821" y="1380530"/>
                </a:lnTo>
                <a:cubicBezTo>
                  <a:pt x="802035" y="1380530"/>
                  <a:pt x="801142" y="1379525"/>
                  <a:pt x="801142" y="1377516"/>
                </a:cubicBezTo>
                <a:lnTo>
                  <a:pt x="789756" y="1377516"/>
                </a:lnTo>
                <a:cubicBezTo>
                  <a:pt x="788863" y="1377516"/>
                  <a:pt x="788417" y="1377070"/>
                  <a:pt x="788417" y="1376177"/>
                </a:cubicBezTo>
                <a:lnTo>
                  <a:pt x="788417" y="1371823"/>
                </a:lnTo>
                <a:cubicBezTo>
                  <a:pt x="788417" y="1371154"/>
                  <a:pt x="789310" y="1370819"/>
                  <a:pt x="791096" y="1370819"/>
                </a:cubicBezTo>
                <a:lnTo>
                  <a:pt x="791096" y="1368140"/>
                </a:lnTo>
                <a:cubicBezTo>
                  <a:pt x="789310" y="1368140"/>
                  <a:pt x="788417" y="1367805"/>
                  <a:pt x="788417" y="1367135"/>
                </a:cubicBezTo>
                <a:lnTo>
                  <a:pt x="788417" y="1365126"/>
                </a:lnTo>
                <a:cubicBezTo>
                  <a:pt x="790649" y="1363117"/>
                  <a:pt x="792435" y="1362112"/>
                  <a:pt x="793775" y="1362112"/>
                </a:cubicBezTo>
                <a:lnTo>
                  <a:pt x="793775" y="1351397"/>
                </a:lnTo>
                <a:cubicBezTo>
                  <a:pt x="793998" y="1350504"/>
                  <a:pt x="794444" y="1350057"/>
                  <a:pt x="795114" y="1350057"/>
                </a:cubicBezTo>
                <a:lnTo>
                  <a:pt x="798463" y="1350057"/>
                </a:lnTo>
                <a:lnTo>
                  <a:pt x="798463" y="1348383"/>
                </a:lnTo>
                <a:lnTo>
                  <a:pt x="792435" y="1348383"/>
                </a:lnTo>
                <a:cubicBezTo>
                  <a:pt x="791542" y="1348383"/>
                  <a:pt x="791096" y="1347936"/>
                  <a:pt x="791096" y="1347043"/>
                </a:cubicBezTo>
                <a:lnTo>
                  <a:pt x="791096" y="1344030"/>
                </a:lnTo>
                <a:lnTo>
                  <a:pt x="788417" y="1344030"/>
                </a:lnTo>
                <a:cubicBezTo>
                  <a:pt x="788417" y="1345146"/>
                  <a:pt x="787747" y="1345704"/>
                  <a:pt x="786408" y="1345704"/>
                </a:cubicBezTo>
                <a:lnTo>
                  <a:pt x="786408" y="1349053"/>
                </a:lnTo>
                <a:cubicBezTo>
                  <a:pt x="784622" y="1349946"/>
                  <a:pt x="783729" y="1350950"/>
                  <a:pt x="783729" y="1352066"/>
                </a:cubicBezTo>
                <a:cubicBezTo>
                  <a:pt x="782836" y="1352513"/>
                  <a:pt x="782166" y="1352736"/>
                  <a:pt x="781720" y="1352736"/>
                </a:cubicBezTo>
                <a:lnTo>
                  <a:pt x="781720" y="1369479"/>
                </a:lnTo>
                <a:cubicBezTo>
                  <a:pt x="779487" y="1371042"/>
                  <a:pt x="778371" y="1372270"/>
                  <a:pt x="778371" y="1373163"/>
                </a:cubicBezTo>
                <a:lnTo>
                  <a:pt x="776362" y="1373163"/>
                </a:lnTo>
                <a:lnTo>
                  <a:pt x="776362" y="1375172"/>
                </a:lnTo>
                <a:lnTo>
                  <a:pt x="780380" y="1375172"/>
                </a:lnTo>
                <a:cubicBezTo>
                  <a:pt x="781273" y="1375172"/>
                  <a:pt x="781720" y="1375507"/>
                  <a:pt x="781720" y="1376177"/>
                </a:cubicBezTo>
                <a:lnTo>
                  <a:pt x="781720" y="1378855"/>
                </a:lnTo>
                <a:cubicBezTo>
                  <a:pt x="781720" y="1379748"/>
                  <a:pt x="781273" y="1380195"/>
                  <a:pt x="780380" y="1380195"/>
                </a:cubicBezTo>
                <a:cubicBezTo>
                  <a:pt x="778148" y="1380195"/>
                  <a:pt x="774799" y="1378074"/>
                  <a:pt x="770334" y="1373833"/>
                </a:cubicBezTo>
                <a:cubicBezTo>
                  <a:pt x="769888" y="1353294"/>
                  <a:pt x="769441" y="1339342"/>
                  <a:pt x="768995" y="1331975"/>
                </a:cubicBezTo>
                <a:lnTo>
                  <a:pt x="771674" y="1331975"/>
                </a:lnTo>
                <a:lnTo>
                  <a:pt x="771674" y="1330300"/>
                </a:lnTo>
                <a:lnTo>
                  <a:pt x="768995" y="1330300"/>
                </a:lnTo>
                <a:lnTo>
                  <a:pt x="768995" y="1324608"/>
                </a:lnTo>
                <a:cubicBezTo>
                  <a:pt x="768995" y="1323268"/>
                  <a:pt x="774576" y="1322040"/>
                  <a:pt x="785738" y="1320924"/>
                </a:cubicBezTo>
                <a:lnTo>
                  <a:pt x="786408" y="1322264"/>
                </a:lnTo>
                <a:cubicBezTo>
                  <a:pt x="786408" y="1322933"/>
                  <a:pt x="785515" y="1323268"/>
                  <a:pt x="783729" y="1323268"/>
                </a:cubicBezTo>
                <a:lnTo>
                  <a:pt x="783729" y="1335658"/>
                </a:lnTo>
                <a:cubicBezTo>
                  <a:pt x="783729" y="1336551"/>
                  <a:pt x="783059" y="1336998"/>
                  <a:pt x="781720" y="1336998"/>
                </a:cubicBezTo>
                <a:lnTo>
                  <a:pt x="781720" y="1344030"/>
                </a:lnTo>
                <a:lnTo>
                  <a:pt x="786408" y="1344030"/>
                </a:lnTo>
                <a:cubicBezTo>
                  <a:pt x="786408" y="1342244"/>
                  <a:pt x="786854" y="1341351"/>
                  <a:pt x="787747" y="1341351"/>
                </a:cubicBezTo>
                <a:lnTo>
                  <a:pt x="795784" y="1341351"/>
                </a:lnTo>
                <a:lnTo>
                  <a:pt x="795784" y="1338337"/>
                </a:lnTo>
                <a:cubicBezTo>
                  <a:pt x="795784" y="1337444"/>
                  <a:pt x="796677" y="1336998"/>
                  <a:pt x="798463" y="1336998"/>
                </a:cubicBezTo>
                <a:lnTo>
                  <a:pt x="798463" y="1331975"/>
                </a:lnTo>
                <a:lnTo>
                  <a:pt x="801142" y="1331975"/>
                </a:lnTo>
                <a:lnTo>
                  <a:pt x="801142" y="1327621"/>
                </a:lnTo>
                <a:lnTo>
                  <a:pt x="798463" y="1327621"/>
                </a:lnTo>
                <a:lnTo>
                  <a:pt x="798463" y="1331975"/>
                </a:lnTo>
                <a:cubicBezTo>
                  <a:pt x="796900" y="1331975"/>
                  <a:pt x="795561" y="1332868"/>
                  <a:pt x="794444" y="1334654"/>
                </a:cubicBezTo>
                <a:lnTo>
                  <a:pt x="793775" y="1333314"/>
                </a:lnTo>
                <a:lnTo>
                  <a:pt x="793775" y="1330300"/>
                </a:lnTo>
                <a:cubicBezTo>
                  <a:pt x="791989" y="1330300"/>
                  <a:pt x="791096" y="1329854"/>
                  <a:pt x="791096" y="1328961"/>
                </a:cubicBezTo>
                <a:lnTo>
                  <a:pt x="791096" y="1326952"/>
                </a:lnTo>
                <a:cubicBezTo>
                  <a:pt x="791319" y="1326282"/>
                  <a:pt x="791765" y="1325947"/>
                  <a:pt x="792435" y="1325947"/>
                </a:cubicBezTo>
                <a:lnTo>
                  <a:pt x="798463" y="1325947"/>
                </a:lnTo>
                <a:lnTo>
                  <a:pt x="798463" y="1318915"/>
                </a:lnTo>
                <a:lnTo>
                  <a:pt x="796454" y="1318915"/>
                </a:lnTo>
                <a:lnTo>
                  <a:pt x="796454" y="1318245"/>
                </a:lnTo>
                <a:cubicBezTo>
                  <a:pt x="800918" y="1313557"/>
                  <a:pt x="803151" y="1310878"/>
                  <a:pt x="803151" y="1310209"/>
                </a:cubicBezTo>
                <a:cubicBezTo>
                  <a:pt x="798240" y="1300609"/>
                  <a:pt x="795784" y="1295251"/>
                  <a:pt x="795784" y="1294135"/>
                </a:cubicBezTo>
                <a:lnTo>
                  <a:pt x="798463" y="1294135"/>
                </a:lnTo>
                <a:lnTo>
                  <a:pt x="798463" y="1288442"/>
                </a:lnTo>
                <a:cubicBezTo>
                  <a:pt x="798463" y="1287549"/>
                  <a:pt x="799356" y="1287103"/>
                  <a:pt x="801142" y="1287103"/>
                </a:cubicBezTo>
                <a:lnTo>
                  <a:pt x="801142" y="1282750"/>
                </a:lnTo>
                <a:lnTo>
                  <a:pt x="798463" y="1282750"/>
                </a:lnTo>
                <a:cubicBezTo>
                  <a:pt x="798463" y="1283866"/>
                  <a:pt x="797570" y="1284759"/>
                  <a:pt x="795784" y="1285429"/>
                </a:cubicBezTo>
                <a:cubicBezTo>
                  <a:pt x="795784" y="1286545"/>
                  <a:pt x="795337" y="1287103"/>
                  <a:pt x="794444" y="1287103"/>
                </a:cubicBezTo>
                <a:lnTo>
                  <a:pt x="793775" y="1286098"/>
                </a:lnTo>
                <a:lnTo>
                  <a:pt x="793775" y="1278396"/>
                </a:lnTo>
                <a:cubicBezTo>
                  <a:pt x="791989" y="1278396"/>
                  <a:pt x="791096" y="1278062"/>
                  <a:pt x="791096" y="1277392"/>
                </a:cubicBezTo>
                <a:lnTo>
                  <a:pt x="791096" y="1274713"/>
                </a:lnTo>
                <a:cubicBezTo>
                  <a:pt x="791096" y="1273820"/>
                  <a:pt x="791989" y="1273374"/>
                  <a:pt x="793775" y="1273374"/>
                </a:cubicBezTo>
                <a:lnTo>
                  <a:pt x="793775" y="1259309"/>
                </a:lnTo>
                <a:cubicBezTo>
                  <a:pt x="793775" y="1258416"/>
                  <a:pt x="794444" y="1257970"/>
                  <a:pt x="795784" y="1257970"/>
                </a:cubicBezTo>
                <a:lnTo>
                  <a:pt x="795784" y="1255291"/>
                </a:lnTo>
                <a:cubicBezTo>
                  <a:pt x="794444" y="1255291"/>
                  <a:pt x="793775" y="1254956"/>
                  <a:pt x="793775" y="1254286"/>
                </a:cubicBezTo>
                <a:lnTo>
                  <a:pt x="793775" y="1249263"/>
                </a:lnTo>
                <a:cubicBezTo>
                  <a:pt x="791989" y="1249263"/>
                  <a:pt x="791096" y="1248817"/>
                  <a:pt x="791096" y="1247924"/>
                </a:cubicBezTo>
                <a:cubicBezTo>
                  <a:pt x="792882" y="1246808"/>
                  <a:pt x="793775" y="1245803"/>
                  <a:pt x="793775" y="1244910"/>
                </a:cubicBezTo>
                <a:cubicBezTo>
                  <a:pt x="796007" y="1243124"/>
                  <a:pt x="797570" y="1242231"/>
                  <a:pt x="798463" y="1242231"/>
                </a:cubicBezTo>
                <a:lnTo>
                  <a:pt x="798463" y="1234195"/>
                </a:lnTo>
                <a:cubicBezTo>
                  <a:pt x="798463" y="1233302"/>
                  <a:pt x="799356" y="1232855"/>
                  <a:pt x="801142" y="1232855"/>
                </a:cubicBezTo>
                <a:lnTo>
                  <a:pt x="801142" y="1229841"/>
                </a:lnTo>
                <a:cubicBezTo>
                  <a:pt x="801142" y="1228948"/>
                  <a:pt x="801811" y="1228502"/>
                  <a:pt x="803151" y="1228502"/>
                </a:cubicBezTo>
                <a:lnTo>
                  <a:pt x="803151" y="1224149"/>
                </a:lnTo>
                <a:cubicBezTo>
                  <a:pt x="801811" y="1224149"/>
                  <a:pt x="801142" y="1223814"/>
                  <a:pt x="801142" y="1223144"/>
                </a:cubicBezTo>
                <a:lnTo>
                  <a:pt x="801142" y="1217451"/>
                </a:lnTo>
                <a:lnTo>
                  <a:pt x="797123" y="1217451"/>
                </a:lnTo>
                <a:cubicBezTo>
                  <a:pt x="796230" y="1217451"/>
                  <a:pt x="795784" y="1217005"/>
                  <a:pt x="795784" y="1216112"/>
                </a:cubicBezTo>
                <a:lnTo>
                  <a:pt x="795784" y="1211759"/>
                </a:lnTo>
                <a:cubicBezTo>
                  <a:pt x="796007" y="1210866"/>
                  <a:pt x="796454" y="1210419"/>
                  <a:pt x="797123" y="1210419"/>
                </a:cubicBezTo>
                <a:lnTo>
                  <a:pt x="803151" y="1210419"/>
                </a:lnTo>
                <a:lnTo>
                  <a:pt x="803151" y="1208075"/>
                </a:lnTo>
                <a:cubicBezTo>
                  <a:pt x="801811" y="1208075"/>
                  <a:pt x="801142" y="1207629"/>
                  <a:pt x="801142" y="1206736"/>
                </a:cubicBezTo>
                <a:lnTo>
                  <a:pt x="801142" y="1203722"/>
                </a:lnTo>
                <a:cubicBezTo>
                  <a:pt x="799356" y="1203722"/>
                  <a:pt x="798463" y="1202829"/>
                  <a:pt x="798463" y="1201043"/>
                </a:cubicBezTo>
                <a:lnTo>
                  <a:pt x="795784" y="1201043"/>
                </a:lnTo>
                <a:cubicBezTo>
                  <a:pt x="795784" y="1202829"/>
                  <a:pt x="795114" y="1203722"/>
                  <a:pt x="793775" y="1203722"/>
                </a:cubicBezTo>
                <a:lnTo>
                  <a:pt x="793775" y="1206736"/>
                </a:lnTo>
                <a:cubicBezTo>
                  <a:pt x="793775" y="1207629"/>
                  <a:pt x="793328" y="1208075"/>
                  <a:pt x="792435" y="1208075"/>
                </a:cubicBezTo>
                <a:cubicBezTo>
                  <a:pt x="791542" y="1208075"/>
                  <a:pt x="791096" y="1207405"/>
                  <a:pt x="791096" y="1206066"/>
                </a:cubicBezTo>
                <a:lnTo>
                  <a:pt x="788417" y="1206066"/>
                </a:lnTo>
                <a:lnTo>
                  <a:pt x="788417" y="1213768"/>
                </a:lnTo>
                <a:cubicBezTo>
                  <a:pt x="788417" y="1214438"/>
                  <a:pt x="787747" y="1214772"/>
                  <a:pt x="786408" y="1214772"/>
                </a:cubicBezTo>
                <a:lnTo>
                  <a:pt x="786408" y="1221805"/>
                </a:lnTo>
                <a:lnTo>
                  <a:pt x="788417" y="1221805"/>
                </a:lnTo>
                <a:cubicBezTo>
                  <a:pt x="788417" y="1220019"/>
                  <a:pt x="788863" y="1219126"/>
                  <a:pt x="789756" y="1219126"/>
                </a:cubicBezTo>
                <a:lnTo>
                  <a:pt x="791096" y="1219126"/>
                </a:lnTo>
                <a:lnTo>
                  <a:pt x="791096" y="1224818"/>
                </a:lnTo>
                <a:cubicBezTo>
                  <a:pt x="791096" y="1225711"/>
                  <a:pt x="790649" y="1226158"/>
                  <a:pt x="789756" y="1226158"/>
                </a:cubicBezTo>
                <a:lnTo>
                  <a:pt x="786408" y="1226158"/>
                </a:lnTo>
                <a:lnTo>
                  <a:pt x="786408" y="1239887"/>
                </a:lnTo>
                <a:lnTo>
                  <a:pt x="788417" y="1239887"/>
                </a:lnTo>
                <a:lnTo>
                  <a:pt x="788417" y="1254286"/>
                </a:lnTo>
                <a:cubicBezTo>
                  <a:pt x="788417" y="1254956"/>
                  <a:pt x="787747" y="1255291"/>
                  <a:pt x="786408" y="1255291"/>
                </a:cubicBezTo>
                <a:lnTo>
                  <a:pt x="786408" y="1260314"/>
                </a:lnTo>
                <a:cubicBezTo>
                  <a:pt x="787747" y="1260314"/>
                  <a:pt x="788417" y="1260760"/>
                  <a:pt x="788417" y="1261653"/>
                </a:cubicBezTo>
                <a:lnTo>
                  <a:pt x="788417" y="1263663"/>
                </a:lnTo>
                <a:cubicBezTo>
                  <a:pt x="788417" y="1264332"/>
                  <a:pt x="787747" y="1264667"/>
                  <a:pt x="786408" y="1264667"/>
                </a:cubicBezTo>
                <a:lnTo>
                  <a:pt x="786408" y="1274713"/>
                </a:lnTo>
                <a:lnTo>
                  <a:pt x="785068" y="1274713"/>
                </a:lnTo>
                <a:cubicBezTo>
                  <a:pt x="718542" y="1142107"/>
                  <a:pt x="684163" y="1073125"/>
                  <a:pt x="681930" y="1067767"/>
                </a:cubicBezTo>
                <a:lnTo>
                  <a:pt x="681930" y="1060400"/>
                </a:lnTo>
                <a:cubicBezTo>
                  <a:pt x="681930" y="1059508"/>
                  <a:pt x="682823" y="1059061"/>
                  <a:pt x="684609" y="1059061"/>
                </a:cubicBezTo>
                <a:lnTo>
                  <a:pt x="684609" y="1012850"/>
                </a:lnTo>
                <a:cubicBezTo>
                  <a:pt x="684609" y="1012180"/>
                  <a:pt x="685279" y="1011845"/>
                  <a:pt x="686618" y="1011845"/>
                </a:cubicBezTo>
                <a:lnTo>
                  <a:pt x="686618" y="1004143"/>
                </a:lnTo>
                <a:cubicBezTo>
                  <a:pt x="686618" y="1003474"/>
                  <a:pt x="687511" y="1003139"/>
                  <a:pt x="689297" y="1003139"/>
                </a:cubicBezTo>
                <a:lnTo>
                  <a:pt x="689297" y="991754"/>
                </a:lnTo>
                <a:cubicBezTo>
                  <a:pt x="687511" y="991754"/>
                  <a:pt x="686618" y="991307"/>
                  <a:pt x="686618" y="990414"/>
                </a:cubicBezTo>
                <a:lnTo>
                  <a:pt x="686618" y="970657"/>
                </a:lnTo>
                <a:cubicBezTo>
                  <a:pt x="686618" y="969764"/>
                  <a:pt x="687511" y="969318"/>
                  <a:pt x="689297" y="969318"/>
                </a:cubicBezTo>
                <a:lnTo>
                  <a:pt x="689297" y="965634"/>
                </a:lnTo>
                <a:cubicBezTo>
                  <a:pt x="689297" y="964741"/>
                  <a:pt x="690190" y="964295"/>
                  <a:pt x="691976" y="964295"/>
                </a:cubicBezTo>
                <a:lnTo>
                  <a:pt x="691976" y="957597"/>
                </a:lnTo>
                <a:cubicBezTo>
                  <a:pt x="690190" y="957597"/>
                  <a:pt x="689297" y="957151"/>
                  <a:pt x="689297" y="956258"/>
                </a:cubicBezTo>
                <a:lnTo>
                  <a:pt x="689297" y="949896"/>
                </a:lnTo>
                <a:cubicBezTo>
                  <a:pt x="689297" y="949226"/>
                  <a:pt x="690190" y="948891"/>
                  <a:pt x="691976" y="948891"/>
                </a:cubicBezTo>
                <a:lnTo>
                  <a:pt x="691976" y="946212"/>
                </a:lnTo>
                <a:cubicBezTo>
                  <a:pt x="690190" y="946212"/>
                  <a:pt x="689297" y="945877"/>
                  <a:pt x="689297" y="945208"/>
                </a:cubicBezTo>
                <a:lnTo>
                  <a:pt x="689297" y="936501"/>
                </a:lnTo>
                <a:cubicBezTo>
                  <a:pt x="689297" y="935608"/>
                  <a:pt x="690190" y="935162"/>
                  <a:pt x="691976" y="935162"/>
                </a:cubicBezTo>
                <a:lnTo>
                  <a:pt x="691976" y="928130"/>
                </a:lnTo>
                <a:cubicBezTo>
                  <a:pt x="690190" y="928130"/>
                  <a:pt x="689297" y="927795"/>
                  <a:pt x="689297" y="927125"/>
                </a:cubicBezTo>
                <a:cubicBezTo>
                  <a:pt x="690190" y="926678"/>
                  <a:pt x="691083" y="926455"/>
                  <a:pt x="691976" y="926455"/>
                </a:cubicBezTo>
                <a:lnTo>
                  <a:pt x="691976" y="922102"/>
                </a:lnTo>
                <a:cubicBezTo>
                  <a:pt x="690190" y="922102"/>
                  <a:pt x="689297" y="921655"/>
                  <a:pt x="689297" y="920763"/>
                </a:cubicBezTo>
                <a:lnTo>
                  <a:pt x="689297" y="918418"/>
                </a:lnTo>
                <a:lnTo>
                  <a:pt x="689967" y="918418"/>
                </a:lnTo>
                <a:cubicBezTo>
                  <a:pt x="691083" y="919088"/>
                  <a:pt x="725686" y="961169"/>
                  <a:pt x="793775" y="1044662"/>
                </a:cubicBezTo>
                <a:lnTo>
                  <a:pt x="793775" y="1046671"/>
                </a:lnTo>
                <a:cubicBezTo>
                  <a:pt x="793775" y="1047564"/>
                  <a:pt x="792882" y="1048011"/>
                  <a:pt x="791096" y="1048011"/>
                </a:cubicBezTo>
                <a:lnTo>
                  <a:pt x="791096" y="1069107"/>
                </a:lnTo>
                <a:cubicBezTo>
                  <a:pt x="791096" y="1070000"/>
                  <a:pt x="790203" y="1070446"/>
                  <a:pt x="788417" y="1070446"/>
                </a:cubicBezTo>
                <a:lnTo>
                  <a:pt x="788417" y="1072790"/>
                </a:lnTo>
                <a:cubicBezTo>
                  <a:pt x="790203" y="1072790"/>
                  <a:pt x="791096" y="1073237"/>
                  <a:pt x="791096" y="1074130"/>
                </a:cubicBezTo>
                <a:lnTo>
                  <a:pt x="791096" y="1084176"/>
                </a:lnTo>
                <a:lnTo>
                  <a:pt x="793775" y="1084176"/>
                </a:lnTo>
                <a:cubicBezTo>
                  <a:pt x="793775" y="1082836"/>
                  <a:pt x="794444" y="1082167"/>
                  <a:pt x="795784" y="1082167"/>
                </a:cubicBezTo>
                <a:lnTo>
                  <a:pt x="795784" y="1074130"/>
                </a:lnTo>
                <a:cubicBezTo>
                  <a:pt x="796007" y="1073237"/>
                  <a:pt x="796454" y="1072790"/>
                  <a:pt x="797123" y="1072790"/>
                </a:cubicBezTo>
                <a:lnTo>
                  <a:pt x="801142" y="1072790"/>
                </a:lnTo>
                <a:lnTo>
                  <a:pt x="801142" y="1067098"/>
                </a:lnTo>
                <a:cubicBezTo>
                  <a:pt x="801142" y="1066651"/>
                  <a:pt x="802704" y="1065423"/>
                  <a:pt x="805830" y="1063414"/>
                </a:cubicBezTo>
                <a:lnTo>
                  <a:pt x="805830" y="1061070"/>
                </a:lnTo>
                <a:lnTo>
                  <a:pt x="806499" y="1061070"/>
                </a:lnTo>
                <a:cubicBezTo>
                  <a:pt x="809848" y="1064419"/>
                  <a:pt x="821233" y="1078148"/>
                  <a:pt x="840656" y="1102258"/>
                </a:cubicBezTo>
                <a:lnTo>
                  <a:pt x="841325" y="1102258"/>
                </a:lnTo>
                <a:cubicBezTo>
                  <a:pt x="843111" y="1099580"/>
                  <a:pt x="867221" y="1074018"/>
                  <a:pt x="913656" y="1025575"/>
                </a:cubicBezTo>
                <a:cubicBezTo>
                  <a:pt x="918121" y="1020887"/>
                  <a:pt x="920353" y="1018319"/>
                  <a:pt x="920353" y="1017873"/>
                </a:cubicBezTo>
                <a:lnTo>
                  <a:pt x="923702" y="1018543"/>
                </a:lnTo>
                <a:lnTo>
                  <a:pt x="927050" y="1018543"/>
                </a:lnTo>
                <a:lnTo>
                  <a:pt x="927050" y="1021556"/>
                </a:lnTo>
                <a:cubicBezTo>
                  <a:pt x="927050" y="1022449"/>
                  <a:pt x="926157" y="1022896"/>
                  <a:pt x="924371" y="1022896"/>
                </a:cubicBezTo>
                <a:lnTo>
                  <a:pt x="924371" y="1025575"/>
                </a:lnTo>
                <a:lnTo>
                  <a:pt x="931738" y="1025575"/>
                </a:lnTo>
                <a:lnTo>
                  <a:pt x="931738" y="1022226"/>
                </a:lnTo>
                <a:cubicBezTo>
                  <a:pt x="931738" y="1021556"/>
                  <a:pt x="932631" y="1021221"/>
                  <a:pt x="934417" y="1021221"/>
                </a:cubicBezTo>
                <a:lnTo>
                  <a:pt x="934417" y="1018543"/>
                </a:lnTo>
                <a:lnTo>
                  <a:pt x="927050" y="1018543"/>
                </a:lnTo>
                <a:lnTo>
                  <a:pt x="927050" y="1014189"/>
                </a:lnTo>
                <a:lnTo>
                  <a:pt x="925041" y="1014189"/>
                </a:lnTo>
                <a:lnTo>
                  <a:pt x="925041" y="1013520"/>
                </a:lnTo>
                <a:cubicBezTo>
                  <a:pt x="946919" y="990302"/>
                  <a:pt x="958527" y="978247"/>
                  <a:pt x="959867" y="977354"/>
                </a:cubicBezTo>
                <a:lnTo>
                  <a:pt x="960537" y="977354"/>
                </a:lnTo>
                <a:lnTo>
                  <a:pt x="960537" y="982377"/>
                </a:lnTo>
                <a:lnTo>
                  <a:pt x="963215" y="982377"/>
                </a:lnTo>
                <a:lnTo>
                  <a:pt x="963215" y="976685"/>
                </a:lnTo>
                <a:cubicBezTo>
                  <a:pt x="963215" y="976015"/>
                  <a:pt x="964108" y="975680"/>
                  <a:pt x="965894" y="975680"/>
                </a:cubicBezTo>
                <a:lnTo>
                  <a:pt x="965894" y="970657"/>
                </a:lnTo>
                <a:cubicBezTo>
                  <a:pt x="965894" y="970434"/>
                  <a:pt x="967234" y="968983"/>
                  <a:pt x="969913" y="966304"/>
                </a:cubicBezTo>
                <a:cubicBezTo>
                  <a:pt x="968573" y="966304"/>
                  <a:pt x="966564" y="965634"/>
                  <a:pt x="963885" y="964295"/>
                </a:cubicBezTo>
                <a:lnTo>
                  <a:pt x="963215" y="964295"/>
                </a:lnTo>
                <a:lnTo>
                  <a:pt x="963215" y="962620"/>
                </a:lnTo>
                <a:lnTo>
                  <a:pt x="965894" y="962620"/>
                </a:lnTo>
                <a:lnTo>
                  <a:pt x="965894" y="958937"/>
                </a:lnTo>
                <a:cubicBezTo>
                  <a:pt x="965894" y="958044"/>
                  <a:pt x="966564" y="957597"/>
                  <a:pt x="967904" y="957597"/>
                </a:cubicBezTo>
                <a:lnTo>
                  <a:pt x="967904" y="954249"/>
                </a:lnTo>
                <a:cubicBezTo>
                  <a:pt x="967904" y="953579"/>
                  <a:pt x="968797" y="953244"/>
                  <a:pt x="970582" y="953244"/>
                </a:cubicBezTo>
                <a:lnTo>
                  <a:pt x="970582" y="951235"/>
                </a:lnTo>
                <a:cubicBezTo>
                  <a:pt x="968797" y="951235"/>
                  <a:pt x="967904" y="950789"/>
                  <a:pt x="967904" y="949896"/>
                </a:cubicBezTo>
                <a:cubicBezTo>
                  <a:pt x="967904" y="949226"/>
                  <a:pt x="968797" y="948891"/>
                  <a:pt x="970582" y="948891"/>
                </a:cubicBezTo>
                <a:lnTo>
                  <a:pt x="970582" y="944538"/>
                </a:lnTo>
                <a:lnTo>
                  <a:pt x="965894" y="944538"/>
                </a:lnTo>
                <a:cubicBezTo>
                  <a:pt x="965894" y="945654"/>
                  <a:pt x="965001" y="946212"/>
                  <a:pt x="963215" y="946212"/>
                </a:cubicBezTo>
                <a:lnTo>
                  <a:pt x="963215" y="954249"/>
                </a:lnTo>
                <a:cubicBezTo>
                  <a:pt x="963215" y="955142"/>
                  <a:pt x="962323" y="955588"/>
                  <a:pt x="960537" y="955588"/>
                </a:cubicBezTo>
                <a:lnTo>
                  <a:pt x="960537" y="959942"/>
                </a:lnTo>
                <a:cubicBezTo>
                  <a:pt x="962323" y="959942"/>
                  <a:pt x="963215" y="960388"/>
                  <a:pt x="963215" y="961281"/>
                </a:cubicBezTo>
                <a:lnTo>
                  <a:pt x="963215" y="962620"/>
                </a:lnTo>
                <a:lnTo>
                  <a:pt x="960537" y="962620"/>
                </a:lnTo>
                <a:lnTo>
                  <a:pt x="960537" y="964295"/>
                </a:lnTo>
                <a:lnTo>
                  <a:pt x="963215" y="964295"/>
                </a:lnTo>
                <a:cubicBezTo>
                  <a:pt x="963215" y="965188"/>
                  <a:pt x="962769" y="965634"/>
                  <a:pt x="961876" y="965634"/>
                </a:cubicBezTo>
                <a:cubicBezTo>
                  <a:pt x="929283" y="963179"/>
                  <a:pt x="912986" y="961281"/>
                  <a:pt x="912986" y="959942"/>
                </a:cubicBezTo>
                <a:cubicBezTo>
                  <a:pt x="912986" y="958156"/>
                  <a:pt x="910754" y="944649"/>
                  <a:pt x="906289" y="919423"/>
                </a:cubicBezTo>
                <a:cubicBezTo>
                  <a:pt x="909414" y="914065"/>
                  <a:pt x="912093" y="911386"/>
                  <a:pt x="914325" y="911386"/>
                </a:cubicBezTo>
                <a:cubicBezTo>
                  <a:pt x="922585" y="911386"/>
                  <a:pt x="967680" y="909154"/>
                  <a:pt x="1049610" y="904689"/>
                </a:cubicBezTo>
                <a:close/>
                <a:moveTo>
                  <a:pt x="1806103" y="904354"/>
                </a:moveTo>
                <a:lnTo>
                  <a:pt x="1806103" y="910717"/>
                </a:lnTo>
                <a:cubicBezTo>
                  <a:pt x="1808336" y="910717"/>
                  <a:pt x="1809452" y="911163"/>
                  <a:pt x="1809452" y="912056"/>
                </a:cubicBezTo>
                <a:lnTo>
                  <a:pt x="1808113" y="913730"/>
                </a:lnTo>
                <a:lnTo>
                  <a:pt x="1808113" y="915405"/>
                </a:lnTo>
                <a:lnTo>
                  <a:pt x="1812801" y="915405"/>
                </a:lnTo>
                <a:lnTo>
                  <a:pt x="1812801" y="904354"/>
                </a:lnTo>
                <a:close/>
                <a:moveTo>
                  <a:pt x="2064618" y="900336"/>
                </a:moveTo>
                <a:lnTo>
                  <a:pt x="2064618" y="902680"/>
                </a:lnTo>
                <a:lnTo>
                  <a:pt x="2067966" y="902680"/>
                </a:lnTo>
                <a:lnTo>
                  <a:pt x="2067966" y="900336"/>
                </a:lnTo>
                <a:close/>
                <a:moveTo>
                  <a:pt x="1956122" y="900336"/>
                </a:moveTo>
                <a:lnTo>
                  <a:pt x="1956122" y="902680"/>
                </a:lnTo>
                <a:lnTo>
                  <a:pt x="1958131" y="902680"/>
                </a:lnTo>
                <a:lnTo>
                  <a:pt x="1958131" y="900336"/>
                </a:lnTo>
                <a:close/>
                <a:moveTo>
                  <a:pt x="1204987" y="896987"/>
                </a:moveTo>
                <a:cubicBezTo>
                  <a:pt x="1205880" y="898327"/>
                  <a:pt x="1209228" y="912949"/>
                  <a:pt x="1215033" y="940854"/>
                </a:cubicBezTo>
                <a:lnTo>
                  <a:pt x="1060996" y="1071451"/>
                </a:lnTo>
                <a:lnTo>
                  <a:pt x="1060326" y="1071451"/>
                </a:lnTo>
                <a:lnTo>
                  <a:pt x="1060326" y="1062745"/>
                </a:lnTo>
                <a:cubicBezTo>
                  <a:pt x="1060326" y="1062075"/>
                  <a:pt x="1060996" y="1061740"/>
                  <a:pt x="1062335" y="1061740"/>
                </a:cubicBezTo>
                <a:lnTo>
                  <a:pt x="1062335" y="1059061"/>
                </a:lnTo>
                <a:cubicBezTo>
                  <a:pt x="1060996" y="1059061"/>
                  <a:pt x="1060326" y="1058615"/>
                  <a:pt x="1060326" y="1057722"/>
                </a:cubicBezTo>
                <a:lnTo>
                  <a:pt x="1060326" y="1050355"/>
                </a:lnTo>
                <a:cubicBezTo>
                  <a:pt x="1058540" y="1050355"/>
                  <a:pt x="1057647" y="1049908"/>
                  <a:pt x="1057647" y="1049015"/>
                </a:cubicBezTo>
                <a:lnTo>
                  <a:pt x="1057647" y="1042318"/>
                </a:lnTo>
                <a:cubicBezTo>
                  <a:pt x="1057647" y="1041425"/>
                  <a:pt x="1058540" y="1040978"/>
                  <a:pt x="1060326" y="1040978"/>
                </a:cubicBezTo>
                <a:lnTo>
                  <a:pt x="1060326" y="1027919"/>
                </a:lnTo>
                <a:cubicBezTo>
                  <a:pt x="1058540" y="1027919"/>
                  <a:pt x="1057647" y="1027472"/>
                  <a:pt x="1057647" y="1026579"/>
                </a:cubicBezTo>
                <a:lnTo>
                  <a:pt x="1057647" y="1008497"/>
                </a:lnTo>
                <a:cubicBezTo>
                  <a:pt x="1057647" y="1007827"/>
                  <a:pt x="1058540" y="1007492"/>
                  <a:pt x="1060326" y="1007492"/>
                </a:cubicBezTo>
                <a:lnTo>
                  <a:pt x="1060326" y="1004813"/>
                </a:lnTo>
                <a:cubicBezTo>
                  <a:pt x="1058540" y="1004813"/>
                  <a:pt x="1057647" y="1004478"/>
                  <a:pt x="1057647" y="1003809"/>
                </a:cubicBezTo>
                <a:lnTo>
                  <a:pt x="1057647" y="998786"/>
                </a:lnTo>
                <a:cubicBezTo>
                  <a:pt x="1056307" y="998786"/>
                  <a:pt x="1055638" y="998339"/>
                  <a:pt x="1055638" y="997446"/>
                </a:cubicBezTo>
                <a:lnTo>
                  <a:pt x="1055638" y="993093"/>
                </a:lnTo>
                <a:cubicBezTo>
                  <a:pt x="1058763" y="989298"/>
                  <a:pt x="1060996" y="987400"/>
                  <a:pt x="1062335" y="987400"/>
                </a:cubicBezTo>
                <a:lnTo>
                  <a:pt x="1062335" y="978024"/>
                </a:lnTo>
                <a:lnTo>
                  <a:pt x="1058986" y="975680"/>
                </a:lnTo>
                <a:cubicBezTo>
                  <a:pt x="1058093" y="975680"/>
                  <a:pt x="1057647" y="975234"/>
                  <a:pt x="1057647" y="974341"/>
                </a:cubicBezTo>
                <a:lnTo>
                  <a:pt x="1057647" y="971327"/>
                </a:lnTo>
                <a:cubicBezTo>
                  <a:pt x="1056307" y="971327"/>
                  <a:pt x="1055638" y="970880"/>
                  <a:pt x="1055638" y="969987"/>
                </a:cubicBezTo>
                <a:lnTo>
                  <a:pt x="1055638" y="967978"/>
                </a:lnTo>
                <a:lnTo>
                  <a:pt x="1058986" y="964295"/>
                </a:lnTo>
                <a:lnTo>
                  <a:pt x="1060326" y="964295"/>
                </a:lnTo>
                <a:lnTo>
                  <a:pt x="1060326" y="959942"/>
                </a:lnTo>
                <a:cubicBezTo>
                  <a:pt x="1058763" y="959942"/>
                  <a:pt x="1057647" y="959160"/>
                  <a:pt x="1056977" y="957597"/>
                </a:cubicBezTo>
                <a:cubicBezTo>
                  <a:pt x="1056084" y="957597"/>
                  <a:pt x="1055638" y="957151"/>
                  <a:pt x="1055638" y="956258"/>
                </a:cubicBezTo>
                <a:lnTo>
                  <a:pt x="1055638" y="943198"/>
                </a:lnTo>
                <a:cubicBezTo>
                  <a:pt x="1055638" y="942305"/>
                  <a:pt x="1056307" y="941859"/>
                  <a:pt x="1057647" y="941859"/>
                </a:cubicBezTo>
                <a:lnTo>
                  <a:pt x="1057647" y="938845"/>
                </a:lnTo>
                <a:cubicBezTo>
                  <a:pt x="1057647" y="937952"/>
                  <a:pt x="1058540" y="937506"/>
                  <a:pt x="1060326" y="937506"/>
                </a:cubicBezTo>
                <a:lnTo>
                  <a:pt x="1060326" y="933152"/>
                </a:lnTo>
                <a:lnTo>
                  <a:pt x="1056977" y="933152"/>
                </a:lnTo>
                <a:cubicBezTo>
                  <a:pt x="1056084" y="933152"/>
                  <a:pt x="1055638" y="932706"/>
                  <a:pt x="1055638" y="931813"/>
                </a:cubicBezTo>
                <a:lnTo>
                  <a:pt x="1055638" y="925116"/>
                </a:lnTo>
                <a:cubicBezTo>
                  <a:pt x="1055638" y="924223"/>
                  <a:pt x="1056307" y="923776"/>
                  <a:pt x="1057647" y="923776"/>
                </a:cubicBezTo>
                <a:lnTo>
                  <a:pt x="1057647" y="922102"/>
                </a:lnTo>
                <a:cubicBezTo>
                  <a:pt x="1056307" y="922102"/>
                  <a:pt x="1055638" y="921655"/>
                  <a:pt x="1055638" y="920763"/>
                </a:cubicBezTo>
                <a:lnTo>
                  <a:pt x="1055638" y="916409"/>
                </a:lnTo>
                <a:cubicBezTo>
                  <a:pt x="1055638" y="915516"/>
                  <a:pt x="1056307" y="915070"/>
                  <a:pt x="1057647" y="915070"/>
                </a:cubicBezTo>
                <a:lnTo>
                  <a:pt x="1057647" y="911386"/>
                </a:lnTo>
                <a:cubicBezTo>
                  <a:pt x="1057647" y="910493"/>
                  <a:pt x="1058540" y="910047"/>
                  <a:pt x="1060326" y="910047"/>
                </a:cubicBezTo>
                <a:lnTo>
                  <a:pt x="1060326" y="905024"/>
                </a:lnTo>
                <a:cubicBezTo>
                  <a:pt x="1060549" y="904354"/>
                  <a:pt x="1060996" y="904019"/>
                  <a:pt x="1061665" y="904019"/>
                </a:cubicBezTo>
                <a:close/>
                <a:moveTo>
                  <a:pt x="1617017" y="896652"/>
                </a:moveTo>
                <a:lnTo>
                  <a:pt x="1617017" y="905694"/>
                </a:lnTo>
                <a:lnTo>
                  <a:pt x="1621036" y="905694"/>
                </a:lnTo>
                <a:lnTo>
                  <a:pt x="1621036" y="902345"/>
                </a:lnTo>
                <a:cubicBezTo>
                  <a:pt x="1619696" y="902345"/>
                  <a:pt x="1619026" y="901787"/>
                  <a:pt x="1619026" y="900671"/>
                </a:cubicBezTo>
                <a:lnTo>
                  <a:pt x="1619026" y="896652"/>
                </a:lnTo>
                <a:close/>
                <a:moveTo>
                  <a:pt x="2064618" y="892299"/>
                </a:moveTo>
                <a:lnTo>
                  <a:pt x="2064618" y="898662"/>
                </a:lnTo>
                <a:lnTo>
                  <a:pt x="2067966" y="898662"/>
                </a:lnTo>
                <a:lnTo>
                  <a:pt x="2067966" y="896317"/>
                </a:lnTo>
                <a:cubicBezTo>
                  <a:pt x="2066627" y="896317"/>
                  <a:pt x="2065957" y="895983"/>
                  <a:pt x="2065957" y="895313"/>
                </a:cubicBezTo>
                <a:lnTo>
                  <a:pt x="2065957" y="892299"/>
                </a:lnTo>
                <a:close/>
                <a:moveTo>
                  <a:pt x="1482402" y="890290"/>
                </a:moveTo>
                <a:lnTo>
                  <a:pt x="1482402" y="893304"/>
                </a:lnTo>
                <a:lnTo>
                  <a:pt x="1484412" y="893304"/>
                </a:lnTo>
                <a:lnTo>
                  <a:pt x="1484412" y="890290"/>
                </a:lnTo>
                <a:close/>
                <a:moveTo>
                  <a:pt x="1958131" y="887946"/>
                </a:moveTo>
                <a:lnTo>
                  <a:pt x="1958131" y="890290"/>
                </a:lnTo>
                <a:lnTo>
                  <a:pt x="1959471" y="890290"/>
                </a:lnTo>
                <a:lnTo>
                  <a:pt x="1959471" y="887946"/>
                </a:lnTo>
                <a:close/>
                <a:moveTo>
                  <a:pt x="1386631" y="864171"/>
                </a:moveTo>
                <a:lnTo>
                  <a:pt x="1386631" y="868189"/>
                </a:lnTo>
                <a:cubicBezTo>
                  <a:pt x="1386631" y="869305"/>
                  <a:pt x="1385962" y="869863"/>
                  <a:pt x="1384622" y="869863"/>
                </a:cubicBezTo>
                <a:lnTo>
                  <a:pt x="1384622" y="890290"/>
                </a:lnTo>
                <a:cubicBezTo>
                  <a:pt x="1385962" y="890290"/>
                  <a:pt x="1386631" y="890848"/>
                  <a:pt x="1386631" y="891964"/>
                </a:cubicBezTo>
                <a:lnTo>
                  <a:pt x="1386631" y="900671"/>
                </a:lnTo>
                <a:cubicBezTo>
                  <a:pt x="1386631" y="901787"/>
                  <a:pt x="1385962" y="902345"/>
                  <a:pt x="1384622" y="902345"/>
                </a:cubicBezTo>
                <a:lnTo>
                  <a:pt x="1384622" y="915405"/>
                </a:lnTo>
                <a:cubicBezTo>
                  <a:pt x="1384622" y="916521"/>
                  <a:pt x="1383953" y="917079"/>
                  <a:pt x="1382613" y="917079"/>
                </a:cubicBezTo>
                <a:lnTo>
                  <a:pt x="1382613" y="922772"/>
                </a:lnTo>
                <a:cubicBezTo>
                  <a:pt x="1385292" y="922772"/>
                  <a:pt x="1386631" y="923330"/>
                  <a:pt x="1386631" y="924446"/>
                </a:cubicBezTo>
                <a:lnTo>
                  <a:pt x="1386631" y="927795"/>
                </a:lnTo>
                <a:cubicBezTo>
                  <a:pt x="1386631" y="928911"/>
                  <a:pt x="1385962" y="929469"/>
                  <a:pt x="1384622" y="929469"/>
                </a:cubicBezTo>
                <a:lnTo>
                  <a:pt x="1384622" y="942194"/>
                </a:lnTo>
                <a:cubicBezTo>
                  <a:pt x="1384622" y="943310"/>
                  <a:pt x="1383953" y="943868"/>
                  <a:pt x="1382613" y="943868"/>
                </a:cubicBezTo>
                <a:lnTo>
                  <a:pt x="1382613" y="949561"/>
                </a:lnTo>
                <a:cubicBezTo>
                  <a:pt x="1383729" y="949561"/>
                  <a:pt x="1385069" y="950900"/>
                  <a:pt x="1386631" y="953579"/>
                </a:cubicBezTo>
                <a:cubicBezTo>
                  <a:pt x="1386631" y="954695"/>
                  <a:pt x="1385962" y="955253"/>
                  <a:pt x="1384622" y="955253"/>
                </a:cubicBezTo>
                <a:lnTo>
                  <a:pt x="1384622" y="959607"/>
                </a:lnTo>
                <a:cubicBezTo>
                  <a:pt x="1384622" y="960500"/>
                  <a:pt x="1383953" y="960946"/>
                  <a:pt x="1382613" y="960946"/>
                </a:cubicBezTo>
                <a:lnTo>
                  <a:pt x="1382613" y="968313"/>
                </a:lnTo>
                <a:cubicBezTo>
                  <a:pt x="1382613" y="969429"/>
                  <a:pt x="1382167" y="969987"/>
                  <a:pt x="1381274" y="969987"/>
                </a:cubicBezTo>
                <a:lnTo>
                  <a:pt x="1377925" y="969987"/>
                </a:lnTo>
                <a:lnTo>
                  <a:pt x="1377925" y="979029"/>
                </a:lnTo>
                <a:lnTo>
                  <a:pt x="1381274" y="979029"/>
                </a:lnTo>
                <a:cubicBezTo>
                  <a:pt x="1382167" y="979252"/>
                  <a:pt x="1382613" y="979810"/>
                  <a:pt x="1382613" y="980703"/>
                </a:cubicBezTo>
                <a:lnTo>
                  <a:pt x="1382613" y="995437"/>
                </a:lnTo>
                <a:cubicBezTo>
                  <a:pt x="1382613" y="996330"/>
                  <a:pt x="1381943" y="996776"/>
                  <a:pt x="1380604" y="996776"/>
                </a:cubicBezTo>
                <a:lnTo>
                  <a:pt x="1380604" y="1005818"/>
                </a:lnTo>
                <a:cubicBezTo>
                  <a:pt x="1381943" y="1005818"/>
                  <a:pt x="1382613" y="1006376"/>
                  <a:pt x="1382613" y="1007492"/>
                </a:cubicBezTo>
                <a:lnTo>
                  <a:pt x="1382613" y="1015529"/>
                </a:lnTo>
                <a:cubicBezTo>
                  <a:pt x="1382613" y="1016645"/>
                  <a:pt x="1381943" y="1017203"/>
                  <a:pt x="1380604" y="1017203"/>
                </a:cubicBezTo>
                <a:lnTo>
                  <a:pt x="1380604" y="1035286"/>
                </a:lnTo>
                <a:cubicBezTo>
                  <a:pt x="1381943" y="1035286"/>
                  <a:pt x="1382613" y="1035844"/>
                  <a:pt x="1382613" y="1036960"/>
                </a:cubicBezTo>
                <a:lnTo>
                  <a:pt x="1382613" y="1042653"/>
                </a:lnTo>
                <a:cubicBezTo>
                  <a:pt x="1382613" y="1043769"/>
                  <a:pt x="1381943" y="1044327"/>
                  <a:pt x="1380604" y="1044327"/>
                </a:cubicBezTo>
                <a:lnTo>
                  <a:pt x="1380604" y="1048345"/>
                </a:lnTo>
                <a:cubicBezTo>
                  <a:pt x="1380604" y="1049462"/>
                  <a:pt x="1379711" y="1050020"/>
                  <a:pt x="1377925" y="1050020"/>
                </a:cubicBezTo>
                <a:lnTo>
                  <a:pt x="1377925" y="1055712"/>
                </a:lnTo>
                <a:lnTo>
                  <a:pt x="1380604" y="1055712"/>
                </a:lnTo>
                <a:cubicBezTo>
                  <a:pt x="1380604" y="1053926"/>
                  <a:pt x="1381050" y="1053034"/>
                  <a:pt x="1381943" y="1053034"/>
                </a:cubicBezTo>
                <a:lnTo>
                  <a:pt x="1382613" y="1054708"/>
                </a:lnTo>
                <a:lnTo>
                  <a:pt x="1382613" y="1057052"/>
                </a:lnTo>
                <a:cubicBezTo>
                  <a:pt x="1382613" y="1058168"/>
                  <a:pt x="1381943" y="1058726"/>
                  <a:pt x="1380604" y="1058726"/>
                </a:cubicBezTo>
                <a:lnTo>
                  <a:pt x="1380604" y="1062745"/>
                </a:lnTo>
                <a:cubicBezTo>
                  <a:pt x="1380604" y="1063861"/>
                  <a:pt x="1379711" y="1064419"/>
                  <a:pt x="1377925" y="1064419"/>
                </a:cubicBezTo>
                <a:lnTo>
                  <a:pt x="1377925" y="1076809"/>
                </a:lnTo>
                <a:cubicBezTo>
                  <a:pt x="1379711" y="1076809"/>
                  <a:pt x="1380604" y="1077367"/>
                  <a:pt x="1380604" y="1078483"/>
                </a:cubicBezTo>
                <a:lnTo>
                  <a:pt x="1380604" y="1086520"/>
                </a:lnTo>
                <a:cubicBezTo>
                  <a:pt x="1380604" y="1087636"/>
                  <a:pt x="1379711" y="1088194"/>
                  <a:pt x="1377925" y="1088194"/>
                </a:cubicBezTo>
                <a:lnTo>
                  <a:pt x="1377925" y="1095561"/>
                </a:lnTo>
                <a:cubicBezTo>
                  <a:pt x="1377925" y="1096677"/>
                  <a:pt x="1377255" y="1097235"/>
                  <a:pt x="1375916" y="1097235"/>
                </a:cubicBezTo>
                <a:lnTo>
                  <a:pt x="1375916" y="1100249"/>
                </a:lnTo>
                <a:cubicBezTo>
                  <a:pt x="1377255" y="1100249"/>
                  <a:pt x="1377925" y="1100807"/>
                  <a:pt x="1377925" y="1101924"/>
                </a:cubicBezTo>
                <a:lnTo>
                  <a:pt x="1377925" y="1120676"/>
                </a:lnTo>
                <a:cubicBezTo>
                  <a:pt x="1379711" y="1120676"/>
                  <a:pt x="1380604" y="1121234"/>
                  <a:pt x="1380604" y="1122350"/>
                </a:cubicBezTo>
                <a:lnTo>
                  <a:pt x="1380604" y="1124694"/>
                </a:lnTo>
                <a:cubicBezTo>
                  <a:pt x="1380604" y="1125810"/>
                  <a:pt x="1379711" y="1126369"/>
                  <a:pt x="1377925" y="1126369"/>
                </a:cubicBezTo>
                <a:lnTo>
                  <a:pt x="1377925" y="1130387"/>
                </a:lnTo>
                <a:cubicBezTo>
                  <a:pt x="1377925" y="1131503"/>
                  <a:pt x="1377255" y="1132061"/>
                  <a:pt x="1375916" y="1132061"/>
                </a:cubicBezTo>
                <a:lnTo>
                  <a:pt x="1375916" y="1139428"/>
                </a:lnTo>
                <a:cubicBezTo>
                  <a:pt x="1375916" y="1140544"/>
                  <a:pt x="1375246" y="1141103"/>
                  <a:pt x="1373907" y="1141103"/>
                </a:cubicBezTo>
                <a:lnTo>
                  <a:pt x="1373907" y="1155837"/>
                </a:lnTo>
                <a:cubicBezTo>
                  <a:pt x="1375246" y="1155837"/>
                  <a:pt x="1375916" y="1156953"/>
                  <a:pt x="1375916" y="1159185"/>
                </a:cubicBezTo>
                <a:lnTo>
                  <a:pt x="1377925" y="1159185"/>
                </a:lnTo>
                <a:cubicBezTo>
                  <a:pt x="1377925" y="1156953"/>
                  <a:pt x="1378818" y="1155837"/>
                  <a:pt x="1380604" y="1155837"/>
                </a:cubicBezTo>
                <a:lnTo>
                  <a:pt x="1380604" y="1137084"/>
                </a:lnTo>
                <a:cubicBezTo>
                  <a:pt x="1380604" y="1135968"/>
                  <a:pt x="1381274" y="1135410"/>
                  <a:pt x="1382613" y="1135410"/>
                </a:cubicBezTo>
                <a:lnTo>
                  <a:pt x="1382613" y="1110295"/>
                </a:lnTo>
                <a:cubicBezTo>
                  <a:pt x="1382613" y="1109179"/>
                  <a:pt x="1383283" y="1108621"/>
                  <a:pt x="1384622" y="1108621"/>
                </a:cubicBezTo>
                <a:lnTo>
                  <a:pt x="1384622" y="1048345"/>
                </a:lnTo>
                <a:cubicBezTo>
                  <a:pt x="1384622" y="1047229"/>
                  <a:pt x="1385292" y="1046671"/>
                  <a:pt x="1386631" y="1046671"/>
                </a:cubicBezTo>
                <a:lnTo>
                  <a:pt x="1386631" y="1036960"/>
                </a:lnTo>
                <a:cubicBezTo>
                  <a:pt x="1386631" y="1035844"/>
                  <a:pt x="1387301" y="1035286"/>
                  <a:pt x="1388641" y="1035286"/>
                </a:cubicBezTo>
                <a:lnTo>
                  <a:pt x="1388641" y="1020552"/>
                </a:lnTo>
                <a:cubicBezTo>
                  <a:pt x="1387301" y="1020552"/>
                  <a:pt x="1386631" y="1019994"/>
                  <a:pt x="1386631" y="1018877"/>
                </a:cubicBezTo>
                <a:lnTo>
                  <a:pt x="1386631" y="992758"/>
                </a:lnTo>
                <a:cubicBezTo>
                  <a:pt x="1386631" y="991642"/>
                  <a:pt x="1387301" y="991084"/>
                  <a:pt x="1388641" y="991084"/>
                </a:cubicBezTo>
                <a:lnTo>
                  <a:pt x="1388641" y="986396"/>
                </a:lnTo>
                <a:cubicBezTo>
                  <a:pt x="1388641" y="985280"/>
                  <a:pt x="1389310" y="984721"/>
                  <a:pt x="1390650" y="984721"/>
                </a:cubicBezTo>
                <a:lnTo>
                  <a:pt x="1390650" y="975680"/>
                </a:lnTo>
                <a:cubicBezTo>
                  <a:pt x="1389310" y="975680"/>
                  <a:pt x="1388641" y="975122"/>
                  <a:pt x="1388641" y="974006"/>
                </a:cubicBezTo>
                <a:lnTo>
                  <a:pt x="1388641" y="965969"/>
                </a:lnTo>
                <a:cubicBezTo>
                  <a:pt x="1388641" y="964853"/>
                  <a:pt x="1389310" y="964295"/>
                  <a:pt x="1390650" y="964295"/>
                </a:cubicBezTo>
                <a:lnTo>
                  <a:pt x="1390650" y="960946"/>
                </a:lnTo>
                <a:cubicBezTo>
                  <a:pt x="1389310" y="960946"/>
                  <a:pt x="1388641" y="960500"/>
                  <a:pt x="1388641" y="959607"/>
                </a:cubicBezTo>
                <a:lnTo>
                  <a:pt x="1388641" y="947886"/>
                </a:lnTo>
                <a:cubicBezTo>
                  <a:pt x="1388641" y="946993"/>
                  <a:pt x="1389310" y="946547"/>
                  <a:pt x="1390650" y="946547"/>
                </a:cubicBezTo>
                <a:lnTo>
                  <a:pt x="1390650" y="937506"/>
                </a:lnTo>
                <a:cubicBezTo>
                  <a:pt x="1389310" y="937506"/>
                  <a:pt x="1388641" y="936948"/>
                  <a:pt x="1388641" y="935831"/>
                </a:cubicBezTo>
                <a:cubicBezTo>
                  <a:pt x="1389534" y="935385"/>
                  <a:pt x="1390203" y="935162"/>
                  <a:pt x="1390650" y="935162"/>
                </a:cubicBezTo>
                <a:lnTo>
                  <a:pt x="1390650" y="929469"/>
                </a:lnTo>
                <a:cubicBezTo>
                  <a:pt x="1389310" y="929469"/>
                  <a:pt x="1388641" y="928911"/>
                  <a:pt x="1388641" y="927795"/>
                </a:cubicBezTo>
                <a:lnTo>
                  <a:pt x="1388641" y="915405"/>
                </a:lnTo>
                <a:cubicBezTo>
                  <a:pt x="1388641" y="914288"/>
                  <a:pt x="1389310" y="913730"/>
                  <a:pt x="1390650" y="913730"/>
                </a:cubicBezTo>
                <a:lnTo>
                  <a:pt x="1390650" y="904019"/>
                </a:lnTo>
                <a:cubicBezTo>
                  <a:pt x="1390650" y="902903"/>
                  <a:pt x="1391320" y="902345"/>
                  <a:pt x="1392659" y="902345"/>
                </a:cubicBezTo>
                <a:lnTo>
                  <a:pt x="1392659" y="898996"/>
                </a:lnTo>
                <a:cubicBezTo>
                  <a:pt x="1389980" y="898996"/>
                  <a:pt x="1388641" y="898550"/>
                  <a:pt x="1388641" y="897657"/>
                </a:cubicBezTo>
                <a:cubicBezTo>
                  <a:pt x="1389534" y="896987"/>
                  <a:pt x="1390203" y="896652"/>
                  <a:pt x="1390650" y="896652"/>
                </a:cubicBezTo>
                <a:lnTo>
                  <a:pt x="1390650" y="893304"/>
                </a:lnTo>
                <a:cubicBezTo>
                  <a:pt x="1389310" y="893304"/>
                  <a:pt x="1388641" y="892857"/>
                  <a:pt x="1388641" y="891964"/>
                </a:cubicBezTo>
                <a:lnTo>
                  <a:pt x="1388641" y="886272"/>
                </a:lnTo>
                <a:cubicBezTo>
                  <a:pt x="1388641" y="885155"/>
                  <a:pt x="1389310" y="884597"/>
                  <a:pt x="1390650" y="884597"/>
                </a:cubicBezTo>
                <a:lnTo>
                  <a:pt x="1390650" y="881918"/>
                </a:lnTo>
                <a:cubicBezTo>
                  <a:pt x="1389310" y="881918"/>
                  <a:pt x="1388641" y="881472"/>
                  <a:pt x="1388641" y="880579"/>
                </a:cubicBezTo>
                <a:cubicBezTo>
                  <a:pt x="1388641" y="879463"/>
                  <a:pt x="1389310" y="878905"/>
                  <a:pt x="1390650" y="878905"/>
                </a:cubicBezTo>
                <a:lnTo>
                  <a:pt x="1390650" y="873212"/>
                </a:lnTo>
                <a:cubicBezTo>
                  <a:pt x="1389310" y="873212"/>
                  <a:pt x="1388641" y="872654"/>
                  <a:pt x="1388641" y="871538"/>
                </a:cubicBezTo>
                <a:cubicBezTo>
                  <a:pt x="1388641" y="870421"/>
                  <a:pt x="1389310" y="869863"/>
                  <a:pt x="1390650" y="869863"/>
                </a:cubicBezTo>
                <a:lnTo>
                  <a:pt x="1390650" y="864171"/>
                </a:lnTo>
                <a:close/>
                <a:moveTo>
                  <a:pt x="2065957" y="863166"/>
                </a:moveTo>
                <a:lnTo>
                  <a:pt x="2065957" y="865510"/>
                </a:lnTo>
                <a:lnTo>
                  <a:pt x="2067966" y="865510"/>
                </a:lnTo>
                <a:lnTo>
                  <a:pt x="2067966" y="863166"/>
                </a:lnTo>
                <a:close/>
                <a:moveTo>
                  <a:pt x="1956122" y="859148"/>
                </a:moveTo>
                <a:lnTo>
                  <a:pt x="1956122" y="862161"/>
                </a:lnTo>
                <a:lnTo>
                  <a:pt x="1954783" y="863836"/>
                </a:lnTo>
                <a:lnTo>
                  <a:pt x="1954783" y="864840"/>
                </a:lnTo>
                <a:lnTo>
                  <a:pt x="1956122" y="866850"/>
                </a:lnTo>
                <a:lnTo>
                  <a:pt x="1956122" y="872542"/>
                </a:lnTo>
                <a:lnTo>
                  <a:pt x="1954783" y="874217"/>
                </a:lnTo>
                <a:lnTo>
                  <a:pt x="1954783" y="882253"/>
                </a:lnTo>
                <a:lnTo>
                  <a:pt x="1956122" y="882253"/>
                </a:lnTo>
                <a:lnTo>
                  <a:pt x="1956122" y="878570"/>
                </a:lnTo>
                <a:cubicBezTo>
                  <a:pt x="1956122" y="877900"/>
                  <a:pt x="1956792" y="877565"/>
                  <a:pt x="1958131" y="877565"/>
                </a:cubicBezTo>
                <a:lnTo>
                  <a:pt x="1958131" y="874886"/>
                </a:lnTo>
                <a:cubicBezTo>
                  <a:pt x="1958131" y="873993"/>
                  <a:pt x="1959248" y="873547"/>
                  <a:pt x="1961480" y="873547"/>
                </a:cubicBezTo>
                <a:lnTo>
                  <a:pt x="1961480" y="869528"/>
                </a:lnTo>
                <a:cubicBezTo>
                  <a:pt x="1960140" y="869528"/>
                  <a:pt x="1959471" y="869194"/>
                  <a:pt x="1959471" y="868524"/>
                </a:cubicBezTo>
                <a:cubicBezTo>
                  <a:pt x="1959471" y="867631"/>
                  <a:pt x="1960140" y="867184"/>
                  <a:pt x="1961480" y="867184"/>
                </a:cubicBezTo>
                <a:lnTo>
                  <a:pt x="1961480" y="861157"/>
                </a:lnTo>
                <a:cubicBezTo>
                  <a:pt x="1959248" y="861157"/>
                  <a:pt x="1958131" y="860487"/>
                  <a:pt x="1958131" y="859148"/>
                </a:cubicBezTo>
                <a:close/>
                <a:moveTo>
                  <a:pt x="1619026" y="855129"/>
                </a:moveTo>
                <a:lnTo>
                  <a:pt x="1619026" y="858478"/>
                </a:lnTo>
                <a:lnTo>
                  <a:pt x="1621036" y="858478"/>
                </a:lnTo>
                <a:lnTo>
                  <a:pt x="1621036" y="855129"/>
                </a:lnTo>
                <a:close/>
                <a:moveTo>
                  <a:pt x="689297" y="849771"/>
                </a:moveTo>
                <a:lnTo>
                  <a:pt x="689297" y="852785"/>
                </a:lnTo>
                <a:cubicBezTo>
                  <a:pt x="689297" y="853678"/>
                  <a:pt x="688404" y="854125"/>
                  <a:pt x="686618" y="854125"/>
                </a:cubicBezTo>
                <a:lnTo>
                  <a:pt x="686618" y="860822"/>
                </a:lnTo>
                <a:cubicBezTo>
                  <a:pt x="688404" y="860822"/>
                  <a:pt x="689297" y="861268"/>
                  <a:pt x="689297" y="862161"/>
                </a:cubicBezTo>
                <a:lnTo>
                  <a:pt x="689297" y="864171"/>
                </a:lnTo>
                <a:cubicBezTo>
                  <a:pt x="689297" y="864840"/>
                  <a:pt x="688404" y="865175"/>
                  <a:pt x="686618" y="865175"/>
                </a:cubicBezTo>
                <a:lnTo>
                  <a:pt x="686618" y="867854"/>
                </a:lnTo>
                <a:lnTo>
                  <a:pt x="691976" y="867854"/>
                </a:lnTo>
                <a:cubicBezTo>
                  <a:pt x="691976" y="866068"/>
                  <a:pt x="692646" y="865175"/>
                  <a:pt x="693985" y="865175"/>
                </a:cubicBezTo>
                <a:lnTo>
                  <a:pt x="693985" y="851446"/>
                </a:lnTo>
                <a:cubicBezTo>
                  <a:pt x="692646" y="851446"/>
                  <a:pt x="691976" y="850888"/>
                  <a:pt x="691976" y="849771"/>
                </a:cubicBezTo>
                <a:close/>
                <a:moveTo>
                  <a:pt x="1480393" y="849437"/>
                </a:moveTo>
                <a:lnTo>
                  <a:pt x="1480393" y="853455"/>
                </a:lnTo>
                <a:cubicBezTo>
                  <a:pt x="1480393" y="854571"/>
                  <a:pt x="1479723" y="855129"/>
                  <a:pt x="1478384" y="855129"/>
                </a:cubicBezTo>
                <a:lnTo>
                  <a:pt x="1478384" y="858478"/>
                </a:lnTo>
                <a:cubicBezTo>
                  <a:pt x="1479723" y="858478"/>
                  <a:pt x="1480393" y="859036"/>
                  <a:pt x="1480393" y="860152"/>
                </a:cubicBezTo>
                <a:lnTo>
                  <a:pt x="1480393" y="868189"/>
                </a:lnTo>
                <a:cubicBezTo>
                  <a:pt x="1480393" y="869305"/>
                  <a:pt x="1479723" y="869863"/>
                  <a:pt x="1478384" y="869863"/>
                </a:cubicBezTo>
                <a:lnTo>
                  <a:pt x="1478384" y="881918"/>
                </a:lnTo>
                <a:lnTo>
                  <a:pt x="1480393" y="881918"/>
                </a:lnTo>
                <a:lnTo>
                  <a:pt x="1480393" y="877230"/>
                </a:lnTo>
                <a:cubicBezTo>
                  <a:pt x="1480393" y="876114"/>
                  <a:pt x="1481063" y="875556"/>
                  <a:pt x="1482402" y="875556"/>
                </a:cubicBezTo>
                <a:lnTo>
                  <a:pt x="1482402" y="871538"/>
                </a:lnTo>
                <a:cubicBezTo>
                  <a:pt x="1482402" y="870421"/>
                  <a:pt x="1483742" y="869863"/>
                  <a:pt x="1486421" y="869863"/>
                </a:cubicBezTo>
                <a:lnTo>
                  <a:pt x="1486421" y="864171"/>
                </a:lnTo>
                <a:cubicBezTo>
                  <a:pt x="1485081" y="864171"/>
                  <a:pt x="1484412" y="863613"/>
                  <a:pt x="1484412" y="862496"/>
                </a:cubicBezTo>
                <a:cubicBezTo>
                  <a:pt x="1484412" y="861380"/>
                  <a:pt x="1485081" y="860822"/>
                  <a:pt x="1486421" y="860822"/>
                </a:cubicBezTo>
                <a:lnTo>
                  <a:pt x="1486421" y="851781"/>
                </a:lnTo>
                <a:cubicBezTo>
                  <a:pt x="1483742" y="851781"/>
                  <a:pt x="1482402" y="850999"/>
                  <a:pt x="1482402" y="849437"/>
                </a:cubicBezTo>
                <a:close/>
                <a:moveTo>
                  <a:pt x="2072655" y="847093"/>
                </a:moveTo>
                <a:lnTo>
                  <a:pt x="2073324" y="848432"/>
                </a:lnTo>
                <a:cubicBezTo>
                  <a:pt x="2072878" y="876784"/>
                  <a:pt x="2072655" y="893973"/>
                  <a:pt x="2072655" y="900001"/>
                </a:cubicBezTo>
                <a:cubicBezTo>
                  <a:pt x="2072655" y="904689"/>
                  <a:pt x="2069529" y="909042"/>
                  <a:pt x="2063278" y="913061"/>
                </a:cubicBezTo>
                <a:cubicBezTo>
                  <a:pt x="2031578" y="918418"/>
                  <a:pt x="2015281" y="921655"/>
                  <a:pt x="2014388" y="922772"/>
                </a:cubicBezTo>
                <a:cubicBezTo>
                  <a:pt x="2008138" y="927906"/>
                  <a:pt x="2005012" y="931143"/>
                  <a:pt x="2005012" y="932483"/>
                </a:cubicBezTo>
                <a:lnTo>
                  <a:pt x="2005012" y="933152"/>
                </a:lnTo>
                <a:lnTo>
                  <a:pt x="1988269" y="1256296"/>
                </a:lnTo>
                <a:cubicBezTo>
                  <a:pt x="2015505" y="1296926"/>
                  <a:pt x="2029792" y="1317575"/>
                  <a:pt x="2031131" y="1318245"/>
                </a:cubicBezTo>
                <a:cubicBezTo>
                  <a:pt x="2048098" y="1317129"/>
                  <a:pt x="2056581" y="1315901"/>
                  <a:pt x="2056581" y="1314562"/>
                </a:cubicBezTo>
                <a:cubicBezTo>
                  <a:pt x="2062162" y="1295586"/>
                  <a:pt x="2065511" y="1286098"/>
                  <a:pt x="2066627" y="1286098"/>
                </a:cubicBezTo>
                <a:lnTo>
                  <a:pt x="2069306" y="1286098"/>
                </a:lnTo>
                <a:lnTo>
                  <a:pt x="2069306" y="1282080"/>
                </a:lnTo>
                <a:cubicBezTo>
                  <a:pt x="2068413" y="1281187"/>
                  <a:pt x="2067966" y="1280406"/>
                  <a:pt x="2067966" y="1279736"/>
                </a:cubicBezTo>
                <a:cubicBezTo>
                  <a:pt x="2067966" y="1278843"/>
                  <a:pt x="2087389" y="1217675"/>
                  <a:pt x="2126233" y="1096231"/>
                </a:cubicBezTo>
                <a:lnTo>
                  <a:pt x="2127572" y="1096231"/>
                </a:lnTo>
                <a:lnTo>
                  <a:pt x="2127572" y="1100249"/>
                </a:lnTo>
                <a:lnTo>
                  <a:pt x="2126233" y="1101924"/>
                </a:lnTo>
                <a:lnTo>
                  <a:pt x="2126233" y="1115653"/>
                </a:lnTo>
                <a:lnTo>
                  <a:pt x="2127572" y="1117327"/>
                </a:lnTo>
                <a:lnTo>
                  <a:pt x="2127572" y="1119002"/>
                </a:lnTo>
                <a:cubicBezTo>
                  <a:pt x="2126902" y="1119671"/>
                  <a:pt x="2126233" y="1122127"/>
                  <a:pt x="2125563" y="1126369"/>
                </a:cubicBezTo>
                <a:lnTo>
                  <a:pt x="2124223" y="1126369"/>
                </a:lnTo>
                <a:lnTo>
                  <a:pt x="2124223" y="1128043"/>
                </a:lnTo>
                <a:cubicBezTo>
                  <a:pt x="2125563" y="1128043"/>
                  <a:pt x="2126233" y="1128489"/>
                  <a:pt x="2126233" y="1129382"/>
                </a:cubicBezTo>
                <a:lnTo>
                  <a:pt x="2126233" y="1146460"/>
                </a:lnTo>
                <a:lnTo>
                  <a:pt x="2127572" y="1148135"/>
                </a:lnTo>
                <a:lnTo>
                  <a:pt x="2127572" y="1149809"/>
                </a:lnTo>
                <a:lnTo>
                  <a:pt x="2126233" y="1151483"/>
                </a:lnTo>
                <a:lnTo>
                  <a:pt x="2126233" y="1169901"/>
                </a:lnTo>
                <a:lnTo>
                  <a:pt x="2124223" y="1169901"/>
                </a:lnTo>
                <a:lnTo>
                  <a:pt x="2124223" y="1176263"/>
                </a:lnTo>
                <a:cubicBezTo>
                  <a:pt x="2126456" y="1176263"/>
                  <a:pt x="2127572" y="1176598"/>
                  <a:pt x="2127572" y="1177268"/>
                </a:cubicBezTo>
                <a:lnTo>
                  <a:pt x="2127572" y="1189323"/>
                </a:lnTo>
                <a:lnTo>
                  <a:pt x="2126233" y="1190997"/>
                </a:lnTo>
                <a:lnTo>
                  <a:pt x="2126233" y="1192337"/>
                </a:lnTo>
                <a:lnTo>
                  <a:pt x="2127572" y="1194011"/>
                </a:lnTo>
                <a:lnTo>
                  <a:pt x="2127572" y="1200373"/>
                </a:lnTo>
                <a:lnTo>
                  <a:pt x="2128912" y="1202048"/>
                </a:lnTo>
                <a:lnTo>
                  <a:pt x="2128912" y="1204727"/>
                </a:lnTo>
                <a:lnTo>
                  <a:pt x="2130921" y="1204727"/>
                </a:lnTo>
                <a:cubicBezTo>
                  <a:pt x="2131590" y="1202048"/>
                  <a:pt x="2132707" y="1200708"/>
                  <a:pt x="2134269" y="1200708"/>
                </a:cubicBezTo>
                <a:lnTo>
                  <a:pt x="2134269" y="1196690"/>
                </a:lnTo>
                <a:cubicBezTo>
                  <a:pt x="2133153" y="1196690"/>
                  <a:pt x="2132037" y="1195574"/>
                  <a:pt x="2130921" y="1193341"/>
                </a:cubicBezTo>
                <a:lnTo>
                  <a:pt x="2130921" y="1191667"/>
                </a:lnTo>
                <a:lnTo>
                  <a:pt x="2132260" y="1189993"/>
                </a:lnTo>
                <a:lnTo>
                  <a:pt x="2132260" y="1188988"/>
                </a:lnTo>
                <a:lnTo>
                  <a:pt x="2130921" y="1186979"/>
                </a:lnTo>
                <a:lnTo>
                  <a:pt x="2130921" y="1181286"/>
                </a:lnTo>
                <a:lnTo>
                  <a:pt x="2132260" y="1179612"/>
                </a:lnTo>
                <a:lnTo>
                  <a:pt x="2132260" y="1176933"/>
                </a:lnTo>
                <a:lnTo>
                  <a:pt x="2128912" y="1172915"/>
                </a:lnTo>
                <a:lnTo>
                  <a:pt x="2128912" y="1171240"/>
                </a:lnTo>
                <a:cubicBezTo>
                  <a:pt x="2128912" y="1170347"/>
                  <a:pt x="2129581" y="1169901"/>
                  <a:pt x="2130921" y="1169901"/>
                </a:cubicBezTo>
                <a:lnTo>
                  <a:pt x="2130921" y="1135745"/>
                </a:lnTo>
                <a:lnTo>
                  <a:pt x="2132260" y="1134070"/>
                </a:lnTo>
                <a:lnTo>
                  <a:pt x="2132260" y="1131057"/>
                </a:lnTo>
                <a:lnTo>
                  <a:pt x="2130921" y="1129382"/>
                </a:lnTo>
                <a:lnTo>
                  <a:pt x="2130921" y="1127708"/>
                </a:lnTo>
                <a:lnTo>
                  <a:pt x="2132260" y="1126034"/>
                </a:lnTo>
                <a:lnTo>
                  <a:pt x="2132260" y="1117997"/>
                </a:lnTo>
                <a:cubicBezTo>
                  <a:pt x="2130028" y="1117997"/>
                  <a:pt x="2128912" y="1117550"/>
                  <a:pt x="2128912" y="1116658"/>
                </a:cubicBezTo>
                <a:lnTo>
                  <a:pt x="2128912" y="1114983"/>
                </a:lnTo>
                <a:cubicBezTo>
                  <a:pt x="2128912" y="1114313"/>
                  <a:pt x="2130028" y="1113979"/>
                  <a:pt x="2132260" y="1113979"/>
                </a:cubicBezTo>
                <a:lnTo>
                  <a:pt x="2132260" y="1106946"/>
                </a:lnTo>
                <a:cubicBezTo>
                  <a:pt x="2132260" y="1106277"/>
                  <a:pt x="2133376" y="1105942"/>
                  <a:pt x="2135609" y="1105942"/>
                </a:cubicBezTo>
                <a:lnTo>
                  <a:pt x="2135609" y="1100249"/>
                </a:lnTo>
                <a:lnTo>
                  <a:pt x="2134269" y="1098575"/>
                </a:lnTo>
                <a:lnTo>
                  <a:pt x="2134269" y="1095561"/>
                </a:lnTo>
                <a:cubicBezTo>
                  <a:pt x="2133153" y="1095561"/>
                  <a:pt x="2132037" y="1094445"/>
                  <a:pt x="2130921" y="1092213"/>
                </a:cubicBezTo>
                <a:lnTo>
                  <a:pt x="2130921" y="1081832"/>
                </a:lnTo>
                <a:cubicBezTo>
                  <a:pt x="2131814" y="1080492"/>
                  <a:pt x="2134269" y="1072456"/>
                  <a:pt x="2138288" y="1057722"/>
                </a:cubicBezTo>
                <a:cubicBezTo>
                  <a:pt x="2139181" y="1056159"/>
                  <a:pt x="2156817" y="1001688"/>
                  <a:pt x="2191196" y="894308"/>
                </a:cubicBezTo>
                <a:lnTo>
                  <a:pt x="2192536" y="894308"/>
                </a:lnTo>
                <a:cubicBezTo>
                  <a:pt x="2227361" y="897434"/>
                  <a:pt x="2244774" y="899666"/>
                  <a:pt x="2244774" y="901006"/>
                </a:cubicBezTo>
                <a:cubicBezTo>
                  <a:pt x="2244774" y="901675"/>
                  <a:pt x="2247676" y="904689"/>
                  <a:pt x="2253481" y="910047"/>
                </a:cubicBezTo>
                <a:cubicBezTo>
                  <a:pt x="2241426" y="982377"/>
                  <a:pt x="2229817" y="1046113"/>
                  <a:pt x="2218655" y="1101254"/>
                </a:cubicBezTo>
                <a:lnTo>
                  <a:pt x="2217985" y="1101254"/>
                </a:lnTo>
                <a:cubicBezTo>
                  <a:pt x="2217092" y="1101254"/>
                  <a:pt x="2216646" y="1100696"/>
                  <a:pt x="2216646" y="1099580"/>
                </a:cubicBezTo>
                <a:lnTo>
                  <a:pt x="2213297" y="1099580"/>
                </a:lnTo>
                <a:lnTo>
                  <a:pt x="2213297" y="1105942"/>
                </a:lnTo>
                <a:lnTo>
                  <a:pt x="2216646" y="1105942"/>
                </a:lnTo>
                <a:cubicBezTo>
                  <a:pt x="2216646" y="1104379"/>
                  <a:pt x="2217092" y="1103598"/>
                  <a:pt x="2217985" y="1103598"/>
                </a:cubicBezTo>
                <a:cubicBezTo>
                  <a:pt x="2217985" y="1104044"/>
                  <a:pt x="2218208" y="1104268"/>
                  <a:pt x="2218655" y="1104268"/>
                </a:cubicBezTo>
                <a:cubicBezTo>
                  <a:pt x="2217539" y="1110742"/>
                  <a:pt x="2216423" y="1113979"/>
                  <a:pt x="2215306" y="1113979"/>
                </a:cubicBezTo>
                <a:lnTo>
                  <a:pt x="2211288" y="1113979"/>
                </a:lnTo>
                <a:lnTo>
                  <a:pt x="2211288" y="1116323"/>
                </a:lnTo>
                <a:cubicBezTo>
                  <a:pt x="2212627" y="1116323"/>
                  <a:pt x="2213297" y="1116658"/>
                  <a:pt x="2213297" y="1117327"/>
                </a:cubicBezTo>
                <a:lnTo>
                  <a:pt x="2213297" y="1129382"/>
                </a:lnTo>
                <a:cubicBezTo>
                  <a:pt x="2213297" y="1133624"/>
                  <a:pt x="2200796" y="1200931"/>
                  <a:pt x="2175792" y="1331305"/>
                </a:cubicBezTo>
                <a:lnTo>
                  <a:pt x="2173783" y="1332309"/>
                </a:lnTo>
                <a:lnTo>
                  <a:pt x="2172444" y="1332309"/>
                </a:lnTo>
                <a:lnTo>
                  <a:pt x="2172444" y="1319920"/>
                </a:lnTo>
                <a:lnTo>
                  <a:pt x="2167756" y="1312887"/>
                </a:lnTo>
                <a:lnTo>
                  <a:pt x="2166416" y="1312887"/>
                </a:lnTo>
                <a:lnTo>
                  <a:pt x="2166416" y="1315901"/>
                </a:lnTo>
                <a:cubicBezTo>
                  <a:pt x="2166416" y="1316571"/>
                  <a:pt x="2165970" y="1316906"/>
                  <a:pt x="2165077" y="1316906"/>
                </a:cubicBezTo>
                <a:lnTo>
                  <a:pt x="2159719" y="1316906"/>
                </a:lnTo>
                <a:lnTo>
                  <a:pt x="2159719" y="1318580"/>
                </a:lnTo>
                <a:lnTo>
                  <a:pt x="2158380" y="1318580"/>
                </a:lnTo>
                <a:lnTo>
                  <a:pt x="2158380" y="1316906"/>
                </a:lnTo>
                <a:lnTo>
                  <a:pt x="2156370" y="1316906"/>
                </a:lnTo>
                <a:cubicBezTo>
                  <a:pt x="2156370" y="1318022"/>
                  <a:pt x="2155477" y="1319585"/>
                  <a:pt x="2153691" y="1321594"/>
                </a:cubicBezTo>
                <a:lnTo>
                  <a:pt x="2153691" y="1324273"/>
                </a:lnTo>
                <a:cubicBezTo>
                  <a:pt x="2154584" y="1326282"/>
                  <a:pt x="2156147" y="1327510"/>
                  <a:pt x="2158380" y="1327956"/>
                </a:cubicBezTo>
                <a:lnTo>
                  <a:pt x="2158380" y="1338672"/>
                </a:lnTo>
                <a:cubicBezTo>
                  <a:pt x="2158380" y="1339565"/>
                  <a:pt x="2157710" y="1340011"/>
                  <a:pt x="2156370" y="1340011"/>
                </a:cubicBezTo>
                <a:lnTo>
                  <a:pt x="2156370" y="1341686"/>
                </a:lnTo>
                <a:cubicBezTo>
                  <a:pt x="2157710" y="1341686"/>
                  <a:pt x="2158380" y="1342021"/>
                  <a:pt x="2158380" y="1342690"/>
                </a:cubicBezTo>
                <a:cubicBezTo>
                  <a:pt x="2158380" y="1343137"/>
                  <a:pt x="2151459" y="1347936"/>
                  <a:pt x="2137618" y="1357089"/>
                </a:cubicBezTo>
                <a:lnTo>
                  <a:pt x="2136948" y="1357089"/>
                </a:lnTo>
                <a:lnTo>
                  <a:pt x="2136948" y="1355415"/>
                </a:lnTo>
                <a:cubicBezTo>
                  <a:pt x="2136948" y="1354522"/>
                  <a:pt x="2137618" y="1354076"/>
                  <a:pt x="2138957" y="1354076"/>
                </a:cubicBezTo>
                <a:lnTo>
                  <a:pt x="2138957" y="1350057"/>
                </a:lnTo>
                <a:cubicBezTo>
                  <a:pt x="2137618" y="1350057"/>
                  <a:pt x="2136948" y="1349722"/>
                  <a:pt x="2136948" y="1349053"/>
                </a:cubicBezTo>
                <a:cubicBezTo>
                  <a:pt x="2136948" y="1348383"/>
                  <a:pt x="2137618" y="1348048"/>
                  <a:pt x="2138957" y="1348048"/>
                </a:cubicBezTo>
                <a:lnTo>
                  <a:pt x="2138957" y="1346039"/>
                </a:lnTo>
                <a:lnTo>
                  <a:pt x="2135609" y="1344030"/>
                </a:lnTo>
                <a:cubicBezTo>
                  <a:pt x="2134716" y="1344030"/>
                  <a:pt x="2134269" y="1343583"/>
                  <a:pt x="2134269" y="1342690"/>
                </a:cubicBezTo>
                <a:lnTo>
                  <a:pt x="2134269" y="1338672"/>
                </a:lnTo>
                <a:lnTo>
                  <a:pt x="2135609" y="1336998"/>
                </a:lnTo>
                <a:lnTo>
                  <a:pt x="2135609" y="1336328"/>
                </a:lnTo>
                <a:lnTo>
                  <a:pt x="2134269" y="1334654"/>
                </a:lnTo>
                <a:lnTo>
                  <a:pt x="2134269" y="1330635"/>
                </a:lnTo>
                <a:lnTo>
                  <a:pt x="2135609" y="1328961"/>
                </a:lnTo>
                <a:lnTo>
                  <a:pt x="2135609" y="1322264"/>
                </a:lnTo>
                <a:lnTo>
                  <a:pt x="2136948" y="1320589"/>
                </a:lnTo>
                <a:lnTo>
                  <a:pt x="2136948" y="1317575"/>
                </a:lnTo>
                <a:lnTo>
                  <a:pt x="2135609" y="1315901"/>
                </a:lnTo>
                <a:lnTo>
                  <a:pt x="2135609" y="1314227"/>
                </a:lnTo>
                <a:lnTo>
                  <a:pt x="2136948" y="1312553"/>
                </a:lnTo>
                <a:lnTo>
                  <a:pt x="2136948" y="1306860"/>
                </a:lnTo>
                <a:lnTo>
                  <a:pt x="2135609" y="1306860"/>
                </a:lnTo>
                <a:lnTo>
                  <a:pt x="2135609" y="1307864"/>
                </a:lnTo>
                <a:lnTo>
                  <a:pt x="2134269" y="1307864"/>
                </a:lnTo>
                <a:lnTo>
                  <a:pt x="2134269" y="1299158"/>
                </a:lnTo>
                <a:lnTo>
                  <a:pt x="2135609" y="1297484"/>
                </a:lnTo>
                <a:lnTo>
                  <a:pt x="2135609" y="1296814"/>
                </a:lnTo>
                <a:lnTo>
                  <a:pt x="2134269" y="1295140"/>
                </a:lnTo>
                <a:lnTo>
                  <a:pt x="2134269" y="1282750"/>
                </a:lnTo>
                <a:cubicBezTo>
                  <a:pt x="2135609" y="1279178"/>
                  <a:pt x="2136502" y="1277392"/>
                  <a:pt x="2136948" y="1277392"/>
                </a:cubicBezTo>
                <a:lnTo>
                  <a:pt x="2138957" y="1277392"/>
                </a:lnTo>
                <a:lnTo>
                  <a:pt x="2138957" y="1273374"/>
                </a:lnTo>
                <a:cubicBezTo>
                  <a:pt x="2136725" y="1273374"/>
                  <a:pt x="2135609" y="1272257"/>
                  <a:pt x="2135609" y="1270025"/>
                </a:cubicBezTo>
                <a:cubicBezTo>
                  <a:pt x="2135609" y="1268239"/>
                  <a:pt x="2135162" y="1266900"/>
                  <a:pt x="2134269" y="1266007"/>
                </a:cubicBezTo>
                <a:lnTo>
                  <a:pt x="2134269" y="1263328"/>
                </a:lnTo>
                <a:cubicBezTo>
                  <a:pt x="2132707" y="1263328"/>
                  <a:pt x="2131814" y="1261765"/>
                  <a:pt x="2131590" y="1258640"/>
                </a:cubicBezTo>
                <a:cubicBezTo>
                  <a:pt x="2131144" y="1258640"/>
                  <a:pt x="2130921" y="1258416"/>
                  <a:pt x="2130921" y="1257970"/>
                </a:cubicBezTo>
                <a:lnTo>
                  <a:pt x="2130921" y="1255626"/>
                </a:lnTo>
                <a:cubicBezTo>
                  <a:pt x="2132260" y="1252277"/>
                  <a:pt x="2133153" y="1250603"/>
                  <a:pt x="2133600" y="1250603"/>
                </a:cubicBezTo>
                <a:lnTo>
                  <a:pt x="2134269" y="1250603"/>
                </a:lnTo>
                <a:lnTo>
                  <a:pt x="2134269" y="1246584"/>
                </a:lnTo>
                <a:cubicBezTo>
                  <a:pt x="2132930" y="1246584"/>
                  <a:pt x="2132260" y="1246250"/>
                  <a:pt x="2132260" y="1245580"/>
                </a:cubicBezTo>
                <a:cubicBezTo>
                  <a:pt x="2132260" y="1244687"/>
                  <a:pt x="2132930" y="1244240"/>
                  <a:pt x="2134269" y="1244240"/>
                </a:cubicBezTo>
                <a:lnTo>
                  <a:pt x="2134269" y="1237878"/>
                </a:lnTo>
                <a:cubicBezTo>
                  <a:pt x="2132930" y="1237878"/>
                  <a:pt x="2132260" y="1237543"/>
                  <a:pt x="2132260" y="1236873"/>
                </a:cubicBezTo>
                <a:cubicBezTo>
                  <a:pt x="2133153" y="1236427"/>
                  <a:pt x="2133823" y="1236204"/>
                  <a:pt x="2134269" y="1236204"/>
                </a:cubicBezTo>
                <a:lnTo>
                  <a:pt x="2134269" y="1228837"/>
                </a:lnTo>
                <a:cubicBezTo>
                  <a:pt x="2135832" y="1227274"/>
                  <a:pt x="2136948" y="1224818"/>
                  <a:pt x="2137618" y="1221470"/>
                </a:cubicBezTo>
                <a:lnTo>
                  <a:pt x="2140297" y="1221470"/>
                </a:lnTo>
                <a:lnTo>
                  <a:pt x="2140297" y="1217451"/>
                </a:lnTo>
                <a:lnTo>
                  <a:pt x="2135609" y="1217451"/>
                </a:lnTo>
                <a:cubicBezTo>
                  <a:pt x="2134046" y="1216558"/>
                  <a:pt x="2132483" y="1214884"/>
                  <a:pt x="2130921" y="1212428"/>
                </a:cubicBezTo>
                <a:lnTo>
                  <a:pt x="2132260" y="1210419"/>
                </a:lnTo>
                <a:lnTo>
                  <a:pt x="2132260" y="1210084"/>
                </a:lnTo>
                <a:cubicBezTo>
                  <a:pt x="2131367" y="1208968"/>
                  <a:pt x="2130921" y="1207964"/>
                  <a:pt x="2130921" y="1207071"/>
                </a:cubicBezTo>
                <a:lnTo>
                  <a:pt x="2128912" y="1207071"/>
                </a:lnTo>
                <a:cubicBezTo>
                  <a:pt x="2128912" y="1207964"/>
                  <a:pt x="2128465" y="1208968"/>
                  <a:pt x="2127572" y="1210084"/>
                </a:cubicBezTo>
                <a:lnTo>
                  <a:pt x="2127572" y="1219126"/>
                </a:lnTo>
                <a:lnTo>
                  <a:pt x="2128912" y="1220800"/>
                </a:lnTo>
                <a:lnTo>
                  <a:pt x="2128912" y="1228837"/>
                </a:lnTo>
                <a:lnTo>
                  <a:pt x="2127572" y="1230511"/>
                </a:lnTo>
                <a:lnTo>
                  <a:pt x="2127572" y="1231850"/>
                </a:lnTo>
                <a:cubicBezTo>
                  <a:pt x="2129805" y="1231850"/>
                  <a:pt x="2130921" y="1232185"/>
                  <a:pt x="2130921" y="1232855"/>
                </a:cubicBezTo>
                <a:cubicBezTo>
                  <a:pt x="2130921" y="1233748"/>
                  <a:pt x="2130251" y="1234195"/>
                  <a:pt x="2128912" y="1234195"/>
                </a:cubicBezTo>
                <a:lnTo>
                  <a:pt x="2128912" y="1246584"/>
                </a:lnTo>
                <a:cubicBezTo>
                  <a:pt x="2130251" y="1246584"/>
                  <a:pt x="2130921" y="1247031"/>
                  <a:pt x="2130921" y="1247924"/>
                </a:cubicBezTo>
                <a:lnTo>
                  <a:pt x="2130921" y="1251607"/>
                </a:lnTo>
                <a:lnTo>
                  <a:pt x="2127572" y="1255291"/>
                </a:lnTo>
                <a:lnTo>
                  <a:pt x="2127572" y="1260314"/>
                </a:lnTo>
                <a:lnTo>
                  <a:pt x="2128912" y="1261988"/>
                </a:lnTo>
                <a:lnTo>
                  <a:pt x="2128912" y="1290117"/>
                </a:lnTo>
                <a:cubicBezTo>
                  <a:pt x="2130251" y="1290117"/>
                  <a:pt x="2130921" y="1290452"/>
                  <a:pt x="2130921" y="1291121"/>
                </a:cubicBezTo>
                <a:cubicBezTo>
                  <a:pt x="2130028" y="1291568"/>
                  <a:pt x="2129358" y="1291791"/>
                  <a:pt x="2128912" y="1291791"/>
                </a:cubicBezTo>
                <a:lnTo>
                  <a:pt x="2128912" y="1298153"/>
                </a:lnTo>
                <a:cubicBezTo>
                  <a:pt x="2130251" y="1298153"/>
                  <a:pt x="2130921" y="1298488"/>
                  <a:pt x="2130921" y="1299158"/>
                </a:cubicBezTo>
                <a:lnTo>
                  <a:pt x="2130921" y="1301502"/>
                </a:lnTo>
                <a:lnTo>
                  <a:pt x="2127572" y="1304851"/>
                </a:lnTo>
                <a:lnTo>
                  <a:pt x="2127572" y="1306190"/>
                </a:lnTo>
                <a:lnTo>
                  <a:pt x="2128912" y="1307864"/>
                </a:lnTo>
                <a:lnTo>
                  <a:pt x="2128912" y="1311883"/>
                </a:lnTo>
                <a:lnTo>
                  <a:pt x="2127572" y="1313557"/>
                </a:lnTo>
                <a:lnTo>
                  <a:pt x="2127572" y="1314562"/>
                </a:lnTo>
                <a:cubicBezTo>
                  <a:pt x="2129805" y="1314562"/>
                  <a:pt x="2130921" y="1315008"/>
                  <a:pt x="2130921" y="1315901"/>
                </a:cubicBezTo>
                <a:lnTo>
                  <a:pt x="2130921" y="1322264"/>
                </a:lnTo>
                <a:cubicBezTo>
                  <a:pt x="2130921" y="1322933"/>
                  <a:pt x="2130251" y="1323268"/>
                  <a:pt x="2128912" y="1323268"/>
                </a:cubicBezTo>
                <a:lnTo>
                  <a:pt x="2128912" y="1327287"/>
                </a:lnTo>
                <a:cubicBezTo>
                  <a:pt x="2130251" y="1327287"/>
                  <a:pt x="2130921" y="1327621"/>
                  <a:pt x="2130921" y="1328291"/>
                </a:cubicBezTo>
                <a:cubicBezTo>
                  <a:pt x="2127795" y="1330077"/>
                  <a:pt x="2126233" y="1331305"/>
                  <a:pt x="2126233" y="1331975"/>
                </a:cubicBezTo>
                <a:lnTo>
                  <a:pt x="2126233" y="1333649"/>
                </a:lnTo>
                <a:cubicBezTo>
                  <a:pt x="2127795" y="1333649"/>
                  <a:pt x="2128912" y="1334430"/>
                  <a:pt x="2129581" y="1335993"/>
                </a:cubicBezTo>
                <a:cubicBezTo>
                  <a:pt x="2130474" y="1335993"/>
                  <a:pt x="2130921" y="1336328"/>
                  <a:pt x="2130921" y="1336998"/>
                </a:cubicBezTo>
                <a:lnTo>
                  <a:pt x="2130921" y="1338672"/>
                </a:lnTo>
                <a:cubicBezTo>
                  <a:pt x="2130921" y="1339565"/>
                  <a:pt x="2130251" y="1340011"/>
                  <a:pt x="2128912" y="1340011"/>
                </a:cubicBezTo>
                <a:lnTo>
                  <a:pt x="2128912" y="1344030"/>
                </a:lnTo>
                <a:cubicBezTo>
                  <a:pt x="2130251" y="1344030"/>
                  <a:pt x="2130921" y="1344365"/>
                  <a:pt x="2130921" y="1345034"/>
                </a:cubicBezTo>
                <a:lnTo>
                  <a:pt x="2130921" y="1346709"/>
                </a:lnTo>
                <a:cubicBezTo>
                  <a:pt x="2130921" y="1347602"/>
                  <a:pt x="2130251" y="1348048"/>
                  <a:pt x="2128912" y="1348048"/>
                </a:cubicBezTo>
                <a:lnTo>
                  <a:pt x="2128912" y="1351732"/>
                </a:lnTo>
                <a:cubicBezTo>
                  <a:pt x="2130698" y="1351732"/>
                  <a:pt x="2131590" y="1354076"/>
                  <a:pt x="2131590" y="1358764"/>
                </a:cubicBezTo>
                <a:cubicBezTo>
                  <a:pt x="2132037" y="1358764"/>
                  <a:pt x="2132260" y="1358987"/>
                  <a:pt x="2132260" y="1359433"/>
                </a:cubicBezTo>
                <a:cubicBezTo>
                  <a:pt x="2131144" y="1361443"/>
                  <a:pt x="2128242" y="1363898"/>
                  <a:pt x="2123554" y="1366800"/>
                </a:cubicBezTo>
                <a:lnTo>
                  <a:pt x="2122884" y="1366800"/>
                </a:lnTo>
                <a:lnTo>
                  <a:pt x="2122884" y="1362782"/>
                </a:lnTo>
                <a:lnTo>
                  <a:pt x="2120875" y="1362782"/>
                </a:lnTo>
                <a:lnTo>
                  <a:pt x="2120875" y="1366800"/>
                </a:lnTo>
                <a:lnTo>
                  <a:pt x="2122214" y="1366800"/>
                </a:lnTo>
                <a:lnTo>
                  <a:pt x="2122214" y="1367470"/>
                </a:lnTo>
                <a:cubicBezTo>
                  <a:pt x="2121545" y="1368363"/>
                  <a:pt x="2109043" y="1376846"/>
                  <a:pt x="2084710" y="1392920"/>
                </a:cubicBezTo>
                <a:cubicBezTo>
                  <a:pt x="2080915" y="1392920"/>
                  <a:pt x="2078236" y="1392362"/>
                  <a:pt x="2076673" y="1391245"/>
                </a:cubicBezTo>
                <a:cubicBezTo>
                  <a:pt x="2075557" y="1392138"/>
                  <a:pt x="2074887" y="1392585"/>
                  <a:pt x="2074664" y="1392585"/>
                </a:cubicBezTo>
                <a:cubicBezTo>
                  <a:pt x="2072431" y="1392138"/>
                  <a:pt x="2071315" y="1391580"/>
                  <a:pt x="2071315" y="1390911"/>
                </a:cubicBezTo>
                <a:lnTo>
                  <a:pt x="2071315" y="1388567"/>
                </a:lnTo>
                <a:lnTo>
                  <a:pt x="2073994" y="1382874"/>
                </a:lnTo>
                <a:lnTo>
                  <a:pt x="2073994" y="1381534"/>
                </a:lnTo>
                <a:lnTo>
                  <a:pt x="2072655" y="1379860"/>
                </a:lnTo>
                <a:lnTo>
                  <a:pt x="2072655" y="1377181"/>
                </a:lnTo>
                <a:lnTo>
                  <a:pt x="2073994" y="1377181"/>
                </a:lnTo>
                <a:lnTo>
                  <a:pt x="2073994" y="1374837"/>
                </a:lnTo>
                <a:lnTo>
                  <a:pt x="2072655" y="1374837"/>
                </a:lnTo>
                <a:lnTo>
                  <a:pt x="2072655" y="1377181"/>
                </a:lnTo>
                <a:cubicBezTo>
                  <a:pt x="2071762" y="1377181"/>
                  <a:pt x="2071315" y="1376735"/>
                  <a:pt x="2071315" y="1375842"/>
                </a:cubicBezTo>
                <a:lnTo>
                  <a:pt x="2071315" y="1371823"/>
                </a:lnTo>
                <a:cubicBezTo>
                  <a:pt x="2073101" y="1370930"/>
                  <a:pt x="2073994" y="1370037"/>
                  <a:pt x="2073994" y="1369144"/>
                </a:cubicBezTo>
                <a:cubicBezTo>
                  <a:pt x="2074887" y="1368698"/>
                  <a:pt x="2075557" y="1368475"/>
                  <a:pt x="2076003" y="1368475"/>
                </a:cubicBezTo>
                <a:lnTo>
                  <a:pt x="2076003" y="1366800"/>
                </a:lnTo>
                <a:cubicBezTo>
                  <a:pt x="2074664" y="1366800"/>
                  <a:pt x="2073994" y="1366354"/>
                  <a:pt x="2073994" y="1365461"/>
                </a:cubicBezTo>
                <a:lnTo>
                  <a:pt x="2073994" y="1362782"/>
                </a:lnTo>
                <a:lnTo>
                  <a:pt x="2072655" y="1362782"/>
                </a:lnTo>
                <a:cubicBezTo>
                  <a:pt x="2071538" y="1365461"/>
                  <a:pt x="2070645" y="1366800"/>
                  <a:pt x="2069976" y="1366800"/>
                </a:cubicBezTo>
                <a:lnTo>
                  <a:pt x="2067966" y="1363452"/>
                </a:lnTo>
                <a:lnTo>
                  <a:pt x="2067966" y="1361777"/>
                </a:lnTo>
                <a:cubicBezTo>
                  <a:pt x="2069083" y="1359322"/>
                  <a:pt x="2070199" y="1358094"/>
                  <a:pt x="2071315" y="1358094"/>
                </a:cubicBezTo>
                <a:lnTo>
                  <a:pt x="2071315" y="1351732"/>
                </a:lnTo>
                <a:lnTo>
                  <a:pt x="2069306" y="1351732"/>
                </a:lnTo>
                <a:lnTo>
                  <a:pt x="2069306" y="1353741"/>
                </a:lnTo>
                <a:lnTo>
                  <a:pt x="2067966" y="1353741"/>
                </a:lnTo>
                <a:lnTo>
                  <a:pt x="2067966" y="1350057"/>
                </a:lnTo>
                <a:cubicBezTo>
                  <a:pt x="2066627" y="1350057"/>
                  <a:pt x="2065957" y="1349388"/>
                  <a:pt x="2065957" y="1348048"/>
                </a:cubicBezTo>
                <a:lnTo>
                  <a:pt x="2062609" y="1348048"/>
                </a:lnTo>
                <a:lnTo>
                  <a:pt x="2062609" y="1351732"/>
                </a:lnTo>
                <a:cubicBezTo>
                  <a:pt x="2063948" y="1351732"/>
                  <a:pt x="2064618" y="1352178"/>
                  <a:pt x="2064618" y="1353071"/>
                </a:cubicBezTo>
                <a:lnTo>
                  <a:pt x="2064618" y="1357089"/>
                </a:lnTo>
                <a:cubicBezTo>
                  <a:pt x="2064618" y="1357759"/>
                  <a:pt x="2063948" y="1358094"/>
                  <a:pt x="2062609" y="1358094"/>
                </a:cubicBezTo>
                <a:lnTo>
                  <a:pt x="2062609" y="1360438"/>
                </a:lnTo>
                <a:cubicBezTo>
                  <a:pt x="2063948" y="1360438"/>
                  <a:pt x="2064618" y="1360884"/>
                  <a:pt x="2064618" y="1361777"/>
                </a:cubicBezTo>
                <a:lnTo>
                  <a:pt x="2064618" y="1365461"/>
                </a:lnTo>
                <a:cubicBezTo>
                  <a:pt x="2064618" y="1366354"/>
                  <a:pt x="2063948" y="1366800"/>
                  <a:pt x="2062609" y="1366800"/>
                </a:cubicBezTo>
                <a:lnTo>
                  <a:pt x="2062609" y="1370819"/>
                </a:lnTo>
                <a:lnTo>
                  <a:pt x="2064618" y="1370819"/>
                </a:lnTo>
                <a:lnTo>
                  <a:pt x="2064618" y="1371823"/>
                </a:lnTo>
                <a:cubicBezTo>
                  <a:pt x="2064618" y="1372716"/>
                  <a:pt x="2063948" y="1373163"/>
                  <a:pt x="2062609" y="1373163"/>
                </a:cubicBezTo>
                <a:lnTo>
                  <a:pt x="2062609" y="1374837"/>
                </a:lnTo>
                <a:cubicBezTo>
                  <a:pt x="2063948" y="1374837"/>
                  <a:pt x="2064618" y="1375172"/>
                  <a:pt x="2064618" y="1375842"/>
                </a:cubicBezTo>
                <a:lnTo>
                  <a:pt x="2064618" y="1382204"/>
                </a:lnTo>
                <a:cubicBezTo>
                  <a:pt x="2064618" y="1382874"/>
                  <a:pt x="2063948" y="1383209"/>
                  <a:pt x="2062609" y="1383209"/>
                </a:cubicBezTo>
                <a:lnTo>
                  <a:pt x="2062609" y="1385218"/>
                </a:lnTo>
                <a:cubicBezTo>
                  <a:pt x="2063948" y="1385218"/>
                  <a:pt x="2064618" y="1385553"/>
                  <a:pt x="2064618" y="1386222"/>
                </a:cubicBezTo>
                <a:cubicBezTo>
                  <a:pt x="2064618" y="1386892"/>
                  <a:pt x="2063948" y="1387227"/>
                  <a:pt x="2062609" y="1387227"/>
                </a:cubicBezTo>
                <a:lnTo>
                  <a:pt x="2062609" y="1389571"/>
                </a:lnTo>
                <a:cubicBezTo>
                  <a:pt x="2063948" y="1389571"/>
                  <a:pt x="2064618" y="1390018"/>
                  <a:pt x="2064618" y="1390911"/>
                </a:cubicBezTo>
                <a:lnTo>
                  <a:pt x="2063278" y="1391245"/>
                </a:lnTo>
                <a:cubicBezTo>
                  <a:pt x="2048098" y="1390352"/>
                  <a:pt x="2040508" y="1389459"/>
                  <a:pt x="2040508" y="1388567"/>
                </a:cubicBezTo>
                <a:lnTo>
                  <a:pt x="2040508" y="1383209"/>
                </a:lnTo>
                <a:lnTo>
                  <a:pt x="2038498" y="1383209"/>
                </a:lnTo>
                <a:lnTo>
                  <a:pt x="2038498" y="1387897"/>
                </a:lnTo>
                <a:cubicBezTo>
                  <a:pt x="2038498" y="1388790"/>
                  <a:pt x="2038052" y="1389236"/>
                  <a:pt x="2037159" y="1389236"/>
                </a:cubicBezTo>
                <a:cubicBezTo>
                  <a:pt x="1987153" y="1385218"/>
                  <a:pt x="1959471" y="1382874"/>
                  <a:pt x="1954113" y="1382204"/>
                </a:cubicBezTo>
                <a:lnTo>
                  <a:pt x="1954783" y="1379190"/>
                </a:lnTo>
                <a:lnTo>
                  <a:pt x="1954783" y="1377181"/>
                </a:lnTo>
                <a:lnTo>
                  <a:pt x="1956122" y="1377181"/>
                </a:lnTo>
                <a:lnTo>
                  <a:pt x="1956122" y="1374167"/>
                </a:lnTo>
                <a:lnTo>
                  <a:pt x="1959471" y="1370149"/>
                </a:lnTo>
                <a:lnTo>
                  <a:pt x="1959471" y="1369144"/>
                </a:lnTo>
                <a:cubicBezTo>
                  <a:pt x="1957238" y="1366912"/>
                  <a:pt x="1956122" y="1365349"/>
                  <a:pt x="1956122" y="1364456"/>
                </a:cubicBezTo>
                <a:lnTo>
                  <a:pt x="1954783" y="1364456"/>
                </a:lnTo>
                <a:cubicBezTo>
                  <a:pt x="1954783" y="1366242"/>
                  <a:pt x="1953890" y="1367582"/>
                  <a:pt x="1952104" y="1368475"/>
                </a:cubicBezTo>
                <a:lnTo>
                  <a:pt x="1950095" y="1365461"/>
                </a:lnTo>
                <a:cubicBezTo>
                  <a:pt x="1951211" y="1363675"/>
                  <a:pt x="1952327" y="1362782"/>
                  <a:pt x="1953443" y="1362782"/>
                </a:cubicBezTo>
                <a:lnTo>
                  <a:pt x="1953443" y="1355415"/>
                </a:lnTo>
                <a:cubicBezTo>
                  <a:pt x="1954113" y="1352959"/>
                  <a:pt x="1955676" y="1351732"/>
                  <a:pt x="1958131" y="1351732"/>
                </a:cubicBezTo>
                <a:lnTo>
                  <a:pt x="1958131" y="1347378"/>
                </a:lnTo>
                <a:lnTo>
                  <a:pt x="1959471" y="1345704"/>
                </a:lnTo>
                <a:lnTo>
                  <a:pt x="1959471" y="1344030"/>
                </a:lnTo>
                <a:lnTo>
                  <a:pt x="1956122" y="1344030"/>
                </a:lnTo>
                <a:lnTo>
                  <a:pt x="1954783" y="1347378"/>
                </a:lnTo>
                <a:lnTo>
                  <a:pt x="1953443" y="1347378"/>
                </a:lnTo>
                <a:lnTo>
                  <a:pt x="1953443" y="1341016"/>
                </a:lnTo>
                <a:cubicBezTo>
                  <a:pt x="1953666" y="1340346"/>
                  <a:pt x="1954113" y="1340011"/>
                  <a:pt x="1954783" y="1340011"/>
                </a:cubicBezTo>
                <a:lnTo>
                  <a:pt x="1959471" y="1340011"/>
                </a:lnTo>
                <a:lnTo>
                  <a:pt x="1959471" y="1336328"/>
                </a:lnTo>
                <a:cubicBezTo>
                  <a:pt x="1958578" y="1335435"/>
                  <a:pt x="1958131" y="1334542"/>
                  <a:pt x="1958131" y="1333649"/>
                </a:cubicBezTo>
                <a:lnTo>
                  <a:pt x="1951434" y="1333649"/>
                </a:lnTo>
                <a:cubicBezTo>
                  <a:pt x="1950541" y="1333649"/>
                  <a:pt x="1950095" y="1333202"/>
                  <a:pt x="1950095" y="1332309"/>
                </a:cubicBezTo>
                <a:lnTo>
                  <a:pt x="1950095" y="1328291"/>
                </a:lnTo>
                <a:lnTo>
                  <a:pt x="1951434" y="1326617"/>
                </a:lnTo>
                <a:lnTo>
                  <a:pt x="1951434" y="1325612"/>
                </a:lnTo>
                <a:lnTo>
                  <a:pt x="1950095" y="1323938"/>
                </a:lnTo>
                <a:lnTo>
                  <a:pt x="1950095" y="1322264"/>
                </a:lnTo>
                <a:cubicBezTo>
                  <a:pt x="1951211" y="1320254"/>
                  <a:pt x="1952327" y="1319250"/>
                  <a:pt x="1953443" y="1319250"/>
                </a:cubicBezTo>
                <a:lnTo>
                  <a:pt x="1953443" y="1309539"/>
                </a:lnTo>
                <a:cubicBezTo>
                  <a:pt x="1953443" y="1308869"/>
                  <a:pt x="1954336" y="1308534"/>
                  <a:pt x="1956122" y="1308534"/>
                </a:cubicBezTo>
                <a:lnTo>
                  <a:pt x="1956122" y="1306860"/>
                </a:lnTo>
                <a:lnTo>
                  <a:pt x="1952773" y="1306860"/>
                </a:lnTo>
                <a:cubicBezTo>
                  <a:pt x="1951881" y="1306860"/>
                  <a:pt x="1951434" y="1306413"/>
                  <a:pt x="1951434" y="1305520"/>
                </a:cubicBezTo>
                <a:lnTo>
                  <a:pt x="1951434" y="1302842"/>
                </a:lnTo>
                <a:lnTo>
                  <a:pt x="1950095" y="1302842"/>
                </a:lnTo>
                <a:cubicBezTo>
                  <a:pt x="1950095" y="1303958"/>
                  <a:pt x="1949425" y="1304516"/>
                  <a:pt x="1948085" y="1304516"/>
                </a:cubicBezTo>
                <a:lnTo>
                  <a:pt x="1948085" y="1307195"/>
                </a:lnTo>
                <a:lnTo>
                  <a:pt x="1945406" y="1311213"/>
                </a:lnTo>
                <a:lnTo>
                  <a:pt x="1945406" y="1326282"/>
                </a:lnTo>
                <a:lnTo>
                  <a:pt x="1942058" y="1330300"/>
                </a:lnTo>
                <a:lnTo>
                  <a:pt x="1942058" y="1331305"/>
                </a:lnTo>
                <a:cubicBezTo>
                  <a:pt x="1944290" y="1331305"/>
                  <a:pt x="1945406" y="1331640"/>
                  <a:pt x="1945406" y="1332309"/>
                </a:cubicBezTo>
                <a:lnTo>
                  <a:pt x="1945406" y="1340346"/>
                </a:lnTo>
                <a:lnTo>
                  <a:pt x="1942058" y="1344365"/>
                </a:lnTo>
                <a:lnTo>
                  <a:pt x="1942058" y="1345704"/>
                </a:lnTo>
                <a:lnTo>
                  <a:pt x="1943397" y="1347378"/>
                </a:lnTo>
                <a:cubicBezTo>
                  <a:pt x="1942504" y="1347378"/>
                  <a:pt x="1942058" y="1347713"/>
                  <a:pt x="1942058" y="1348383"/>
                </a:cubicBezTo>
                <a:lnTo>
                  <a:pt x="1942058" y="1351732"/>
                </a:lnTo>
                <a:cubicBezTo>
                  <a:pt x="1944290" y="1351732"/>
                  <a:pt x="1945406" y="1352178"/>
                  <a:pt x="1945406" y="1353071"/>
                </a:cubicBezTo>
                <a:lnTo>
                  <a:pt x="1945406" y="1355415"/>
                </a:lnTo>
                <a:cubicBezTo>
                  <a:pt x="1945406" y="1356085"/>
                  <a:pt x="1944737" y="1356420"/>
                  <a:pt x="1943397" y="1356420"/>
                </a:cubicBezTo>
                <a:lnTo>
                  <a:pt x="1943397" y="1365461"/>
                </a:lnTo>
                <a:cubicBezTo>
                  <a:pt x="1943397" y="1365684"/>
                  <a:pt x="1942951" y="1366354"/>
                  <a:pt x="1942058" y="1367470"/>
                </a:cubicBezTo>
                <a:lnTo>
                  <a:pt x="1942058" y="1373163"/>
                </a:lnTo>
                <a:cubicBezTo>
                  <a:pt x="1941388" y="1373163"/>
                  <a:pt x="1940272" y="1373721"/>
                  <a:pt x="1938709" y="1374837"/>
                </a:cubicBezTo>
                <a:lnTo>
                  <a:pt x="1936700" y="1374837"/>
                </a:lnTo>
                <a:lnTo>
                  <a:pt x="1936700" y="1379190"/>
                </a:lnTo>
                <a:lnTo>
                  <a:pt x="1938709" y="1379190"/>
                </a:lnTo>
                <a:cubicBezTo>
                  <a:pt x="1938709" y="1378074"/>
                  <a:pt x="1939825" y="1376177"/>
                  <a:pt x="1942058" y="1373498"/>
                </a:cubicBezTo>
                <a:lnTo>
                  <a:pt x="1942058" y="1373163"/>
                </a:lnTo>
                <a:cubicBezTo>
                  <a:pt x="1942951" y="1373163"/>
                  <a:pt x="1943397" y="1373498"/>
                  <a:pt x="1943397" y="1374167"/>
                </a:cubicBezTo>
                <a:lnTo>
                  <a:pt x="1943397" y="1375842"/>
                </a:lnTo>
                <a:lnTo>
                  <a:pt x="1942058" y="1377516"/>
                </a:lnTo>
                <a:lnTo>
                  <a:pt x="1942058" y="1381534"/>
                </a:lnTo>
                <a:cubicBezTo>
                  <a:pt x="1932235" y="1380865"/>
                  <a:pt x="1927324" y="1380083"/>
                  <a:pt x="1927324" y="1379190"/>
                </a:cubicBezTo>
                <a:lnTo>
                  <a:pt x="1922636" y="1348383"/>
                </a:lnTo>
                <a:cubicBezTo>
                  <a:pt x="1923306" y="1348160"/>
                  <a:pt x="1924422" y="1348048"/>
                  <a:pt x="1925984" y="1348048"/>
                </a:cubicBezTo>
                <a:lnTo>
                  <a:pt x="1925984" y="1344030"/>
                </a:lnTo>
                <a:lnTo>
                  <a:pt x="1923975" y="1344030"/>
                </a:lnTo>
                <a:lnTo>
                  <a:pt x="1923975" y="1345704"/>
                </a:lnTo>
                <a:lnTo>
                  <a:pt x="1923306" y="1345704"/>
                </a:lnTo>
                <a:cubicBezTo>
                  <a:pt x="1922189" y="1345704"/>
                  <a:pt x="1920180" y="1333314"/>
                  <a:pt x="1917278" y="1308534"/>
                </a:cubicBezTo>
                <a:cubicBezTo>
                  <a:pt x="1894061" y="1153158"/>
                  <a:pt x="1881336" y="1064642"/>
                  <a:pt x="1879104" y="1042988"/>
                </a:cubicBezTo>
                <a:lnTo>
                  <a:pt x="1879104" y="1042318"/>
                </a:lnTo>
                <a:lnTo>
                  <a:pt x="1880443" y="1040644"/>
                </a:lnTo>
                <a:lnTo>
                  <a:pt x="1880443" y="998786"/>
                </a:lnTo>
                <a:lnTo>
                  <a:pt x="1881782" y="997111"/>
                </a:lnTo>
                <a:lnTo>
                  <a:pt x="1881782" y="990749"/>
                </a:lnTo>
                <a:cubicBezTo>
                  <a:pt x="1881782" y="990079"/>
                  <a:pt x="1882452" y="989744"/>
                  <a:pt x="1883792" y="989744"/>
                </a:cubicBezTo>
                <a:lnTo>
                  <a:pt x="1883792" y="979364"/>
                </a:lnTo>
                <a:cubicBezTo>
                  <a:pt x="1882452" y="979364"/>
                  <a:pt x="1881782" y="979029"/>
                  <a:pt x="1881782" y="978359"/>
                </a:cubicBezTo>
                <a:lnTo>
                  <a:pt x="1881782" y="959942"/>
                </a:lnTo>
                <a:cubicBezTo>
                  <a:pt x="1881782" y="959272"/>
                  <a:pt x="1882452" y="958937"/>
                  <a:pt x="1883792" y="958937"/>
                </a:cubicBezTo>
                <a:lnTo>
                  <a:pt x="1883792" y="955253"/>
                </a:lnTo>
                <a:lnTo>
                  <a:pt x="1885131" y="953579"/>
                </a:lnTo>
                <a:lnTo>
                  <a:pt x="1885131" y="948556"/>
                </a:lnTo>
                <a:lnTo>
                  <a:pt x="1883792" y="946882"/>
                </a:lnTo>
                <a:lnTo>
                  <a:pt x="1883792" y="941189"/>
                </a:lnTo>
                <a:lnTo>
                  <a:pt x="1885131" y="939515"/>
                </a:lnTo>
                <a:lnTo>
                  <a:pt x="1885131" y="938175"/>
                </a:lnTo>
                <a:lnTo>
                  <a:pt x="1883792" y="936501"/>
                </a:lnTo>
                <a:lnTo>
                  <a:pt x="1883792" y="928464"/>
                </a:lnTo>
                <a:lnTo>
                  <a:pt x="1885131" y="926790"/>
                </a:lnTo>
                <a:lnTo>
                  <a:pt x="1885131" y="921767"/>
                </a:lnTo>
                <a:lnTo>
                  <a:pt x="1883792" y="919758"/>
                </a:lnTo>
                <a:cubicBezTo>
                  <a:pt x="1884685" y="919758"/>
                  <a:pt x="1885131" y="919423"/>
                  <a:pt x="1885131" y="918753"/>
                </a:cubicBezTo>
                <a:lnTo>
                  <a:pt x="1885131" y="916074"/>
                </a:lnTo>
                <a:lnTo>
                  <a:pt x="1883792" y="914065"/>
                </a:lnTo>
                <a:lnTo>
                  <a:pt x="1883792" y="905694"/>
                </a:lnTo>
                <a:lnTo>
                  <a:pt x="1885131" y="904019"/>
                </a:lnTo>
                <a:lnTo>
                  <a:pt x="1885131" y="897657"/>
                </a:lnTo>
                <a:cubicBezTo>
                  <a:pt x="1885131" y="896764"/>
                  <a:pt x="1885801" y="896317"/>
                  <a:pt x="1887140" y="896317"/>
                </a:cubicBezTo>
                <a:lnTo>
                  <a:pt x="1887140" y="894308"/>
                </a:lnTo>
                <a:cubicBezTo>
                  <a:pt x="1884908" y="894308"/>
                  <a:pt x="1883792" y="893862"/>
                  <a:pt x="1883792" y="892969"/>
                </a:cubicBezTo>
                <a:cubicBezTo>
                  <a:pt x="1884685" y="892969"/>
                  <a:pt x="1885131" y="892634"/>
                  <a:pt x="1885131" y="891964"/>
                </a:cubicBezTo>
                <a:lnTo>
                  <a:pt x="1885131" y="890625"/>
                </a:lnTo>
                <a:lnTo>
                  <a:pt x="1883792" y="888950"/>
                </a:lnTo>
                <a:lnTo>
                  <a:pt x="1883792" y="884932"/>
                </a:lnTo>
                <a:lnTo>
                  <a:pt x="1885131" y="883258"/>
                </a:lnTo>
                <a:lnTo>
                  <a:pt x="1885131" y="882588"/>
                </a:lnTo>
                <a:lnTo>
                  <a:pt x="1883792" y="880914"/>
                </a:lnTo>
                <a:lnTo>
                  <a:pt x="1885131" y="879239"/>
                </a:lnTo>
                <a:lnTo>
                  <a:pt x="1885131" y="876561"/>
                </a:lnTo>
                <a:lnTo>
                  <a:pt x="1883792" y="874886"/>
                </a:lnTo>
                <a:lnTo>
                  <a:pt x="1885131" y="872877"/>
                </a:lnTo>
                <a:lnTo>
                  <a:pt x="1885131" y="869528"/>
                </a:lnTo>
                <a:lnTo>
                  <a:pt x="1881782" y="869528"/>
                </a:lnTo>
                <a:lnTo>
                  <a:pt x="1881782" y="872542"/>
                </a:lnTo>
                <a:lnTo>
                  <a:pt x="1880443" y="874217"/>
                </a:lnTo>
                <a:lnTo>
                  <a:pt x="1880443" y="887276"/>
                </a:lnTo>
                <a:lnTo>
                  <a:pt x="1881782" y="888950"/>
                </a:lnTo>
                <a:lnTo>
                  <a:pt x="1881782" y="895313"/>
                </a:lnTo>
                <a:lnTo>
                  <a:pt x="1880443" y="896987"/>
                </a:lnTo>
                <a:lnTo>
                  <a:pt x="1880443" y="905694"/>
                </a:lnTo>
                <a:lnTo>
                  <a:pt x="1879104" y="907368"/>
                </a:lnTo>
                <a:lnTo>
                  <a:pt x="1879104" y="910717"/>
                </a:lnTo>
                <a:cubicBezTo>
                  <a:pt x="1880890" y="910717"/>
                  <a:pt x="1881782" y="911163"/>
                  <a:pt x="1881782" y="912056"/>
                </a:cubicBezTo>
                <a:lnTo>
                  <a:pt x="1881782" y="914065"/>
                </a:lnTo>
                <a:lnTo>
                  <a:pt x="1880443" y="916074"/>
                </a:lnTo>
                <a:lnTo>
                  <a:pt x="1880443" y="924446"/>
                </a:lnTo>
                <a:lnTo>
                  <a:pt x="1879104" y="926120"/>
                </a:lnTo>
                <a:lnTo>
                  <a:pt x="1879104" y="929134"/>
                </a:lnTo>
                <a:lnTo>
                  <a:pt x="1881782" y="932483"/>
                </a:lnTo>
                <a:cubicBezTo>
                  <a:pt x="1880220" y="935385"/>
                  <a:pt x="1879104" y="939180"/>
                  <a:pt x="1878434" y="943868"/>
                </a:cubicBezTo>
                <a:lnTo>
                  <a:pt x="1875755" y="943868"/>
                </a:lnTo>
                <a:lnTo>
                  <a:pt x="1875755" y="950230"/>
                </a:lnTo>
                <a:cubicBezTo>
                  <a:pt x="1877987" y="950230"/>
                  <a:pt x="1879104" y="950565"/>
                  <a:pt x="1879104" y="951235"/>
                </a:cubicBezTo>
                <a:lnTo>
                  <a:pt x="1879104" y="961616"/>
                </a:lnTo>
                <a:cubicBezTo>
                  <a:pt x="1879104" y="962509"/>
                  <a:pt x="1878434" y="962955"/>
                  <a:pt x="1877094" y="962955"/>
                </a:cubicBezTo>
                <a:lnTo>
                  <a:pt x="1877094" y="968983"/>
                </a:lnTo>
                <a:cubicBezTo>
                  <a:pt x="1878434" y="968983"/>
                  <a:pt x="1879104" y="969429"/>
                  <a:pt x="1879104" y="970322"/>
                </a:cubicBezTo>
                <a:lnTo>
                  <a:pt x="1879104" y="976015"/>
                </a:lnTo>
                <a:cubicBezTo>
                  <a:pt x="1879104" y="976685"/>
                  <a:pt x="1878434" y="977020"/>
                  <a:pt x="1877094" y="977020"/>
                </a:cubicBezTo>
                <a:lnTo>
                  <a:pt x="1877094" y="989744"/>
                </a:lnTo>
                <a:cubicBezTo>
                  <a:pt x="1878434" y="989744"/>
                  <a:pt x="1879104" y="990079"/>
                  <a:pt x="1879104" y="990749"/>
                </a:cubicBezTo>
                <a:lnTo>
                  <a:pt x="1879104" y="994767"/>
                </a:lnTo>
                <a:cubicBezTo>
                  <a:pt x="1879104" y="995660"/>
                  <a:pt x="1878434" y="996107"/>
                  <a:pt x="1877094" y="996107"/>
                </a:cubicBezTo>
                <a:lnTo>
                  <a:pt x="1877094" y="998786"/>
                </a:lnTo>
                <a:lnTo>
                  <a:pt x="1875755" y="1000460"/>
                </a:lnTo>
                <a:lnTo>
                  <a:pt x="1875755" y="1004143"/>
                </a:lnTo>
                <a:lnTo>
                  <a:pt x="1877094" y="1004143"/>
                </a:lnTo>
                <a:cubicBezTo>
                  <a:pt x="1877094" y="1003027"/>
                  <a:pt x="1877541" y="1002469"/>
                  <a:pt x="1878434" y="1002469"/>
                </a:cubicBezTo>
                <a:lnTo>
                  <a:pt x="1879104" y="1003474"/>
                </a:lnTo>
                <a:lnTo>
                  <a:pt x="1879104" y="1005148"/>
                </a:lnTo>
                <a:cubicBezTo>
                  <a:pt x="1879104" y="1005818"/>
                  <a:pt x="1878434" y="1006153"/>
                  <a:pt x="1877094" y="1006153"/>
                </a:cubicBezTo>
                <a:lnTo>
                  <a:pt x="1877094" y="1009166"/>
                </a:lnTo>
                <a:lnTo>
                  <a:pt x="1875755" y="1010841"/>
                </a:lnTo>
                <a:lnTo>
                  <a:pt x="1875755" y="1017873"/>
                </a:lnTo>
                <a:lnTo>
                  <a:pt x="1874415" y="1017873"/>
                </a:lnTo>
                <a:lnTo>
                  <a:pt x="1874415" y="1017203"/>
                </a:lnTo>
                <a:cubicBezTo>
                  <a:pt x="1866379" y="957597"/>
                  <a:pt x="1861914" y="927795"/>
                  <a:pt x="1861021" y="927795"/>
                </a:cubicBezTo>
                <a:lnTo>
                  <a:pt x="1846957" y="919423"/>
                </a:lnTo>
                <a:lnTo>
                  <a:pt x="1811461" y="922772"/>
                </a:lnTo>
                <a:lnTo>
                  <a:pt x="1810791" y="921767"/>
                </a:lnTo>
                <a:lnTo>
                  <a:pt x="1810791" y="917079"/>
                </a:lnTo>
                <a:lnTo>
                  <a:pt x="1809452" y="917079"/>
                </a:lnTo>
                <a:lnTo>
                  <a:pt x="1809452" y="922102"/>
                </a:lnTo>
                <a:cubicBezTo>
                  <a:pt x="1809452" y="922995"/>
                  <a:pt x="1806773" y="923553"/>
                  <a:pt x="1801415" y="923776"/>
                </a:cubicBezTo>
                <a:cubicBezTo>
                  <a:pt x="1794718" y="898996"/>
                  <a:pt x="1791146" y="884374"/>
                  <a:pt x="1790700" y="879909"/>
                </a:cubicBezTo>
                <a:cubicBezTo>
                  <a:pt x="1796950" y="869640"/>
                  <a:pt x="1800746" y="864505"/>
                  <a:pt x="1802085" y="864505"/>
                </a:cubicBezTo>
                <a:cubicBezTo>
                  <a:pt x="1804541" y="864059"/>
                  <a:pt x="1806327" y="863836"/>
                  <a:pt x="1807443" y="863836"/>
                </a:cubicBezTo>
                <a:lnTo>
                  <a:pt x="1808113" y="864840"/>
                </a:lnTo>
                <a:lnTo>
                  <a:pt x="1808113" y="866180"/>
                </a:lnTo>
                <a:cubicBezTo>
                  <a:pt x="1808113" y="866850"/>
                  <a:pt x="1807443" y="867184"/>
                  <a:pt x="1806103" y="867184"/>
                </a:cubicBezTo>
                <a:lnTo>
                  <a:pt x="1806103" y="869528"/>
                </a:lnTo>
                <a:cubicBezTo>
                  <a:pt x="1807220" y="869528"/>
                  <a:pt x="1808336" y="870533"/>
                  <a:pt x="1809452" y="872542"/>
                </a:cubicBezTo>
                <a:lnTo>
                  <a:pt x="1809452" y="877565"/>
                </a:lnTo>
                <a:lnTo>
                  <a:pt x="1812801" y="877565"/>
                </a:lnTo>
                <a:lnTo>
                  <a:pt x="1812801" y="874886"/>
                </a:lnTo>
                <a:lnTo>
                  <a:pt x="1814140" y="872877"/>
                </a:lnTo>
                <a:lnTo>
                  <a:pt x="1814140" y="864505"/>
                </a:lnTo>
                <a:cubicBezTo>
                  <a:pt x="1814363" y="863613"/>
                  <a:pt x="1814810" y="863166"/>
                  <a:pt x="1815480" y="863166"/>
                </a:cubicBezTo>
                <a:lnTo>
                  <a:pt x="1883122" y="859148"/>
                </a:lnTo>
                <a:lnTo>
                  <a:pt x="1883792" y="860487"/>
                </a:lnTo>
                <a:lnTo>
                  <a:pt x="1883792" y="862161"/>
                </a:lnTo>
                <a:cubicBezTo>
                  <a:pt x="1883792" y="862831"/>
                  <a:pt x="1883122" y="863166"/>
                  <a:pt x="1881782" y="863166"/>
                </a:cubicBezTo>
                <a:lnTo>
                  <a:pt x="1881782" y="865510"/>
                </a:lnTo>
                <a:lnTo>
                  <a:pt x="1885131" y="865510"/>
                </a:lnTo>
                <a:cubicBezTo>
                  <a:pt x="1885131" y="863947"/>
                  <a:pt x="1885801" y="863166"/>
                  <a:pt x="1887140" y="863166"/>
                </a:cubicBezTo>
                <a:lnTo>
                  <a:pt x="1887140" y="859817"/>
                </a:lnTo>
                <a:cubicBezTo>
                  <a:pt x="1887364" y="859148"/>
                  <a:pt x="1887810" y="858813"/>
                  <a:pt x="1888480" y="858813"/>
                </a:cubicBezTo>
                <a:cubicBezTo>
                  <a:pt x="1890935" y="858813"/>
                  <a:pt x="1952327" y="854906"/>
                  <a:pt x="2072655" y="847093"/>
                </a:cubicBezTo>
                <a:close/>
                <a:moveTo>
                  <a:pt x="1393998" y="844414"/>
                </a:moveTo>
                <a:cubicBezTo>
                  <a:pt x="1403598" y="844414"/>
                  <a:pt x="1501378" y="848544"/>
                  <a:pt x="1687339" y="856804"/>
                </a:cubicBezTo>
                <a:lnTo>
                  <a:pt x="1688008" y="858478"/>
                </a:lnTo>
                <a:lnTo>
                  <a:pt x="1688008" y="866515"/>
                </a:lnTo>
                <a:lnTo>
                  <a:pt x="1690687" y="866515"/>
                </a:lnTo>
                <a:cubicBezTo>
                  <a:pt x="1690687" y="864952"/>
                  <a:pt x="1691134" y="864171"/>
                  <a:pt x="1692027" y="864171"/>
                </a:cubicBezTo>
                <a:lnTo>
                  <a:pt x="1692696" y="865845"/>
                </a:lnTo>
                <a:lnTo>
                  <a:pt x="1692696" y="868189"/>
                </a:lnTo>
                <a:cubicBezTo>
                  <a:pt x="1692696" y="869305"/>
                  <a:pt x="1692027" y="869863"/>
                  <a:pt x="1690687" y="869863"/>
                </a:cubicBezTo>
                <a:lnTo>
                  <a:pt x="1690687" y="877230"/>
                </a:lnTo>
                <a:cubicBezTo>
                  <a:pt x="1690687" y="878346"/>
                  <a:pt x="1689794" y="878905"/>
                  <a:pt x="1688008" y="878905"/>
                </a:cubicBezTo>
                <a:lnTo>
                  <a:pt x="1688008" y="881918"/>
                </a:lnTo>
                <a:cubicBezTo>
                  <a:pt x="1689794" y="881918"/>
                  <a:pt x="1690687" y="882476"/>
                  <a:pt x="1690687" y="883593"/>
                </a:cubicBezTo>
                <a:lnTo>
                  <a:pt x="1690687" y="890290"/>
                </a:lnTo>
                <a:lnTo>
                  <a:pt x="1694706" y="890290"/>
                </a:lnTo>
                <a:cubicBezTo>
                  <a:pt x="1694706" y="888504"/>
                  <a:pt x="1695375" y="887611"/>
                  <a:pt x="1696715" y="887611"/>
                </a:cubicBezTo>
                <a:lnTo>
                  <a:pt x="1696715" y="880579"/>
                </a:lnTo>
                <a:cubicBezTo>
                  <a:pt x="1696715" y="879463"/>
                  <a:pt x="1697384" y="878905"/>
                  <a:pt x="1698724" y="878905"/>
                </a:cubicBezTo>
                <a:lnTo>
                  <a:pt x="1698724" y="873212"/>
                </a:lnTo>
                <a:cubicBezTo>
                  <a:pt x="1697384" y="873212"/>
                  <a:pt x="1696715" y="872654"/>
                  <a:pt x="1696715" y="871538"/>
                </a:cubicBezTo>
                <a:lnTo>
                  <a:pt x="1696715" y="860152"/>
                </a:lnTo>
                <a:cubicBezTo>
                  <a:pt x="1696715" y="858366"/>
                  <a:pt x="1699394" y="857473"/>
                  <a:pt x="1704751" y="857473"/>
                </a:cubicBezTo>
                <a:cubicBezTo>
                  <a:pt x="1719485" y="880914"/>
                  <a:pt x="1731094" y="903238"/>
                  <a:pt x="1739577" y="924446"/>
                </a:cubicBezTo>
                <a:cubicBezTo>
                  <a:pt x="1768375" y="987177"/>
                  <a:pt x="1783333" y="1020329"/>
                  <a:pt x="1784449" y="1023900"/>
                </a:cubicBezTo>
                <a:cubicBezTo>
                  <a:pt x="1763911" y="1190439"/>
                  <a:pt x="1753195" y="1274601"/>
                  <a:pt x="1752302" y="1276387"/>
                </a:cubicBezTo>
                <a:lnTo>
                  <a:pt x="1702073" y="1317241"/>
                </a:lnTo>
                <a:lnTo>
                  <a:pt x="1700733" y="1317241"/>
                </a:lnTo>
                <a:lnTo>
                  <a:pt x="1700733" y="1308199"/>
                </a:lnTo>
                <a:cubicBezTo>
                  <a:pt x="1700733" y="1307083"/>
                  <a:pt x="1701403" y="1306525"/>
                  <a:pt x="1702742" y="1306525"/>
                </a:cubicBezTo>
                <a:lnTo>
                  <a:pt x="1702742" y="1300832"/>
                </a:lnTo>
                <a:cubicBezTo>
                  <a:pt x="1701626" y="1300832"/>
                  <a:pt x="1700510" y="1299493"/>
                  <a:pt x="1699394" y="1296814"/>
                </a:cubicBezTo>
                <a:cubicBezTo>
                  <a:pt x="1698947" y="1296814"/>
                  <a:pt x="1698724" y="1296479"/>
                  <a:pt x="1698724" y="1295809"/>
                </a:cubicBezTo>
                <a:lnTo>
                  <a:pt x="1698724" y="1293465"/>
                </a:lnTo>
                <a:cubicBezTo>
                  <a:pt x="1698724" y="1292349"/>
                  <a:pt x="1699394" y="1291791"/>
                  <a:pt x="1700733" y="1291791"/>
                </a:cubicBezTo>
                <a:lnTo>
                  <a:pt x="1700733" y="1242901"/>
                </a:lnTo>
                <a:cubicBezTo>
                  <a:pt x="1700733" y="1241785"/>
                  <a:pt x="1701403" y="1241227"/>
                  <a:pt x="1702742" y="1241227"/>
                </a:cubicBezTo>
                <a:lnTo>
                  <a:pt x="1702742" y="1235534"/>
                </a:lnTo>
                <a:cubicBezTo>
                  <a:pt x="1701403" y="1235534"/>
                  <a:pt x="1700733" y="1234976"/>
                  <a:pt x="1700733" y="1233860"/>
                </a:cubicBezTo>
                <a:lnTo>
                  <a:pt x="1700733" y="1231516"/>
                </a:lnTo>
                <a:cubicBezTo>
                  <a:pt x="1700733" y="1230399"/>
                  <a:pt x="1701403" y="1229841"/>
                  <a:pt x="1702742" y="1229841"/>
                </a:cubicBezTo>
                <a:lnTo>
                  <a:pt x="1702742" y="1217786"/>
                </a:lnTo>
                <a:cubicBezTo>
                  <a:pt x="1700063" y="1217786"/>
                  <a:pt x="1698724" y="1217228"/>
                  <a:pt x="1698724" y="1216112"/>
                </a:cubicBezTo>
                <a:lnTo>
                  <a:pt x="1698724" y="1213768"/>
                </a:lnTo>
                <a:cubicBezTo>
                  <a:pt x="1698724" y="1212652"/>
                  <a:pt x="1700063" y="1212094"/>
                  <a:pt x="1702742" y="1212094"/>
                </a:cubicBezTo>
                <a:lnTo>
                  <a:pt x="1702742" y="1202048"/>
                </a:lnTo>
                <a:cubicBezTo>
                  <a:pt x="1702742" y="1201155"/>
                  <a:pt x="1704082" y="1200708"/>
                  <a:pt x="1706761" y="1200708"/>
                </a:cubicBezTo>
                <a:lnTo>
                  <a:pt x="1706761" y="1191667"/>
                </a:lnTo>
                <a:cubicBezTo>
                  <a:pt x="1705421" y="1191667"/>
                  <a:pt x="1704751" y="1191109"/>
                  <a:pt x="1704751" y="1189993"/>
                </a:cubicBezTo>
                <a:lnTo>
                  <a:pt x="1704751" y="1185974"/>
                </a:lnTo>
                <a:cubicBezTo>
                  <a:pt x="1703635" y="1185974"/>
                  <a:pt x="1702742" y="1184858"/>
                  <a:pt x="1702073" y="1182626"/>
                </a:cubicBezTo>
                <a:cubicBezTo>
                  <a:pt x="1701180" y="1182626"/>
                  <a:pt x="1700733" y="1182067"/>
                  <a:pt x="1700733" y="1180951"/>
                </a:cubicBezTo>
                <a:lnTo>
                  <a:pt x="1700733" y="1166217"/>
                </a:lnTo>
                <a:cubicBezTo>
                  <a:pt x="1700733" y="1165324"/>
                  <a:pt x="1701403" y="1164878"/>
                  <a:pt x="1702742" y="1164878"/>
                </a:cubicBezTo>
                <a:lnTo>
                  <a:pt x="1702742" y="1162199"/>
                </a:lnTo>
                <a:cubicBezTo>
                  <a:pt x="1701403" y="1162199"/>
                  <a:pt x="1700733" y="1161641"/>
                  <a:pt x="1700733" y="1160525"/>
                </a:cubicBezTo>
                <a:cubicBezTo>
                  <a:pt x="1700733" y="1159632"/>
                  <a:pt x="1701403" y="1159185"/>
                  <a:pt x="1702742" y="1159185"/>
                </a:cubicBezTo>
                <a:lnTo>
                  <a:pt x="1702742" y="1150144"/>
                </a:lnTo>
                <a:cubicBezTo>
                  <a:pt x="1701403" y="1150144"/>
                  <a:pt x="1700733" y="1149586"/>
                  <a:pt x="1700733" y="1148470"/>
                </a:cubicBezTo>
                <a:lnTo>
                  <a:pt x="1700733" y="1146125"/>
                </a:lnTo>
                <a:cubicBezTo>
                  <a:pt x="1700733" y="1145009"/>
                  <a:pt x="1701403" y="1144451"/>
                  <a:pt x="1702742" y="1144451"/>
                </a:cubicBezTo>
                <a:lnTo>
                  <a:pt x="1702742" y="1141103"/>
                </a:lnTo>
                <a:cubicBezTo>
                  <a:pt x="1701403" y="1141103"/>
                  <a:pt x="1700733" y="1140544"/>
                  <a:pt x="1700733" y="1139428"/>
                </a:cubicBezTo>
                <a:lnTo>
                  <a:pt x="1700733" y="1133736"/>
                </a:lnTo>
                <a:cubicBezTo>
                  <a:pt x="1700733" y="1132619"/>
                  <a:pt x="1701403" y="1132061"/>
                  <a:pt x="1702742" y="1132061"/>
                </a:cubicBezTo>
                <a:lnTo>
                  <a:pt x="1702742" y="1126369"/>
                </a:lnTo>
                <a:cubicBezTo>
                  <a:pt x="1701403" y="1126369"/>
                  <a:pt x="1700733" y="1125810"/>
                  <a:pt x="1700733" y="1124694"/>
                </a:cubicBezTo>
                <a:lnTo>
                  <a:pt x="1700733" y="1113309"/>
                </a:lnTo>
                <a:cubicBezTo>
                  <a:pt x="1700733" y="1112193"/>
                  <a:pt x="1701403" y="1111635"/>
                  <a:pt x="1702742" y="1111635"/>
                </a:cubicBezTo>
                <a:lnTo>
                  <a:pt x="1702742" y="1108621"/>
                </a:lnTo>
                <a:cubicBezTo>
                  <a:pt x="1701403" y="1108621"/>
                  <a:pt x="1700733" y="1108063"/>
                  <a:pt x="1700733" y="1106946"/>
                </a:cubicBezTo>
                <a:lnTo>
                  <a:pt x="1700733" y="1097235"/>
                </a:lnTo>
                <a:cubicBezTo>
                  <a:pt x="1699394" y="1097235"/>
                  <a:pt x="1698724" y="1096677"/>
                  <a:pt x="1698724" y="1095561"/>
                </a:cubicBezTo>
                <a:lnTo>
                  <a:pt x="1698724" y="1086520"/>
                </a:lnTo>
                <a:cubicBezTo>
                  <a:pt x="1698724" y="1085404"/>
                  <a:pt x="1699394" y="1084846"/>
                  <a:pt x="1700733" y="1084846"/>
                </a:cubicBezTo>
                <a:lnTo>
                  <a:pt x="1700733" y="1067767"/>
                </a:lnTo>
                <a:cubicBezTo>
                  <a:pt x="1699394" y="1067767"/>
                  <a:pt x="1698724" y="1067209"/>
                  <a:pt x="1698724" y="1066093"/>
                </a:cubicBezTo>
                <a:lnTo>
                  <a:pt x="1698724" y="1042653"/>
                </a:lnTo>
                <a:cubicBezTo>
                  <a:pt x="1698724" y="1041537"/>
                  <a:pt x="1699394" y="1040978"/>
                  <a:pt x="1700733" y="1040978"/>
                </a:cubicBezTo>
                <a:lnTo>
                  <a:pt x="1700733" y="1037630"/>
                </a:lnTo>
                <a:cubicBezTo>
                  <a:pt x="1699394" y="1037630"/>
                  <a:pt x="1698724" y="1037072"/>
                  <a:pt x="1698724" y="1035955"/>
                </a:cubicBezTo>
                <a:lnTo>
                  <a:pt x="1698724" y="1029593"/>
                </a:lnTo>
                <a:cubicBezTo>
                  <a:pt x="1697384" y="1029593"/>
                  <a:pt x="1696715" y="1029035"/>
                  <a:pt x="1696715" y="1027919"/>
                </a:cubicBezTo>
                <a:lnTo>
                  <a:pt x="1696715" y="1022226"/>
                </a:lnTo>
                <a:cubicBezTo>
                  <a:pt x="1699617" y="1017315"/>
                  <a:pt x="1701626" y="1014859"/>
                  <a:pt x="1702742" y="1014859"/>
                </a:cubicBezTo>
                <a:lnTo>
                  <a:pt x="1702742" y="1002469"/>
                </a:lnTo>
                <a:cubicBezTo>
                  <a:pt x="1701626" y="1002469"/>
                  <a:pt x="1700510" y="1001130"/>
                  <a:pt x="1699394" y="998451"/>
                </a:cubicBezTo>
                <a:cubicBezTo>
                  <a:pt x="1698947" y="998451"/>
                  <a:pt x="1698724" y="998228"/>
                  <a:pt x="1698724" y="997781"/>
                </a:cubicBezTo>
                <a:lnTo>
                  <a:pt x="1698724" y="993763"/>
                </a:lnTo>
                <a:cubicBezTo>
                  <a:pt x="1697384" y="993763"/>
                  <a:pt x="1696715" y="993205"/>
                  <a:pt x="1696715" y="992088"/>
                </a:cubicBezTo>
                <a:lnTo>
                  <a:pt x="1696715" y="989744"/>
                </a:lnTo>
                <a:lnTo>
                  <a:pt x="1700063" y="984721"/>
                </a:lnTo>
                <a:lnTo>
                  <a:pt x="1700733" y="984721"/>
                </a:lnTo>
                <a:lnTo>
                  <a:pt x="1700733" y="979029"/>
                </a:lnTo>
                <a:cubicBezTo>
                  <a:pt x="1699617" y="979029"/>
                  <a:pt x="1698724" y="977913"/>
                  <a:pt x="1698054" y="975680"/>
                </a:cubicBezTo>
                <a:cubicBezTo>
                  <a:pt x="1697161" y="975680"/>
                  <a:pt x="1696715" y="975122"/>
                  <a:pt x="1696715" y="974006"/>
                </a:cubicBezTo>
                <a:lnTo>
                  <a:pt x="1696715" y="956928"/>
                </a:lnTo>
                <a:cubicBezTo>
                  <a:pt x="1696715" y="955812"/>
                  <a:pt x="1697384" y="955253"/>
                  <a:pt x="1698724" y="955253"/>
                </a:cubicBezTo>
                <a:lnTo>
                  <a:pt x="1698724" y="951235"/>
                </a:lnTo>
                <a:cubicBezTo>
                  <a:pt x="1698724" y="950119"/>
                  <a:pt x="1699394" y="949561"/>
                  <a:pt x="1700733" y="949561"/>
                </a:cubicBezTo>
                <a:lnTo>
                  <a:pt x="1700733" y="943868"/>
                </a:lnTo>
                <a:cubicBezTo>
                  <a:pt x="1698054" y="943868"/>
                  <a:pt x="1696715" y="943310"/>
                  <a:pt x="1696715" y="942194"/>
                </a:cubicBezTo>
                <a:lnTo>
                  <a:pt x="1696715" y="933487"/>
                </a:lnTo>
                <a:cubicBezTo>
                  <a:pt x="1696715" y="932371"/>
                  <a:pt x="1697384" y="931813"/>
                  <a:pt x="1698724" y="931813"/>
                </a:cubicBezTo>
                <a:lnTo>
                  <a:pt x="1698724" y="929469"/>
                </a:lnTo>
                <a:cubicBezTo>
                  <a:pt x="1697384" y="929469"/>
                  <a:pt x="1696715" y="928911"/>
                  <a:pt x="1696715" y="927795"/>
                </a:cubicBezTo>
                <a:lnTo>
                  <a:pt x="1696715" y="922102"/>
                </a:lnTo>
                <a:cubicBezTo>
                  <a:pt x="1696715" y="920986"/>
                  <a:pt x="1697384" y="920428"/>
                  <a:pt x="1698724" y="920428"/>
                </a:cubicBezTo>
                <a:lnTo>
                  <a:pt x="1698724" y="915405"/>
                </a:lnTo>
                <a:cubicBezTo>
                  <a:pt x="1698724" y="914288"/>
                  <a:pt x="1699394" y="913730"/>
                  <a:pt x="1700733" y="913730"/>
                </a:cubicBezTo>
                <a:lnTo>
                  <a:pt x="1700733" y="902345"/>
                </a:lnTo>
                <a:lnTo>
                  <a:pt x="1696045" y="902345"/>
                </a:lnTo>
                <a:cubicBezTo>
                  <a:pt x="1695152" y="902345"/>
                  <a:pt x="1694706" y="901787"/>
                  <a:pt x="1694706" y="900671"/>
                </a:cubicBezTo>
                <a:lnTo>
                  <a:pt x="1694706" y="893304"/>
                </a:lnTo>
                <a:lnTo>
                  <a:pt x="1692696" y="893304"/>
                </a:lnTo>
                <a:lnTo>
                  <a:pt x="1692696" y="921097"/>
                </a:lnTo>
                <a:cubicBezTo>
                  <a:pt x="1692696" y="922214"/>
                  <a:pt x="1692027" y="922772"/>
                  <a:pt x="1690687" y="922772"/>
                </a:cubicBezTo>
                <a:lnTo>
                  <a:pt x="1690687" y="933487"/>
                </a:lnTo>
                <a:cubicBezTo>
                  <a:pt x="1690687" y="934604"/>
                  <a:pt x="1689794" y="935162"/>
                  <a:pt x="1688008" y="935162"/>
                </a:cubicBezTo>
                <a:lnTo>
                  <a:pt x="1688008" y="939180"/>
                </a:lnTo>
                <a:cubicBezTo>
                  <a:pt x="1688008" y="940296"/>
                  <a:pt x="1687339" y="940854"/>
                  <a:pt x="1685999" y="940854"/>
                </a:cubicBezTo>
                <a:lnTo>
                  <a:pt x="1685999" y="955253"/>
                </a:lnTo>
                <a:lnTo>
                  <a:pt x="1690687" y="955253"/>
                </a:lnTo>
                <a:lnTo>
                  <a:pt x="1690687" y="951235"/>
                </a:lnTo>
                <a:cubicBezTo>
                  <a:pt x="1690910" y="950119"/>
                  <a:pt x="1691357" y="949561"/>
                  <a:pt x="1692027" y="949561"/>
                </a:cubicBezTo>
                <a:lnTo>
                  <a:pt x="1692696" y="951235"/>
                </a:lnTo>
                <a:lnTo>
                  <a:pt x="1692696" y="958602"/>
                </a:lnTo>
                <a:cubicBezTo>
                  <a:pt x="1694036" y="958602"/>
                  <a:pt x="1694706" y="959160"/>
                  <a:pt x="1694706" y="960276"/>
                </a:cubicBezTo>
                <a:lnTo>
                  <a:pt x="1694706" y="962620"/>
                </a:lnTo>
                <a:cubicBezTo>
                  <a:pt x="1694706" y="963737"/>
                  <a:pt x="1694036" y="964295"/>
                  <a:pt x="1692696" y="964295"/>
                </a:cubicBezTo>
                <a:lnTo>
                  <a:pt x="1692696" y="971662"/>
                </a:lnTo>
                <a:cubicBezTo>
                  <a:pt x="1692696" y="972778"/>
                  <a:pt x="1692027" y="973336"/>
                  <a:pt x="1690687" y="973336"/>
                </a:cubicBezTo>
                <a:lnTo>
                  <a:pt x="1690687" y="988070"/>
                </a:lnTo>
                <a:cubicBezTo>
                  <a:pt x="1692027" y="988070"/>
                  <a:pt x="1692696" y="988628"/>
                  <a:pt x="1692696" y="989744"/>
                </a:cubicBezTo>
                <a:lnTo>
                  <a:pt x="1692696" y="1005818"/>
                </a:lnTo>
                <a:cubicBezTo>
                  <a:pt x="1694036" y="1005818"/>
                  <a:pt x="1694706" y="1006376"/>
                  <a:pt x="1694706" y="1007492"/>
                </a:cubicBezTo>
                <a:lnTo>
                  <a:pt x="1694706" y="1013185"/>
                </a:lnTo>
                <a:cubicBezTo>
                  <a:pt x="1694706" y="1014301"/>
                  <a:pt x="1694036" y="1014859"/>
                  <a:pt x="1692696" y="1014859"/>
                </a:cubicBezTo>
                <a:lnTo>
                  <a:pt x="1692696" y="1022896"/>
                </a:lnTo>
                <a:cubicBezTo>
                  <a:pt x="1694036" y="1022896"/>
                  <a:pt x="1694706" y="1023454"/>
                  <a:pt x="1694706" y="1024570"/>
                </a:cubicBezTo>
                <a:lnTo>
                  <a:pt x="1694706" y="1044997"/>
                </a:lnTo>
                <a:cubicBezTo>
                  <a:pt x="1694706" y="1046113"/>
                  <a:pt x="1694036" y="1046671"/>
                  <a:pt x="1692696" y="1046671"/>
                </a:cubicBezTo>
                <a:lnTo>
                  <a:pt x="1692696" y="1058726"/>
                </a:lnTo>
                <a:cubicBezTo>
                  <a:pt x="1694036" y="1058726"/>
                  <a:pt x="1694706" y="1059284"/>
                  <a:pt x="1694706" y="1060400"/>
                </a:cubicBezTo>
                <a:lnTo>
                  <a:pt x="1694706" y="1067767"/>
                </a:lnTo>
                <a:cubicBezTo>
                  <a:pt x="1696045" y="1067767"/>
                  <a:pt x="1696715" y="1068326"/>
                  <a:pt x="1696715" y="1069442"/>
                </a:cubicBezTo>
                <a:lnTo>
                  <a:pt x="1696715" y="1095561"/>
                </a:lnTo>
                <a:cubicBezTo>
                  <a:pt x="1696715" y="1096677"/>
                  <a:pt x="1696045" y="1097235"/>
                  <a:pt x="1694706" y="1097235"/>
                </a:cubicBezTo>
                <a:lnTo>
                  <a:pt x="1694706" y="1100249"/>
                </a:lnTo>
                <a:cubicBezTo>
                  <a:pt x="1696045" y="1100249"/>
                  <a:pt x="1696715" y="1100807"/>
                  <a:pt x="1696715" y="1101924"/>
                </a:cubicBezTo>
                <a:cubicBezTo>
                  <a:pt x="1695822" y="1102593"/>
                  <a:pt x="1695152" y="1102928"/>
                  <a:pt x="1694706" y="1102928"/>
                </a:cubicBezTo>
                <a:lnTo>
                  <a:pt x="1694706" y="1129047"/>
                </a:lnTo>
                <a:lnTo>
                  <a:pt x="1694036" y="1129047"/>
                </a:lnTo>
                <a:cubicBezTo>
                  <a:pt x="1693366" y="1128824"/>
                  <a:pt x="1685106" y="1103821"/>
                  <a:pt x="1669256" y="1054038"/>
                </a:cubicBezTo>
                <a:cubicBezTo>
                  <a:pt x="1656531" y="1011622"/>
                  <a:pt x="1649387" y="990414"/>
                  <a:pt x="1647825" y="990414"/>
                </a:cubicBezTo>
                <a:cubicBezTo>
                  <a:pt x="1629965" y="982824"/>
                  <a:pt x="1621036" y="978247"/>
                  <a:pt x="1621036" y="976685"/>
                </a:cubicBezTo>
                <a:cubicBezTo>
                  <a:pt x="1621929" y="976015"/>
                  <a:pt x="1622598" y="975680"/>
                  <a:pt x="1623045" y="975680"/>
                </a:cubicBezTo>
                <a:lnTo>
                  <a:pt x="1623045" y="971662"/>
                </a:lnTo>
                <a:cubicBezTo>
                  <a:pt x="1623045" y="970546"/>
                  <a:pt x="1623715" y="969987"/>
                  <a:pt x="1625054" y="969987"/>
                </a:cubicBezTo>
                <a:lnTo>
                  <a:pt x="1625054" y="967643"/>
                </a:lnTo>
                <a:cubicBezTo>
                  <a:pt x="1623715" y="967643"/>
                  <a:pt x="1623045" y="967085"/>
                  <a:pt x="1623045" y="965969"/>
                </a:cubicBezTo>
                <a:cubicBezTo>
                  <a:pt x="1623045" y="964853"/>
                  <a:pt x="1623715" y="964295"/>
                  <a:pt x="1625054" y="964295"/>
                </a:cubicBezTo>
                <a:lnTo>
                  <a:pt x="1625054" y="958602"/>
                </a:lnTo>
                <a:lnTo>
                  <a:pt x="1621036" y="958602"/>
                </a:lnTo>
                <a:cubicBezTo>
                  <a:pt x="1621036" y="960165"/>
                  <a:pt x="1620366" y="960946"/>
                  <a:pt x="1619026" y="960946"/>
                </a:cubicBezTo>
                <a:lnTo>
                  <a:pt x="1619026" y="971662"/>
                </a:lnTo>
                <a:lnTo>
                  <a:pt x="1616348" y="975680"/>
                </a:lnTo>
                <a:cubicBezTo>
                  <a:pt x="1548035" y="941971"/>
                  <a:pt x="1513210" y="925116"/>
                  <a:pt x="1511870" y="925116"/>
                </a:cubicBezTo>
                <a:cubicBezTo>
                  <a:pt x="1494904" y="945208"/>
                  <a:pt x="1485974" y="955253"/>
                  <a:pt x="1485081" y="955253"/>
                </a:cubicBezTo>
                <a:lnTo>
                  <a:pt x="1483742" y="955253"/>
                </a:lnTo>
                <a:cubicBezTo>
                  <a:pt x="1482849" y="955253"/>
                  <a:pt x="1482402" y="954249"/>
                  <a:pt x="1482402" y="952240"/>
                </a:cubicBezTo>
                <a:lnTo>
                  <a:pt x="1480393" y="952240"/>
                </a:lnTo>
                <a:lnTo>
                  <a:pt x="1480393" y="960946"/>
                </a:lnTo>
                <a:cubicBezTo>
                  <a:pt x="1426815" y="1022114"/>
                  <a:pt x="1400026" y="1053145"/>
                  <a:pt x="1400026" y="1054038"/>
                </a:cubicBezTo>
                <a:cubicBezTo>
                  <a:pt x="1413421" y="1177268"/>
                  <a:pt x="1421011" y="1242678"/>
                  <a:pt x="1422797" y="1250268"/>
                </a:cubicBezTo>
                <a:cubicBezTo>
                  <a:pt x="1454274" y="1266788"/>
                  <a:pt x="1471463" y="1276276"/>
                  <a:pt x="1474366" y="1278731"/>
                </a:cubicBezTo>
                <a:lnTo>
                  <a:pt x="1474366" y="1279736"/>
                </a:lnTo>
                <a:lnTo>
                  <a:pt x="1472356" y="1279736"/>
                </a:lnTo>
                <a:lnTo>
                  <a:pt x="1472356" y="1282750"/>
                </a:lnTo>
                <a:lnTo>
                  <a:pt x="1474366" y="1282750"/>
                </a:lnTo>
                <a:lnTo>
                  <a:pt x="1474366" y="1279736"/>
                </a:lnTo>
                <a:lnTo>
                  <a:pt x="1476375" y="1279736"/>
                </a:lnTo>
                <a:cubicBezTo>
                  <a:pt x="1479054" y="1279959"/>
                  <a:pt x="1480393" y="1280741"/>
                  <a:pt x="1480393" y="1282080"/>
                </a:cubicBezTo>
                <a:cubicBezTo>
                  <a:pt x="1479723" y="1282080"/>
                  <a:pt x="1478607" y="1283419"/>
                  <a:pt x="1477045" y="1286098"/>
                </a:cubicBezTo>
                <a:lnTo>
                  <a:pt x="1476375" y="1286098"/>
                </a:lnTo>
                <a:lnTo>
                  <a:pt x="1476375" y="1291791"/>
                </a:lnTo>
                <a:lnTo>
                  <a:pt x="1480393" y="1291791"/>
                </a:lnTo>
                <a:cubicBezTo>
                  <a:pt x="1480393" y="1290005"/>
                  <a:pt x="1481733" y="1287884"/>
                  <a:pt x="1484412" y="1285429"/>
                </a:cubicBezTo>
                <a:lnTo>
                  <a:pt x="1484412" y="1283754"/>
                </a:lnTo>
                <a:cubicBezTo>
                  <a:pt x="1488653" y="1285317"/>
                  <a:pt x="1511870" y="1297484"/>
                  <a:pt x="1554063" y="1320254"/>
                </a:cubicBezTo>
                <a:cubicBezTo>
                  <a:pt x="1590675" y="1296367"/>
                  <a:pt x="1610990" y="1283643"/>
                  <a:pt x="1615008" y="1282080"/>
                </a:cubicBezTo>
                <a:lnTo>
                  <a:pt x="1615008" y="1291791"/>
                </a:lnTo>
                <a:cubicBezTo>
                  <a:pt x="1616348" y="1291791"/>
                  <a:pt x="1617017" y="1292349"/>
                  <a:pt x="1617017" y="1293465"/>
                </a:cubicBezTo>
                <a:lnTo>
                  <a:pt x="1617017" y="1322933"/>
                </a:lnTo>
                <a:cubicBezTo>
                  <a:pt x="1617017" y="1323826"/>
                  <a:pt x="1616348" y="1324273"/>
                  <a:pt x="1615008" y="1324273"/>
                </a:cubicBezTo>
                <a:lnTo>
                  <a:pt x="1615008" y="1326952"/>
                </a:lnTo>
                <a:cubicBezTo>
                  <a:pt x="1616124" y="1326952"/>
                  <a:pt x="1617017" y="1327956"/>
                  <a:pt x="1617687" y="1329965"/>
                </a:cubicBezTo>
                <a:cubicBezTo>
                  <a:pt x="1618580" y="1330189"/>
                  <a:pt x="1619026" y="1330747"/>
                  <a:pt x="1619026" y="1331640"/>
                </a:cubicBezTo>
                <a:lnTo>
                  <a:pt x="1619026" y="1341686"/>
                </a:lnTo>
                <a:lnTo>
                  <a:pt x="1621036" y="1341686"/>
                </a:lnTo>
                <a:lnTo>
                  <a:pt x="1621036" y="1325947"/>
                </a:lnTo>
                <a:cubicBezTo>
                  <a:pt x="1621036" y="1324831"/>
                  <a:pt x="1621705" y="1324273"/>
                  <a:pt x="1623045" y="1324273"/>
                </a:cubicBezTo>
                <a:lnTo>
                  <a:pt x="1623045" y="1321259"/>
                </a:lnTo>
                <a:cubicBezTo>
                  <a:pt x="1620366" y="1321259"/>
                  <a:pt x="1619026" y="1320701"/>
                  <a:pt x="1619026" y="1319585"/>
                </a:cubicBezTo>
                <a:lnTo>
                  <a:pt x="1619026" y="1313892"/>
                </a:lnTo>
                <a:cubicBezTo>
                  <a:pt x="1620589" y="1311213"/>
                  <a:pt x="1621929" y="1309874"/>
                  <a:pt x="1623045" y="1309874"/>
                </a:cubicBezTo>
                <a:lnTo>
                  <a:pt x="1623045" y="1279736"/>
                </a:lnTo>
                <a:cubicBezTo>
                  <a:pt x="1621705" y="1279736"/>
                  <a:pt x="1621036" y="1279178"/>
                  <a:pt x="1621036" y="1278062"/>
                </a:cubicBezTo>
                <a:cubicBezTo>
                  <a:pt x="1647378" y="1260649"/>
                  <a:pt x="1660549" y="1251607"/>
                  <a:pt x="1660549" y="1250938"/>
                </a:cubicBezTo>
                <a:cubicBezTo>
                  <a:pt x="1673721" y="1206736"/>
                  <a:pt x="1681311" y="1182849"/>
                  <a:pt x="1683320" y="1179277"/>
                </a:cubicBezTo>
                <a:lnTo>
                  <a:pt x="1683990" y="1179277"/>
                </a:lnTo>
                <a:cubicBezTo>
                  <a:pt x="1683990" y="1178161"/>
                  <a:pt x="1683767" y="1177156"/>
                  <a:pt x="1683320" y="1176263"/>
                </a:cubicBezTo>
                <a:cubicBezTo>
                  <a:pt x="1687339" y="1163762"/>
                  <a:pt x="1690687" y="1152600"/>
                  <a:pt x="1693366" y="1142777"/>
                </a:cubicBezTo>
                <a:lnTo>
                  <a:pt x="1694706" y="1142777"/>
                </a:lnTo>
                <a:lnTo>
                  <a:pt x="1694706" y="1151818"/>
                </a:lnTo>
                <a:cubicBezTo>
                  <a:pt x="1694706" y="1152934"/>
                  <a:pt x="1694036" y="1153492"/>
                  <a:pt x="1692696" y="1153492"/>
                </a:cubicBezTo>
                <a:lnTo>
                  <a:pt x="1692696" y="1160525"/>
                </a:lnTo>
                <a:cubicBezTo>
                  <a:pt x="1692696" y="1161641"/>
                  <a:pt x="1692027" y="1162199"/>
                  <a:pt x="1690687" y="1162199"/>
                </a:cubicBezTo>
                <a:lnTo>
                  <a:pt x="1690687" y="1166217"/>
                </a:lnTo>
                <a:cubicBezTo>
                  <a:pt x="1690687" y="1167334"/>
                  <a:pt x="1689794" y="1167892"/>
                  <a:pt x="1688008" y="1167892"/>
                </a:cubicBezTo>
                <a:lnTo>
                  <a:pt x="1688008" y="1176933"/>
                </a:lnTo>
                <a:lnTo>
                  <a:pt x="1690687" y="1176933"/>
                </a:lnTo>
                <a:lnTo>
                  <a:pt x="1690687" y="1171910"/>
                </a:lnTo>
                <a:cubicBezTo>
                  <a:pt x="1690687" y="1171017"/>
                  <a:pt x="1691357" y="1170571"/>
                  <a:pt x="1692696" y="1170571"/>
                </a:cubicBezTo>
                <a:lnTo>
                  <a:pt x="1692696" y="1166217"/>
                </a:lnTo>
                <a:cubicBezTo>
                  <a:pt x="1692920" y="1165324"/>
                  <a:pt x="1693366" y="1164878"/>
                  <a:pt x="1694036" y="1164878"/>
                </a:cubicBezTo>
                <a:cubicBezTo>
                  <a:pt x="1694036" y="1165548"/>
                  <a:pt x="1694929" y="1167110"/>
                  <a:pt x="1696715" y="1169566"/>
                </a:cubicBezTo>
                <a:lnTo>
                  <a:pt x="1696715" y="1171910"/>
                </a:lnTo>
                <a:cubicBezTo>
                  <a:pt x="1696715" y="1173026"/>
                  <a:pt x="1696045" y="1173584"/>
                  <a:pt x="1694706" y="1173584"/>
                </a:cubicBezTo>
                <a:lnTo>
                  <a:pt x="1694706" y="1185974"/>
                </a:lnTo>
                <a:cubicBezTo>
                  <a:pt x="1696045" y="1185974"/>
                  <a:pt x="1696715" y="1186532"/>
                  <a:pt x="1696715" y="1187649"/>
                </a:cubicBezTo>
                <a:lnTo>
                  <a:pt x="1696715" y="1192337"/>
                </a:lnTo>
                <a:cubicBezTo>
                  <a:pt x="1696715" y="1193453"/>
                  <a:pt x="1696045" y="1194011"/>
                  <a:pt x="1694706" y="1194011"/>
                </a:cubicBezTo>
                <a:lnTo>
                  <a:pt x="1694706" y="1215107"/>
                </a:lnTo>
                <a:cubicBezTo>
                  <a:pt x="1696045" y="1215107"/>
                  <a:pt x="1696715" y="1215665"/>
                  <a:pt x="1696715" y="1216782"/>
                </a:cubicBezTo>
                <a:lnTo>
                  <a:pt x="1696715" y="1219461"/>
                </a:lnTo>
                <a:cubicBezTo>
                  <a:pt x="1696715" y="1220354"/>
                  <a:pt x="1696045" y="1220800"/>
                  <a:pt x="1694706" y="1220800"/>
                </a:cubicBezTo>
                <a:lnTo>
                  <a:pt x="1694706" y="1228167"/>
                </a:lnTo>
                <a:cubicBezTo>
                  <a:pt x="1694706" y="1229283"/>
                  <a:pt x="1694036" y="1229841"/>
                  <a:pt x="1692696" y="1229841"/>
                </a:cubicBezTo>
                <a:lnTo>
                  <a:pt x="1692696" y="1232520"/>
                </a:lnTo>
                <a:cubicBezTo>
                  <a:pt x="1694036" y="1232520"/>
                  <a:pt x="1694706" y="1232967"/>
                  <a:pt x="1694706" y="1233860"/>
                </a:cubicBezTo>
                <a:lnTo>
                  <a:pt x="1694706" y="1259309"/>
                </a:lnTo>
                <a:cubicBezTo>
                  <a:pt x="1696045" y="1259309"/>
                  <a:pt x="1696715" y="1259867"/>
                  <a:pt x="1696715" y="1260984"/>
                </a:cubicBezTo>
                <a:lnTo>
                  <a:pt x="1696715" y="1263328"/>
                </a:lnTo>
                <a:cubicBezTo>
                  <a:pt x="1696715" y="1264444"/>
                  <a:pt x="1696045" y="1265002"/>
                  <a:pt x="1694706" y="1265002"/>
                </a:cubicBezTo>
                <a:lnTo>
                  <a:pt x="1694706" y="1291791"/>
                </a:lnTo>
                <a:lnTo>
                  <a:pt x="1692696" y="1291791"/>
                </a:lnTo>
                <a:lnTo>
                  <a:pt x="1692696" y="1300832"/>
                </a:lnTo>
                <a:cubicBezTo>
                  <a:pt x="1695375" y="1300832"/>
                  <a:pt x="1696715" y="1301390"/>
                  <a:pt x="1696715" y="1302507"/>
                </a:cubicBezTo>
                <a:lnTo>
                  <a:pt x="1696715" y="1319585"/>
                </a:lnTo>
                <a:cubicBezTo>
                  <a:pt x="1693589" y="1324496"/>
                  <a:pt x="1677293" y="1338337"/>
                  <a:pt x="1647825" y="1361108"/>
                </a:cubicBezTo>
                <a:cubicBezTo>
                  <a:pt x="1647825" y="1361777"/>
                  <a:pt x="1641351" y="1367247"/>
                  <a:pt x="1628403" y="1377516"/>
                </a:cubicBezTo>
                <a:lnTo>
                  <a:pt x="1627063" y="1377516"/>
                </a:lnTo>
                <a:lnTo>
                  <a:pt x="1627063" y="1374167"/>
                </a:lnTo>
                <a:lnTo>
                  <a:pt x="1625054" y="1374167"/>
                </a:lnTo>
                <a:cubicBezTo>
                  <a:pt x="1625054" y="1376400"/>
                  <a:pt x="1624607" y="1377516"/>
                  <a:pt x="1623715" y="1377516"/>
                </a:cubicBezTo>
                <a:lnTo>
                  <a:pt x="1620366" y="1377516"/>
                </a:lnTo>
                <a:cubicBezTo>
                  <a:pt x="1619473" y="1377516"/>
                  <a:pt x="1619026" y="1376958"/>
                  <a:pt x="1619026" y="1375842"/>
                </a:cubicBezTo>
                <a:lnTo>
                  <a:pt x="1619026" y="1371823"/>
                </a:lnTo>
                <a:lnTo>
                  <a:pt x="1615008" y="1371823"/>
                </a:lnTo>
                <a:lnTo>
                  <a:pt x="1615008" y="1387227"/>
                </a:lnTo>
                <a:cubicBezTo>
                  <a:pt x="1614785" y="1387897"/>
                  <a:pt x="1611883" y="1390799"/>
                  <a:pt x="1606302" y="1395934"/>
                </a:cubicBezTo>
                <a:cubicBezTo>
                  <a:pt x="1590005" y="1392138"/>
                  <a:pt x="1580629" y="1389794"/>
                  <a:pt x="1578173" y="1388901"/>
                </a:cubicBezTo>
                <a:lnTo>
                  <a:pt x="1578173" y="1386222"/>
                </a:lnTo>
                <a:lnTo>
                  <a:pt x="1572815" y="1386222"/>
                </a:lnTo>
                <a:cubicBezTo>
                  <a:pt x="1571922" y="1386446"/>
                  <a:pt x="1571476" y="1387004"/>
                  <a:pt x="1571476" y="1387897"/>
                </a:cubicBezTo>
                <a:cubicBezTo>
                  <a:pt x="1511870" y="1373833"/>
                  <a:pt x="1480170" y="1366019"/>
                  <a:pt x="1476375" y="1364456"/>
                </a:cubicBezTo>
                <a:lnTo>
                  <a:pt x="1476375" y="1357089"/>
                </a:lnTo>
                <a:cubicBezTo>
                  <a:pt x="1475035" y="1357089"/>
                  <a:pt x="1474366" y="1356531"/>
                  <a:pt x="1474366" y="1355415"/>
                </a:cubicBezTo>
                <a:cubicBezTo>
                  <a:pt x="1477268" y="1350504"/>
                  <a:pt x="1479277" y="1348048"/>
                  <a:pt x="1480393" y="1348048"/>
                </a:cubicBezTo>
                <a:lnTo>
                  <a:pt x="1480393" y="1337332"/>
                </a:lnTo>
                <a:cubicBezTo>
                  <a:pt x="1480393" y="1336216"/>
                  <a:pt x="1481063" y="1335658"/>
                  <a:pt x="1482402" y="1335658"/>
                </a:cubicBezTo>
                <a:lnTo>
                  <a:pt x="1482402" y="1331640"/>
                </a:lnTo>
                <a:cubicBezTo>
                  <a:pt x="1482402" y="1330524"/>
                  <a:pt x="1483072" y="1329965"/>
                  <a:pt x="1484412" y="1329965"/>
                </a:cubicBezTo>
                <a:lnTo>
                  <a:pt x="1484412" y="1324273"/>
                </a:lnTo>
                <a:cubicBezTo>
                  <a:pt x="1483072" y="1324273"/>
                  <a:pt x="1482402" y="1323826"/>
                  <a:pt x="1482402" y="1322933"/>
                </a:cubicBezTo>
                <a:lnTo>
                  <a:pt x="1482402" y="1315566"/>
                </a:lnTo>
                <a:cubicBezTo>
                  <a:pt x="1479723" y="1315566"/>
                  <a:pt x="1478384" y="1315008"/>
                  <a:pt x="1478384" y="1313892"/>
                </a:cubicBezTo>
                <a:lnTo>
                  <a:pt x="1478384" y="1308199"/>
                </a:lnTo>
                <a:cubicBezTo>
                  <a:pt x="1478607" y="1307083"/>
                  <a:pt x="1479054" y="1306525"/>
                  <a:pt x="1479723" y="1306525"/>
                </a:cubicBezTo>
                <a:lnTo>
                  <a:pt x="1484412" y="1306525"/>
                </a:lnTo>
                <a:lnTo>
                  <a:pt x="1484412" y="1303176"/>
                </a:lnTo>
                <a:cubicBezTo>
                  <a:pt x="1483072" y="1303176"/>
                  <a:pt x="1482402" y="1302618"/>
                  <a:pt x="1482402" y="1301502"/>
                </a:cubicBezTo>
                <a:lnTo>
                  <a:pt x="1482402" y="1297484"/>
                </a:lnTo>
                <a:cubicBezTo>
                  <a:pt x="1481063" y="1297484"/>
                  <a:pt x="1480393" y="1296367"/>
                  <a:pt x="1480393" y="1294135"/>
                </a:cubicBezTo>
                <a:lnTo>
                  <a:pt x="1478384" y="1294135"/>
                </a:lnTo>
                <a:cubicBezTo>
                  <a:pt x="1478384" y="1296367"/>
                  <a:pt x="1477714" y="1297484"/>
                  <a:pt x="1476375" y="1297484"/>
                </a:cubicBezTo>
                <a:lnTo>
                  <a:pt x="1476375" y="1301502"/>
                </a:lnTo>
                <a:cubicBezTo>
                  <a:pt x="1476375" y="1302618"/>
                  <a:pt x="1475928" y="1303176"/>
                  <a:pt x="1475035" y="1303176"/>
                </a:cubicBezTo>
                <a:cubicBezTo>
                  <a:pt x="1474589" y="1302060"/>
                  <a:pt x="1474366" y="1301279"/>
                  <a:pt x="1474366" y="1300832"/>
                </a:cubicBezTo>
                <a:lnTo>
                  <a:pt x="1472356" y="1300832"/>
                </a:lnTo>
                <a:lnTo>
                  <a:pt x="1472356" y="1310543"/>
                </a:lnTo>
                <a:cubicBezTo>
                  <a:pt x="1472356" y="1311660"/>
                  <a:pt x="1471687" y="1312218"/>
                  <a:pt x="1470347" y="1312218"/>
                </a:cubicBezTo>
                <a:lnTo>
                  <a:pt x="1470347" y="1321259"/>
                </a:lnTo>
                <a:lnTo>
                  <a:pt x="1472356" y="1321259"/>
                </a:lnTo>
                <a:cubicBezTo>
                  <a:pt x="1472356" y="1319027"/>
                  <a:pt x="1472803" y="1317910"/>
                  <a:pt x="1473696" y="1317910"/>
                </a:cubicBezTo>
                <a:lnTo>
                  <a:pt x="1474366" y="1317910"/>
                </a:lnTo>
                <a:lnTo>
                  <a:pt x="1474366" y="1325277"/>
                </a:lnTo>
                <a:cubicBezTo>
                  <a:pt x="1474366" y="1326394"/>
                  <a:pt x="1473026" y="1326952"/>
                  <a:pt x="1470347" y="1326952"/>
                </a:cubicBezTo>
                <a:lnTo>
                  <a:pt x="1470347" y="1344699"/>
                </a:lnTo>
                <a:lnTo>
                  <a:pt x="1472356" y="1344699"/>
                </a:lnTo>
                <a:lnTo>
                  <a:pt x="1472356" y="1362782"/>
                </a:lnTo>
                <a:lnTo>
                  <a:pt x="1471687" y="1364456"/>
                </a:lnTo>
                <a:lnTo>
                  <a:pt x="1308273" y="1325277"/>
                </a:lnTo>
                <a:cubicBezTo>
                  <a:pt x="1296218" y="1300721"/>
                  <a:pt x="1290191" y="1287661"/>
                  <a:pt x="1290191" y="1286098"/>
                </a:cubicBezTo>
                <a:lnTo>
                  <a:pt x="1290191" y="1281075"/>
                </a:lnTo>
                <a:cubicBezTo>
                  <a:pt x="1290191" y="1280182"/>
                  <a:pt x="1291084" y="1279736"/>
                  <a:pt x="1292870" y="1279736"/>
                </a:cubicBezTo>
                <a:lnTo>
                  <a:pt x="1292870" y="1274043"/>
                </a:lnTo>
                <a:cubicBezTo>
                  <a:pt x="1291084" y="1274043"/>
                  <a:pt x="1290191" y="1273485"/>
                  <a:pt x="1290191" y="1272369"/>
                </a:cubicBezTo>
                <a:lnTo>
                  <a:pt x="1290191" y="1263997"/>
                </a:lnTo>
                <a:cubicBezTo>
                  <a:pt x="1290191" y="1263104"/>
                  <a:pt x="1291084" y="1262658"/>
                  <a:pt x="1292870" y="1262658"/>
                </a:cubicBezTo>
                <a:lnTo>
                  <a:pt x="1292870" y="1231516"/>
                </a:lnTo>
                <a:cubicBezTo>
                  <a:pt x="1292870" y="1230399"/>
                  <a:pt x="1293539" y="1229841"/>
                  <a:pt x="1294879" y="1229841"/>
                </a:cubicBezTo>
                <a:lnTo>
                  <a:pt x="1294879" y="1199034"/>
                </a:lnTo>
                <a:cubicBezTo>
                  <a:pt x="1294879" y="1197918"/>
                  <a:pt x="1295549" y="1197360"/>
                  <a:pt x="1296888" y="1197360"/>
                </a:cubicBezTo>
                <a:lnTo>
                  <a:pt x="1296888" y="1191667"/>
                </a:lnTo>
                <a:cubicBezTo>
                  <a:pt x="1295549" y="1191667"/>
                  <a:pt x="1294879" y="1191109"/>
                  <a:pt x="1294879" y="1189993"/>
                </a:cubicBezTo>
                <a:lnTo>
                  <a:pt x="1294879" y="1151818"/>
                </a:lnTo>
                <a:cubicBezTo>
                  <a:pt x="1294879" y="1150702"/>
                  <a:pt x="1295549" y="1150144"/>
                  <a:pt x="1296888" y="1150144"/>
                </a:cubicBezTo>
                <a:lnTo>
                  <a:pt x="1296888" y="1141103"/>
                </a:lnTo>
                <a:cubicBezTo>
                  <a:pt x="1295549" y="1141103"/>
                  <a:pt x="1294879" y="1140544"/>
                  <a:pt x="1294879" y="1139428"/>
                </a:cubicBezTo>
                <a:lnTo>
                  <a:pt x="1294879" y="1131392"/>
                </a:lnTo>
                <a:cubicBezTo>
                  <a:pt x="1294879" y="1130275"/>
                  <a:pt x="1295549" y="1129717"/>
                  <a:pt x="1296888" y="1129717"/>
                </a:cubicBezTo>
                <a:lnTo>
                  <a:pt x="1296888" y="1120676"/>
                </a:lnTo>
                <a:cubicBezTo>
                  <a:pt x="1295549" y="1120676"/>
                  <a:pt x="1294879" y="1120118"/>
                  <a:pt x="1294879" y="1119002"/>
                </a:cubicBezTo>
                <a:lnTo>
                  <a:pt x="1294879" y="1110295"/>
                </a:lnTo>
                <a:cubicBezTo>
                  <a:pt x="1294879" y="1109179"/>
                  <a:pt x="1295549" y="1108621"/>
                  <a:pt x="1296888" y="1108621"/>
                </a:cubicBezTo>
                <a:lnTo>
                  <a:pt x="1296888" y="1100249"/>
                </a:lnTo>
                <a:cubicBezTo>
                  <a:pt x="1295549" y="1100249"/>
                  <a:pt x="1294879" y="1099803"/>
                  <a:pt x="1294879" y="1098910"/>
                </a:cubicBezTo>
                <a:cubicBezTo>
                  <a:pt x="1294879" y="1097794"/>
                  <a:pt x="1295549" y="1097235"/>
                  <a:pt x="1296888" y="1097235"/>
                </a:cubicBezTo>
                <a:lnTo>
                  <a:pt x="1296888" y="1064419"/>
                </a:lnTo>
                <a:cubicBezTo>
                  <a:pt x="1295549" y="1064419"/>
                  <a:pt x="1294879" y="1063861"/>
                  <a:pt x="1294879" y="1062745"/>
                </a:cubicBezTo>
                <a:cubicBezTo>
                  <a:pt x="1296442" y="1060066"/>
                  <a:pt x="1297781" y="1058726"/>
                  <a:pt x="1298897" y="1058726"/>
                </a:cubicBezTo>
                <a:lnTo>
                  <a:pt x="1298897" y="1053034"/>
                </a:lnTo>
                <a:cubicBezTo>
                  <a:pt x="1297558" y="1053034"/>
                  <a:pt x="1296888" y="1052475"/>
                  <a:pt x="1296888" y="1051359"/>
                </a:cubicBezTo>
                <a:lnTo>
                  <a:pt x="1296888" y="1045667"/>
                </a:lnTo>
                <a:cubicBezTo>
                  <a:pt x="1296888" y="1044774"/>
                  <a:pt x="1297558" y="1044327"/>
                  <a:pt x="1298897" y="1044327"/>
                </a:cubicBezTo>
                <a:lnTo>
                  <a:pt x="1298897" y="1037630"/>
                </a:lnTo>
                <a:lnTo>
                  <a:pt x="1296888" y="1037630"/>
                </a:lnTo>
                <a:cubicBezTo>
                  <a:pt x="1296888" y="1039862"/>
                  <a:pt x="1296442" y="1040978"/>
                  <a:pt x="1295549" y="1040978"/>
                </a:cubicBezTo>
                <a:lnTo>
                  <a:pt x="1292870" y="1040978"/>
                </a:lnTo>
                <a:lnTo>
                  <a:pt x="1292870" y="1037630"/>
                </a:lnTo>
                <a:lnTo>
                  <a:pt x="1290191" y="1037630"/>
                </a:lnTo>
                <a:lnTo>
                  <a:pt x="1290191" y="1040978"/>
                </a:lnTo>
                <a:lnTo>
                  <a:pt x="1292870" y="1040978"/>
                </a:lnTo>
                <a:lnTo>
                  <a:pt x="1292870" y="1042653"/>
                </a:lnTo>
                <a:cubicBezTo>
                  <a:pt x="1292870" y="1043769"/>
                  <a:pt x="1291977" y="1044327"/>
                  <a:pt x="1290191" y="1044327"/>
                </a:cubicBezTo>
                <a:lnTo>
                  <a:pt x="1290191" y="1076809"/>
                </a:lnTo>
                <a:cubicBezTo>
                  <a:pt x="1291977" y="1076809"/>
                  <a:pt x="1292870" y="1077367"/>
                  <a:pt x="1292870" y="1078483"/>
                </a:cubicBezTo>
                <a:lnTo>
                  <a:pt x="1292870" y="1089868"/>
                </a:lnTo>
                <a:cubicBezTo>
                  <a:pt x="1292870" y="1090985"/>
                  <a:pt x="1291977" y="1091543"/>
                  <a:pt x="1290191" y="1091543"/>
                </a:cubicBezTo>
                <a:lnTo>
                  <a:pt x="1290191" y="1113309"/>
                </a:lnTo>
                <a:cubicBezTo>
                  <a:pt x="1290191" y="1114425"/>
                  <a:pt x="1289521" y="1114983"/>
                  <a:pt x="1288182" y="1114983"/>
                </a:cubicBezTo>
                <a:lnTo>
                  <a:pt x="1288182" y="1128043"/>
                </a:lnTo>
                <a:cubicBezTo>
                  <a:pt x="1288182" y="1129159"/>
                  <a:pt x="1287512" y="1129717"/>
                  <a:pt x="1286172" y="1129717"/>
                </a:cubicBezTo>
                <a:lnTo>
                  <a:pt x="1286172" y="1135410"/>
                </a:lnTo>
                <a:cubicBezTo>
                  <a:pt x="1287512" y="1135410"/>
                  <a:pt x="1288182" y="1135968"/>
                  <a:pt x="1288182" y="1137084"/>
                </a:cubicBezTo>
                <a:lnTo>
                  <a:pt x="1288182" y="1150144"/>
                </a:lnTo>
                <a:cubicBezTo>
                  <a:pt x="1289521" y="1150144"/>
                  <a:pt x="1290191" y="1150702"/>
                  <a:pt x="1290191" y="1151818"/>
                </a:cubicBezTo>
                <a:lnTo>
                  <a:pt x="1290191" y="1154162"/>
                </a:lnTo>
                <a:cubicBezTo>
                  <a:pt x="1290191" y="1155278"/>
                  <a:pt x="1289521" y="1155837"/>
                  <a:pt x="1288182" y="1155837"/>
                </a:cubicBezTo>
                <a:lnTo>
                  <a:pt x="1288182" y="1164878"/>
                </a:lnTo>
                <a:cubicBezTo>
                  <a:pt x="1289521" y="1164878"/>
                  <a:pt x="1290191" y="1165324"/>
                  <a:pt x="1290191" y="1166217"/>
                </a:cubicBezTo>
                <a:lnTo>
                  <a:pt x="1290191" y="1175259"/>
                </a:lnTo>
                <a:cubicBezTo>
                  <a:pt x="1290191" y="1176375"/>
                  <a:pt x="1289521" y="1176933"/>
                  <a:pt x="1288182" y="1176933"/>
                </a:cubicBezTo>
                <a:lnTo>
                  <a:pt x="1288182" y="1210419"/>
                </a:lnTo>
                <a:cubicBezTo>
                  <a:pt x="1288182" y="1211535"/>
                  <a:pt x="1287512" y="1212094"/>
                  <a:pt x="1286172" y="1212094"/>
                </a:cubicBezTo>
                <a:lnTo>
                  <a:pt x="1286172" y="1229841"/>
                </a:lnTo>
                <a:cubicBezTo>
                  <a:pt x="1287512" y="1229841"/>
                  <a:pt x="1288182" y="1230399"/>
                  <a:pt x="1288182" y="1231516"/>
                </a:cubicBezTo>
                <a:lnTo>
                  <a:pt x="1288182" y="1237208"/>
                </a:lnTo>
                <a:cubicBezTo>
                  <a:pt x="1288182" y="1238325"/>
                  <a:pt x="1287512" y="1238883"/>
                  <a:pt x="1286172" y="1238883"/>
                </a:cubicBezTo>
                <a:lnTo>
                  <a:pt x="1286172" y="1246250"/>
                </a:lnTo>
                <a:cubicBezTo>
                  <a:pt x="1286172" y="1247366"/>
                  <a:pt x="1285503" y="1247924"/>
                  <a:pt x="1284163" y="1247924"/>
                </a:cubicBezTo>
                <a:lnTo>
                  <a:pt x="1284163" y="1253617"/>
                </a:lnTo>
                <a:cubicBezTo>
                  <a:pt x="1285503" y="1253617"/>
                  <a:pt x="1286172" y="1254175"/>
                  <a:pt x="1286172" y="1255291"/>
                </a:cubicBezTo>
                <a:lnTo>
                  <a:pt x="1286172" y="1274043"/>
                </a:lnTo>
                <a:cubicBezTo>
                  <a:pt x="1287512" y="1274043"/>
                  <a:pt x="1288182" y="1274490"/>
                  <a:pt x="1288182" y="1275383"/>
                </a:cubicBezTo>
                <a:lnTo>
                  <a:pt x="1288182" y="1281075"/>
                </a:lnTo>
                <a:lnTo>
                  <a:pt x="1287512" y="1281075"/>
                </a:lnTo>
                <a:cubicBezTo>
                  <a:pt x="1284387" y="1275718"/>
                  <a:pt x="1261616" y="1229060"/>
                  <a:pt x="1219200" y="1141103"/>
                </a:cubicBezTo>
                <a:lnTo>
                  <a:pt x="1272778" y="953579"/>
                </a:lnTo>
                <a:cubicBezTo>
                  <a:pt x="1274564" y="952686"/>
                  <a:pt x="1281708" y="946547"/>
                  <a:pt x="1294209" y="935162"/>
                </a:cubicBezTo>
                <a:lnTo>
                  <a:pt x="1294879" y="935162"/>
                </a:lnTo>
                <a:lnTo>
                  <a:pt x="1294879" y="946547"/>
                </a:lnTo>
                <a:lnTo>
                  <a:pt x="1296888" y="946547"/>
                </a:lnTo>
                <a:lnTo>
                  <a:pt x="1296888" y="932483"/>
                </a:lnTo>
                <a:cubicBezTo>
                  <a:pt x="1296888" y="932036"/>
                  <a:pt x="1327026" y="904354"/>
                  <a:pt x="1387301" y="849437"/>
                </a:cubicBezTo>
                <a:cubicBezTo>
                  <a:pt x="1388194" y="849660"/>
                  <a:pt x="1388641" y="850218"/>
                  <a:pt x="1388641" y="851111"/>
                </a:cubicBezTo>
                <a:lnTo>
                  <a:pt x="1388641" y="853455"/>
                </a:lnTo>
                <a:cubicBezTo>
                  <a:pt x="1388641" y="854571"/>
                  <a:pt x="1387971" y="855129"/>
                  <a:pt x="1386631" y="855129"/>
                </a:cubicBezTo>
                <a:lnTo>
                  <a:pt x="1386631" y="858478"/>
                </a:lnTo>
                <a:lnTo>
                  <a:pt x="1390650" y="858478"/>
                </a:lnTo>
                <a:cubicBezTo>
                  <a:pt x="1390650" y="856246"/>
                  <a:pt x="1391320" y="855129"/>
                  <a:pt x="1392659" y="855129"/>
                </a:cubicBezTo>
                <a:lnTo>
                  <a:pt x="1392659" y="846088"/>
                </a:lnTo>
                <a:cubicBezTo>
                  <a:pt x="1392882" y="844972"/>
                  <a:pt x="1393329" y="844414"/>
                  <a:pt x="1393998" y="844414"/>
                </a:cubicBezTo>
                <a:close/>
                <a:moveTo>
                  <a:pt x="651123" y="842070"/>
                </a:moveTo>
                <a:cubicBezTo>
                  <a:pt x="705817" y="850553"/>
                  <a:pt x="733723" y="855018"/>
                  <a:pt x="734839" y="855464"/>
                </a:cubicBezTo>
                <a:lnTo>
                  <a:pt x="735508" y="856469"/>
                </a:lnTo>
                <a:cubicBezTo>
                  <a:pt x="731490" y="881918"/>
                  <a:pt x="729034" y="895090"/>
                  <a:pt x="728141" y="895983"/>
                </a:cubicBezTo>
                <a:lnTo>
                  <a:pt x="719435" y="902680"/>
                </a:lnTo>
                <a:cubicBezTo>
                  <a:pt x="711175" y="902680"/>
                  <a:pt x="702245" y="903126"/>
                  <a:pt x="692646" y="904019"/>
                </a:cubicBezTo>
                <a:lnTo>
                  <a:pt x="691976" y="902680"/>
                </a:lnTo>
                <a:cubicBezTo>
                  <a:pt x="691976" y="901787"/>
                  <a:pt x="692646" y="901340"/>
                  <a:pt x="693985" y="901340"/>
                </a:cubicBezTo>
                <a:lnTo>
                  <a:pt x="693985" y="898996"/>
                </a:lnTo>
                <a:lnTo>
                  <a:pt x="690637" y="898996"/>
                </a:lnTo>
                <a:cubicBezTo>
                  <a:pt x="689744" y="898996"/>
                  <a:pt x="689297" y="898550"/>
                  <a:pt x="689297" y="897657"/>
                </a:cubicBezTo>
                <a:cubicBezTo>
                  <a:pt x="690190" y="897210"/>
                  <a:pt x="691083" y="896987"/>
                  <a:pt x="691976" y="896987"/>
                </a:cubicBezTo>
                <a:lnTo>
                  <a:pt x="691976" y="894643"/>
                </a:lnTo>
                <a:cubicBezTo>
                  <a:pt x="690190" y="894643"/>
                  <a:pt x="689297" y="894197"/>
                  <a:pt x="689297" y="893304"/>
                </a:cubicBezTo>
                <a:lnTo>
                  <a:pt x="689297" y="888950"/>
                </a:lnTo>
                <a:cubicBezTo>
                  <a:pt x="689297" y="888058"/>
                  <a:pt x="690190" y="887611"/>
                  <a:pt x="691976" y="887611"/>
                </a:cubicBezTo>
                <a:lnTo>
                  <a:pt x="691976" y="885937"/>
                </a:lnTo>
                <a:cubicBezTo>
                  <a:pt x="690190" y="885937"/>
                  <a:pt x="689297" y="885490"/>
                  <a:pt x="689297" y="884597"/>
                </a:cubicBezTo>
                <a:cubicBezTo>
                  <a:pt x="689297" y="883704"/>
                  <a:pt x="690190" y="883258"/>
                  <a:pt x="691976" y="883258"/>
                </a:cubicBezTo>
                <a:lnTo>
                  <a:pt x="691976" y="878905"/>
                </a:lnTo>
                <a:cubicBezTo>
                  <a:pt x="690190" y="878905"/>
                  <a:pt x="689297" y="878570"/>
                  <a:pt x="689297" y="877900"/>
                </a:cubicBezTo>
                <a:cubicBezTo>
                  <a:pt x="689297" y="877007"/>
                  <a:pt x="690190" y="876561"/>
                  <a:pt x="691976" y="876561"/>
                </a:cubicBezTo>
                <a:lnTo>
                  <a:pt x="691976" y="872207"/>
                </a:lnTo>
                <a:lnTo>
                  <a:pt x="686618" y="872207"/>
                </a:lnTo>
                <a:lnTo>
                  <a:pt x="686618" y="875221"/>
                </a:lnTo>
                <a:cubicBezTo>
                  <a:pt x="686618" y="876114"/>
                  <a:pt x="685949" y="876561"/>
                  <a:pt x="684609" y="876561"/>
                </a:cubicBezTo>
                <a:lnTo>
                  <a:pt x="684609" y="891964"/>
                </a:lnTo>
                <a:cubicBezTo>
                  <a:pt x="685949" y="891964"/>
                  <a:pt x="686618" y="892411"/>
                  <a:pt x="686618" y="893304"/>
                </a:cubicBezTo>
                <a:lnTo>
                  <a:pt x="686618" y="900336"/>
                </a:lnTo>
                <a:lnTo>
                  <a:pt x="683270" y="904019"/>
                </a:lnTo>
                <a:lnTo>
                  <a:pt x="679921" y="904689"/>
                </a:lnTo>
                <a:lnTo>
                  <a:pt x="679921" y="905024"/>
                </a:lnTo>
                <a:cubicBezTo>
                  <a:pt x="683047" y="908596"/>
                  <a:pt x="684609" y="910940"/>
                  <a:pt x="684609" y="912056"/>
                </a:cubicBezTo>
                <a:cubicBezTo>
                  <a:pt x="683940" y="912503"/>
                  <a:pt x="683047" y="912726"/>
                  <a:pt x="681930" y="912726"/>
                </a:cubicBezTo>
                <a:lnTo>
                  <a:pt x="681930" y="917079"/>
                </a:lnTo>
                <a:lnTo>
                  <a:pt x="685279" y="917079"/>
                </a:lnTo>
                <a:cubicBezTo>
                  <a:pt x="686172" y="917079"/>
                  <a:pt x="686618" y="917525"/>
                  <a:pt x="686618" y="918418"/>
                </a:cubicBezTo>
                <a:lnTo>
                  <a:pt x="686618" y="920763"/>
                </a:lnTo>
                <a:cubicBezTo>
                  <a:pt x="686618" y="921655"/>
                  <a:pt x="685949" y="922102"/>
                  <a:pt x="684609" y="922102"/>
                </a:cubicBezTo>
                <a:lnTo>
                  <a:pt x="684609" y="931813"/>
                </a:lnTo>
                <a:cubicBezTo>
                  <a:pt x="684609" y="932706"/>
                  <a:pt x="683716" y="933152"/>
                  <a:pt x="681930" y="933152"/>
                </a:cubicBezTo>
                <a:lnTo>
                  <a:pt x="681930" y="937506"/>
                </a:lnTo>
                <a:cubicBezTo>
                  <a:pt x="683493" y="937506"/>
                  <a:pt x="685056" y="938622"/>
                  <a:pt x="686618" y="940854"/>
                </a:cubicBezTo>
                <a:cubicBezTo>
                  <a:pt x="686618" y="941524"/>
                  <a:pt x="685949" y="941859"/>
                  <a:pt x="684609" y="941859"/>
                </a:cubicBezTo>
                <a:lnTo>
                  <a:pt x="684609" y="945208"/>
                </a:lnTo>
                <a:cubicBezTo>
                  <a:pt x="684609" y="945877"/>
                  <a:pt x="683716" y="946212"/>
                  <a:pt x="681930" y="946212"/>
                </a:cubicBezTo>
                <a:lnTo>
                  <a:pt x="681930" y="951905"/>
                </a:lnTo>
                <a:cubicBezTo>
                  <a:pt x="681930" y="952798"/>
                  <a:pt x="681484" y="953244"/>
                  <a:pt x="680591" y="953244"/>
                </a:cubicBezTo>
                <a:lnTo>
                  <a:pt x="677242" y="953244"/>
                </a:lnTo>
                <a:lnTo>
                  <a:pt x="677242" y="959942"/>
                </a:lnTo>
                <a:lnTo>
                  <a:pt x="680591" y="959942"/>
                </a:lnTo>
                <a:cubicBezTo>
                  <a:pt x="681484" y="960165"/>
                  <a:pt x="681930" y="960611"/>
                  <a:pt x="681930" y="961281"/>
                </a:cubicBezTo>
                <a:lnTo>
                  <a:pt x="681930" y="972331"/>
                </a:lnTo>
                <a:cubicBezTo>
                  <a:pt x="681930" y="973224"/>
                  <a:pt x="681261" y="973671"/>
                  <a:pt x="679921" y="973671"/>
                </a:cubicBezTo>
                <a:lnTo>
                  <a:pt x="679921" y="980703"/>
                </a:lnTo>
                <a:cubicBezTo>
                  <a:pt x="681261" y="980703"/>
                  <a:pt x="681930" y="981038"/>
                  <a:pt x="681930" y="981708"/>
                </a:cubicBezTo>
                <a:lnTo>
                  <a:pt x="681930" y="988070"/>
                </a:lnTo>
                <a:cubicBezTo>
                  <a:pt x="681930" y="988963"/>
                  <a:pt x="681261" y="989409"/>
                  <a:pt x="679921" y="989409"/>
                </a:cubicBezTo>
                <a:lnTo>
                  <a:pt x="679921" y="1003139"/>
                </a:lnTo>
                <a:cubicBezTo>
                  <a:pt x="681261" y="1003139"/>
                  <a:pt x="681930" y="1003474"/>
                  <a:pt x="681930" y="1004143"/>
                </a:cubicBezTo>
                <a:lnTo>
                  <a:pt x="681930" y="1008497"/>
                </a:lnTo>
                <a:cubicBezTo>
                  <a:pt x="681930" y="1009390"/>
                  <a:pt x="681261" y="1009836"/>
                  <a:pt x="679921" y="1009836"/>
                </a:cubicBezTo>
                <a:lnTo>
                  <a:pt x="679921" y="1012850"/>
                </a:lnTo>
                <a:cubicBezTo>
                  <a:pt x="679921" y="1013743"/>
                  <a:pt x="679028" y="1014189"/>
                  <a:pt x="677242" y="1014189"/>
                </a:cubicBezTo>
                <a:lnTo>
                  <a:pt x="677242" y="1018543"/>
                </a:lnTo>
                <a:lnTo>
                  <a:pt x="679921" y="1018543"/>
                </a:lnTo>
                <a:cubicBezTo>
                  <a:pt x="679921" y="1017426"/>
                  <a:pt x="680368" y="1016868"/>
                  <a:pt x="681261" y="1016868"/>
                </a:cubicBezTo>
                <a:lnTo>
                  <a:pt x="681930" y="1017873"/>
                </a:lnTo>
                <a:lnTo>
                  <a:pt x="681930" y="1019882"/>
                </a:lnTo>
                <a:cubicBezTo>
                  <a:pt x="681930" y="1020775"/>
                  <a:pt x="681261" y="1021221"/>
                  <a:pt x="679921" y="1021221"/>
                </a:cubicBezTo>
                <a:lnTo>
                  <a:pt x="679921" y="1024235"/>
                </a:lnTo>
                <a:cubicBezTo>
                  <a:pt x="679921" y="1025128"/>
                  <a:pt x="679028" y="1025575"/>
                  <a:pt x="677242" y="1025575"/>
                </a:cubicBezTo>
                <a:lnTo>
                  <a:pt x="677242" y="1034951"/>
                </a:lnTo>
                <a:cubicBezTo>
                  <a:pt x="679028" y="1034951"/>
                  <a:pt x="679921" y="1035286"/>
                  <a:pt x="679921" y="1035955"/>
                </a:cubicBezTo>
                <a:lnTo>
                  <a:pt x="679921" y="1042318"/>
                </a:lnTo>
                <a:cubicBezTo>
                  <a:pt x="679921" y="1043211"/>
                  <a:pt x="679028" y="1043657"/>
                  <a:pt x="677242" y="1043657"/>
                </a:cubicBezTo>
                <a:lnTo>
                  <a:pt x="677242" y="1049015"/>
                </a:lnTo>
                <a:cubicBezTo>
                  <a:pt x="675456" y="1050131"/>
                  <a:pt x="674563" y="1051471"/>
                  <a:pt x="674563" y="1053034"/>
                </a:cubicBezTo>
                <a:cubicBezTo>
                  <a:pt x="668759" y="1043434"/>
                  <a:pt x="643309" y="992870"/>
                  <a:pt x="598215" y="901340"/>
                </a:cubicBezTo>
                <a:lnTo>
                  <a:pt x="552673" y="901340"/>
                </a:lnTo>
                <a:cubicBezTo>
                  <a:pt x="548878" y="901340"/>
                  <a:pt x="542850" y="901117"/>
                  <a:pt x="534590" y="900671"/>
                </a:cubicBezTo>
                <a:lnTo>
                  <a:pt x="523875" y="890960"/>
                </a:lnTo>
                <a:lnTo>
                  <a:pt x="525884" y="846088"/>
                </a:lnTo>
                <a:lnTo>
                  <a:pt x="527224" y="845418"/>
                </a:lnTo>
                <a:cubicBezTo>
                  <a:pt x="559370" y="847204"/>
                  <a:pt x="575444" y="848655"/>
                  <a:pt x="575444" y="849771"/>
                </a:cubicBezTo>
                <a:lnTo>
                  <a:pt x="575444" y="854125"/>
                </a:lnTo>
                <a:cubicBezTo>
                  <a:pt x="577230" y="854125"/>
                  <a:pt x="578123" y="854571"/>
                  <a:pt x="578123" y="855464"/>
                </a:cubicBezTo>
                <a:lnTo>
                  <a:pt x="578123" y="864171"/>
                </a:lnTo>
                <a:cubicBezTo>
                  <a:pt x="578123" y="864840"/>
                  <a:pt x="577230" y="865175"/>
                  <a:pt x="575444" y="865175"/>
                </a:cubicBezTo>
                <a:lnTo>
                  <a:pt x="575444" y="868524"/>
                </a:lnTo>
                <a:cubicBezTo>
                  <a:pt x="575444" y="869194"/>
                  <a:pt x="574551" y="869528"/>
                  <a:pt x="572765" y="869528"/>
                </a:cubicBezTo>
                <a:lnTo>
                  <a:pt x="572765" y="872207"/>
                </a:lnTo>
                <a:cubicBezTo>
                  <a:pt x="574104" y="872207"/>
                  <a:pt x="575890" y="873212"/>
                  <a:pt x="578123" y="875221"/>
                </a:cubicBezTo>
                <a:lnTo>
                  <a:pt x="578123" y="880914"/>
                </a:lnTo>
                <a:lnTo>
                  <a:pt x="582811" y="880914"/>
                </a:lnTo>
                <a:lnTo>
                  <a:pt x="582811" y="877900"/>
                </a:lnTo>
                <a:cubicBezTo>
                  <a:pt x="582811" y="877007"/>
                  <a:pt x="583481" y="876561"/>
                  <a:pt x="584820" y="876561"/>
                </a:cubicBezTo>
                <a:lnTo>
                  <a:pt x="584820" y="865175"/>
                </a:lnTo>
                <a:cubicBezTo>
                  <a:pt x="583481" y="865175"/>
                  <a:pt x="582811" y="864840"/>
                  <a:pt x="582811" y="864171"/>
                </a:cubicBezTo>
                <a:lnTo>
                  <a:pt x="582811" y="859817"/>
                </a:lnTo>
                <a:cubicBezTo>
                  <a:pt x="582811" y="858924"/>
                  <a:pt x="583481" y="858478"/>
                  <a:pt x="584820" y="858478"/>
                </a:cubicBezTo>
                <a:lnTo>
                  <a:pt x="584820" y="851446"/>
                </a:lnTo>
                <a:cubicBezTo>
                  <a:pt x="583481" y="851446"/>
                  <a:pt x="582811" y="851111"/>
                  <a:pt x="582811" y="850441"/>
                </a:cubicBezTo>
                <a:cubicBezTo>
                  <a:pt x="584150" y="849995"/>
                  <a:pt x="584820" y="849548"/>
                  <a:pt x="584820" y="849102"/>
                </a:cubicBezTo>
                <a:cubicBezTo>
                  <a:pt x="594196" y="849995"/>
                  <a:pt x="614958" y="851446"/>
                  <a:pt x="647105" y="853455"/>
                </a:cubicBezTo>
                <a:cubicBezTo>
                  <a:pt x="648667" y="845865"/>
                  <a:pt x="650007" y="842070"/>
                  <a:pt x="651123" y="842070"/>
                </a:cubicBezTo>
                <a:close/>
                <a:moveTo>
                  <a:pt x="150019" y="565584"/>
                </a:moveTo>
                <a:lnTo>
                  <a:pt x="151358" y="565584"/>
                </a:lnTo>
                <a:lnTo>
                  <a:pt x="151358" y="567928"/>
                </a:lnTo>
                <a:lnTo>
                  <a:pt x="150019" y="567928"/>
                </a:lnTo>
                <a:close/>
                <a:moveTo>
                  <a:pt x="145331" y="564914"/>
                </a:moveTo>
                <a:lnTo>
                  <a:pt x="147340" y="564914"/>
                </a:lnTo>
                <a:cubicBezTo>
                  <a:pt x="148233" y="565138"/>
                  <a:pt x="148679" y="565584"/>
                  <a:pt x="148679" y="566254"/>
                </a:cubicBezTo>
                <a:lnTo>
                  <a:pt x="148679" y="567928"/>
                </a:lnTo>
                <a:lnTo>
                  <a:pt x="145331" y="567928"/>
                </a:lnTo>
                <a:close/>
                <a:moveTo>
                  <a:pt x="2763812" y="562570"/>
                </a:moveTo>
                <a:lnTo>
                  <a:pt x="2765152" y="562570"/>
                </a:lnTo>
                <a:lnTo>
                  <a:pt x="2766491" y="563240"/>
                </a:lnTo>
                <a:cubicBezTo>
                  <a:pt x="2765375" y="570607"/>
                  <a:pt x="2764259" y="574291"/>
                  <a:pt x="2763143" y="574291"/>
                </a:cubicBezTo>
                <a:lnTo>
                  <a:pt x="2762473" y="574291"/>
                </a:lnTo>
                <a:cubicBezTo>
                  <a:pt x="2761580" y="574291"/>
                  <a:pt x="2761133" y="573956"/>
                  <a:pt x="2761133" y="573286"/>
                </a:cubicBezTo>
                <a:cubicBezTo>
                  <a:pt x="2761803" y="566142"/>
                  <a:pt x="2762696" y="562570"/>
                  <a:pt x="2763812" y="562570"/>
                </a:cubicBezTo>
                <a:close/>
                <a:moveTo>
                  <a:pt x="320799" y="560896"/>
                </a:moveTo>
                <a:lnTo>
                  <a:pt x="320799" y="563240"/>
                </a:lnTo>
                <a:lnTo>
                  <a:pt x="322808" y="563240"/>
                </a:lnTo>
                <a:lnTo>
                  <a:pt x="322808" y="560896"/>
                </a:lnTo>
                <a:close/>
                <a:moveTo>
                  <a:pt x="330845" y="559222"/>
                </a:moveTo>
                <a:lnTo>
                  <a:pt x="330845" y="563240"/>
                </a:lnTo>
                <a:lnTo>
                  <a:pt x="332184" y="563240"/>
                </a:lnTo>
                <a:lnTo>
                  <a:pt x="332184" y="559222"/>
                </a:lnTo>
                <a:close/>
                <a:moveTo>
                  <a:pt x="239092" y="559222"/>
                </a:moveTo>
                <a:lnTo>
                  <a:pt x="239092" y="560896"/>
                </a:lnTo>
                <a:lnTo>
                  <a:pt x="240432" y="560896"/>
                </a:lnTo>
                <a:lnTo>
                  <a:pt x="240432" y="559222"/>
                </a:lnTo>
                <a:close/>
                <a:moveTo>
                  <a:pt x="264542" y="556878"/>
                </a:moveTo>
                <a:cubicBezTo>
                  <a:pt x="264542" y="558440"/>
                  <a:pt x="264095" y="559222"/>
                  <a:pt x="263202" y="559222"/>
                </a:cubicBezTo>
                <a:lnTo>
                  <a:pt x="263202" y="563240"/>
                </a:lnTo>
                <a:lnTo>
                  <a:pt x="264542" y="563240"/>
                </a:lnTo>
                <a:lnTo>
                  <a:pt x="264542" y="559222"/>
                </a:lnTo>
                <a:lnTo>
                  <a:pt x="265881" y="559222"/>
                </a:lnTo>
                <a:lnTo>
                  <a:pt x="265881" y="556878"/>
                </a:lnTo>
                <a:close/>
                <a:moveTo>
                  <a:pt x="156716" y="555203"/>
                </a:moveTo>
                <a:lnTo>
                  <a:pt x="158055" y="555203"/>
                </a:lnTo>
                <a:lnTo>
                  <a:pt x="158055" y="556878"/>
                </a:lnTo>
                <a:cubicBezTo>
                  <a:pt x="157162" y="556878"/>
                  <a:pt x="156716" y="556431"/>
                  <a:pt x="156716" y="555538"/>
                </a:cubicBezTo>
                <a:close/>
                <a:moveTo>
                  <a:pt x="326157" y="554534"/>
                </a:moveTo>
                <a:lnTo>
                  <a:pt x="326157" y="560896"/>
                </a:lnTo>
                <a:lnTo>
                  <a:pt x="324148" y="560896"/>
                </a:lnTo>
                <a:lnTo>
                  <a:pt x="324148" y="563240"/>
                </a:lnTo>
                <a:lnTo>
                  <a:pt x="326157" y="563240"/>
                </a:lnTo>
                <a:cubicBezTo>
                  <a:pt x="326157" y="561677"/>
                  <a:pt x="326603" y="560896"/>
                  <a:pt x="327496" y="560896"/>
                </a:cubicBezTo>
                <a:lnTo>
                  <a:pt x="327496" y="557882"/>
                </a:lnTo>
                <a:cubicBezTo>
                  <a:pt x="327496" y="557213"/>
                  <a:pt x="328166" y="556878"/>
                  <a:pt x="329505" y="556878"/>
                </a:cubicBezTo>
                <a:lnTo>
                  <a:pt x="329505" y="554534"/>
                </a:lnTo>
                <a:close/>
                <a:moveTo>
                  <a:pt x="112514" y="554534"/>
                </a:moveTo>
                <a:cubicBezTo>
                  <a:pt x="112514" y="555427"/>
                  <a:pt x="112067" y="556431"/>
                  <a:pt x="111174" y="557547"/>
                </a:cubicBezTo>
                <a:lnTo>
                  <a:pt x="111174" y="560226"/>
                </a:lnTo>
                <a:cubicBezTo>
                  <a:pt x="112067" y="561343"/>
                  <a:pt x="112514" y="562347"/>
                  <a:pt x="112514" y="563240"/>
                </a:cubicBezTo>
                <a:lnTo>
                  <a:pt x="115863" y="563240"/>
                </a:lnTo>
                <a:cubicBezTo>
                  <a:pt x="115863" y="561677"/>
                  <a:pt x="116532" y="560896"/>
                  <a:pt x="117872" y="560896"/>
                </a:cubicBezTo>
                <a:lnTo>
                  <a:pt x="117872" y="554534"/>
                </a:lnTo>
                <a:close/>
                <a:moveTo>
                  <a:pt x="2675408" y="551855"/>
                </a:moveTo>
                <a:lnTo>
                  <a:pt x="2675408" y="552190"/>
                </a:lnTo>
                <a:lnTo>
                  <a:pt x="2680097" y="552190"/>
                </a:lnTo>
                <a:lnTo>
                  <a:pt x="2680097" y="551855"/>
                </a:lnTo>
                <a:close/>
                <a:moveTo>
                  <a:pt x="2645940" y="551855"/>
                </a:moveTo>
                <a:cubicBezTo>
                  <a:pt x="2646833" y="553641"/>
                  <a:pt x="2647503" y="554534"/>
                  <a:pt x="2647950" y="554534"/>
                </a:cubicBezTo>
                <a:cubicBezTo>
                  <a:pt x="2651298" y="552971"/>
                  <a:pt x="2653531" y="552190"/>
                  <a:pt x="2654647" y="552190"/>
                </a:cubicBezTo>
                <a:lnTo>
                  <a:pt x="2654647" y="551855"/>
                </a:lnTo>
                <a:close/>
                <a:moveTo>
                  <a:pt x="130597" y="550515"/>
                </a:moveTo>
                <a:lnTo>
                  <a:pt x="130597" y="552859"/>
                </a:lnTo>
                <a:lnTo>
                  <a:pt x="131936" y="552859"/>
                </a:lnTo>
                <a:lnTo>
                  <a:pt x="131936" y="550515"/>
                </a:lnTo>
                <a:close/>
                <a:moveTo>
                  <a:pt x="960834" y="548841"/>
                </a:moveTo>
                <a:lnTo>
                  <a:pt x="960834" y="551520"/>
                </a:lnTo>
                <a:lnTo>
                  <a:pt x="962174" y="551520"/>
                </a:lnTo>
                <a:lnTo>
                  <a:pt x="962174" y="548841"/>
                </a:lnTo>
                <a:close/>
                <a:moveTo>
                  <a:pt x="267890" y="548506"/>
                </a:moveTo>
                <a:lnTo>
                  <a:pt x="269230" y="548506"/>
                </a:lnTo>
                <a:lnTo>
                  <a:pt x="269230" y="549176"/>
                </a:lnTo>
                <a:cubicBezTo>
                  <a:pt x="269230" y="550069"/>
                  <a:pt x="268783" y="550515"/>
                  <a:pt x="267890" y="550515"/>
                </a:cubicBezTo>
                <a:close/>
                <a:moveTo>
                  <a:pt x="182165" y="548171"/>
                </a:moveTo>
                <a:lnTo>
                  <a:pt x="182165" y="550515"/>
                </a:lnTo>
                <a:lnTo>
                  <a:pt x="184175" y="550515"/>
                </a:lnTo>
                <a:lnTo>
                  <a:pt x="184175" y="548171"/>
                </a:lnTo>
                <a:close/>
                <a:moveTo>
                  <a:pt x="824880" y="546497"/>
                </a:moveTo>
                <a:lnTo>
                  <a:pt x="824880" y="550850"/>
                </a:lnTo>
                <a:lnTo>
                  <a:pt x="823540" y="550850"/>
                </a:lnTo>
                <a:lnTo>
                  <a:pt x="823540" y="547836"/>
                </a:lnTo>
                <a:cubicBezTo>
                  <a:pt x="823764" y="546943"/>
                  <a:pt x="824210" y="546497"/>
                  <a:pt x="824880" y="546497"/>
                </a:cubicBezTo>
                <a:close/>
                <a:moveTo>
                  <a:pt x="243780" y="546497"/>
                </a:moveTo>
                <a:cubicBezTo>
                  <a:pt x="243780" y="547613"/>
                  <a:pt x="243334" y="548171"/>
                  <a:pt x="242441" y="548171"/>
                </a:cubicBezTo>
                <a:lnTo>
                  <a:pt x="237083" y="548171"/>
                </a:lnTo>
                <a:lnTo>
                  <a:pt x="237083" y="554534"/>
                </a:lnTo>
                <a:cubicBezTo>
                  <a:pt x="238423" y="554534"/>
                  <a:pt x="239092" y="555315"/>
                  <a:pt x="239092" y="556878"/>
                </a:cubicBezTo>
                <a:lnTo>
                  <a:pt x="240432" y="556878"/>
                </a:lnTo>
                <a:cubicBezTo>
                  <a:pt x="240432" y="555538"/>
                  <a:pt x="241771" y="553529"/>
                  <a:pt x="244450" y="550850"/>
                </a:cubicBezTo>
                <a:lnTo>
                  <a:pt x="245120" y="549846"/>
                </a:lnTo>
                <a:lnTo>
                  <a:pt x="245120" y="546497"/>
                </a:lnTo>
                <a:close/>
                <a:moveTo>
                  <a:pt x="2551509" y="545492"/>
                </a:moveTo>
                <a:cubicBezTo>
                  <a:pt x="2551509" y="547055"/>
                  <a:pt x="2551063" y="547836"/>
                  <a:pt x="2550170" y="547836"/>
                </a:cubicBezTo>
                <a:lnTo>
                  <a:pt x="2550170" y="549511"/>
                </a:lnTo>
                <a:lnTo>
                  <a:pt x="2551509" y="549511"/>
                </a:lnTo>
                <a:lnTo>
                  <a:pt x="2551509" y="547836"/>
                </a:lnTo>
                <a:lnTo>
                  <a:pt x="2553518" y="547836"/>
                </a:lnTo>
                <a:lnTo>
                  <a:pt x="2553518" y="553529"/>
                </a:lnTo>
                <a:lnTo>
                  <a:pt x="2554858" y="553529"/>
                </a:lnTo>
                <a:lnTo>
                  <a:pt x="2554858" y="550515"/>
                </a:lnTo>
                <a:cubicBezTo>
                  <a:pt x="2554858" y="549846"/>
                  <a:pt x="2555527" y="549511"/>
                  <a:pt x="2556867" y="549511"/>
                </a:cubicBezTo>
                <a:lnTo>
                  <a:pt x="2556867" y="547836"/>
                </a:lnTo>
                <a:cubicBezTo>
                  <a:pt x="2554634" y="547836"/>
                  <a:pt x="2553518" y="547390"/>
                  <a:pt x="2553518" y="546497"/>
                </a:cubicBezTo>
                <a:lnTo>
                  <a:pt x="2553518" y="545492"/>
                </a:lnTo>
                <a:close/>
                <a:moveTo>
                  <a:pt x="875109" y="544488"/>
                </a:moveTo>
                <a:lnTo>
                  <a:pt x="875109" y="551520"/>
                </a:lnTo>
                <a:lnTo>
                  <a:pt x="876449" y="551520"/>
                </a:lnTo>
                <a:lnTo>
                  <a:pt x="876449" y="547836"/>
                </a:lnTo>
                <a:cubicBezTo>
                  <a:pt x="876449" y="546943"/>
                  <a:pt x="877118" y="546497"/>
                  <a:pt x="878458" y="546497"/>
                </a:cubicBezTo>
                <a:lnTo>
                  <a:pt x="878458" y="544488"/>
                </a:lnTo>
                <a:close/>
                <a:moveTo>
                  <a:pt x="1982837" y="544153"/>
                </a:moveTo>
                <a:lnTo>
                  <a:pt x="1982837" y="546832"/>
                </a:lnTo>
                <a:lnTo>
                  <a:pt x="1985516" y="546832"/>
                </a:lnTo>
                <a:lnTo>
                  <a:pt x="1985516" y="544153"/>
                </a:lnTo>
                <a:close/>
                <a:moveTo>
                  <a:pt x="1545505" y="544153"/>
                </a:moveTo>
                <a:lnTo>
                  <a:pt x="1545505" y="546832"/>
                </a:lnTo>
                <a:lnTo>
                  <a:pt x="1548184" y="546832"/>
                </a:lnTo>
                <a:lnTo>
                  <a:pt x="1548184" y="544153"/>
                </a:lnTo>
                <a:close/>
                <a:moveTo>
                  <a:pt x="1432991" y="544153"/>
                </a:moveTo>
                <a:cubicBezTo>
                  <a:pt x="1432991" y="545939"/>
                  <a:pt x="1432322" y="546832"/>
                  <a:pt x="1430982" y="546832"/>
                </a:cubicBezTo>
                <a:lnTo>
                  <a:pt x="1430313" y="546832"/>
                </a:lnTo>
                <a:lnTo>
                  <a:pt x="1430313" y="548841"/>
                </a:lnTo>
                <a:lnTo>
                  <a:pt x="1432991" y="548841"/>
                </a:lnTo>
                <a:cubicBezTo>
                  <a:pt x="1432991" y="547502"/>
                  <a:pt x="1433884" y="546832"/>
                  <a:pt x="1435670" y="546832"/>
                </a:cubicBezTo>
                <a:lnTo>
                  <a:pt x="1435670" y="544153"/>
                </a:lnTo>
                <a:close/>
                <a:moveTo>
                  <a:pt x="251817" y="544153"/>
                </a:moveTo>
                <a:lnTo>
                  <a:pt x="251817" y="548171"/>
                </a:lnTo>
                <a:lnTo>
                  <a:pt x="253157" y="548171"/>
                </a:lnTo>
                <a:cubicBezTo>
                  <a:pt x="253157" y="547055"/>
                  <a:pt x="253826" y="546497"/>
                  <a:pt x="255166" y="546497"/>
                </a:cubicBezTo>
                <a:lnTo>
                  <a:pt x="255166" y="544153"/>
                </a:lnTo>
                <a:close/>
                <a:moveTo>
                  <a:pt x="2540124" y="543148"/>
                </a:moveTo>
                <a:lnTo>
                  <a:pt x="2540124" y="547836"/>
                </a:lnTo>
                <a:lnTo>
                  <a:pt x="2542133" y="547836"/>
                </a:lnTo>
                <a:lnTo>
                  <a:pt x="2542133" y="543148"/>
                </a:lnTo>
                <a:close/>
                <a:moveTo>
                  <a:pt x="1972121" y="542144"/>
                </a:moveTo>
                <a:lnTo>
                  <a:pt x="1972121" y="546832"/>
                </a:lnTo>
                <a:cubicBezTo>
                  <a:pt x="1973907" y="546832"/>
                  <a:pt x="1974800" y="547502"/>
                  <a:pt x="1974800" y="548841"/>
                </a:cubicBezTo>
                <a:lnTo>
                  <a:pt x="1977479" y="548841"/>
                </a:lnTo>
                <a:lnTo>
                  <a:pt x="1977479" y="546832"/>
                </a:lnTo>
                <a:lnTo>
                  <a:pt x="1974800" y="546832"/>
                </a:lnTo>
                <a:lnTo>
                  <a:pt x="1974800" y="542144"/>
                </a:lnTo>
                <a:close/>
                <a:moveTo>
                  <a:pt x="837605" y="542144"/>
                </a:moveTo>
                <a:lnTo>
                  <a:pt x="837605" y="548841"/>
                </a:lnTo>
                <a:lnTo>
                  <a:pt x="834926" y="548841"/>
                </a:lnTo>
                <a:lnTo>
                  <a:pt x="834926" y="551520"/>
                </a:lnTo>
                <a:lnTo>
                  <a:pt x="837605" y="551520"/>
                </a:lnTo>
                <a:cubicBezTo>
                  <a:pt x="837605" y="550404"/>
                  <a:pt x="838274" y="549176"/>
                  <a:pt x="839614" y="547836"/>
                </a:cubicBezTo>
                <a:lnTo>
                  <a:pt x="840953" y="545827"/>
                </a:lnTo>
                <a:lnTo>
                  <a:pt x="840953" y="542144"/>
                </a:lnTo>
                <a:close/>
                <a:moveTo>
                  <a:pt x="324148" y="542144"/>
                </a:moveTo>
                <a:lnTo>
                  <a:pt x="324148" y="546497"/>
                </a:lnTo>
                <a:lnTo>
                  <a:pt x="326157" y="546497"/>
                </a:lnTo>
                <a:lnTo>
                  <a:pt x="326157" y="542144"/>
                </a:lnTo>
                <a:close/>
                <a:moveTo>
                  <a:pt x="282624" y="542144"/>
                </a:moveTo>
                <a:lnTo>
                  <a:pt x="282624" y="547502"/>
                </a:lnTo>
                <a:cubicBezTo>
                  <a:pt x="283517" y="548395"/>
                  <a:pt x="283964" y="549399"/>
                  <a:pt x="283964" y="550515"/>
                </a:cubicBezTo>
                <a:lnTo>
                  <a:pt x="285303" y="550515"/>
                </a:lnTo>
                <a:lnTo>
                  <a:pt x="285303" y="542144"/>
                </a:lnTo>
                <a:close/>
                <a:moveTo>
                  <a:pt x="398487" y="539800"/>
                </a:moveTo>
                <a:lnTo>
                  <a:pt x="398487" y="546497"/>
                </a:lnTo>
                <a:lnTo>
                  <a:pt x="403175" y="546497"/>
                </a:lnTo>
                <a:lnTo>
                  <a:pt x="403175" y="544488"/>
                </a:lnTo>
                <a:lnTo>
                  <a:pt x="401836" y="542813"/>
                </a:lnTo>
                <a:lnTo>
                  <a:pt x="401836" y="539800"/>
                </a:lnTo>
                <a:close/>
                <a:moveTo>
                  <a:pt x="182165" y="539800"/>
                </a:moveTo>
                <a:lnTo>
                  <a:pt x="182165" y="542144"/>
                </a:lnTo>
                <a:lnTo>
                  <a:pt x="184175" y="542144"/>
                </a:lnTo>
                <a:lnTo>
                  <a:pt x="184175" y="539800"/>
                </a:lnTo>
                <a:close/>
                <a:moveTo>
                  <a:pt x="694283" y="537791"/>
                </a:moveTo>
                <a:lnTo>
                  <a:pt x="694283" y="540135"/>
                </a:lnTo>
                <a:lnTo>
                  <a:pt x="695623" y="540135"/>
                </a:lnTo>
                <a:lnTo>
                  <a:pt x="695623" y="537791"/>
                </a:lnTo>
                <a:close/>
                <a:moveTo>
                  <a:pt x="689595" y="537791"/>
                </a:moveTo>
                <a:lnTo>
                  <a:pt x="689595" y="540135"/>
                </a:lnTo>
                <a:lnTo>
                  <a:pt x="690934" y="540135"/>
                </a:lnTo>
                <a:lnTo>
                  <a:pt x="690934" y="537791"/>
                </a:lnTo>
                <a:close/>
                <a:moveTo>
                  <a:pt x="249808" y="537456"/>
                </a:moveTo>
                <a:lnTo>
                  <a:pt x="249808" y="539800"/>
                </a:lnTo>
                <a:lnTo>
                  <a:pt x="251817" y="539800"/>
                </a:lnTo>
                <a:lnTo>
                  <a:pt x="251817" y="537456"/>
                </a:lnTo>
                <a:close/>
                <a:moveTo>
                  <a:pt x="241771" y="537456"/>
                </a:moveTo>
                <a:lnTo>
                  <a:pt x="241771" y="539800"/>
                </a:lnTo>
                <a:lnTo>
                  <a:pt x="243780" y="539800"/>
                </a:lnTo>
                <a:lnTo>
                  <a:pt x="243780" y="537456"/>
                </a:lnTo>
                <a:close/>
                <a:moveTo>
                  <a:pt x="1974800" y="536786"/>
                </a:moveTo>
                <a:lnTo>
                  <a:pt x="1974800" y="539465"/>
                </a:lnTo>
                <a:lnTo>
                  <a:pt x="1977479" y="539465"/>
                </a:lnTo>
                <a:lnTo>
                  <a:pt x="1977479" y="536786"/>
                </a:lnTo>
                <a:close/>
                <a:moveTo>
                  <a:pt x="1071786" y="536451"/>
                </a:moveTo>
                <a:lnTo>
                  <a:pt x="1071786" y="539130"/>
                </a:lnTo>
                <a:lnTo>
                  <a:pt x="1073795" y="539130"/>
                </a:lnTo>
                <a:lnTo>
                  <a:pt x="1073795" y="536451"/>
                </a:lnTo>
                <a:close/>
                <a:moveTo>
                  <a:pt x="1004143" y="536451"/>
                </a:moveTo>
                <a:cubicBezTo>
                  <a:pt x="1004143" y="538237"/>
                  <a:pt x="1003697" y="539130"/>
                  <a:pt x="1002804" y="539130"/>
                </a:cubicBezTo>
                <a:lnTo>
                  <a:pt x="1002804" y="541139"/>
                </a:lnTo>
                <a:lnTo>
                  <a:pt x="1004143" y="541139"/>
                </a:lnTo>
                <a:cubicBezTo>
                  <a:pt x="1004143" y="539800"/>
                  <a:pt x="1004590" y="539130"/>
                  <a:pt x="1005483" y="539130"/>
                </a:cubicBezTo>
                <a:lnTo>
                  <a:pt x="1005483" y="536451"/>
                </a:lnTo>
                <a:close/>
                <a:moveTo>
                  <a:pt x="408533" y="535781"/>
                </a:moveTo>
                <a:lnTo>
                  <a:pt x="408533" y="537456"/>
                </a:lnTo>
                <a:lnTo>
                  <a:pt x="409873" y="537456"/>
                </a:lnTo>
                <a:lnTo>
                  <a:pt x="409873" y="535781"/>
                </a:lnTo>
                <a:close/>
                <a:moveTo>
                  <a:pt x="615255" y="535112"/>
                </a:moveTo>
                <a:lnTo>
                  <a:pt x="615255" y="538795"/>
                </a:lnTo>
                <a:cubicBezTo>
                  <a:pt x="615255" y="539688"/>
                  <a:pt x="614586" y="540135"/>
                  <a:pt x="613246" y="540135"/>
                </a:cubicBezTo>
                <a:lnTo>
                  <a:pt x="613246" y="542144"/>
                </a:lnTo>
                <a:lnTo>
                  <a:pt x="616595" y="542144"/>
                </a:lnTo>
                <a:cubicBezTo>
                  <a:pt x="616595" y="540804"/>
                  <a:pt x="617265" y="540135"/>
                  <a:pt x="618604" y="540135"/>
                </a:cubicBezTo>
                <a:lnTo>
                  <a:pt x="618604" y="537791"/>
                </a:lnTo>
                <a:cubicBezTo>
                  <a:pt x="617265" y="537791"/>
                  <a:pt x="616595" y="536898"/>
                  <a:pt x="616595" y="535112"/>
                </a:cubicBezTo>
                <a:close/>
                <a:moveTo>
                  <a:pt x="2556867" y="533102"/>
                </a:moveTo>
                <a:cubicBezTo>
                  <a:pt x="2556867" y="534442"/>
                  <a:pt x="2556197" y="535112"/>
                  <a:pt x="2554858" y="535112"/>
                </a:cubicBezTo>
                <a:lnTo>
                  <a:pt x="2554858" y="543148"/>
                </a:lnTo>
                <a:lnTo>
                  <a:pt x="2558206" y="543148"/>
                </a:lnTo>
                <a:lnTo>
                  <a:pt x="2558206" y="537456"/>
                </a:lnTo>
                <a:lnTo>
                  <a:pt x="2556867" y="535781"/>
                </a:lnTo>
                <a:lnTo>
                  <a:pt x="2556867" y="535112"/>
                </a:lnTo>
                <a:lnTo>
                  <a:pt x="2558206" y="535112"/>
                </a:lnTo>
                <a:cubicBezTo>
                  <a:pt x="2559099" y="535112"/>
                  <a:pt x="2559546" y="535781"/>
                  <a:pt x="2559546" y="537121"/>
                </a:cubicBezTo>
                <a:lnTo>
                  <a:pt x="2561555" y="537121"/>
                </a:lnTo>
                <a:lnTo>
                  <a:pt x="2561555" y="533102"/>
                </a:lnTo>
                <a:close/>
                <a:moveTo>
                  <a:pt x="1974800" y="532098"/>
                </a:moveTo>
                <a:lnTo>
                  <a:pt x="1974800" y="534777"/>
                </a:lnTo>
                <a:lnTo>
                  <a:pt x="1977479" y="534777"/>
                </a:lnTo>
                <a:lnTo>
                  <a:pt x="1977479" y="532098"/>
                </a:lnTo>
                <a:close/>
                <a:moveTo>
                  <a:pt x="2553518" y="531428"/>
                </a:moveTo>
                <a:lnTo>
                  <a:pt x="2553518" y="533102"/>
                </a:lnTo>
                <a:lnTo>
                  <a:pt x="2554858" y="533102"/>
                </a:lnTo>
                <a:lnTo>
                  <a:pt x="2554858" y="531428"/>
                </a:lnTo>
                <a:close/>
                <a:moveTo>
                  <a:pt x="292001" y="531093"/>
                </a:moveTo>
                <a:lnTo>
                  <a:pt x="292001" y="533102"/>
                </a:lnTo>
                <a:lnTo>
                  <a:pt x="293340" y="534777"/>
                </a:lnTo>
                <a:lnTo>
                  <a:pt x="292001" y="536451"/>
                </a:lnTo>
                <a:lnTo>
                  <a:pt x="292001" y="537456"/>
                </a:lnTo>
                <a:lnTo>
                  <a:pt x="295349" y="537456"/>
                </a:lnTo>
                <a:lnTo>
                  <a:pt x="295349" y="531093"/>
                </a:lnTo>
                <a:close/>
                <a:moveTo>
                  <a:pt x="247129" y="531093"/>
                </a:moveTo>
                <a:lnTo>
                  <a:pt x="247129" y="537456"/>
                </a:lnTo>
                <a:lnTo>
                  <a:pt x="248468" y="537456"/>
                </a:lnTo>
                <a:lnTo>
                  <a:pt x="248468" y="531093"/>
                </a:lnTo>
                <a:close/>
                <a:moveTo>
                  <a:pt x="1838846" y="529419"/>
                </a:moveTo>
                <a:lnTo>
                  <a:pt x="1838846" y="532098"/>
                </a:lnTo>
                <a:lnTo>
                  <a:pt x="1844203" y="532098"/>
                </a:lnTo>
                <a:lnTo>
                  <a:pt x="1844203" y="529419"/>
                </a:lnTo>
                <a:close/>
                <a:moveTo>
                  <a:pt x="253157" y="529419"/>
                </a:moveTo>
                <a:cubicBezTo>
                  <a:pt x="253157" y="530535"/>
                  <a:pt x="252710" y="531093"/>
                  <a:pt x="251817" y="531093"/>
                </a:cubicBezTo>
                <a:lnTo>
                  <a:pt x="251817" y="533437"/>
                </a:lnTo>
                <a:lnTo>
                  <a:pt x="253157" y="533437"/>
                </a:lnTo>
                <a:cubicBezTo>
                  <a:pt x="253157" y="531875"/>
                  <a:pt x="253826" y="531093"/>
                  <a:pt x="255166" y="531093"/>
                </a:cubicBezTo>
                <a:lnTo>
                  <a:pt x="255166" y="529419"/>
                </a:lnTo>
                <a:close/>
                <a:moveTo>
                  <a:pt x="141982" y="529419"/>
                </a:moveTo>
                <a:lnTo>
                  <a:pt x="141982" y="531093"/>
                </a:lnTo>
                <a:lnTo>
                  <a:pt x="143321" y="531093"/>
                </a:lnTo>
                <a:lnTo>
                  <a:pt x="143321" y="529419"/>
                </a:lnTo>
                <a:close/>
                <a:moveTo>
                  <a:pt x="2311077" y="529084"/>
                </a:moveTo>
                <a:lnTo>
                  <a:pt x="2311077" y="531428"/>
                </a:lnTo>
                <a:lnTo>
                  <a:pt x="2313086" y="531428"/>
                </a:lnTo>
                <a:lnTo>
                  <a:pt x="2313086" y="529084"/>
                </a:lnTo>
                <a:close/>
                <a:moveTo>
                  <a:pt x="1331639" y="529084"/>
                </a:moveTo>
                <a:lnTo>
                  <a:pt x="1331639" y="531763"/>
                </a:lnTo>
                <a:lnTo>
                  <a:pt x="1333649" y="531763"/>
                </a:lnTo>
                <a:lnTo>
                  <a:pt x="1333649" y="529084"/>
                </a:lnTo>
                <a:close/>
                <a:moveTo>
                  <a:pt x="1144786" y="529084"/>
                </a:moveTo>
                <a:lnTo>
                  <a:pt x="1144786" y="536451"/>
                </a:lnTo>
                <a:lnTo>
                  <a:pt x="1146125" y="536451"/>
                </a:lnTo>
                <a:lnTo>
                  <a:pt x="1146125" y="529084"/>
                </a:lnTo>
                <a:close/>
                <a:moveTo>
                  <a:pt x="2238747" y="528414"/>
                </a:moveTo>
                <a:lnTo>
                  <a:pt x="2238747" y="529084"/>
                </a:lnTo>
                <a:lnTo>
                  <a:pt x="2255490" y="529084"/>
                </a:lnTo>
                <a:lnTo>
                  <a:pt x="2255490" y="528414"/>
                </a:lnTo>
                <a:close/>
                <a:moveTo>
                  <a:pt x="2012305" y="527410"/>
                </a:moveTo>
                <a:lnTo>
                  <a:pt x="2012305" y="532098"/>
                </a:lnTo>
                <a:lnTo>
                  <a:pt x="2014984" y="532098"/>
                </a:lnTo>
                <a:lnTo>
                  <a:pt x="2014984" y="527410"/>
                </a:lnTo>
                <a:close/>
                <a:moveTo>
                  <a:pt x="1860277" y="527410"/>
                </a:moveTo>
                <a:lnTo>
                  <a:pt x="1860277" y="534777"/>
                </a:lnTo>
                <a:cubicBezTo>
                  <a:pt x="1862063" y="534777"/>
                  <a:pt x="1862956" y="535446"/>
                  <a:pt x="1862956" y="536786"/>
                </a:cubicBezTo>
                <a:lnTo>
                  <a:pt x="1865635" y="536786"/>
                </a:lnTo>
                <a:lnTo>
                  <a:pt x="1865635" y="534777"/>
                </a:lnTo>
                <a:lnTo>
                  <a:pt x="1862956" y="534777"/>
                </a:lnTo>
                <a:lnTo>
                  <a:pt x="1862956" y="527410"/>
                </a:lnTo>
                <a:close/>
                <a:moveTo>
                  <a:pt x="256505" y="527075"/>
                </a:moveTo>
                <a:lnTo>
                  <a:pt x="256505" y="529419"/>
                </a:lnTo>
                <a:lnTo>
                  <a:pt x="257845" y="529419"/>
                </a:lnTo>
                <a:lnTo>
                  <a:pt x="257845" y="527075"/>
                </a:lnTo>
                <a:close/>
                <a:moveTo>
                  <a:pt x="239092" y="527075"/>
                </a:moveTo>
                <a:lnTo>
                  <a:pt x="239092" y="533437"/>
                </a:lnTo>
                <a:lnTo>
                  <a:pt x="240432" y="533437"/>
                </a:lnTo>
                <a:lnTo>
                  <a:pt x="240432" y="527075"/>
                </a:lnTo>
                <a:close/>
                <a:moveTo>
                  <a:pt x="170780" y="527075"/>
                </a:moveTo>
                <a:lnTo>
                  <a:pt x="170780" y="529419"/>
                </a:lnTo>
                <a:lnTo>
                  <a:pt x="172789" y="529419"/>
                </a:lnTo>
                <a:lnTo>
                  <a:pt x="172789" y="527075"/>
                </a:lnTo>
                <a:close/>
                <a:moveTo>
                  <a:pt x="167432" y="527075"/>
                </a:moveTo>
                <a:lnTo>
                  <a:pt x="167432" y="529419"/>
                </a:lnTo>
                <a:lnTo>
                  <a:pt x="169441" y="529419"/>
                </a:lnTo>
                <a:lnTo>
                  <a:pt x="169441" y="527075"/>
                </a:lnTo>
                <a:close/>
                <a:moveTo>
                  <a:pt x="324148" y="525401"/>
                </a:moveTo>
                <a:lnTo>
                  <a:pt x="324148" y="529419"/>
                </a:lnTo>
                <a:lnTo>
                  <a:pt x="326157" y="529419"/>
                </a:lnTo>
                <a:lnTo>
                  <a:pt x="326157" y="525401"/>
                </a:lnTo>
                <a:close/>
                <a:moveTo>
                  <a:pt x="131936" y="525401"/>
                </a:moveTo>
                <a:lnTo>
                  <a:pt x="131936" y="527075"/>
                </a:lnTo>
                <a:lnTo>
                  <a:pt x="133945" y="527075"/>
                </a:lnTo>
                <a:lnTo>
                  <a:pt x="133945" y="525401"/>
                </a:lnTo>
                <a:close/>
                <a:moveTo>
                  <a:pt x="2537445" y="525066"/>
                </a:moveTo>
                <a:lnTo>
                  <a:pt x="2537445" y="526740"/>
                </a:lnTo>
                <a:lnTo>
                  <a:pt x="2538784" y="526740"/>
                </a:lnTo>
                <a:lnTo>
                  <a:pt x="2538784" y="525066"/>
                </a:lnTo>
                <a:close/>
                <a:moveTo>
                  <a:pt x="1331639" y="524396"/>
                </a:moveTo>
                <a:lnTo>
                  <a:pt x="1331639" y="527075"/>
                </a:lnTo>
                <a:lnTo>
                  <a:pt x="1333649" y="527075"/>
                </a:lnTo>
                <a:lnTo>
                  <a:pt x="1333649" y="524396"/>
                </a:lnTo>
                <a:close/>
                <a:moveTo>
                  <a:pt x="2162398" y="523726"/>
                </a:moveTo>
                <a:lnTo>
                  <a:pt x="2162398" y="525066"/>
                </a:lnTo>
                <a:cubicBezTo>
                  <a:pt x="2166416" y="524619"/>
                  <a:pt x="2168872" y="524396"/>
                  <a:pt x="2169765" y="524396"/>
                </a:cubicBezTo>
                <a:lnTo>
                  <a:pt x="2169765" y="523726"/>
                </a:lnTo>
                <a:close/>
                <a:moveTo>
                  <a:pt x="978247" y="523726"/>
                </a:moveTo>
                <a:cubicBezTo>
                  <a:pt x="978247" y="525959"/>
                  <a:pt x="977131" y="527075"/>
                  <a:pt x="974899" y="527075"/>
                </a:cubicBezTo>
                <a:lnTo>
                  <a:pt x="973559" y="528749"/>
                </a:lnTo>
                <a:lnTo>
                  <a:pt x="973559" y="534442"/>
                </a:lnTo>
                <a:cubicBezTo>
                  <a:pt x="974452" y="535558"/>
                  <a:pt x="974899" y="536674"/>
                  <a:pt x="974899" y="537791"/>
                </a:cubicBezTo>
                <a:lnTo>
                  <a:pt x="976908" y="537791"/>
                </a:lnTo>
                <a:cubicBezTo>
                  <a:pt x="976908" y="535112"/>
                  <a:pt x="978024" y="533661"/>
                  <a:pt x="980256" y="533437"/>
                </a:cubicBezTo>
                <a:lnTo>
                  <a:pt x="980256" y="529419"/>
                </a:lnTo>
                <a:cubicBezTo>
                  <a:pt x="980926" y="527410"/>
                  <a:pt x="982489" y="526405"/>
                  <a:pt x="984944" y="526405"/>
                </a:cubicBezTo>
                <a:lnTo>
                  <a:pt x="984944" y="523726"/>
                </a:lnTo>
                <a:close/>
                <a:moveTo>
                  <a:pt x="878458" y="523726"/>
                </a:moveTo>
                <a:lnTo>
                  <a:pt x="878458" y="526405"/>
                </a:lnTo>
                <a:lnTo>
                  <a:pt x="879797" y="526405"/>
                </a:lnTo>
                <a:lnTo>
                  <a:pt x="879797" y="523726"/>
                </a:lnTo>
                <a:close/>
                <a:moveTo>
                  <a:pt x="613246" y="523726"/>
                </a:moveTo>
                <a:lnTo>
                  <a:pt x="613246" y="526405"/>
                </a:lnTo>
                <a:lnTo>
                  <a:pt x="615255" y="526405"/>
                </a:lnTo>
                <a:lnTo>
                  <a:pt x="615255" y="523726"/>
                </a:lnTo>
                <a:close/>
                <a:moveTo>
                  <a:pt x="408484" y="523057"/>
                </a:moveTo>
                <a:lnTo>
                  <a:pt x="408533" y="523057"/>
                </a:lnTo>
                <a:lnTo>
                  <a:pt x="408533" y="523099"/>
                </a:lnTo>
                <a:close/>
                <a:moveTo>
                  <a:pt x="280615" y="523057"/>
                </a:moveTo>
                <a:cubicBezTo>
                  <a:pt x="280615" y="525066"/>
                  <a:pt x="279499" y="526070"/>
                  <a:pt x="277267" y="526070"/>
                </a:cubicBezTo>
                <a:lnTo>
                  <a:pt x="275927" y="527745"/>
                </a:lnTo>
                <a:lnTo>
                  <a:pt x="275927" y="529419"/>
                </a:lnTo>
                <a:cubicBezTo>
                  <a:pt x="279053" y="529419"/>
                  <a:pt x="280615" y="530758"/>
                  <a:pt x="280615" y="533437"/>
                </a:cubicBezTo>
                <a:lnTo>
                  <a:pt x="282624" y="533437"/>
                </a:lnTo>
                <a:lnTo>
                  <a:pt x="282624" y="523057"/>
                </a:lnTo>
                <a:close/>
                <a:moveTo>
                  <a:pt x="239092" y="523057"/>
                </a:moveTo>
                <a:lnTo>
                  <a:pt x="239092" y="525401"/>
                </a:lnTo>
                <a:lnTo>
                  <a:pt x="240432" y="525401"/>
                </a:lnTo>
                <a:lnTo>
                  <a:pt x="240432" y="523057"/>
                </a:lnTo>
                <a:close/>
                <a:moveTo>
                  <a:pt x="127248" y="523057"/>
                </a:moveTo>
                <a:cubicBezTo>
                  <a:pt x="127248" y="523949"/>
                  <a:pt x="126801" y="524954"/>
                  <a:pt x="125908" y="526070"/>
                </a:cubicBezTo>
                <a:lnTo>
                  <a:pt x="125908" y="527075"/>
                </a:lnTo>
                <a:lnTo>
                  <a:pt x="129257" y="527075"/>
                </a:lnTo>
                <a:lnTo>
                  <a:pt x="129257" y="523057"/>
                </a:lnTo>
                <a:close/>
                <a:moveTo>
                  <a:pt x="949449" y="522052"/>
                </a:moveTo>
                <a:lnTo>
                  <a:pt x="949449" y="523726"/>
                </a:lnTo>
                <a:lnTo>
                  <a:pt x="950788" y="523726"/>
                </a:lnTo>
                <a:lnTo>
                  <a:pt x="950788" y="522052"/>
                </a:lnTo>
                <a:close/>
                <a:moveTo>
                  <a:pt x="871761" y="522052"/>
                </a:moveTo>
                <a:lnTo>
                  <a:pt x="871761" y="526405"/>
                </a:lnTo>
                <a:cubicBezTo>
                  <a:pt x="872654" y="526405"/>
                  <a:pt x="873100" y="527075"/>
                  <a:pt x="873100" y="528414"/>
                </a:cubicBezTo>
                <a:lnTo>
                  <a:pt x="875109" y="528414"/>
                </a:lnTo>
                <a:lnTo>
                  <a:pt x="875109" y="526405"/>
                </a:lnTo>
                <a:lnTo>
                  <a:pt x="873100" y="526405"/>
                </a:lnTo>
                <a:lnTo>
                  <a:pt x="873100" y="522052"/>
                </a:lnTo>
                <a:close/>
                <a:moveTo>
                  <a:pt x="717054" y="522052"/>
                </a:moveTo>
                <a:lnTo>
                  <a:pt x="717054" y="523726"/>
                </a:lnTo>
                <a:lnTo>
                  <a:pt x="718393" y="523726"/>
                </a:lnTo>
                <a:lnTo>
                  <a:pt x="718393" y="522052"/>
                </a:lnTo>
                <a:close/>
                <a:moveTo>
                  <a:pt x="1249933" y="521717"/>
                </a:moveTo>
                <a:lnTo>
                  <a:pt x="1249933" y="524396"/>
                </a:lnTo>
                <a:lnTo>
                  <a:pt x="1252612" y="524396"/>
                </a:lnTo>
                <a:lnTo>
                  <a:pt x="1252612" y="521717"/>
                </a:lnTo>
                <a:close/>
                <a:moveTo>
                  <a:pt x="819522" y="521382"/>
                </a:moveTo>
                <a:lnTo>
                  <a:pt x="820192" y="522722"/>
                </a:lnTo>
                <a:cubicBezTo>
                  <a:pt x="820192" y="523391"/>
                  <a:pt x="819522" y="523726"/>
                  <a:pt x="818182" y="523726"/>
                </a:cubicBezTo>
                <a:lnTo>
                  <a:pt x="818182" y="526405"/>
                </a:lnTo>
                <a:cubicBezTo>
                  <a:pt x="819522" y="526405"/>
                  <a:pt x="820192" y="526852"/>
                  <a:pt x="820192" y="527745"/>
                </a:cubicBezTo>
                <a:lnTo>
                  <a:pt x="820192" y="529419"/>
                </a:lnTo>
                <a:cubicBezTo>
                  <a:pt x="820192" y="530312"/>
                  <a:pt x="819522" y="530758"/>
                  <a:pt x="818182" y="530758"/>
                </a:cubicBezTo>
                <a:lnTo>
                  <a:pt x="818182" y="540804"/>
                </a:lnTo>
                <a:lnTo>
                  <a:pt x="816843" y="542813"/>
                </a:lnTo>
                <a:lnTo>
                  <a:pt x="816843" y="544488"/>
                </a:lnTo>
                <a:cubicBezTo>
                  <a:pt x="819075" y="544488"/>
                  <a:pt x="820192" y="544934"/>
                  <a:pt x="820192" y="545827"/>
                </a:cubicBezTo>
                <a:lnTo>
                  <a:pt x="820192" y="547836"/>
                </a:lnTo>
                <a:cubicBezTo>
                  <a:pt x="820192" y="548506"/>
                  <a:pt x="819522" y="548841"/>
                  <a:pt x="818182" y="548841"/>
                </a:cubicBezTo>
                <a:lnTo>
                  <a:pt x="818182" y="551520"/>
                </a:lnTo>
                <a:cubicBezTo>
                  <a:pt x="819522" y="551520"/>
                  <a:pt x="820192" y="551966"/>
                  <a:pt x="820192" y="552859"/>
                </a:cubicBezTo>
                <a:cubicBezTo>
                  <a:pt x="818852" y="553529"/>
                  <a:pt x="817736" y="553864"/>
                  <a:pt x="816843" y="553864"/>
                </a:cubicBezTo>
                <a:lnTo>
                  <a:pt x="814164" y="551520"/>
                </a:lnTo>
                <a:lnTo>
                  <a:pt x="814164" y="545827"/>
                </a:lnTo>
                <a:lnTo>
                  <a:pt x="815504" y="543818"/>
                </a:lnTo>
                <a:lnTo>
                  <a:pt x="815504" y="542813"/>
                </a:lnTo>
                <a:lnTo>
                  <a:pt x="814164" y="540804"/>
                </a:lnTo>
                <a:lnTo>
                  <a:pt x="814164" y="523726"/>
                </a:lnTo>
                <a:cubicBezTo>
                  <a:pt x="814164" y="523057"/>
                  <a:pt x="815950" y="522275"/>
                  <a:pt x="819522" y="521382"/>
                </a:cubicBezTo>
                <a:close/>
                <a:moveTo>
                  <a:pt x="822201" y="520712"/>
                </a:moveTo>
                <a:lnTo>
                  <a:pt x="822871" y="520712"/>
                </a:lnTo>
                <a:lnTo>
                  <a:pt x="822871" y="522052"/>
                </a:lnTo>
                <a:lnTo>
                  <a:pt x="822201" y="522052"/>
                </a:lnTo>
                <a:close/>
                <a:moveTo>
                  <a:pt x="243780" y="520712"/>
                </a:moveTo>
                <a:lnTo>
                  <a:pt x="243780" y="523057"/>
                </a:lnTo>
                <a:lnTo>
                  <a:pt x="245120" y="523057"/>
                </a:lnTo>
                <a:lnTo>
                  <a:pt x="245120" y="520712"/>
                </a:lnTo>
                <a:close/>
                <a:moveTo>
                  <a:pt x="1985516" y="520043"/>
                </a:moveTo>
                <a:lnTo>
                  <a:pt x="1985516" y="524731"/>
                </a:lnTo>
                <a:lnTo>
                  <a:pt x="1988195" y="524731"/>
                </a:lnTo>
                <a:lnTo>
                  <a:pt x="1988195" y="520043"/>
                </a:lnTo>
                <a:close/>
                <a:moveTo>
                  <a:pt x="1354410" y="519708"/>
                </a:moveTo>
                <a:lnTo>
                  <a:pt x="1354410" y="524396"/>
                </a:lnTo>
                <a:lnTo>
                  <a:pt x="1356419" y="524396"/>
                </a:lnTo>
                <a:lnTo>
                  <a:pt x="1356419" y="519708"/>
                </a:lnTo>
                <a:close/>
                <a:moveTo>
                  <a:pt x="1262658" y="519708"/>
                </a:moveTo>
                <a:lnTo>
                  <a:pt x="1262658" y="527075"/>
                </a:lnTo>
                <a:cubicBezTo>
                  <a:pt x="1263551" y="527075"/>
                  <a:pt x="1263997" y="527745"/>
                  <a:pt x="1263997" y="529084"/>
                </a:cubicBezTo>
                <a:lnTo>
                  <a:pt x="1266006" y="529084"/>
                </a:lnTo>
                <a:lnTo>
                  <a:pt x="1266006" y="527075"/>
                </a:lnTo>
                <a:lnTo>
                  <a:pt x="1263997" y="527075"/>
                </a:lnTo>
                <a:lnTo>
                  <a:pt x="1263997" y="519708"/>
                </a:lnTo>
                <a:close/>
                <a:moveTo>
                  <a:pt x="1150813" y="519708"/>
                </a:moveTo>
                <a:lnTo>
                  <a:pt x="1150813" y="521717"/>
                </a:lnTo>
                <a:lnTo>
                  <a:pt x="1152823" y="521717"/>
                </a:lnTo>
                <a:lnTo>
                  <a:pt x="1152823" y="519708"/>
                </a:lnTo>
                <a:close/>
                <a:moveTo>
                  <a:pt x="2270894" y="518703"/>
                </a:moveTo>
                <a:lnTo>
                  <a:pt x="2270894" y="520378"/>
                </a:lnTo>
                <a:lnTo>
                  <a:pt x="2272233" y="520378"/>
                </a:lnTo>
                <a:lnTo>
                  <a:pt x="2272233" y="518703"/>
                </a:lnTo>
                <a:close/>
                <a:moveTo>
                  <a:pt x="873100" y="517029"/>
                </a:moveTo>
                <a:lnTo>
                  <a:pt x="873100" y="519373"/>
                </a:lnTo>
                <a:lnTo>
                  <a:pt x="875109" y="519373"/>
                </a:lnTo>
                <a:lnTo>
                  <a:pt x="875109" y="517029"/>
                </a:lnTo>
                <a:close/>
                <a:moveTo>
                  <a:pt x="686246" y="517029"/>
                </a:moveTo>
                <a:lnTo>
                  <a:pt x="686246" y="523726"/>
                </a:lnTo>
                <a:lnTo>
                  <a:pt x="687586" y="523726"/>
                </a:lnTo>
                <a:lnTo>
                  <a:pt x="687586" y="517029"/>
                </a:lnTo>
                <a:close/>
                <a:moveTo>
                  <a:pt x="127248" y="516694"/>
                </a:moveTo>
                <a:lnTo>
                  <a:pt x="127248" y="519038"/>
                </a:lnTo>
                <a:lnTo>
                  <a:pt x="129257" y="519038"/>
                </a:lnTo>
                <a:lnTo>
                  <a:pt x="129257" y="516694"/>
                </a:lnTo>
                <a:close/>
                <a:moveTo>
                  <a:pt x="2299692" y="516359"/>
                </a:moveTo>
                <a:lnTo>
                  <a:pt x="2299692" y="518703"/>
                </a:lnTo>
                <a:lnTo>
                  <a:pt x="2301701" y="518703"/>
                </a:lnTo>
                <a:lnTo>
                  <a:pt x="2301701" y="516359"/>
                </a:lnTo>
                <a:close/>
                <a:moveTo>
                  <a:pt x="2296343" y="516359"/>
                </a:moveTo>
                <a:lnTo>
                  <a:pt x="2296343" y="518703"/>
                </a:lnTo>
                <a:lnTo>
                  <a:pt x="2298352" y="518703"/>
                </a:lnTo>
                <a:lnTo>
                  <a:pt x="2298352" y="516359"/>
                </a:lnTo>
                <a:close/>
                <a:moveTo>
                  <a:pt x="1888405" y="515355"/>
                </a:moveTo>
                <a:lnTo>
                  <a:pt x="1889745" y="515355"/>
                </a:lnTo>
                <a:lnTo>
                  <a:pt x="1889745" y="516024"/>
                </a:lnTo>
                <a:cubicBezTo>
                  <a:pt x="1889745" y="516917"/>
                  <a:pt x="1889298" y="517364"/>
                  <a:pt x="1888405" y="517364"/>
                </a:cubicBezTo>
                <a:lnTo>
                  <a:pt x="1887066" y="517364"/>
                </a:lnTo>
                <a:lnTo>
                  <a:pt x="1887066" y="516694"/>
                </a:lnTo>
                <a:cubicBezTo>
                  <a:pt x="1887289" y="515801"/>
                  <a:pt x="1887736" y="515355"/>
                  <a:pt x="1888405" y="515355"/>
                </a:cubicBezTo>
                <a:close/>
                <a:moveTo>
                  <a:pt x="958825" y="515020"/>
                </a:moveTo>
                <a:lnTo>
                  <a:pt x="958825" y="517029"/>
                </a:lnTo>
                <a:lnTo>
                  <a:pt x="960834" y="517029"/>
                </a:lnTo>
                <a:lnTo>
                  <a:pt x="960834" y="515020"/>
                </a:lnTo>
                <a:close/>
                <a:moveTo>
                  <a:pt x="249808" y="515020"/>
                </a:moveTo>
                <a:cubicBezTo>
                  <a:pt x="249808" y="515466"/>
                  <a:pt x="249361" y="516248"/>
                  <a:pt x="248468" y="517364"/>
                </a:cubicBezTo>
                <a:lnTo>
                  <a:pt x="248468" y="518368"/>
                </a:lnTo>
                <a:lnTo>
                  <a:pt x="249808" y="520043"/>
                </a:lnTo>
                <a:lnTo>
                  <a:pt x="249808" y="523057"/>
                </a:lnTo>
                <a:lnTo>
                  <a:pt x="253157" y="523057"/>
                </a:lnTo>
                <a:lnTo>
                  <a:pt x="253157" y="517364"/>
                </a:lnTo>
                <a:cubicBezTo>
                  <a:pt x="252264" y="516248"/>
                  <a:pt x="251817" y="515466"/>
                  <a:pt x="251817" y="515020"/>
                </a:cubicBezTo>
                <a:close/>
                <a:moveTo>
                  <a:pt x="237083" y="515020"/>
                </a:moveTo>
                <a:lnTo>
                  <a:pt x="237083" y="516694"/>
                </a:lnTo>
                <a:lnTo>
                  <a:pt x="241771" y="516694"/>
                </a:lnTo>
                <a:lnTo>
                  <a:pt x="241771" y="515020"/>
                </a:lnTo>
                <a:close/>
                <a:moveTo>
                  <a:pt x="2260848" y="514685"/>
                </a:moveTo>
                <a:lnTo>
                  <a:pt x="2260848" y="516359"/>
                </a:lnTo>
                <a:lnTo>
                  <a:pt x="2262857" y="516359"/>
                </a:lnTo>
                <a:lnTo>
                  <a:pt x="2262857" y="514685"/>
                </a:lnTo>
                <a:close/>
                <a:moveTo>
                  <a:pt x="2562894" y="512676"/>
                </a:moveTo>
                <a:lnTo>
                  <a:pt x="2562894" y="514685"/>
                </a:lnTo>
                <a:lnTo>
                  <a:pt x="2564904" y="514685"/>
                </a:lnTo>
                <a:lnTo>
                  <a:pt x="2564904" y="512676"/>
                </a:lnTo>
                <a:close/>
                <a:moveTo>
                  <a:pt x="2559546" y="512676"/>
                </a:moveTo>
                <a:cubicBezTo>
                  <a:pt x="2557983" y="517810"/>
                  <a:pt x="2556644" y="520378"/>
                  <a:pt x="2555527" y="520378"/>
                </a:cubicBezTo>
                <a:lnTo>
                  <a:pt x="2551509" y="520378"/>
                </a:lnTo>
                <a:lnTo>
                  <a:pt x="2551509" y="526740"/>
                </a:lnTo>
                <a:cubicBezTo>
                  <a:pt x="2553741" y="526740"/>
                  <a:pt x="2554858" y="527521"/>
                  <a:pt x="2554858" y="529084"/>
                </a:cubicBezTo>
                <a:lnTo>
                  <a:pt x="2556867" y="529084"/>
                </a:lnTo>
                <a:cubicBezTo>
                  <a:pt x="2556867" y="527521"/>
                  <a:pt x="2557760" y="526740"/>
                  <a:pt x="2559546" y="526740"/>
                </a:cubicBezTo>
                <a:lnTo>
                  <a:pt x="2559546" y="520043"/>
                </a:lnTo>
                <a:cubicBezTo>
                  <a:pt x="2559546" y="519150"/>
                  <a:pt x="2560215" y="518703"/>
                  <a:pt x="2561555" y="518703"/>
                </a:cubicBezTo>
                <a:lnTo>
                  <a:pt x="2561555" y="512676"/>
                </a:lnTo>
                <a:close/>
                <a:moveTo>
                  <a:pt x="2256160" y="512676"/>
                </a:moveTo>
                <a:cubicBezTo>
                  <a:pt x="2256160" y="513569"/>
                  <a:pt x="2255713" y="514462"/>
                  <a:pt x="2254820" y="515355"/>
                </a:cubicBezTo>
                <a:lnTo>
                  <a:pt x="2254820" y="516359"/>
                </a:lnTo>
                <a:lnTo>
                  <a:pt x="2258169" y="516359"/>
                </a:lnTo>
                <a:lnTo>
                  <a:pt x="2258169" y="512676"/>
                </a:lnTo>
                <a:close/>
                <a:moveTo>
                  <a:pt x="1884387" y="512676"/>
                </a:moveTo>
                <a:lnTo>
                  <a:pt x="1884387" y="517364"/>
                </a:lnTo>
                <a:lnTo>
                  <a:pt x="1887066" y="517364"/>
                </a:lnTo>
                <a:lnTo>
                  <a:pt x="1887066" y="522722"/>
                </a:lnTo>
                <a:lnTo>
                  <a:pt x="1895103" y="522722"/>
                </a:lnTo>
                <a:lnTo>
                  <a:pt x="1895103" y="517364"/>
                </a:lnTo>
                <a:cubicBezTo>
                  <a:pt x="1892200" y="516024"/>
                  <a:pt x="1890415" y="515355"/>
                  <a:pt x="1889745" y="515355"/>
                </a:cubicBezTo>
                <a:lnTo>
                  <a:pt x="1889745" y="512676"/>
                </a:lnTo>
                <a:close/>
                <a:moveTo>
                  <a:pt x="984944" y="512676"/>
                </a:moveTo>
                <a:lnTo>
                  <a:pt x="984944" y="515020"/>
                </a:lnTo>
                <a:lnTo>
                  <a:pt x="986284" y="515020"/>
                </a:lnTo>
                <a:lnTo>
                  <a:pt x="986284" y="512676"/>
                </a:lnTo>
                <a:close/>
                <a:moveTo>
                  <a:pt x="873100" y="512676"/>
                </a:moveTo>
                <a:lnTo>
                  <a:pt x="873100" y="515020"/>
                </a:lnTo>
                <a:lnTo>
                  <a:pt x="875109" y="515020"/>
                </a:lnTo>
                <a:lnTo>
                  <a:pt x="875109" y="512676"/>
                </a:lnTo>
                <a:close/>
                <a:moveTo>
                  <a:pt x="232395" y="512676"/>
                </a:moveTo>
                <a:lnTo>
                  <a:pt x="232395" y="516694"/>
                </a:lnTo>
                <a:lnTo>
                  <a:pt x="233734" y="516694"/>
                </a:lnTo>
                <a:lnTo>
                  <a:pt x="233734" y="512676"/>
                </a:lnTo>
                <a:close/>
                <a:moveTo>
                  <a:pt x="1338337" y="512341"/>
                </a:moveTo>
                <a:lnTo>
                  <a:pt x="1338337" y="517029"/>
                </a:lnTo>
                <a:lnTo>
                  <a:pt x="1340346" y="517029"/>
                </a:lnTo>
                <a:lnTo>
                  <a:pt x="1340346" y="512341"/>
                </a:lnTo>
                <a:close/>
                <a:moveTo>
                  <a:pt x="324148" y="510332"/>
                </a:moveTo>
                <a:cubicBezTo>
                  <a:pt x="324148" y="511225"/>
                  <a:pt x="323701" y="512229"/>
                  <a:pt x="322808" y="513345"/>
                </a:cubicBezTo>
                <a:lnTo>
                  <a:pt x="322808" y="516694"/>
                </a:lnTo>
                <a:lnTo>
                  <a:pt x="324148" y="516694"/>
                </a:lnTo>
                <a:cubicBezTo>
                  <a:pt x="324148" y="515578"/>
                  <a:pt x="325264" y="515020"/>
                  <a:pt x="327496" y="515020"/>
                </a:cubicBezTo>
                <a:lnTo>
                  <a:pt x="327496" y="510332"/>
                </a:lnTo>
                <a:close/>
                <a:moveTo>
                  <a:pt x="166092" y="510332"/>
                </a:moveTo>
                <a:cubicBezTo>
                  <a:pt x="166092" y="511225"/>
                  <a:pt x="165646" y="512229"/>
                  <a:pt x="164753" y="513345"/>
                </a:cubicBezTo>
                <a:lnTo>
                  <a:pt x="164753" y="516694"/>
                </a:lnTo>
                <a:lnTo>
                  <a:pt x="166092" y="516694"/>
                </a:lnTo>
                <a:cubicBezTo>
                  <a:pt x="166092" y="516024"/>
                  <a:pt x="166539" y="515243"/>
                  <a:pt x="167432" y="514350"/>
                </a:cubicBezTo>
                <a:lnTo>
                  <a:pt x="167432" y="510332"/>
                </a:lnTo>
                <a:close/>
                <a:moveTo>
                  <a:pt x="962174" y="509997"/>
                </a:moveTo>
                <a:lnTo>
                  <a:pt x="962174" y="512676"/>
                </a:lnTo>
                <a:lnTo>
                  <a:pt x="963513" y="512676"/>
                </a:lnTo>
                <a:lnTo>
                  <a:pt x="963513" y="509997"/>
                </a:lnTo>
                <a:close/>
                <a:moveTo>
                  <a:pt x="255166" y="508657"/>
                </a:moveTo>
                <a:lnTo>
                  <a:pt x="255166" y="510332"/>
                </a:lnTo>
                <a:lnTo>
                  <a:pt x="257845" y="510332"/>
                </a:lnTo>
                <a:lnTo>
                  <a:pt x="257845" y="508657"/>
                </a:lnTo>
                <a:close/>
                <a:moveTo>
                  <a:pt x="895871" y="508323"/>
                </a:moveTo>
                <a:lnTo>
                  <a:pt x="895871" y="512676"/>
                </a:lnTo>
                <a:lnTo>
                  <a:pt x="897880" y="512676"/>
                </a:lnTo>
                <a:lnTo>
                  <a:pt x="897880" y="508323"/>
                </a:lnTo>
                <a:close/>
                <a:moveTo>
                  <a:pt x="692274" y="508323"/>
                </a:moveTo>
                <a:lnTo>
                  <a:pt x="692274" y="509997"/>
                </a:lnTo>
                <a:lnTo>
                  <a:pt x="694283" y="509997"/>
                </a:lnTo>
                <a:lnTo>
                  <a:pt x="694283" y="508323"/>
                </a:lnTo>
                <a:close/>
                <a:moveTo>
                  <a:pt x="1280071" y="507653"/>
                </a:moveTo>
                <a:lnTo>
                  <a:pt x="1280071" y="508323"/>
                </a:lnTo>
                <a:cubicBezTo>
                  <a:pt x="1280071" y="509216"/>
                  <a:pt x="1279624" y="509662"/>
                  <a:pt x="1278731" y="509662"/>
                </a:cubicBezTo>
                <a:lnTo>
                  <a:pt x="1278731" y="508992"/>
                </a:lnTo>
                <a:cubicBezTo>
                  <a:pt x="1278954" y="508099"/>
                  <a:pt x="1279401" y="507653"/>
                  <a:pt x="1280071" y="507653"/>
                </a:cubicBezTo>
                <a:close/>
                <a:moveTo>
                  <a:pt x="2256160" y="506313"/>
                </a:moveTo>
                <a:lnTo>
                  <a:pt x="2256160" y="508657"/>
                </a:lnTo>
                <a:lnTo>
                  <a:pt x="2258169" y="508657"/>
                </a:lnTo>
                <a:lnTo>
                  <a:pt x="2258169" y="506313"/>
                </a:lnTo>
                <a:close/>
                <a:moveTo>
                  <a:pt x="1276722" y="504974"/>
                </a:moveTo>
                <a:lnTo>
                  <a:pt x="1276722" y="509662"/>
                </a:lnTo>
                <a:lnTo>
                  <a:pt x="1278731" y="509662"/>
                </a:lnTo>
                <a:lnTo>
                  <a:pt x="1278731" y="515020"/>
                </a:lnTo>
                <a:lnTo>
                  <a:pt x="1283419" y="515020"/>
                </a:lnTo>
                <a:lnTo>
                  <a:pt x="1283419" y="510332"/>
                </a:lnTo>
                <a:cubicBezTo>
                  <a:pt x="1281187" y="508323"/>
                  <a:pt x="1280071" y="506537"/>
                  <a:pt x="1280071" y="504974"/>
                </a:cubicBezTo>
                <a:close/>
                <a:moveTo>
                  <a:pt x="148009" y="504974"/>
                </a:moveTo>
                <a:lnTo>
                  <a:pt x="148009" y="506313"/>
                </a:lnTo>
                <a:cubicBezTo>
                  <a:pt x="147116" y="506313"/>
                  <a:pt x="146223" y="507206"/>
                  <a:pt x="145331" y="508992"/>
                </a:cubicBezTo>
                <a:lnTo>
                  <a:pt x="145331" y="510332"/>
                </a:lnTo>
                <a:cubicBezTo>
                  <a:pt x="147563" y="510332"/>
                  <a:pt x="148679" y="510667"/>
                  <a:pt x="148679" y="511336"/>
                </a:cubicBezTo>
                <a:lnTo>
                  <a:pt x="148679" y="519708"/>
                </a:lnTo>
                <a:lnTo>
                  <a:pt x="145331" y="523726"/>
                </a:lnTo>
                <a:lnTo>
                  <a:pt x="145331" y="524731"/>
                </a:lnTo>
                <a:lnTo>
                  <a:pt x="146670" y="526740"/>
                </a:lnTo>
                <a:cubicBezTo>
                  <a:pt x="145777" y="526740"/>
                  <a:pt x="145331" y="527075"/>
                  <a:pt x="145331" y="527745"/>
                </a:cubicBezTo>
                <a:lnTo>
                  <a:pt x="145331" y="531093"/>
                </a:lnTo>
                <a:cubicBezTo>
                  <a:pt x="147563" y="531093"/>
                  <a:pt x="148679" y="531540"/>
                  <a:pt x="148679" y="532433"/>
                </a:cubicBezTo>
                <a:lnTo>
                  <a:pt x="148679" y="534777"/>
                </a:lnTo>
                <a:cubicBezTo>
                  <a:pt x="148679" y="535446"/>
                  <a:pt x="148009" y="535781"/>
                  <a:pt x="146670" y="535781"/>
                </a:cubicBezTo>
                <a:lnTo>
                  <a:pt x="146670" y="545157"/>
                </a:lnTo>
                <a:cubicBezTo>
                  <a:pt x="146670" y="545381"/>
                  <a:pt x="146223" y="545939"/>
                  <a:pt x="145331" y="546832"/>
                </a:cubicBezTo>
                <a:lnTo>
                  <a:pt x="145331" y="552859"/>
                </a:lnTo>
                <a:cubicBezTo>
                  <a:pt x="144661" y="552859"/>
                  <a:pt x="143545" y="553417"/>
                  <a:pt x="141982" y="554534"/>
                </a:cubicBezTo>
                <a:lnTo>
                  <a:pt x="139973" y="554534"/>
                </a:lnTo>
                <a:lnTo>
                  <a:pt x="139973" y="559222"/>
                </a:lnTo>
                <a:lnTo>
                  <a:pt x="141982" y="559222"/>
                </a:lnTo>
                <a:cubicBezTo>
                  <a:pt x="141982" y="557882"/>
                  <a:pt x="143098" y="555873"/>
                  <a:pt x="145331" y="553194"/>
                </a:cubicBezTo>
                <a:lnTo>
                  <a:pt x="145331" y="552859"/>
                </a:lnTo>
                <a:cubicBezTo>
                  <a:pt x="146223" y="552859"/>
                  <a:pt x="146670" y="553194"/>
                  <a:pt x="146670" y="553864"/>
                </a:cubicBezTo>
                <a:lnTo>
                  <a:pt x="146670" y="555538"/>
                </a:lnTo>
                <a:lnTo>
                  <a:pt x="145331" y="557547"/>
                </a:lnTo>
                <a:lnTo>
                  <a:pt x="145331" y="560226"/>
                </a:lnTo>
                <a:lnTo>
                  <a:pt x="146670" y="561901"/>
                </a:lnTo>
                <a:lnTo>
                  <a:pt x="143321" y="566254"/>
                </a:lnTo>
                <a:lnTo>
                  <a:pt x="143321" y="567928"/>
                </a:lnTo>
                <a:lnTo>
                  <a:pt x="140642" y="567928"/>
                </a:lnTo>
                <a:cubicBezTo>
                  <a:pt x="139749" y="567928"/>
                  <a:pt x="138856" y="567705"/>
                  <a:pt x="137964" y="567258"/>
                </a:cubicBezTo>
                <a:cubicBezTo>
                  <a:pt x="137071" y="567705"/>
                  <a:pt x="136401" y="567928"/>
                  <a:pt x="135954" y="567928"/>
                </a:cubicBezTo>
                <a:cubicBezTo>
                  <a:pt x="135508" y="567928"/>
                  <a:pt x="135285" y="567705"/>
                  <a:pt x="135285" y="567258"/>
                </a:cubicBezTo>
                <a:lnTo>
                  <a:pt x="131936" y="567928"/>
                </a:lnTo>
                <a:lnTo>
                  <a:pt x="129257" y="567928"/>
                </a:lnTo>
                <a:lnTo>
                  <a:pt x="129257" y="564914"/>
                </a:lnTo>
                <a:lnTo>
                  <a:pt x="127248" y="564914"/>
                </a:lnTo>
                <a:lnTo>
                  <a:pt x="127248" y="567928"/>
                </a:lnTo>
                <a:lnTo>
                  <a:pt x="106486" y="567928"/>
                </a:lnTo>
                <a:cubicBezTo>
                  <a:pt x="104254" y="567928"/>
                  <a:pt x="102914" y="567370"/>
                  <a:pt x="102468" y="566254"/>
                </a:cubicBezTo>
                <a:lnTo>
                  <a:pt x="102468" y="515690"/>
                </a:lnTo>
                <a:cubicBezTo>
                  <a:pt x="102468" y="514573"/>
                  <a:pt x="110951" y="512564"/>
                  <a:pt x="127918" y="509662"/>
                </a:cubicBezTo>
                <a:close/>
                <a:moveTo>
                  <a:pt x="272579" y="503969"/>
                </a:moveTo>
                <a:lnTo>
                  <a:pt x="272579" y="507988"/>
                </a:lnTo>
                <a:lnTo>
                  <a:pt x="271239" y="507988"/>
                </a:lnTo>
                <a:lnTo>
                  <a:pt x="271239" y="504974"/>
                </a:lnTo>
                <a:cubicBezTo>
                  <a:pt x="271462" y="504304"/>
                  <a:pt x="271909" y="503969"/>
                  <a:pt x="272579" y="503969"/>
                </a:cubicBezTo>
                <a:close/>
                <a:moveTo>
                  <a:pt x="958825" y="503634"/>
                </a:moveTo>
                <a:lnTo>
                  <a:pt x="958825" y="505644"/>
                </a:lnTo>
                <a:lnTo>
                  <a:pt x="960834" y="505644"/>
                </a:lnTo>
                <a:lnTo>
                  <a:pt x="960834" y="503634"/>
                </a:lnTo>
                <a:close/>
                <a:moveTo>
                  <a:pt x="1568946" y="503300"/>
                </a:moveTo>
                <a:lnTo>
                  <a:pt x="1568946" y="517364"/>
                </a:lnTo>
                <a:cubicBezTo>
                  <a:pt x="1570732" y="517364"/>
                  <a:pt x="1571625" y="518257"/>
                  <a:pt x="1571625" y="520043"/>
                </a:cubicBezTo>
                <a:lnTo>
                  <a:pt x="1574304" y="520043"/>
                </a:lnTo>
                <a:lnTo>
                  <a:pt x="1574304" y="512676"/>
                </a:lnTo>
                <a:lnTo>
                  <a:pt x="1576982" y="512676"/>
                </a:lnTo>
                <a:lnTo>
                  <a:pt x="1576982" y="510667"/>
                </a:lnTo>
                <a:lnTo>
                  <a:pt x="1574304" y="510667"/>
                </a:lnTo>
                <a:lnTo>
                  <a:pt x="1574304" y="512676"/>
                </a:lnTo>
                <a:lnTo>
                  <a:pt x="1572964" y="512676"/>
                </a:lnTo>
                <a:cubicBezTo>
                  <a:pt x="1572071" y="512676"/>
                  <a:pt x="1571625" y="512229"/>
                  <a:pt x="1571625" y="511336"/>
                </a:cubicBezTo>
                <a:lnTo>
                  <a:pt x="1571625" y="503300"/>
                </a:lnTo>
                <a:close/>
                <a:moveTo>
                  <a:pt x="322808" y="502295"/>
                </a:moveTo>
                <a:lnTo>
                  <a:pt x="322808" y="508657"/>
                </a:lnTo>
                <a:lnTo>
                  <a:pt x="324148" y="508657"/>
                </a:lnTo>
                <a:lnTo>
                  <a:pt x="324148" y="504974"/>
                </a:lnTo>
                <a:cubicBezTo>
                  <a:pt x="324148" y="504304"/>
                  <a:pt x="324817" y="503969"/>
                  <a:pt x="326157" y="503969"/>
                </a:cubicBezTo>
                <a:lnTo>
                  <a:pt x="326157" y="502295"/>
                </a:lnTo>
                <a:close/>
                <a:moveTo>
                  <a:pt x="240432" y="502295"/>
                </a:moveTo>
                <a:lnTo>
                  <a:pt x="240432" y="503969"/>
                </a:lnTo>
                <a:lnTo>
                  <a:pt x="241771" y="503969"/>
                </a:lnTo>
                <a:lnTo>
                  <a:pt x="241771" y="502295"/>
                </a:lnTo>
                <a:close/>
                <a:moveTo>
                  <a:pt x="954137" y="501290"/>
                </a:moveTo>
                <a:lnTo>
                  <a:pt x="954137" y="503634"/>
                </a:lnTo>
                <a:lnTo>
                  <a:pt x="955476" y="503634"/>
                </a:lnTo>
                <a:lnTo>
                  <a:pt x="955476" y="501290"/>
                </a:lnTo>
                <a:close/>
                <a:moveTo>
                  <a:pt x="879797" y="501290"/>
                </a:moveTo>
                <a:lnTo>
                  <a:pt x="879797" y="505644"/>
                </a:lnTo>
                <a:lnTo>
                  <a:pt x="881807" y="505644"/>
                </a:lnTo>
                <a:lnTo>
                  <a:pt x="881807" y="501290"/>
                </a:lnTo>
                <a:close/>
                <a:moveTo>
                  <a:pt x="2295004" y="499951"/>
                </a:moveTo>
                <a:cubicBezTo>
                  <a:pt x="2295004" y="500844"/>
                  <a:pt x="2294557" y="501849"/>
                  <a:pt x="2293664" y="502965"/>
                </a:cubicBezTo>
                <a:lnTo>
                  <a:pt x="2293664" y="506313"/>
                </a:lnTo>
                <a:lnTo>
                  <a:pt x="2295004" y="506313"/>
                </a:lnTo>
                <a:cubicBezTo>
                  <a:pt x="2295004" y="505644"/>
                  <a:pt x="2295450" y="504862"/>
                  <a:pt x="2296343" y="503969"/>
                </a:cubicBezTo>
                <a:lnTo>
                  <a:pt x="2296343" y="499951"/>
                </a:lnTo>
                <a:close/>
                <a:moveTo>
                  <a:pt x="285303" y="499951"/>
                </a:moveTo>
                <a:lnTo>
                  <a:pt x="285303" y="506313"/>
                </a:lnTo>
                <a:lnTo>
                  <a:pt x="282624" y="506313"/>
                </a:lnTo>
                <a:lnTo>
                  <a:pt x="282624" y="508657"/>
                </a:lnTo>
                <a:lnTo>
                  <a:pt x="285303" y="508657"/>
                </a:lnTo>
                <a:cubicBezTo>
                  <a:pt x="285303" y="507541"/>
                  <a:pt x="285973" y="506313"/>
                  <a:pt x="287313" y="504974"/>
                </a:cubicBezTo>
                <a:lnTo>
                  <a:pt x="288652" y="503300"/>
                </a:lnTo>
                <a:lnTo>
                  <a:pt x="288652" y="499951"/>
                </a:lnTo>
                <a:close/>
                <a:moveTo>
                  <a:pt x="261193" y="499951"/>
                </a:moveTo>
                <a:lnTo>
                  <a:pt x="261193" y="502295"/>
                </a:lnTo>
                <a:lnTo>
                  <a:pt x="263202" y="502295"/>
                </a:lnTo>
                <a:lnTo>
                  <a:pt x="263202" y="499951"/>
                </a:lnTo>
                <a:close/>
                <a:moveTo>
                  <a:pt x="2017663" y="497942"/>
                </a:moveTo>
                <a:lnTo>
                  <a:pt x="2017663" y="503300"/>
                </a:lnTo>
                <a:cubicBezTo>
                  <a:pt x="2019448" y="503300"/>
                  <a:pt x="2020341" y="503969"/>
                  <a:pt x="2020341" y="505309"/>
                </a:cubicBezTo>
                <a:lnTo>
                  <a:pt x="2023020" y="505309"/>
                </a:lnTo>
                <a:lnTo>
                  <a:pt x="2023020" y="500621"/>
                </a:lnTo>
                <a:cubicBezTo>
                  <a:pt x="2021234" y="500621"/>
                  <a:pt x="2020341" y="499728"/>
                  <a:pt x="2020341" y="497942"/>
                </a:cubicBezTo>
                <a:close/>
                <a:moveTo>
                  <a:pt x="1985516" y="497942"/>
                </a:moveTo>
                <a:lnTo>
                  <a:pt x="1985516" y="500621"/>
                </a:lnTo>
                <a:lnTo>
                  <a:pt x="1988195" y="500621"/>
                </a:lnTo>
                <a:lnTo>
                  <a:pt x="1988195" y="497942"/>
                </a:lnTo>
                <a:close/>
                <a:moveTo>
                  <a:pt x="158055" y="497942"/>
                </a:moveTo>
                <a:lnTo>
                  <a:pt x="158055" y="499281"/>
                </a:lnTo>
                <a:lnTo>
                  <a:pt x="159395" y="500956"/>
                </a:lnTo>
                <a:lnTo>
                  <a:pt x="159395" y="503969"/>
                </a:lnTo>
                <a:lnTo>
                  <a:pt x="156716" y="503969"/>
                </a:lnTo>
                <a:lnTo>
                  <a:pt x="156716" y="508657"/>
                </a:lnTo>
                <a:lnTo>
                  <a:pt x="161404" y="508657"/>
                </a:lnTo>
                <a:lnTo>
                  <a:pt x="161404" y="506313"/>
                </a:lnTo>
                <a:cubicBezTo>
                  <a:pt x="160065" y="506313"/>
                  <a:pt x="159395" y="505867"/>
                  <a:pt x="159395" y="504974"/>
                </a:cubicBezTo>
                <a:lnTo>
                  <a:pt x="159395" y="503969"/>
                </a:lnTo>
                <a:lnTo>
                  <a:pt x="161404" y="503969"/>
                </a:lnTo>
                <a:lnTo>
                  <a:pt x="161404" y="497942"/>
                </a:lnTo>
                <a:close/>
                <a:moveTo>
                  <a:pt x="1086520" y="495598"/>
                </a:moveTo>
                <a:lnTo>
                  <a:pt x="1086520" y="508992"/>
                </a:lnTo>
                <a:cubicBezTo>
                  <a:pt x="1087413" y="510108"/>
                  <a:pt x="1087859" y="511225"/>
                  <a:pt x="1087859" y="512341"/>
                </a:cubicBezTo>
                <a:lnTo>
                  <a:pt x="1089868" y="512341"/>
                </a:lnTo>
                <a:lnTo>
                  <a:pt x="1089868" y="504974"/>
                </a:lnTo>
                <a:lnTo>
                  <a:pt x="1091208" y="504974"/>
                </a:lnTo>
                <a:lnTo>
                  <a:pt x="1091208" y="502965"/>
                </a:lnTo>
                <a:lnTo>
                  <a:pt x="1089868" y="502965"/>
                </a:lnTo>
                <a:lnTo>
                  <a:pt x="1089868" y="504974"/>
                </a:lnTo>
                <a:lnTo>
                  <a:pt x="1089199" y="504974"/>
                </a:lnTo>
                <a:cubicBezTo>
                  <a:pt x="1088306" y="504974"/>
                  <a:pt x="1087859" y="504527"/>
                  <a:pt x="1087859" y="503634"/>
                </a:cubicBezTo>
                <a:lnTo>
                  <a:pt x="1087859" y="495598"/>
                </a:lnTo>
                <a:close/>
                <a:moveTo>
                  <a:pt x="2009626" y="491245"/>
                </a:moveTo>
                <a:lnTo>
                  <a:pt x="2009626" y="493254"/>
                </a:lnTo>
                <a:lnTo>
                  <a:pt x="2012305" y="493254"/>
                </a:lnTo>
                <a:lnTo>
                  <a:pt x="2012305" y="491245"/>
                </a:lnTo>
                <a:close/>
                <a:moveTo>
                  <a:pt x="1893763" y="491245"/>
                </a:moveTo>
                <a:cubicBezTo>
                  <a:pt x="1894656" y="491468"/>
                  <a:pt x="1895103" y="491914"/>
                  <a:pt x="1895103" y="492584"/>
                </a:cubicBezTo>
                <a:lnTo>
                  <a:pt x="1895103" y="493254"/>
                </a:lnTo>
                <a:lnTo>
                  <a:pt x="1893763" y="493254"/>
                </a:lnTo>
                <a:cubicBezTo>
                  <a:pt x="1892870" y="493254"/>
                  <a:pt x="1892424" y="492807"/>
                  <a:pt x="1892424" y="491914"/>
                </a:cubicBezTo>
                <a:close/>
                <a:moveTo>
                  <a:pt x="1338337" y="490240"/>
                </a:moveTo>
                <a:lnTo>
                  <a:pt x="1338337" y="492919"/>
                </a:lnTo>
                <a:lnTo>
                  <a:pt x="1340346" y="492919"/>
                </a:lnTo>
                <a:lnTo>
                  <a:pt x="1340346" y="490240"/>
                </a:lnTo>
                <a:close/>
                <a:moveTo>
                  <a:pt x="2270894" y="485887"/>
                </a:moveTo>
                <a:lnTo>
                  <a:pt x="2270894" y="488231"/>
                </a:lnTo>
                <a:lnTo>
                  <a:pt x="2272233" y="488231"/>
                </a:lnTo>
                <a:lnTo>
                  <a:pt x="2272233" y="485887"/>
                </a:lnTo>
                <a:close/>
                <a:moveTo>
                  <a:pt x="2266206" y="485887"/>
                </a:moveTo>
                <a:lnTo>
                  <a:pt x="2266206" y="488231"/>
                </a:lnTo>
                <a:lnTo>
                  <a:pt x="2267545" y="488231"/>
                </a:lnTo>
                <a:lnTo>
                  <a:pt x="2267545" y="485887"/>
                </a:lnTo>
                <a:close/>
                <a:moveTo>
                  <a:pt x="2258169" y="485887"/>
                </a:moveTo>
                <a:lnTo>
                  <a:pt x="2258169" y="490910"/>
                </a:lnTo>
                <a:lnTo>
                  <a:pt x="2254820" y="494258"/>
                </a:lnTo>
                <a:lnTo>
                  <a:pt x="2254820" y="495933"/>
                </a:lnTo>
                <a:lnTo>
                  <a:pt x="2258169" y="495933"/>
                </a:lnTo>
                <a:cubicBezTo>
                  <a:pt x="2258169" y="495040"/>
                  <a:pt x="2258615" y="494147"/>
                  <a:pt x="2259508" y="493254"/>
                </a:cubicBezTo>
                <a:lnTo>
                  <a:pt x="2259508" y="485887"/>
                </a:lnTo>
                <a:close/>
                <a:moveTo>
                  <a:pt x="2023020" y="485887"/>
                </a:moveTo>
                <a:cubicBezTo>
                  <a:pt x="2023020" y="487673"/>
                  <a:pt x="2022351" y="488566"/>
                  <a:pt x="2021011" y="488566"/>
                </a:cubicBezTo>
                <a:lnTo>
                  <a:pt x="2020341" y="488566"/>
                </a:lnTo>
                <a:lnTo>
                  <a:pt x="2020341" y="491245"/>
                </a:lnTo>
                <a:lnTo>
                  <a:pt x="2023020" y="491245"/>
                </a:lnTo>
                <a:cubicBezTo>
                  <a:pt x="2023020" y="489459"/>
                  <a:pt x="2023690" y="488566"/>
                  <a:pt x="2025030" y="488566"/>
                </a:cubicBezTo>
                <a:lnTo>
                  <a:pt x="2025699" y="488566"/>
                </a:lnTo>
                <a:lnTo>
                  <a:pt x="2025699" y="485887"/>
                </a:lnTo>
                <a:close/>
                <a:moveTo>
                  <a:pt x="1251272" y="485552"/>
                </a:moveTo>
                <a:lnTo>
                  <a:pt x="1251272" y="488231"/>
                </a:lnTo>
                <a:lnTo>
                  <a:pt x="1252612" y="488231"/>
                </a:lnTo>
                <a:lnTo>
                  <a:pt x="1252612" y="485552"/>
                </a:lnTo>
                <a:close/>
                <a:moveTo>
                  <a:pt x="627980" y="485552"/>
                </a:moveTo>
                <a:lnTo>
                  <a:pt x="627980" y="498277"/>
                </a:lnTo>
                <a:cubicBezTo>
                  <a:pt x="628873" y="499170"/>
                  <a:pt x="629320" y="500174"/>
                  <a:pt x="629320" y="501290"/>
                </a:cubicBezTo>
                <a:lnTo>
                  <a:pt x="631329" y="501290"/>
                </a:lnTo>
                <a:lnTo>
                  <a:pt x="631329" y="494258"/>
                </a:lnTo>
                <a:lnTo>
                  <a:pt x="632668" y="494258"/>
                </a:lnTo>
                <a:lnTo>
                  <a:pt x="632668" y="492584"/>
                </a:lnTo>
                <a:lnTo>
                  <a:pt x="631329" y="492584"/>
                </a:lnTo>
                <a:lnTo>
                  <a:pt x="631329" y="494258"/>
                </a:lnTo>
                <a:lnTo>
                  <a:pt x="630659" y="494258"/>
                </a:lnTo>
                <a:cubicBezTo>
                  <a:pt x="629766" y="494258"/>
                  <a:pt x="629320" y="493923"/>
                  <a:pt x="629320" y="493254"/>
                </a:cubicBezTo>
                <a:lnTo>
                  <a:pt x="629320" y="485552"/>
                </a:lnTo>
                <a:close/>
                <a:moveTo>
                  <a:pt x="1282080" y="484212"/>
                </a:moveTo>
                <a:lnTo>
                  <a:pt x="1283419" y="484212"/>
                </a:lnTo>
                <a:lnTo>
                  <a:pt x="1283419" y="485552"/>
                </a:lnTo>
                <a:cubicBezTo>
                  <a:pt x="1282526" y="485552"/>
                  <a:pt x="1282080" y="485105"/>
                  <a:pt x="1282080" y="484212"/>
                </a:cubicBezTo>
                <a:close/>
                <a:moveTo>
                  <a:pt x="1980158" y="483878"/>
                </a:moveTo>
                <a:lnTo>
                  <a:pt x="1980158" y="485887"/>
                </a:lnTo>
                <a:lnTo>
                  <a:pt x="1982837" y="485887"/>
                </a:lnTo>
                <a:lnTo>
                  <a:pt x="1982837" y="483878"/>
                </a:lnTo>
                <a:close/>
                <a:moveTo>
                  <a:pt x="2191866" y="483543"/>
                </a:moveTo>
                <a:lnTo>
                  <a:pt x="2191866" y="486891"/>
                </a:lnTo>
                <a:cubicBezTo>
                  <a:pt x="2191866" y="487784"/>
                  <a:pt x="2191196" y="488231"/>
                  <a:pt x="2189857" y="488231"/>
                </a:cubicBezTo>
                <a:lnTo>
                  <a:pt x="2189857" y="489905"/>
                </a:lnTo>
                <a:lnTo>
                  <a:pt x="2193205" y="489905"/>
                </a:lnTo>
                <a:cubicBezTo>
                  <a:pt x="2193205" y="488789"/>
                  <a:pt x="2193875" y="488231"/>
                  <a:pt x="2195215" y="488231"/>
                </a:cubicBezTo>
                <a:lnTo>
                  <a:pt x="2195215" y="485887"/>
                </a:lnTo>
                <a:cubicBezTo>
                  <a:pt x="2193875" y="485887"/>
                  <a:pt x="2193205" y="485105"/>
                  <a:pt x="2193205" y="483543"/>
                </a:cubicBezTo>
                <a:close/>
                <a:moveTo>
                  <a:pt x="326157" y="482873"/>
                </a:moveTo>
                <a:lnTo>
                  <a:pt x="326157" y="485217"/>
                </a:lnTo>
                <a:lnTo>
                  <a:pt x="327496" y="485217"/>
                </a:lnTo>
                <a:lnTo>
                  <a:pt x="327496" y="482873"/>
                </a:lnTo>
                <a:close/>
                <a:moveTo>
                  <a:pt x="319459" y="481199"/>
                </a:moveTo>
                <a:lnTo>
                  <a:pt x="319459" y="485217"/>
                </a:lnTo>
                <a:cubicBezTo>
                  <a:pt x="320352" y="485217"/>
                  <a:pt x="320799" y="485775"/>
                  <a:pt x="320799" y="486891"/>
                </a:cubicBezTo>
                <a:lnTo>
                  <a:pt x="322808" y="486891"/>
                </a:lnTo>
                <a:lnTo>
                  <a:pt x="322808" y="485217"/>
                </a:lnTo>
                <a:lnTo>
                  <a:pt x="320799" y="485217"/>
                </a:lnTo>
                <a:lnTo>
                  <a:pt x="320799" y="481199"/>
                </a:lnTo>
                <a:close/>
                <a:moveTo>
                  <a:pt x="164753" y="481199"/>
                </a:moveTo>
                <a:lnTo>
                  <a:pt x="164753" y="482873"/>
                </a:lnTo>
                <a:lnTo>
                  <a:pt x="166092" y="482873"/>
                </a:lnTo>
                <a:lnTo>
                  <a:pt x="166092" y="481199"/>
                </a:lnTo>
                <a:close/>
                <a:moveTo>
                  <a:pt x="899219" y="480529"/>
                </a:moveTo>
                <a:lnTo>
                  <a:pt x="899219" y="484882"/>
                </a:lnTo>
                <a:cubicBezTo>
                  <a:pt x="900112" y="485998"/>
                  <a:pt x="900559" y="486891"/>
                  <a:pt x="900559" y="487561"/>
                </a:cubicBezTo>
                <a:lnTo>
                  <a:pt x="902568" y="487561"/>
                </a:lnTo>
                <a:lnTo>
                  <a:pt x="902568" y="483208"/>
                </a:lnTo>
                <a:cubicBezTo>
                  <a:pt x="901229" y="483208"/>
                  <a:pt x="900559" y="482315"/>
                  <a:pt x="900559" y="480529"/>
                </a:cubicBezTo>
                <a:close/>
                <a:moveTo>
                  <a:pt x="879797" y="480529"/>
                </a:moveTo>
                <a:lnTo>
                  <a:pt x="879797" y="483208"/>
                </a:lnTo>
                <a:lnTo>
                  <a:pt x="881807" y="483208"/>
                </a:lnTo>
                <a:lnTo>
                  <a:pt x="881807" y="480529"/>
                </a:lnTo>
                <a:close/>
                <a:moveTo>
                  <a:pt x="694283" y="480529"/>
                </a:moveTo>
                <a:lnTo>
                  <a:pt x="694283" y="483208"/>
                </a:lnTo>
                <a:lnTo>
                  <a:pt x="695623" y="483208"/>
                </a:lnTo>
                <a:lnTo>
                  <a:pt x="695623" y="480529"/>
                </a:lnTo>
                <a:close/>
                <a:moveTo>
                  <a:pt x="2145655" y="478520"/>
                </a:moveTo>
                <a:lnTo>
                  <a:pt x="2146324" y="478520"/>
                </a:lnTo>
                <a:cubicBezTo>
                  <a:pt x="2147217" y="478520"/>
                  <a:pt x="2147664" y="478855"/>
                  <a:pt x="2147664" y="479524"/>
                </a:cubicBezTo>
                <a:lnTo>
                  <a:pt x="2147664" y="485887"/>
                </a:lnTo>
                <a:lnTo>
                  <a:pt x="2146324" y="485887"/>
                </a:lnTo>
                <a:lnTo>
                  <a:pt x="2144315" y="478855"/>
                </a:lnTo>
                <a:close/>
                <a:moveTo>
                  <a:pt x="1887066" y="478520"/>
                </a:moveTo>
                <a:cubicBezTo>
                  <a:pt x="1887066" y="480306"/>
                  <a:pt x="1886173" y="481199"/>
                  <a:pt x="1884387" y="481199"/>
                </a:cubicBezTo>
                <a:lnTo>
                  <a:pt x="1884387" y="485887"/>
                </a:lnTo>
                <a:cubicBezTo>
                  <a:pt x="1886173" y="485887"/>
                  <a:pt x="1887066" y="486333"/>
                  <a:pt x="1887066" y="487226"/>
                </a:cubicBezTo>
                <a:cubicBezTo>
                  <a:pt x="1887066" y="488119"/>
                  <a:pt x="1886173" y="488566"/>
                  <a:pt x="1884387" y="488566"/>
                </a:cubicBezTo>
                <a:lnTo>
                  <a:pt x="1884387" y="491914"/>
                </a:lnTo>
                <a:cubicBezTo>
                  <a:pt x="1884387" y="492807"/>
                  <a:pt x="1883494" y="493254"/>
                  <a:pt x="1881708" y="493254"/>
                </a:cubicBezTo>
                <a:lnTo>
                  <a:pt x="1881708" y="497942"/>
                </a:lnTo>
                <a:lnTo>
                  <a:pt x="1888405" y="497942"/>
                </a:lnTo>
                <a:cubicBezTo>
                  <a:pt x="1889298" y="498165"/>
                  <a:pt x="1889745" y="498612"/>
                  <a:pt x="1889745" y="499281"/>
                </a:cubicBezTo>
                <a:lnTo>
                  <a:pt x="1889745" y="501960"/>
                </a:lnTo>
                <a:cubicBezTo>
                  <a:pt x="1889745" y="502853"/>
                  <a:pt x="1888852" y="503300"/>
                  <a:pt x="1887066" y="503300"/>
                </a:cubicBezTo>
                <a:lnTo>
                  <a:pt x="1887066" y="505309"/>
                </a:lnTo>
                <a:lnTo>
                  <a:pt x="1892424" y="505309"/>
                </a:lnTo>
                <a:cubicBezTo>
                  <a:pt x="1892424" y="503969"/>
                  <a:pt x="1893317" y="503300"/>
                  <a:pt x="1895103" y="503300"/>
                </a:cubicBezTo>
                <a:lnTo>
                  <a:pt x="1895103" y="500621"/>
                </a:lnTo>
                <a:cubicBezTo>
                  <a:pt x="1893317" y="500621"/>
                  <a:pt x="1892424" y="500174"/>
                  <a:pt x="1892424" y="499281"/>
                </a:cubicBezTo>
                <a:lnTo>
                  <a:pt x="1892424" y="497272"/>
                </a:lnTo>
                <a:cubicBezTo>
                  <a:pt x="1894656" y="495486"/>
                  <a:pt x="1895772" y="494147"/>
                  <a:pt x="1895772" y="493254"/>
                </a:cubicBezTo>
                <a:cubicBezTo>
                  <a:pt x="1896442" y="493254"/>
                  <a:pt x="1897781" y="492584"/>
                  <a:pt x="1899791" y="491245"/>
                </a:cubicBezTo>
                <a:lnTo>
                  <a:pt x="1900460" y="491245"/>
                </a:lnTo>
                <a:lnTo>
                  <a:pt x="1900460" y="485887"/>
                </a:lnTo>
                <a:lnTo>
                  <a:pt x="1896442" y="485887"/>
                </a:lnTo>
                <a:lnTo>
                  <a:pt x="1892424" y="482538"/>
                </a:lnTo>
                <a:lnTo>
                  <a:pt x="1889745" y="479189"/>
                </a:lnTo>
                <a:lnTo>
                  <a:pt x="1889745" y="478520"/>
                </a:lnTo>
                <a:close/>
                <a:moveTo>
                  <a:pt x="1561579" y="476511"/>
                </a:moveTo>
                <a:lnTo>
                  <a:pt x="1561579" y="481199"/>
                </a:lnTo>
                <a:lnTo>
                  <a:pt x="1564258" y="481199"/>
                </a:lnTo>
                <a:lnTo>
                  <a:pt x="1564258" y="476511"/>
                </a:lnTo>
                <a:close/>
                <a:moveTo>
                  <a:pt x="320799" y="476511"/>
                </a:moveTo>
                <a:lnTo>
                  <a:pt x="320799" y="478855"/>
                </a:lnTo>
                <a:lnTo>
                  <a:pt x="322808" y="478855"/>
                </a:lnTo>
                <a:lnTo>
                  <a:pt x="322808" y="476511"/>
                </a:lnTo>
                <a:close/>
                <a:moveTo>
                  <a:pt x="1334988" y="476176"/>
                </a:moveTo>
                <a:lnTo>
                  <a:pt x="1334988" y="478185"/>
                </a:lnTo>
                <a:lnTo>
                  <a:pt x="1336997" y="478185"/>
                </a:lnTo>
                <a:lnTo>
                  <a:pt x="1336997" y="476176"/>
                </a:lnTo>
                <a:close/>
                <a:moveTo>
                  <a:pt x="689595" y="476176"/>
                </a:moveTo>
                <a:lnTo>
                  <a:pt x="689595" y="478520"/>
                </a:lnTo>
                <a:lnTo>
                  <a:pt x="690934" y="478520"/>
                </a:lnTo>
                <a:lnTo>
                  <a:pt x="690934" y="476176"/>
                </a:lnTo>
                <a:close/>
                <a:moveTo>
                  <a:pt x="274588" y="474836"/>
                </a:moveTo>
                <a:cubicBezTo>
                  <a:pt x="271909" y="479078"/>
                  <a:pt x="270346" y="481199"/>
                  <a:pt x="269900" y="481199"/>
                </a:cubicBezTo>
                <a:lnTo>
                  <a:pt x="269230" y="480194"/>
                </a:lnTo>
                <a:lnTo>
                  <a:pt x="269230" y="476511"/>
                </a:lnTo>
                <a:lnTo>
                  <a:pt x="267890" y="476511"/>
                </a:lnTo>
                <a:lnTo>
                  <a:pt x="267890" y="481868"/>
                </a:lnTo>
                <a:cubicBezTo>
                  <a:pt x="267890" y="482538"/>
                  <a:pt x="267221" y="482873"/>
                  <a:pt x="265881" y="482873"/>
                </a:cubicBezTo>
                <a:lnTo>
                  <a:pt x="265881" y="485217"/>
                </a:lnTo>
                <a:cubicBezTo>
                  <a:pt x="267221" y="485217"/>
                  <a:pt x="267890" y="485663"/>
                  <a:pt x="267890" y="486556"/>
                </a:cubicBezTo>
                <a:lnTo>
                  <a:pt x="267890" y="488231"/>
                </a:lnTo>
                <a:cubicBezTo>
                  <a:pt x="267890" y="488900"/>
                  <a:pt x="267221" y="489235"/>
                  <a:pt x="265881" y="489235"/>
                </a:cubicBezTo>
                <a:lnTo>
                  <a:pt x="265881" y="498612"/>
                </a:lnTo>
                <a:lnTo>
                  <a:pt x="264542" y="500286"/>
                </a:lnTo>
                <a:lnTo>
                  <a:pt x="264542" y="502295"/>
                </a:lnTo>
                <a:cubicBezTo>
                  <a:pt x="266774" y="502295"/>
                  <a:pt x="267890" y="502630"/>
                  <a:pt x="267890" y="503300"/>
                </a:cubicBezTo>
                <a:lnTo>
                  <a:pt x="267890" y="504974"/>
                </a:lnTo>
                <a:cubicBezTo>
                  <a:pt x="267890" y="505867"/>
                  <a:pt x="267221" y="506313"/>
                  <a:pt x="265881" y="506313"/>
                </a:cubicBezTo>
                <a:lnTo>
                  <a:pt x="265881" y="508657"/>
                </a:lnTo>
                <a:cubicBezTo>
                  <a:pt x="267221" y="508657"/>
                  <a:pt x="267890" y="508992"/>
                  <a:pt x="267890" y="509662"/>
                </a:cubicBezTo>
                <a:cubicBezTo>
                  <a:pt x="266998" y="510108"/>
                  <a:pt x="266328" y="510332"/>
                  <a:pt x="265881" y="510332"/>
                </a:cubicBezTo>
                <a:lnTo>
                  <a:pt x="265881" y="519038"/>
                </a:lnTo>
                <a:cubicBezTo>
                  <a:pt x="267221" y="519038"/>
                  <a:pt x="267890" y="519373"/>
                  <a:pt x="267890" y="520043"/>
                </a:cubicBezTo>
                <a:cubicBezTo>
                  <a:pt x="266998" y="520489"/>
                  <a:pt x="266328" y="520712"/>
                  <a:pt x="265881" y="520712"/>
                </a:cubicBezTo>
                <a:lnTo>
                  <a:pt x="265881" y="523057"/>
                </a:lnTo>
                <a:cubicBezTo>
                  <a:pt x="267221" y="523057"/>
                  <a:pt x="267890" y="523838"/>
                  <a:pt x="267890" y="525401"/>
                </a:cubicBezTo>
                <a:lnTo>
                  <a:pt x="271239" y="525401"/>
                </a:lnTo>
                <a:lnTo>
                  <a:pt x="271239" y="520712"/>
                </a:lnTo>
                <a:cubicBezTo>
                  <a:pt x="269900" y="520712"/>
                  <a:pt x="269230" y="520378"/>
                  <a:pt x="269230" y="519708"/>
                </a:cubicBezTo>
                <a:cubicBezTo>
                  <a:pt x="270569" y="519708"/>
                  <a:pt x="271239" y="518927"/>
                  <a:pt x="271239" y="517364"/>
                </a:cubicBezTo>
                <a:lnTo>
                  <a:pt x="272579" y="517364"/>
                </a:lnTo>
                <a:lnTo>
                  <a:pt x="272579" y="520712"/>
                </a:lnTo>
                <a:lnTo>
                  <a:pt x="274588" y="520712"/>
                </a:lnTo>
                <a:cubicBezTo>
                  <a:pt x="274588" y="520043"/>
                  <a:pt x="275034" y="519261"/>
                  <a:pt x="275927" y="518368"/>
                </a:cubicBezTo>
                <a:lnTo>
                  <a:pt x="275927" y="511336"/>
                </a:lnTo>
                <a:lnTo>
                  <a:pt x="277267" y="509662"/>
                </a:lnTo>
                <a:lnTo>
                  <a:pt x="277267" y="506648"/>
                </a:lnTo>
                <a:cubicBezTo>
                  <a:pt x="276820" y="504862"/>
                  <a:pt x="275257" y="503969"/>
                  <a:pt x="272579" y="503969"/>
                </a:cubicBezTo>
                <a:lnTo>
                  <a:pt x="272579" y="500956"/>
                </a:lnTo>
                <a:cubicBezTo>
                  <a:pt x="272579" y="500286"/>
                  <a:pt x="273695" y="499951"/>
                  <a:pt x="275927" y="499951"/>
                </a:cubicBezTo>
                <a:lnTo>
                  <a:pt x="275927" y="485217"/>
                </a:lnTo>
                <a:lnTo>
                  <a:pt x="274588" y="485217"/>
                </a:lnTo>
                <a:lnTo>
                  <a:pt x="274588" y="488231"/>
                </a:lnTo>
                <a:cubicBezTo>
                  <a:pt x="274588" y="488900"/>
                  <a:pt x="273918" y="489235"/>
                  <a:pt x="272579" y="489235"/>
                </a:cubicBezTo>
                <a:lnTo>
                  <a:pt x="272579" y="492249"/>
                </a:lnTo>
                <a:cubicBezTo>
                  <a:pt x="272579" y="493142"/>
                  <a:pt x="272132" y="493589"/>
                  <a:pt x="271239" y="493589"/>
                </a:cubicBezTo>
                <a:lnTo>
                  <a:pt x="270569" y="493589"/>
                </a:lnTo>
                <a:cubicBezTo>
                  <a:pt x="269676" y="493589"/>
                  <a:pt x="269230" y="493142"/>
                  <a:pt x="269230" y="492249"/>
                </a:cubicBezTo>
                <a:cubicBezTo>
                  <a:pt x="270123" y="491803"/>
                  <a:pt x="270793" y="491579"/>
                  <a:pt x="271239" y="491579"/>
                </a:cubicBezTo>
                <a:lnTo>
                  <a:pt x="271239" y="486891"/>
                </a:lnTo>
                <a:cubicBezTo>
                  <a:pt x="269900" y="486891"/>
                  <a:pt x="269230" y="486556"/>
                  <a:pt x="269230" y="485887"/>
                </a:cubicBezTo>
                <a:cubicBezTo>
                  <a:pt x="269900" y="485887"/>
                  <a:pt x="271016" y="484882"/>
                  <a:pt x="272579" y="482873"/>
                </a:cubicBezTo>
                <a:cubicBezTo>
                  <a:pt x="273918" y="482873"/>
                  <a:pt x="275481" y="481533"/>
                  <a:pt x="277267" y="478855"/>
                </a:cubicBezTo>
                <a:lnTo>
                  <a:pt x="280615" y="478855"/>
                </a:lnTo>
                <a:lnTo>
                  <a:pt x="280615" y="474836"/>
                </a:lnTo>
                <a:lnTo>
                  <a:pt x="279276" y="474836"/>
                </a:lnTo>
                <a:cubicBezTo>
                  <a:pt x="279276" y="475952"/>
                  <a:pt x="278829" y="476511"/>
                  <a:pt x="277936" y="476511"/>
                </a:cubicBezTo>
                <a:lnTo>
                  <a:pt x="277267" y="476511"/>
                </a:lnTo>
                <a:cubicBezTo>
                  <a:pt x="276374" y="476511"/>
                  <a:pt x="275927" y="475952"/>
                  <a:pt x="275927" y="474836"/>
                </a:cubicBezTo>
                <a:close/>
                <a:moveTo>
                  <a:pt x="894531" y="474166"/>
                </a:moveTo>
                <a:lnTo>
                  <a:pt x="894531" y="476176"/>
                </a:lnTo>
                <a:lnTo>
                  <a:pt x="895871" y="476176"/>
                </a:lnTo>
                <a:lnTo>
                  <a:pt x="895871" y="474166"/>
                </a:lnTo>
                <a:close/>
                <a:moveTo>
                  <a:pt x="1347713" y="473497"/>
                </a:moveTo>
                <a:lnTo>
                  <a:pt x="1349052" y="473497"/>
                </a:lnTo>
                <a:cubicBezTo>
                  <a:pt x="1349052" y="482873"/>
                  <a:pt x="1351062" y="487561"/>
                  <a:pt x="1355080" y="487561"/>
                </a:cubicBezTo>
                <a:cubicBezTo>
                  <a:pt x="1356643" y="489347"/>
                  <a:pt x="1357982" y="492696"/>
                  <a:pt x="1359098" y="497607"/>
                </a:cubicBezTo>
                <a:lnTo>
                  <a:pt x="1361107" y="497607"/>
                </a:lnTo>
                <a:lnTo>
                  <a:pt x="1361107" y="492249"/>
                </a:lnTo>
                <a:cubicBezTo>
                  <a:pt x="1363340" y="492249"/>
                  <a:pt x="1372939" y="491579"/>
                  <a:pt x="1389906" y="490240"/>
                </a:cubicBezTo>
                <a:cubicBezTo>
                  <a:pt x="1390799" y="491803"/>
                  <a:pt x="1391245" y="492919"/>
                  <a:pt x="1391245" y="493589"/>
                </a:cubicBezTo>
                <a:cubicBezTo>
                  <a:pt x="1391245" y="499616"/>
                  <a:pt x="1391915" y="511225"/>
                  <a:pt x="1393254" y="528414"/>
                </a:cubicBezTo>
                <a:cubicBezTo>
                  <a:pt x="1389906" y="529307"/>
                  <a:pt x="1375172" y="531093"/>
                  <a:pt x="1349052" y="533772"/>
                </a:cubicBezTo>
                <a:lnTo>
                  <a:pt x="1348383" y="532433"/>
                </a:lnTo>
                <a:lnTo>
                  <a:pt x="1348383" y="530424"/>
                </a:lnTo>
                <a:lnTo>
                  <a:pt x="1349722" y="528414"/>
                </a:lnTo>
                <a:lnTo>
                  <a:pt x="1349722" y="527745"/>
                </a:lnTo>
                <a:lnTo>
                  <a:pt x="1348383" y="525735"/>
                </a:lnTo>
                <a:lnTo>
                  <a:pt x="1348383" y="511001"/>
                </a:lnTo>
                <a:cubicBezTo>
                  <a:pt x="1349722" y="506983"/>
                  <a:pt x="1350615" y="504974"/>
                  <a:pt x="1351062" y="504974"/>
                </a:cubicBezTo>
                <a:lnTo>
                  <a:pt x="1353071" y="504974"/>
                </a:lnTo>
                <a:lnTo>
                  <a:pt x="1353071" y="500286"/>
                </a:lnTo>
                <a:cubicBezTo>
                  <a:pt x="1350838" y="500286"/>
                  <a:pt x="1349722" y="498946"/>
                  <a:pt x="1349722" y="496267"/>
                </a:cubicBezTo>
                <a:cubicBezTo>
                  <a:pt x="1349722" y="494258"/>
                  <a:pt x="1349276" y="492696"/>
                  <a:pt x="1348383" y="491579"/>
                </a:cubicBezTo>
                <a:lnTo>
                  <a:pt x="1348383" y="488231"/>
                </a:lnTo>
                <a:cubicBezTo>
                  <a:pt x="1346820" y="488231"/>
                  <a:pt x="1345927" y="486445"/>
                  <a:pt x="1345704" y="482873"/>
                </a:cubicBezTo>
                <a:cubicBezTo>
                  <a:pt x="1345257" y="482873"/>
                  <a:pt x="1345034" y="482650"/>
                  <a:pt x="1345034" y="482203"/>
                </a:cubicBezTo>
                <a:lnTo>
                  <a:pt x="1345034" y="479524"/>
                </a:lnTo>
                <a:cubicBezTo>
                  <a:pt x="1346373" y="475506"/>
                  <a:pt x="1347266" y="473497"/>
                  <a:pt x="1347713" y="473497"/>
                </a:cubicBezTo>
                <a:close/>
                <a:moveTo>
                  <a:pt x="2554858" y="473162"/>
                </a:moveTo>
                <a:cubicBezTo>
                  <a:pt x="2554858" y="475171"/>
                  <a:pt x="2553741" y="476176"/>
                  <a:pt x="2551509" y="476176"/>
                </a:cubicBezTo>
                <a:lnTo>
                  <a:pt x="2550170" y="477850"/>
                </a:lnTo>
                <a:lnTo>
                  <a:pt x="2550170" y="482873"/>
                </a:lnTo>
                <a:cubicBezTo>
                  <a:pt x="2551063" y="483989"/>
                  <a:pt x="2551509" y="484994"/>
                  <a:pt x="2551509" y="485887"/>
                </a:cubicBezTo>
                <a:lnTo>
                  <a:pt x="2553518" y="485887"/>
                </a:lnTo>
                <a:cubicBezTo>
                  <a:pt x="2553518" y="483654"/>
                  <a:pt x="2554634" y="482315"/>
                  <a:pt x="2556867" y="481868"/>
                </a:cubicBezTo>
                <a:lnTo>
                  <a:pt x="2556867" y="478520"/>
                </a:lnTo>
                <a:cubicBezTo>
                  <a:pt x="2557537" y="476511"/>
                  <a:pt x="2559099" y="475506"/>
                  <a:pt x="2561555" y="475506"/>
                </a:cubicBezTo>
                <a:lnTo>
                  <a:pt x="2561555" y="473162"/>
                </a:lnTo>
                <a:close/>
                <a:moveTo>
                  <a:pt x="2189857" y="473162"/>
                </a:moveTo>
                <a:lnTo>
                  <a:pt x="2189857" y="475506"/>
                </a:lnTo>
                <a:lnTo>
                  <a:pt x="2191866" y="475506"/>
                </a:lnTo>
                <a:lnTo>
                  <a:pt x="2191866" y="473162"/>
                </a:lnTo>
                <a:close/>
                <a:moveTo>
                  <a:pt x="320799" y="472492"/>
                </a:moveTo>
                <a:lnTo>
                  <a:pt x="320799" y="474836"/>
                </a:lnTo>
                <a:lnTo>
                  <a:pt x="322808" y="474836"/>
                </a:lnTo>
                <a:lnTo>
                  <a:pt x="322808" y="472492"/>
                </a:lnTo>
                <a:close/>
                <a:moveTo>
                  <a:pt x="2526059" y="471488"/>
                </a:moveTo>
                <a:lnTo>
                  <a:pt x="2526059" y="473162"/>
                </a:lnTo>
                <a:lnTo>
                  <a:pt x="2527399" y="473162"/>
                </a:lnTo>
                <a:lnTo>
                  <a:pt x="2527399" y="471488"/>
                </a:lnTo>
                <a:close/>
                <a:moveTo>
                  <a:pt x="1278731" y="470818"/>
                </a:moveTo>
                <a:cubicBezTo>
                  <a:pt x="1278731" y="472604"/>
                  <a:pt x="1278061" y="473497"/>
                  <a:pt x="1276722" y="473497"/>
                </a:cubicBezTo>
                <a:lnTo>
                  <a:pt x="1276722" y="478185"/>
                </a:lnTo>
                <a:cubicBezTo>
                  <a:pt x="1278061" y="478185"/>
                  <a:pt x="1278731" y="478631"/>
                  <a:pt x="1278731" y="479524"/>
                </a:cubicBezTo>
                <a:cubicBezTo>
                  <a:pt x="1278731" y="480417"/>
                  <a:pt x="1278061" y="480864"/>
                  <a:pt x="1276722" y="480864"/>
                </a:cubicBezTo>
                <a:lnTo>
                  <a:pt x="1276722" y="484212"/>
                </a:lnTo>
                <a:lnTo>
                  <a:pt x="1275382" y="486222"/>
                </a:lnTo>
                <a:lnTo>
                  <a:pt x="1275382" y="490240"/>
                </a:lnTo>
                <a:lnTo>
                  <a:pt x="1278731" y="490240"/>
                </a:lnTo>
                <a:cubicBezTo>
                  <a:pt x="1279624" y="490463"/>
                  <a:pt x="1280071" y="490910"/>
                  <a:pt x="1280071" y="491579"/>
                </a:cubicBezTo>
                <a:lnTo>
                  <a:pt x="1280071" y="494258"/>
                </a:lnTo>
                <a:lnTo>
                  <a:pt x="1278731" y="496267"/>
                </a:lnTo>
                <a:lnTo>
                  <a:pt x="1278731" y="497607"/>
                </a:lnTo>
                <a:lnTo>
                  <a:pt x="1282080" y="497607"/>
                </a:lnTo>
                <a:cubicBezTo>
                  <a:pt x="1282080" y="496937"/>
                  <a:pt x="1282526" y="496044"/>
                  <a:pt x="1283419" y="494928"/>
                </a:cubicBezTo>
                <a:lnTo>
                  <a:pt x="1283419" y="493589"/>
                </a:lnTo>
                <a:lnTo>
                  <a:pt x="1282080" y="491579"/>
                </a:lnTo>
                <a:lnTo>
                  <a:pt x="1282080" y="489570"/>
                </a:lnTo>
                <a:cubicBezTo>
                  <a:pt x="1282973" y="487338"/>
                  <a:pt x="1284089" y="485775"/>
                  <a:pt x="1285428" y="484882"/>
                </a:cubicBezTo>
                <a:lnTo>
                  <a:pt x="1286768" y="482873"/>
                </a:lnTo>
                <a:lnTo>
                  <a:pt x="1286768" y="478185"/>
                </a:lnTo>
                <a:cubicBezTo>
                  <a:pt x="1283866" y="478185"/>
                  <a:pt x="1281633" y="475729"/>
                  <a:pt x="1280071" y="470818"/>
                </a:cubicBezTo>
                <a:close/>
                <a:moveTo>
                  <a:pt x="239092" y="470148"/>
                </a:moveTo>
                <a:lnTo>
                  <a:pt x="239092" y="472492"/>
                </a:lnTo>
                <a:lnTo>
                  <a:pt x="241771" y="472492"/>
                </a:lnTo>
                <a:lnTo>
                  <a:pt x="241771" y="470148"/>
                </a:lnTo>
                <a:close/>
                <a:moveTo>
                  <a:pt x="902568" y="469144"/>
                </a:moveTo>
                <a:cubicBezTo>
                  <a:pt x="902568" y="470929"/>
                  <a:pt x="901898" y="471822"/>
                  <a:pt x="900559" y="471822"/>
                </a:cubicBezTo>
                <a:lnTo>
                  <a:pt x="900559" y="474166"/>
                </a:lnTo>
                <a:lnTo>
                  <a:pt x="902568" y="474166"/>
                </a:lnTo>
                <a:cubicBezTo>
                  <a:pt x="902568" y="472604"/>
                  <a:pt x="903015" y="471822"/>
                  <a:pt x="903907" y="471822"/>
                </a:cubicBezTo>
                <a:lnTo>
                  <a:pt x="903907" y="469144"/>
                </a:lnTo>
                <a:close/>
                <a:moveTo>
                  <a:pt x="689595" y="469144"/>
                </a:moveTo>
                <a:lnTo>
                  <a:pt x="689595" y="474166"/>
                </a:lnTo>
                <a:lnTo>
                  <a:pt x="690934" y="474166"/>
                </a:lnTo>
                <a:lnTo>
                  <a:pt x="690934" y="469144"/>
                </a:lnTo>
                <a:close/>
                <a:moveTo>
                  <a:pt x="2633216" y="468809"/>
                </a:moveTo>
                <a:lnTo>
                  <a:pt x="2633216" y="469478"/>
                </a:lnTo>
                <a:lnTo>
                  <a:pt x="2639243" y="473832"/>
                </a:lnTo>
                <a:lnTo>
                  <a:pt x="2640583" y="473832"/>
                </a:lnTo>
                <a:cubicBezTo>
                  <a:pt x="2640583" y="473385"/>
                  <a:pt x="2638127" y="471711"/>
                  <a:pt x="2633216" y="468809"/>
                </a:cubicBezTo>
                <a:close/>
                <a:moveTo>
                  <a:pt x="1081832" y="468809"/>
                </a:moveTo>
                <a:lnTo>
                  <a:pt x="1081832" y="473497"/>
                </a:lnTo>
                <a:lnTo>
                  <a:pt x="1083171" y="473497"/>
                </a:lnTo>
                <a:lnTo>
                  <a:pt x="1083171" y="468809"/>
                </a:lnTo>
                <a:close/>
                <a:moveTo>
                  <a:pt x="343570" y="468474"/>
                </a:moveTo>
                <a:lnTo>
                  <a:pt x="343570" y="472492"/>
                </a:lnTo>
                <a:lnTo>
                  <a:pt x="345579" y="472492"/>
                </a:lnTo>
                <a:lnTo>
                  <a:pt x="345579" y="468474"/>
                </a:lnTo>
                <a:close/>
                <a:moveTo>
                  <a:pt x="251817" y="468474"/>
                </a:moveTo>
                <a:lnTo>
                  <a:pt x="251817" y="474836"/>
                </a:lnTo>
                <a:cubicBezTo>
                  <a:pt x="252710" y="474836"/>
                  <a:pt x="253157" y="475394"/>
                  <a:pt x="253157" y="476511"/>
                </a:cubicBezTo>
                <a:lnTo>
                  <a:pt x="255166" y="476511"/>
                </a:lnTo>
                <a:lnTo>
                  <a:pt x="255166" y="474836"/>
                </a:lnTo>
                <a:lnTo>
                  <a:pt x="253157" y="474836"/>
                </a:lnTo>
                <a:lnTo>
                  <a:pt x="253157" y="468474"/>
                </a:lnTo>
                <a:close/>
                <a:moveTo>
                  <a:pt x="876449" y="467469"/>
                </a:moveTo>
                <a:lnTo>
                  <a:pt x="876449" y="469144"/>
                </a:lnTo>
                <a:lnTo>
                  <a:pt x="878458" y="469144"/>
                </a:lnTo>
                <a:lnTo>
                  <a:pt x="878458" y="467469"/>
                </a:lnTo>
                <a:close/>
                <a:moveTo>
                  <a:pt x="2567582" y="467134"/>
                </a:moveTo>
                <a:lnTo>
                  <a:pt x="2567582" y="469478"/>
                </a:lnTo>
                <a:lnTo>
                  <a:pt x="2569592" y="469478"/>
                </a:lnTo>
                <a:lnTo>
                  <a:pt x="2569592" y="467134"/>
                </a:lnTo>
                <a:close/>
                <a:moveTo>
                  <a:pt x="2262857" y="467134"/>
                </a:moveTo>
                <a:lnTo>
                  <a:pt x="2262857" y="473162"/>
                </a:lnTo>
                <a:lnTo>
                  <a:pt x="2264196" y="473162"/>
                </a:lnTo>
                <a:lnTo>
                  <a:pt x="2264196" y="467134"/>
                </a:lnTo>
                <a:close/>
                <a:moveTo>
                  <a:pt x="1347713" y="466130"/>
                </a:moveTo>
                <a:lnTo>
                  <a:pt x="1349052" y="466130"/>
                </a:lnTo>
                <a:lnTo>
                  <a:pt x="1349052" y="468809"/>
                </a:lnTo>
                <a:lnTo>
                  <a:pt x="1347713" y="468809"/>
                </a:lnTo>
                <a:cubicBezTo>
                  <a:pt x="1346820" y="468809"/>
                  <a:pt x="1346373" y="468362"/>
                  <a:pt x="1346373" y="467469"/>
                </a:cubicBezTo>
                <a:cubicBezTo>
                  <a:pt x="1346597" y="466576"/>
                  <a:pt x="1347043" y="466130"/>
                  <a:pt x="1347713" y="466130"/>
                </a:cubicBezTo>
                <a:close/>
                <a:moveTo>
                  <a:pt x="2535436" y="465460"/>
                </a:moveTo>
                <a:lnTo>
                  <a:pt x="2535436" y="467134"/>
                </a:lnTo>
                <a:lnTo>
                  <a:pt x="2537445" y="467134"/>
                </a:lnTo>
                <a:lnTo>
                  <a:pt x="2537445" y="465460"/>
                </a:lnTo>
                <a:close/>
                <a:moveTo>
                  <a:pt x="2561555" y="463116"/>
                </a:moveTo>
                <a:lnTo>
                  <a:pt x="2561555" y="465460"/>
                </a:lnTo>
                <a:lnTo>
                  <a:pt x="2562894" y="465460"/>
                </a:lnTo>
                <a:lnTo>
                  <a:pt x="2562894" y="463116"/>
                </a:lnTo>
                <a:close/>
                <a:moveTo>
                  <a:pt x="327496" y="462111"/>
                </a:moveTo>
                <a:lnTo>
                  <a:pt x="327496" y="466130"/>
                </a:lnTo>
                <a:lnTo>
                  <a:pt x="329505" y="466130"/>
                </a:lnTo>
                <a:lnTo>
                  <a:pt x="329505" y="462111"/>
                </a:lnTo>
                <a:close/>
                <a:moveTo>
                  <a:pt x="2538784" y="460772"/>
                </a:moveTo>
                <a:lnTo>
                  <a:pt x="2538784" y="463116"/>
                </a:lnTo>
                <a:lnTo>
                  <a:pt x="2540124" y="463116"/>
                </a:lnTo>
                <a:lnTo>
                  <a:pt x="2540124" y="460772"/>
                </a:lnTo>
                <a:close/>
                <a:moveTo>
                  <a:pt x="623292" y="460437"/>
                </a:moveTo>
                <a:lnTo>
                  <a:pt x="623292" y="464790"/>
                </a:lnTo>
                <a:lnTo>
                  <a:pt x="624632" y="464790"/>
                </a:lnTo>
                <a:lnTo>
                  <a:pt x="624632" y="460437"/>
                </a:lnTo>
                <a:close/>
                <a:moveTo>
                  <a:pt x="167432" y="459767"/>
                </a:moveTo>
                <a:lnTo>
                  <a:pt x="167432" y="462111"/>
                </a:lnTo>
                <a:lnTo>
                  <a:pt x="170780" y="462111"/>
                </a:lnTo>
                <a:lnTo>
                  <a:pt x="170780" y="459767"/>
                </a:lnTo>
                <a:close/>
                <a:moveTo>
                  <a:pt x="2572940" y="459098"/>
                </a:moveTo>
                <a:cubicBezTo>
                  <a:pt x="2572940" y="460214"/>
                  <a:pt x="2572271" y="460772"/>
                  <a:pt x="2570931" y="460772"/>
                </a:cubicBezTo>
                <a:lnTo>
                  <a:pt x="2570931" y="467134"/>
                </a:lnTo>
                <a:lnTo>
                  <a:pt x="2572940" y="467134"/>
                </a:lnTo>
                <a:lnTo>
                  <a:pt x="2572940" y="460772"/>
                </a:lnTo>
                <a:lnTo>
                  <a:pt x="2574280" y="460772"/>
                </a:lnTo>
                <a:lnTo>
                  <a:pt x="2574280" y="459098"/>
                </a:lnTo>
                <a:close/>
                <a:moveTo>
                  <a:pt x="2268884" y="459098"/>
                </a:moveTo>
                <a:lnTo>
                  <a:pt x="2268884" y="460772"/>
                </a:lnTo>
                <a:lnTo>
                  <a:pt x="2270894" y="460772"/>
                </a:lnTo>
                <a:lnTo>
                  <a:pt x="2270894" y="459098"/>
                </a:lnTo>
                <a:close/>
                <a:moveTo>
                  <a:pt x="269230" y="458093"/>
                </a:moveTo>
                <a:lnTo>
                  <a:pt x="269230" y="458428"/>
                </a:lnTo>
                <a:cubicBezTo>
                  <a:pt x="269230" y="459321"/>
                  <a:pt x="268783" y="459767"/>
                  <a:pt x="267890" y="459767"/>
                </a:cubicBezTo>
                <a:lnTo>
                  <a:pt x="267890" y="459098"/>
                </a:lnTo>
                <a:cubicBezTo>
                  <a:pt x="268114" y="458428"/>
                  <a:pt x="268560" y="458093"/>
                  <a:pt x="269230" y="458093"/>
                </a:cubicBezTo>
                <a:close/>
                <a:moveTo>
                  <a:pt x="174129" y="458093"/>
                </a:moveTo>
                <a:lnTo>
                  <a:pt x="174129" y="462111"/>
                </a:lnTo>
                <a:lnTo>
                  <a:pt x="172789" y="462111"/>
                </a:lnTo>
                <a:lnTo>
                  <a:pt x="172789" y="466130"/>
                </a:lnTo>
                <a:lnTo>
                  <a:pt x="174129" y="466130"/>
                </a:lnTo>
                <a:lnTo>
                  <a:pt x="174129" y="462111"/>
                </a:lnTo>
                <a:lnTo>
                  <a:pt x="175468" y="462111"/>
                </a:lnTo>
                <a:lnTo>
                  <a:pt x="175468" y="458093"/>
                </a:lnTo>
                <a:close/>
                <a:moveTo>
                  <a:pt x="1347713" y="456754"/>
                </a:moveTo>
                <a:cubicBezTo>
                  <a:pt x="1348606" y="456977"/>
                  <a:pt x="1349052" y="457423"/>
                  <a:pt x="1349052" y="458093"/>
                </a:cubicBezTo>
                <a:lnTo>
                  <a:pt x="1349052" y="458763"/>
                </a:lnTo>
                <a:lnTo>
                  <a:pt x="1347713" y="458763"/>
                </a:lnTo>
                <a:cubicBezTo>
                  <a:pt x="1346820" y="458763"/>
                  <a:pt x="1346373" y="458316"/>
                  <a:pt x="1346373" y="457423"/>
                </a:cubicBezTo>
                <a:close/>
                <a:moveTo>
                  <a:pt x="1243236" y="456754"/>
                </a:moveTo>
                <a:cubicBezTo>
                  <a:pt x="1243236" y="458093"/>
                  <a:pt x="1242566" y="458763"/>
                  <a:pt x="1241226" y="458763"/>
                </a:cubicBezTo>
                <a:lnTo>
                  <a:pt x="1241226" y="461442"/>
                </a:lnTo>
                <a:lnTo>
                  <a:pt x="1244575" y="461442"/>
                </a:lnTo>
                <a:cubicBezTo>
                  <a:pt x="1244575" y="459656"/>
                  <a:pt x="1245691" y="458763"/>
                  <a:pt x="1247924" y="458763"/>
                </a:cubicBezTo>
                <a:lnTo>
                  <a:pt x="1247924" y="456754"/>
                </a:lnTo>
                <a:close/>
                <a:moveTo>
                  <a:pt x="265881" y="455749"/>
                </a:moveTo>
                <a:lnTo>
                  <a:pt x="265881" y="459767"/>
                </a:lnTo>
                <a:lnTo>
                  <a:pt x="267890" y="459767"/>
                </a:lnTo>
                <a:lnTo>
                  <a:pt x="267890" y="464455"/>
                </a:lnTo>
                <a:lnTo>
                  <a:pt x="272579" y="464455"/>
                </a:lnTo>
                <a:lnTo>
                  <a:pt x="272579" y="460437"/>
                </a:lnTo>
                <a:cubicBezTo>
                  <a:pt x="270346" y="458428"/>
                  <a:pt x="269230" y="456865"/>
                  <a:pt x="269230" y="455749"/>
                </a:cubicBezTo>
                <a:close/>
                <a:moveTo>
                  <a:pt x="2535436" y="455079"/>
                </a:moveTo>
                <a:lnTo>
                  <a:pt x="2535436" y="456754"/>
                </a:lnTo>
                <a:lnTo>
                  <a:pt x="2537445" y="456754"/>
                </a:lnTo>
                <a:lnTo>
                  <a:pt x="2537445" y="455079"/>
                </a:lnTo>
                <a:close/>
                <a:moveTo>
                  <a:pt x="2530748" y="452735"/>
                </a:moveTo>
                <a:lnTo>
                  <a:pt x="2530748" y="455079"/>
                </a:lnTo>
                <a:lnTo>
                  <a:pt x="2532087" y="455079"/>
                </a:lnTo>
                <a:lnTo>
                  <a:pt x="2532087" y="452735"/>
                </a:lnTo>
                <a:close/>
                <a:moveTo>
                  <a:pt x="1884387" y="452400"/>
                </a:moveTo>
                <a:lnTo>
                  <a:pt x="1884387" y="467804"/>
                </a:lnTo>
                <a:cubicBezTo>
                  <a:pt x="1884387" y="468697"/>
                  <a:pt x="1883494" y="469144"/>
                  <a:pt x="1881708" y="469144"/>
                </a:cubicBezTo>
                <a:lnTo>
                  <a:pt x="1881708" y="476511"/>
                </a:lnTo>
                <a:lnTo>
                  <a:pt x="1889745" y="476511"/>
                </a:lnTo>
                <a:cubicBezTo>
                  <a:pt x="1889745" y="474948"/>
                  <a:pt x="1890638" y="473832"/>
                  <a:pt x="1892424" y="473162"/>
                </a:cubicBezTo>
                <a:cubicBezTo>
                  <a:pt x="1892424" y="472269"/>
                  <a:pt x="1893317" y="471822"/>
                  <a:pt x="1895103" y="471822"/>
                </a:cubicBezTo>
                <a:lnTo>
                  <a:pt x="1895103" y="469144"/>
                </a:lnTo>
                <a:cubicBezTo>
                  <a:pt x="1893317" y="469144"/>
                  <a:pt x="1892424" y="468697"/>
                  <a:pt x="1892424" y="467804"/>
                </a:cubicBezTo>
                <a:lnTo>
                  <a:pt x="1892424" y="463116"/>
                </a:lnTo>
                <a:cubicBezTo>
                  <a:pt x="1892647" y="462223"/>
                  <a:pt x="1893093" y="461777"/>
                  <a:pt x="1893763" y="461777"/>
                </a:cubicBezTo>
                <a:lnTo>
                  <a:pt x="1896442" y="461777"/>
                </a:lnTo>
                <a:cubicBezTo>
                  <a:pt x="1897335" y="461777"/>
                  <a:pt x="1897781" y="462670"/>
                  <a:pt x="1897781" y="464455"/>
                </a:cubicBezTo>
                <a:lnTo>
                  <a:pt x="1900460" y="464455"/>
                </a:lnTo>
                <a:cubicBezTo>
                  <a:pt x="1900460" y="462670"/>
                  <a:pt x="1901353" y="461777"/>
                  <a:pt x="1903139" y="461777"/>
                </a:cubicBezTo>
                <a:lnTo>
                  <a:pt x="1903139" y="459098"/>
                </a:lnTo>
                <a:cubicBezTo>
                  <a:pt x="1901353" y="459098"/>
                  <a:pt x="1900460" y="458651"/>
                  <a:pt x="1900460" y="457758"/>
                </a:cubicBezTo>
                <a:lnTo>
                  <a:pt x="1900460" y="454410"/>
                </a:lnTo>
                <a:lnTo>
                  <a:pt x="1897781" y="454410"/>
                </a:lnTo>
                <a:cubicBezTo>
                  <a:pt x="1897781" y="456195"/>
                  <a:pt x="1897335" y="457088"/>
                  <a:pt x="1896442" y="457088"/>
                </a:cubicBezTo>
                <a:lnTo>
                  <a:pt x="1891084" y="457088"/>
                </a:lnTo>
                <a:cubicBezTo>
                  <a:pt x="1890191" y="457088"/>
                  <a:pt x="1889745" y="456642"/>
                  <a:pt x="1889745" y="455749"/>
                </a:cubicBezTo>
                <a:lnTo>
                  <a:pt x="1889745" y="452400"/>
                </a:lnTo>
                <a:close/>
                <a:moveTo>
                  <a:pt x="1542827" y="449721"/>
                </a:moveTo>
                <a:lnTo>
                  <a:pt x="1542827" y="452400"/>
                </a:lnTo>
                <a:lnTo>
                  <a:pt x="1545505" y="452400"/>
                </a:lnTo>
                <a:lnTo>
                  <a:pt x="1545505" y="449721"/>
                </a:lnTo>
                <a:close/>
                <a:moveTo>
                  <a:pt x="158055" y="449387"/>
                </a:moveTo>
                <a:lnTo>
                  <a:pt x="158055" y="451731"/>
                </a:lnTo>
                <a:lnTo>
                  <a:pt x="159395" y="451731"/>
                </a:lnTo>
                <a:lnTo>
                  <a:pt x="159395" y="449387"/>
                </a:lnTo>
                <a:close/>
                <a:moveTo>
                  <a:pt x="2550170" y="448717"/>
                </a:moveTo>
                <a:cubicBezTo>
                  <a:pt x="2549053" y="452958"/>
                  <a:pt x="2548160" y="455079"/>
                  <a:pt x="2547491" y="455079"/>
                </a:cubicBezTo>
                <a:lnTo>
                  <a:pt x="2546821" y="455079"/>
                </a:lnTo>
                <a:lnTo>
                  <a:pt x="2546821" y="456754"/>
                </a:lnTo>
                <a:lnTo>
                  <a:pt x="2550170" y="459098"/>
                </a:lnTo>
                <a:cubicBezTo>
                  <a:pt x="2551063" y="459321"/>
                  <a:pt x="2551509" y="459656"/>
                  <a:pt x="2551509" y="460102"/>
                </a:cubicBezTo>
                <a:lnTo>
                  <a:pt x="2551509" y="471488"/>
                </a:lnTo>
                <a:lnTo>
                  <a:pt x="2553518" y="471488"/>
                </a:lnTo>
                <a:cubicBezTo>
                  <a:pt x="2553518" y="470595"/>
                  <a:pt x="2553965" y="469702"/>
                  <a:pt x="2554858" y="468809"/>
                </a:cubicBezTo>
                <a:lnTo>
                  <a:pt x="2554858" y="461442"/>
                </a:lnTo>
                <a:lnTo>
                  <a:pt x="2553518" y="459767"/>
                </a:lnTo>
                <a:lnTo>
                  <a:pt x="2553518" y="454075"/>
                </a:lnTo>
                <a:cubicBezTo>
                  <a:pt x="2554411" y="453182"/>
                  <a:pt x="2554858" y="452624"/>
                  <a:pt x="2554858" y="452400"/>
                </a:cubicBezTo>
                <a:lnTo>
                  <a:pt x="2554858" y="448717"/>
                </a:lnTo>
                <a:lnTo>
                  <a:pt x="2553518" y="448717"/>
                </a:lnTo>
                <a:cubicBezTo>
                  <a:pt x="2553518" y="450056"/>
                  <a:pt x="2553072" y="450726"/>
                  <a:pt x="2552179" y="450726"/>
                </a:cubicBezTo>
                <a:cubicBezTo>
                  <a:pt x="2551732" y="449833"/>
                  <a:pt x="2551509" y="449163"/>
                  <a:pt x="2551509" y="448717"/>
                </a:cubicBezTo>
                <a:close/>
                <a:moveTo>
                  <a:pt x="1897781" y="447043"/>
                </a:moveTo>
                <a:lnTo>
                  <a:pt x="1897781" y="449721"/>
                </a:lnTo>
                <a:lnTo>
                  <a:pt x="1900460" y="449721"/>
                </a:lnTo>
                <a:lnTo>
                  <a:pt x="1900460" y="447043"/>
                </a:lnTo>
                <a:close/>
                <a:moveTo>
                  <a:pt x="1014189" y="446708"/>
                </a:moveTo>
                <a:lnTo>
                  <a:pt x="1015529" y="446708"/>
                </a:lnTo>
                <a:lnTo>
                  <a:pt x="1015529" y="450056"/>
                </a:lnTo>
                <a:cubicBezTo>
                  <a:pt x="1015529" y="450949"/>
                  <a:pt x="1015082" y="451396"/>
                  <a:pt x="1014189" y="451396"/>
                </a:cubicBezTo>
                <a:close/>
                <a:moveTo>
                  <a:pt x="1276722" y="444699"/>
                </a:moveTo>
                <a:lnTo>
                  <a:pt x="1276722" y="460102"/>
                </a:lnTo>
                <a:lnTo>
                  <a:pt x="1275382" y="462111"/>
                </a:lnTo>
                <a:lnTo>
                  <a:pt x="1275382" y="468809"/>
                </a:lnTo>
                <a:lnTo>
                  <a:pt x="1280071" y="468809"/>
                </a:lnTo>
                <a:cubicBezTo>
                  <a:pt x="1280071" y="467692"/>
                  <a:pt x="1281187" y="465907"/>
                  <a:pt x="1283419" y="463451"/>
                </a:cubicBezTo>
                <a:lnTo>
                  <a:pt x="1283419" y="462111"/>
                </a:lnTo>
                <a:lnTo>
                  <a:pt x="1282080" y="460102"/>
                </a:lnTo>
                <a:lnTo>
                  <a:pt x="1282080" y="455414"/>
                </a:lnTo>
                <a:cubicBezTo>
                  <a:pt x="1282303" y="454521"/>
                  <a:pt x="1282749" y="454075"/>
                  <a:pt x="1283419" y="454075"/>
                </a:cubicBezTo>
                <a:lnTo>
                  <a:pt x="1284089" y="454075"/>
                </a:lnTo>
                <a:cubicBezTo>
                  <a:pt x="1284982" y="454075"/>
                  <a:pt x="1285428" y="454968"/>
                  <a:pt x="1285428" y="456754"/>
                </a:cubicBezTo>
                <a:lnTo>
                  <a:pt x="1286768" y="456754"/>
                </a:lnTo>
                <a:cubicBezTo>
                  <a:pt x="1286768" y="455637"/>
                  <a:pt x="1287214" y="454521"/>
                  <a:pt x="1288107" y="453405"/>
                </a:cubicBezTo>
                <a:lnTo>
                  <a:pt x="1288107" y="452066"/>
                </a:lnTo>
                <a:lnTo>
                  <a:pt x="1286768" y="450056"/>
                </a:lnTo>
                <a:lnTo>
                  <a:pt x="1286768" y="446708"/>
                </a:lnTo>
                <a:lnTo>
                  <a:pt x="1285428" y="446708"/>
                </a:lnTo>
                <a:cubicBezTo>
                  <a:pt x="1285428" y="448494"/>
                  <a:pt x="1284982" y="449387"/>
                  <a:pt x="1284089" y="449387"/>
                </a:cubicBezTo>
                <a:lnTo>
                  <a:pt x="1281410" y="449387"/>
                </a:lnTo>
                <a:cubicBezTo>
                  <a:pt x="1280517" y="449387"/>
                  <a:pt x="1280071" y="448940"/>
                  <a:pt x="1280071" y="448047"/>
                </a:cubicBezTo>
                <a:lnTo>
                  <a:pt x="1280071" y="444699"/>
                </a:lnTo>
                <a:close/>
                <a:moveTo>
                  <a:pt x="346918" y="443024"/>
                </a:moveTo>
                <a:lnTo>
                  <a:pt x="346918" y="447043"/>
                </a:lnTo>
                <a:cubicBezTo>
                  <a:pt x="347811" y="447936"/>
                  <a:pt x="348258" y="448717"/>
                  <a:pt x="348258" y="449387"/>
                </a:cubicBezTo>
                <a:lnTo>
                  <a:pt x="350267" y="449387"/>
                </a:lnTo>
                <a:lnTo>
                  <a:pt x="350267" y="445033"/>
                </a:lnTo>
                <a:cubicBezTo>
                  <a:pt x="348927" y="445033"/>
                  <a:pt x="348258" y="444364"/>
                  <a:pt x="348258" y="443024"/>
                </a:cubicBezTo>
                <a:close/>
                <a:moveTo>
                  <a:pt x="327496" y="443024"/>
                </a:moveTo>
                <a:lnTo>
                  <a:pt x="327496" y="445033"/>
                </a:lnTo>
                <a:lnTo>
                  <a:pt x="329505" y="445033"/>
                </a:lnTo>
                <a:lnTo>
                  <a:pt x="329505" y="443024"/>
                </a:lnTo>
                <a:close/>
                <a:moveTo>
                  <a:pt x="1230511" y="442020"/>
                </a:moveTo>
                <a:cubicBezTo>
                  <a:pt x="1230511" y="443806"/>
                  <a:pt x="1229841" y="444699"/>
                  <a:pt x="1228502" y="444699"/>
                </a:cubicBezTo>
                <a:lnTo>
                  <a:pt x="1228502" y="446708"/>
                </a:lnTo>
                <a:lnTo>
                  <a:pt x="1233190" y="446708"/>
                </a:lnTo>
                <a:lnTo>
                  <a:pt x="1233190" y="445368"/>
                </a:lnTo>
                <a:cubicBezTo>
                  <a:pt x="1232297" y="444252"/>
                  <a:pt x="1231850" y="443136"/>
                  <a:pt x="1231850" y="442020"/>
                </a:cubicBezTo>
                <a:close/>
                <a:moveTo>
                  <a:pt x="1070446" y="442020"/>
                </a:moveTo>
                <a:lnTo>
                  <a:pt x="1070446" y="444699"/>
                </a:lnTo>
                <a:lnTo>
                  <a:pt x="1071786" y="444699"/>
                </a:lnTo>
                <a:lnTo>
                  <a:pt x="1071786" y="442020"/>
                </a:lnTo>
                <a:close/>
                <a:moveTo>
                  <a:pt x="2564904" y="440345"/>
                </a:moveTo>
                <a:lnTo>
                  <a:pt x="2564904" y="445033"/>
                </a:lnTo>
                <a:lnTo>
                  <a:pt x="2562894" y="445033"/>
                </a:lnTo>
                <a:lnTo>
                  <a:pt x="2562894" y="448717"/>
                </a:lnTo>
                <a:lnTo>
                  <a:pt x="2564904" y="448717"/>
                </a:lnTo>
                <a:lnTo>
                  <a:pt x="2564904" y="445033"/>
                </a:lnTo>
                <a:lnTo>
                  <a:pt x="2566243" y="445033"/>
                </a:lnTo>
                <a:lnTo>
                  <a:pt x="2566243" y="440345"/>
                </a:lnTo>
                <a:close/>
                <a:moveTo>
                  <a:pt x="2286967" y="440345"/>
                </a:moveTo>
                <a:lnTo>
                  <a:pt x="2286967" y="442689"/>
                </a:lnTo>
                <a:lnTo>
                  <a:pt x="2288306" y="442689"/>
                </a:lnTo>
                <a:lnTo>
                  <a:pt x="2288306" y="440345"/>
                </a:lnTo>
                <a:close/>
                <a:moveTo>
                  <a:pt x="1285428" y="439341"/>
                </a:moveTo>
                <a:lnTo>
                  <a:pt x="1285428" y="442020"/>
                </a:lnTo>
                <a:lnTo>
                  <a:pt x="1286768" y="442020"/>
                </a:lnTo>
                <a:lnTo>
                  <a:pt x="1286768" y="439341"/>
                </a:lnTo>
                <a:close/>
                <a:moveTo>
                  <a:pt x="2204591" y="438671"/>
                </a:moveTo>
                <a:lnTo>
                  <a:pt x="2204591" y="450056"/>
                </a:lnTo>
                <a:cubicBezTo>
                  <a:pt x="2205484" y="450949"/>
                  <a:pt x="2205930" y="451842"/>
                  <a:pt x="2205930" y="452735"/>
                </a:cubicBezTo>
                <a:lnTo>
                  <a:pt x="2207939" y="452735"/>
                </a:lnTo>
                <a:lnTo>
                  <a:pt x="2207939" y="446708"/>
                </a:lnTo>
                <a:lnTo>
                  <a:pt x="2209279" y="446708"/>
                </a:lnTo>
                <a:lnTo>
                  <a:pt x="2209279" y="445033"/>
                </a:lnTo>
                <a:lnTo>
                  <a:pt x="2207939" y="445033"/>
                </a:lnTo>
                <a:lnTo>
                  <a:pt x="2207939" y="446708"/>
                </a:lnTo>
                <a:lnTo>
                  <a:pt x="2207270" y="446708"/>
                </a:lnTo>
                <a:cubicBezTo>
                  <a:pt x="2206377" y="446708"/>
                  <a:pt x="2205930" y="446261"/>
                  <a:pt x="2205930" y="445368"/>
                </a:cubicBezTo>
                <a:lnTo>
                  <a:pt x="2205930" y="438671"/>
                </a:lnTo>
                <a:close/>
                <a:moveTo>
                  <a:pt x="240432" y="438671"/>
                </a:moveTo>
                <a:lnTo>
                  <a:pt x="240432" y="441015"/>
                </a:lnTo>
                <a:lnTo>
                  <a:pt x="241771" y="441015"/>
                </a:lnTo>
                <a:lnTo>
                  <a:pt x="241771" y="438671"/>
                </a:lnTo>
                <a:close/>
                <a:moveTo>
                  <a:pt x="271239" y="437666"/>
                </a:moveTo>
                <a:lnTo>
                  <a:pt x="272579" y="437666"/>
                </a:lnTo>
                <a:lnTo>
                  <a:pt x="272579" y="438671"/>
                </a:lnTo>
                <a:cubicBezTo>
                  <a:pt x="271686" y="438671"/>
                  <a:pt x="271239" y="438336"/>
                  <a:pt x="271239" y="437666"/>
                </a:cubicBezTo>
                <a:close/>
                <a:moveTo>
                  <a:pt x="342230" y="436997"/>
                </a:moveTo>
                <a:lnTo>
                  <a:pt x="342230" y="438671"/>
                </a:lnTo>
                <a:lnTo>
                  <a:pt x="343570" y="438671"/>
                </a:lnTo>
                <a:lnTo>
                  <a:pt x="343570" y="436997"/>
                </a:lnTo>
                <a:close/>
                <a:moveTo>
                  <a:pt x="185514" y="436997"/>
                </a:moveTo>
                <a:lnTo>
                  <a:pt x="185514" y="441015"/>
                </a:lnTo>
                <a:lnTo>
                  <a:pt x="186854" y="441015"/>
                </a:lnTo>
                <a:lnTo>
                  <a:pt x="186854" y="436997"/>
                </a:lnTo>
                <a:close/>
                <a:moveTo>
                  <a:pt x="1015529" y="436662"/>
                </a:moveTo>
                <a:lnTo>
                  <a:pt x="1016868" y="436662"/>
                </a:lnTo>
                <a:lnTo>
                  <a:pt x="1016868" y="438671"/>
                </a:lnTo>
                <a:lnTo>
                  <a:pt x="1015529" y="438671"/>
                </a:lnTo>
                <a:close/>
                <a:moveTo>
                  <a:pt x="2535436" y="436327"/>
                </a:moveTo>
                <a:lnTo>
                  <a:pt x="2535436" y="442689"/>
                </a:lnTo>
                <a:lnTo>
                  <a:pt x="2537445" y="442689"/>
                </a:lnTo>
                <a:lnTo>
                  <a:pt x="2537445" y="436327"/>
                </a:lnTo>
                <a:close/>
                <a:moveTo>
                  <a:pt x="611907" y="435322"/>
                </a:moveTo>
                <a:lnTo>
                  <a:pt x="611907" y="438001"/>
                </a:lnTo>
                <a:lnTo>
                  <a:pt x="613246" y="438001"/>
                </a:lnTo>
                <a:lnTo>
                  <a:pt x="613246" y="435322"/>
                </a:lnTo>
                <a:close/>
                <a:moveTo>
                  <a:pt x="177477" y="434653"/>
                </a:moveTo>
                <a:lnTo>
                  <a:pt x="177477" y="436997"/>
                </a:lnTo>
                <a:lnTo>
                  <a:pt x="178817" y="436997"/>
                </a:lnTo>
                <a:lnTo>
                  <a:pt x="178817" y="434653"/>
                </a:lnTo>
                <a:close/>
                <a:moveTo>
                  <a:pt x="2572940" y="433983"/>
                </a:moveTo>
                <a:lnTo>
                  <a:pt x="2572940" y="436327"/>
                </a:lnTo>
                <a:lnTo>
                  <a:pt x="2574280" y="436327"/>
                </a:lnTo>
                <a:lnTo>
                  <a:pt x="2574280" y="433983"/>
                </a:lnTo>
                <a:close/>
                <a:moveTo>
                  <a:pt x="2270894" y="433983"/>
                </a:moveTo>
                <a:lnTo>
                  <a:pt x="2270894" y="436327"/>
                </a:lnTo>
                <a:lnTo>
                  <a:pt x="2272233" y="436327"/>
                </a:lnTo>
                <a:lnTo>
                  <a:pt x="2272233" y="433983"/>
                </a:lnTo>
                <a:close/>
                <a:moveTo>
                  <a:pt x="350267" y="432309"/>
                </a:moveTo>
                <a:cubicBezTo>
                  <a:pt x="350267" y="433871"/>
                  <a:pt x="349597" y="434653"/>
                  <a:pt x="348258" y="434653"/>
                </a:cubicBezTo>
                <a:lnTo>
                  <a:pt x="348258" y="436997"/>
                </a:lnTo>
                <a:lnTo>
                  <a:pt x="350267" y="436997"/>
                </a:lnTo>
                <a:cubicBezTo>
                  <a:pt x="350267" y="435434"/>
                  <a:pt x="350713" y="434653"/>
                  <a:pt x="351606" y="434653"/>
                </a:cubicBezTo>
                <a:lnTo>
                  <a:pt x="351606" y="432309"/>
                </a:lnTo>
                <a:close/>
                <a:moveTo>
                  <a:pt x="324148" y="430634"/>
                </a:moveTo>
                <a:lnTo>
                  <a:pt x="324148" y="432309"/>
                </a:lnTo>
                <a:lnTo>
                  <a:pt x="326157" y="432309"/>
                </a:lnTo>
                <a:lnTo>
                  <a:pt x="326157" y="430634"/>
                </a:lnTo>
                <a:close/>
                <a:moveTo>
                  <a:pt x="178817" y="430634"/>
                </a:moveTo>
                <a:lnTo>
                  <a:pt x="178817" y="432309"/>
                </a:lnTo>
                <a:lnTo>
                  <a:pt x="180826" y="432309"/>
                </a:lnTo>
                <a:lnTo>
                  <a:pt x="180826" y="430634"/>
                </a:lnTo>
                <a:close/>
                <a:moveTo>
                  <a:pt x="1889745" y="430299"/>
                </a:moveTo>
                <a:lnTo>
                  <a:pt x="1889745" y="432978"/>
                </a:lnTo>
                <a:lnTo>
                  <a:pt x="1892424" y="432978"/>
                </a:lnTo>
                <a:lnTo>
                  <a:pt x="1892424" y="430299"/>
                </a:lnTo>
                <a:close/>
                <a:moveTo>
                  <a:pt x="2266206" y="429965"/>
                </a:moveTo>
                <a:lnTo>
                  <a:pt x="2266206" y="432309"/>
                </a:lnTo>
                <a:lnTo>
                  <a:pt x="2267545" y="432309"/>
                </a:lnTo>
                <a:lnTo>
                  <a:pt x="2267545" y="429965"/>
                </a:lnTo>
                <a:close/>
                <a:moveTo>
                  <a:pt x="2537445" y="428290"/>
                </a:moveTo>
                <a:cubicBezTo>
                  <a:pt x="2537445" y="429406"/>
                  <a:pt x="2536775" y="429965"/>
                  <a:pt x="2535436" y="429965"/>
                </a:cubicBezTo>
                <a:lnTo>
                  <a:pt x="2535436" y="433983"/>
                </a:lnTo>
                <a:lnTo>
                  <a:pt x="2538784" y="433983"/>
                </a:lnTo>
                <a:lnTo>
                  <a:pt x="2538784" y="428290"/>
                </a:lnTo>
                <a:close/>
                <a:moveTo>
                  <a:pt x="1566937" y="427620"/>
                </a:moveTo>
                <a:lnTo>
                  <a:pt x="1566937" y="434987"/>
                </a:lnTo>
                <a:cubicBezTo>
                  <a:pt x="1568276" y="434987"/>
                  <a:pt x="1568946" y="435434"/>
                  <a:pt x="1568946" y="436327"/>
                </a:cubicBezTo>
                <a:lnTo>
                  <a:pt x="1568946" y="437666"/>
                </a:lnTo>
                <a:lnTo>
                  <a:pt x="1564258" y="437666"/>
                </a:lnTo>
                <a:lnTo>
                  <a:pt x="1564258" y="440345"/>
                </a:lnTo>
                <a:lnTo>
                  <a:pt x="1568946" y="440345"/>
                </a:lnTo>
                <a:lnTo>
                  <a:pt x="1568946" y="437666"/>
                </a:lnTo>
                <a:lnTo>
                  <a:pt x="1570285" y="437666"/>
                </a:lnTo>
                <a:cubicBezTo>
                  <a:pt x="1571178" y="437890"/>
                  <a:pt x="1571625" y="438336"/>
                  <a:pt x="1571625" y="439006"/>
                </a:cubicBezTo>
                <a:lnTo>
                  <a:pt x="1571625" y="455749"/>
                </a:lnTo>
                <a:cubicBezTo>
                  <a:pt x="1571625" y="456642"/>
                  <a:pt x="1570732" y="457088"/>
                  <a:pt x="1568946" y="457088"/>
                </a:cubicBezTo>
                <a:lnTo>
                  <a:pt x="1568946" y="497942"/>
                </a:lnTo>
                <a:lnTo>
                  <a:pt x="1571625" y="497942"/>
                </a:lnTo>
                <a:cubicBezTo>
                  <a:pt x="1571625" y="496602"/>
                  <a:pt x="1572518" y="495933"/>
                  <a:pt x="1574304" y="495933"/>
                </a:cubicBezTo>
                <a:lnTo>
                  <a:pt x="1574304" y="451061"/>
                </a:lnTo>
                <a:cubicBezTo>
                  <a:pt x="1574304" y="450168"/>
                  <a:pt x="1575197" y="449721"/>
                  <a:pt x="1576982" y="449721"/>
                </a:cubicBezTo>
                <a:lnTo>
                  <a:pt x="1576982" y="434987"/>
                </a:lnTo>
                <a:lnTo>
                  <a:pt x="1579661" y="434987"/>
                </a:lnTo>
                <a:lnTo>
                  <a:pt x="1579661" y="432978"/>
                </a:lnTo>
                <a:lnTo>
                  <a:pt x="1576982" y="432978"/>
                </a:lnTo>
                <a:lnTo>
                  <a:pt x="1576982" y="434987"/>
                </a:lnTo>
                <a:lnTo>
                  <a:pt x="1575643" y="434987"/>
                </a:lnTo>
                <a:cubicBezTo>
                  <a:pt x="1574750" y="434987"/>
                  <a:pt x="1574304" y="434541"/>
                  <a:pt x="1574304" y="433648"/>
                </a:cubicBezTo>
                <a:lnTo>
                  <a:pt x="1574304" y="430299"/>
                </a:lnTo>
                <a:cubicBezTo>
                  <a:pt x="1572518" y="430299"/>
                  <a:pt x="1571625" y="429406"/>
                  <a:pt x="1571625" y="427620"/>
                </a:cubicBezTo>
                <a:close/>
                <a:moveTo>
                  <a:pt x="267890" y="425946"/>
                </a:moveTo>
                <a:cubicBezTo>
                  <a:pt x="267890" y="427509"/>
                  <a:pt x="267221" y="428290"/>
                  <a:pt x="265881" y="428290"/>
                </a:cubicBezTo>
                <a:lnTo>
                  <a:pt x="265881" y="432309"/>
                </a:lnTo>
                <a:cubicBezTo>
                  <a:pt x="267221" y="432309"/>
                  <a:pt x="267890" y="432755"/>
                  <a:pt x="267890" y="433648"/>
                </a:cubicBezTo>
                <a:cubicBezTo>
                  <a:pt x="267890" y="434318"/>
                  <a:pt x="267221" y="434653"/>
                  <a:pt x="265881" y="434653"/>
                </a:cubicBezTo>
                <a:lnTo>
                  <a:pt x="265881" y="437666"/>
                </a:lnTo>
                <a:lnTo>
                  <a:pt x="264542" y="439341"/>
                </a:lnTo>
                <a:lnTo>
                  <a:pt x="264542" y="443024"/>
                </a:lnTo>
                <a:lnTo>
                  <a:pt x="267890" y="443024"/>
                </a:lnTo>
                <a:cubicBezTo>
                  <a:pt x="268783" y="443024"/>
                  <a:pt x="269230" y="443359"/>
                  <a:pt x="269230" y="444029"/>
                </a:cubicBezTo>
                <a:lnTo>
                  <a:pt x="269230" y="446373"/>
                </a:lnTo>
                <a:lnTo>
                  <a:pt x="267890" y="448047"/>
                </a:lnTo>
                <a:lnTo>
                  <a:pt x="267890" y="449387"/>
                </a:lnTo>
                <a:lnTo>
                  <a:pt x="271239" y="449387"/>
                </a:lnTo>
                <a:cubicBezTo>
                  <a:pt x="271239" y="448717"/>
                  <a:pt x="271686" y="447936"/>
                  <a:pt x="272579" y="447043"/>
                </a:cubicBezTo>
                <a:lnTo>
                  <a:pt x="272579" y="445703"/>
                </a:lnTo>
                <a:lnTo>
                  <a:pt x="271239" y="444029"/>
                </a:lnTo>
                <a:lnTo>
                  <a:pt x="271239" y="442354"/>
                </a:lnTo>
                <a:cubicBezTo>
                  <a:pt x="272132" y="440122"/>
                  <a:pt x="273248" y="438783"/>
                  <a:pt x="274588" y="438336"/>
                </a:cubicBezTo>
                <a:lnTo>
                  <a:pt x="275927" y="436327"/>
                </a:lnTo>
                <a:lnTo>
                  <a:pt x="275927" y="432309"/>
                </a:lnTo>
                <a:cubicBezTo>
                  <a:pt x="273025" y="432309"/>
                  <a:pt x="270793" y="430188"/>
                  <a:pt x="269230" y="425946"/>
                </a:cubicBezTo>
                <a:close/>
                <a:moveTo>
                  <a:pt x="2479179" y="423937"/>
                </a:moveTo>
                <a:cubicBezTo>
                  <a:pt x="2479179" y="425500"/>
                  <a:pt x="2478509" y="426281"/>
                  <a:pt x="2477169" y="426281"/>
                </a:cubicBezTo>
                <a:lnTo>
                  <a:pt x="2477169" y="428290"/>
                </a:lnTo>
                <a:lnTo>
                  <a:pt x="2479179" y="428290"/>
                </a:lnTo>
                <a:cubicBezTo>
                  <a:pt x="2479179" y="426951"/>
                  <a:pt x="2479625" y="426281"/>
                  <a:pt x="2480518" y="426281"/>
                </a:cubicBezTo>
                <a:lnTo>
                  <a:pt x="2480518" y="423937"/>
                </a:lnTo>
                <a:close/>
                <a:moveTo>
                  <a:pt x="2266206" y="423937"/>
                </a:moveTo>
                <a:lnTo>
                  <a:pt x="2266206" y="428290"/>
                </a:lnTo>
                <a:lnTo>
                  <a:pt x="2267545" y="428290"/>
                </a:lnTo>
                <a:lnTo>
                  <a:pt x="2267545" y="423937"/>
                </a:lnTo>
                <a:close/>
                <a:moveTo>
                  <a:pt x="1926580" y="422932"/>
                </a:moveTo>
                <a:lnTo>
                  <a:pt x="1926580" y="425611"/>
                </a:lnTo>
                <a:lnTo>
                  <a:pt x="1929259" y="425611"/>
                </a:lnTo>
                <a:lnTo>
                  <a:pt x="1929259" y="422932"/>
                </a:lnTo>
                <a:close/>
                <a:moveTo>
                  <a:pt x="1280071" y="422598"/>
                </a:moveTo>
                <a:lnTo>
                  <a:pt x="1280071" y="425276"/>
                </a:lnTo>
                <a:lnTo>
                  <a:pt x="1282080" y="425276"/>
                </a:lnTo>
                <a:lnTo>
                  <a:pt x="1282080" y="422598"/>
                </a:lnTo>
                <a:close/>
                <a:moveTo>
                  <a:pt x="2551509" y="422263"/>
                </a:moveTo>
                <a:lnTo>
                  <a:pt x="2551509" y="422598"/>
                </a:lnTo>
                <a:cubicBezTo>
                  <a:pt x="2551509" y="423491"/>
                  <a:pt x="2551063" y="423937"/>
                  <a:pt x="2550170" y="423937"/>
                </a:cubicBezTo>
                <a:lnTo>
                  <a:pt x="2550170" y="423267"/>
                </a:lnTo>
                <a:cubicBezTo>
                  <a:pt x="2550393" y="422598"/>
                  <a:pt x="2550839" y="422263"/>
                  <a:pt x="2551509" y="422263"/>
                </a:cubicBezTo>
                <a:close/>
                <a:moveTo>
                  <a:pt x="1085180" y="419919"/>
                </a:moveTo>
                <a:lnTo>
                  <a:pt x="1085180" y="426616"/>
                </a:lnTo>
                <a:lnTo>
                  <a:pt x="1086520" y="428625"/>
                </a:lnTo>
                <a:lnTo>
                  <a:pt x="1086520" y="429965"/>
                </a:lnTo>
                <a:lnTo>
                  <a:pt x="1083171" y="429965"/>
                </a:lnTo>
                <a:lnTo>
                  <a:pt x="1083171" y="432643"/>
                </a:lnTo>
                <a:lnTo>
                  <a:pt x="1086520" y="432643"/>
                </a:lnTo>
                <a:lnTo>
                  <a:pt x="1086520" y="429965"/>
                </a:lnTo>
                <a:cubicBezTo>
                  <a:pt x="1087413" y="430188"/>
                  <a:pt x="1087859" y="430634"/>
                  <a:pt x="1087859" y="431304"/>
                </a:cubicBezTo>
                <a:lnTo>
                  <a:pt x="1087859" y="448047"/>
                </a:lnTo>
                <a:lnTo>
                  <a:pt x="1086520" y="450056"/>
                </a:lnTo>
                <a:lnTo>
                  <a:pt x="1086520" y="490240"/>
                </a:lnTo>
                <a:lnTo>
                  <a:pt x="1087859" y="490240"/>
                </a:lnTo>
                <a:cubicBezTo>
                  <a:pt x="1087859" y="488900"/>
                  <a:pt x="1088529" y="488231"/>
                  <a:pt x="1089868" y="488231"/>
                </a:cubicBezTo>
                <a:lnTo>
                  <a:pt x="1089868" y="443359"/>
                </a:lnTo>
                <a:lnTo>
                  <a:pt x="1091208" y="441350"/>
                </a:lnTo>
                <a:lnTo>
                  <a:pt x="1091208" y="427286"/>
                </a:lnTo>
                <a:lnTo>
                  <a:pt x="1093217" y="427286"/>
                </a:lnTo>
                <a:lnTo>
                  <a:pt x="1093217" y="425276"/>
                </a:lnTo>
                <a:lnTo>
                  <a:pt x="1091208" y="425276"/>
                </a:lnTo>
                <a:lnTo>
                  <a:pt x="1091208" y="427286"/>
                </a:lnTo>
                <a:cubicBezTo>
                  <a:pt x="1090315" y="427286"/>
                  <a:pt x="1089868" y="426839"/>
                  <a:pt x="1089868" y="425946"/>
                </a:cubicBezTo>
                <a:lnTo>
                  <a:pt x="1089868" y="422598"/>
                </a:lnTo>
                <a:cubicBezTo>
                  <a:pt x="1088529" y="422598"/>
                  <a:pt x="1087859" y="421705"/>
                  <a:pt x="1087859" y="419919"/>
                </a:cubicBezTo>
                <a:close/>
                <a:moveTo>
                  <a:pt x="2199903" y="415900"/>
                </a:moveTo>
                <a:lnTo>
                  <a:pt x="2199903" y="419919"/>
                </a:lnTo>
                <a:lnTo>
                  <a:pt x="2201242" y="419919"/>
                </a:lnTo>
                <a:lnTo>
                  <a:pt x="2201242" y="415900"/>
                </a:lnTo>
                <a:close/>
                <a:moveTo>
                  <a:pt x="1302841" y="415231"/>
                </a:moveTo>
                <a:lnTo>
                  <a:pt x="1302841" y="417909"/>
                </a:lnTo>
                <a:lnTo>
                  <a:pt x="1304181" y="417909"/>
                </a:lnTo>
                <a:lnTo>
                  <a:pt x="1304181" y="415231"/>
                </a:lnTo>
                <a:close/>
                <a:moveTo>
                  <a:pt x="626641" y="414561"/>
                </a:moveTo>
                <a:lnTo>
                  <a:pt x="626641" y="420923"/>
                </a:lnTo>
                <a:lnTo>
                  <a:pt x="627980" y="422932"/>
                </a:lnTo>
                <a:lnTo>
                  <a:pt x="627980" y="423937"/>
                </a:lnTo>
                <a:lnTo>
                  <a:pt x="624632" y="423937"/>
                </a:lnTo>
                <a:lnTo>
                  <a:pt x="624632" y="426616"/>
                </a:lnTo>
                <a:lnTo>
                  <a:pt x="627980" y="426616"/>
                </a:lnTo>
                <a:lnTo>
                  <a:pt x="627980" y="423937"/>
                </a:lnTo>
                <a:cubicBezTo>
                  <a:pt x="628873" y="424160"/>
                  <a:pt x="629320" y="424607"/>
                  <a:pt x="629320" y="425276"/>
                </a:cubicBezTo>
                <a:lnTo>
                  <a:pt x="629320" y="441015"/>
                </a:lnTo>
                <a:lnTo>
                  <a:pt x="627980" y="443024"/>
                </a:lnTo>
                <a:lnTo>
                  <a:pt x="627980" y="480529"/>
                </a:lnTo>
                <a:lnTo>
                  <a:pt x="629320" y="480529"/>
                </a:lnTo>
                <a:cubicBezTo>
                  <a:pt x="629320" y="479189"/>
                  <a:pt x="629989" y="478520"/>
                  <a:pt x="631329" y="478520"/>
                </a:cubicBezTo>
                <a:lnTo>
                  <a:pt x="631329" y="436662"/>
                </a:lnTo>
                <a:lnTo>
                  <a:pt x="632668" y="434653"/>
                </a:lnTo>
                <a:lnTo>
                  <a:pt x="632668" y="421593"/>
                </a:lnTo>
                <a:lnTo>
                  <a:pt x="634677" y="421593"/>
                </a:lnTo>
                <a:lnTo>
                  <a:pt x="634677" y="419584"/>
                </a:lnTo>
                <a:lnTo>
                  <a:pt x="632668" y="419584"/>
                </a:lnTo>
                <a:lnTo>
                  <a:pt x="632668" y="421593"/>
                </a:lnTo>
                <a:cubicBezTo>
                  <a:pt x="631775" y="421593"/>
                  <a:pt x="631329" y="421146"/>
                  <a:pt x="631329" y="420253"/>
                </a:cubicBezTo>
                <a:lnTo>
                  <a:pt x="631329" y="417240"/>
                </a:lnTo>
                <a:cubicBezTo>
                  <a:pt x="629989" y="417240"/>
                  <a:pt x="629320" y="416347"/>
                  <a:pt x="629320" y="414561"/>
                </a:cubicBezTo>
                <a:close/>
                <a:moveTo>
                  <a:pt x="232395" y="413891"/>
                </a:moveTo>
                <a:cubicBezTo>
                  <a:pt x="232395" y="415007"/>
                  <a:pt x="231725" y="415565"/>
                  <a:pt x="230386" y="415565"/>
                </a:cubicBezTo>
                <a:lnTo>
                  <a:pt x="230386" y="417909"/>
                </a:lnTo>
                <a:lnTo>
                  <a:pt x="233734" y="417909"/>
                </a:lnTo>
                <a:cubicBezTo>
                  <a:pt x="233734" y="416347"/>
                  <a:pt x="234851" y="415565"/>
                  <a:pt x="237083" y="415565"/>
                </a:cubicBezTo>
                <a:lnTo>
                  <a:pt x="237083" y="413891"/>
                </a:lnTo>
                <a:close/>
                <a:moveTo>
                  <a:pt x="1542827" y="410877"/>
                </a:moveTo>
                <a:lnTo>
                  <a:pt x="1542827" y="413556"/>
                </a:lnTo>
                <a:lnTo>
                  <a:pt x="1545505" y="413556"/>
                </a:lnTo>
                <a:lnTo>
                  <a:pt x="1545505" y="410877"/>
                </a:lnTo>
                <a:close/>
                <a:moveTo>
                  <a:pt x="2001589" y="408198"/>
                </a:moveTo>
                <a:lnTo>
                  <a:pt x="2001589" y="413556"/>
                </a:lnTo>
                <a:lnTo>
                  <a:pt x="2004268" y="413556"/>
                </a:lnTo>
                <a:cubicBezTo>
                  <a:pt x="2004268" y="411770"/>
                  <a:pt x="2005161" y="410877"/>
                  <a:pt x="2006947" y="410877"/>
                </a:cubicBezTo>
                <a:lnTo>
                  <a:pt x="2006947" y="408198"/>
                </a:lnTo>
                <a:close/>
                <a:moveTo>
                  <a:pt x="2548830" y="405854"/>
                </a:moveTo>
                <a:lnTo>
                  <a:pt x="2548830" y="416570"/>
                </a:lnTo>
                <a:cubicBezTo>
                  <a:pt x="2548830" y="417240"/>
                  <a:pt x="2548160" y="417575"/>
                  <a:pt x="2546821" y="417575"/>
                </a:cubicBezTo>
                <a:lnTo>
                  <a:pt x="2546821" y="423937"/>
                </a:lnTo>
                <a:lnTo>
                  <a:pt x="2550170" y="423937"/>
                </a:lnTo>
                <a:lnTo>
                  <a:pt x="2550170" y="427286"/>
                </a:lnTo>
                <a:lnTo>
                  <a:pt x="2548830" y="428960"/>
                </a:lnTo>
                <a:lnTo>
                  <a:pt x="2548830" y="433648"/>
                </a:lnTo>
                <a:lnTo>
                  <a:pt x="2550170" y="435322"/>
                </a:lnTo>
                <a:lnTo>
                  <a:pt x="2550170" y="442689"/>
                </a:lnTo>
                <a:lnTo>
                  <a:pt x="2553518" y="442689"/>
                </a:lnTo>
                <a:lnTo>
                  <a:pt x="2553518" y="437666"/>
                </a:lnTo>
                <a:cubicBezTo>
                  <a:pt x="2554634" y="435211"/>
                  <a:pt x="2555527" y="433983"/>
                  <a:pt x="2556197" y="433983"/>
                </a:cubicBezTo>
                <a:lnTo>
                  <a:pt x="2556867" y="435322"/>
                </a:lnTo>
                <a:lnTo>
                  <a:pt x="2556867" y="440345"/>
                </a:lnTo>
                <a:lnTo>
                  <a:pt x="2558206" y="440345"/>
                </a:lnTo>
                <a:lnTo>
                  <a:pt x="2558206" y="432309"/>
                </a:lnTo>
                <a:cubicBezTo>
                  <a:pt x="2555974" y="432309"/>
                  <a:pt x="2554858" y="431192"/>
                  <a:pt x="2554858" y="428960"/>
                </a:cubicBezTo>
                <a:lnTo>
                  <a:pt x="2553518" y="427286"/>
                </a:lnTo>
                <a:lnTo>
                  <a:pt x="2553518" y="422263"/>
                </a:lnTo>
                <a:lnTo>
                  <a:pt x="2551509" y="422263"/>
                </a:lnTo>
                <a:lnTo>
                  <a:pt x="2551509" y="420923"/>
                </a:lnTo>
                <a:cubicBezTo>
                  <a:pt x="2551509" y="420253"/>
                  <a:pt x="2552179" y="419919"/>
                  <a:pt x="2553518" y="419919"/>
                </a:cubicBezTo>
                <a:lnTo>
                  <a:pt x="2553518" y="414896"/>
                </a:lnTo>
                <a:cubicBezTo>
                  <a:pt x="2554411" y="413779"/>
                  <a:pt x="2554858" y="413221"/>
                  <a:pt x="2554858" y="413221"/>
                </a:cubicBezTo>
                <a:lnTo>
                  <a:pt x="2554858" y="410208"/>
                </a:lnTo>
                <a:cubicBezTo>
                  <a:pt x="2552625" y="407529"/>
                  <a:pt x="2551509" y="406078"/>
                  <a:pt x="2551509" y="405854"/>
                </a:cubicBezTo>
                <a:close/>
                <a:moveTo>
                  <a:pt x="1571625" y="403510"/>
                </a:moveTo>
                <a:cubicBezTo>
                  <a:pt x="1571625" y="405296"/>
                  <a:pt x="1570732" y="406189"/>
                  <a:pt x="1568946" y="406189"/>
                </a:cubicBezTo>
                <a:lnTo>
                  <a:pt x="1568946" y="410877"/>
                </a:lnTo>
                <a:lnTo>
                  <a:pt x="1566937" y="410877"/>
                </a:lnTo>
                <a:lnTo>
                  <a:pt x="1566937" y="413556"/>
                </a:lnTo>
                <a:lnTo>
                  <a:pt x="1568946" y="413556"/>
                </a:lnTo>
                <a:lnTo>
                  <a:pt x="1568946" y="410877"/>
                </a:lnTo>
                <a:lnTo>
                  <a:pt x="1570285" y="410877"/>
                </a:lnTo>
                <a:cubicBezTo>
                  <a:pt x="1571178" y="411101"/>
                  <a:pt x="1571625" y="411547"/>
                  <a:pt x="1571625" y="412217"/>
                </a:cubicBezTo>
                <a:lnTo>
                  <a:pt x="1571625" y="418244"/>
                </a:lnTo>
                <a:lnTo>
                  <a:pt x="1574304" y="418244"/>
                </a:lnTo>
                <a:lnTo>
                  <a:pt x="1574304" y="414896"/>
                </a:lnTo>
                <a:cubicBezTo>
                  <a:pt x="1574304" y="414003"/>
                  <a:pt x="1575197" y="413556"/>
                  <a:pt x="1576982" y="413556"/>
                </a:cubicBezTo>
                <a:lnTo>
                  <a:pt x="1576982" y="408198"/>
                </a:lnTo>
                <a:cubicBezTo>
                  <a:pt x="1575197" y="408198"/>
                  <a:pt x="1574304" y="407752"/>
                  <a:pt x="1574304" y="406859"/>
                </a:cubicBezTo>
                <a:lnTo>
                  <a:pt x="1574304" y="403510"/>
                </a:lnTo>
                <a:close/>
                <a:moveTo>
                  <a:pt x="1346373" y="403175"/>
                </a:moveTo>
                <a:lnTo>
                  <a:pt x="1347043" y="403175"/>
                </a:lnTo>
                <a:lnTo>
                  <a:pt x="1347043" y="407864"/>
                </a:lnTo>
                <a:lnTo>
                  <a:pt x="1346373" y="407864"/>
                </a:lnTo>
                <a:cubicBezTo>
                  <a:pt x="1345480" y="407864"/>
                  <a:pt x="1345034" y="407417"/>
                  <a:pt x="1345034" y="406524"/>
                </a:cubicBezTo>
                <a:lnTo>
                  <a:pt x="1345034" y="404515"/>
                </a:lnTo>
                <a:cubicBezTo>
                  <a:pt x="1345257" y="403622"/>
                  <a:pt x="1345704" y="403175"/>
                  <a:pt x="1346373" y="403175"/>
                </a:cubicBezTo>
                <a:close/>
                <a:moveTo>
                  <a:pt x="1070446" y="403175"/>
                </a:moveTo>
                <a:lnTo>
                  <a:pt x="1070446" y="405854"/>
                </a:lnTo>
                <a:lnTo>
                  <a:pt x="1071786" y="405854"/>
                </a:lnTo>
                <a:lnTo>
                  <a:pt x="1071786" y="403175"/>
                </a:lnTo>
                <a:close/>
                <a:moveTo>
                  <a:pt x="265881" y="403175"/>
                </a:moveTo>
                <a:lnTo>
                  <a:pt x="265881" y="416570"/>
                </a:lnTo>
                <a:lnTo>
                  <a:pt x="264542" y="418579"/>
                </a:lnTo>
                <a:lnTo>
                  <a:pt x="264542" y="424272"/>
                </a:lnTo>
                <a:lnTo>
                  <a:pt x="269230" y="424272"/>
                </a:lnTo>
                <a:cubicBezTo>
                  <a:pt x="269230" y="423379"/>
                  <a:pt x="270346" y="421816"/>
                  <a:pt x="272579" y="419584"/>
                </a:cubicBezTo>
                <a:lnTo>
                  <a:pt x="272579" y="418579"/>
                </a:lnTo>
                <a:lnTo>
                  <a:pt x="271239" y="416570"/>
                </a:lnTo>
                <a:lnTo>
                  <a:pt x="271239" y="412552"/>
                </a:lnTo>
                <a:cubicBezTo>
                  <a:pt x="271462" y="411882"/>
                  <a:pt x="271909" y="411547"/>
                  <a:pt x="272579" y="411547"/>
                </a:cubicBezTo>
                <a:lnTo>
                  <a:pt x="273248" y="411547"/>
                </a:lnTo>
                <a:cubicBezTo>
                  <a:pt x="274141" y="411547"/>
                  <a:pt x="274588" y="412328"/>
                  <a:pt x="274588" y="413891"/>
                </a:cubicBezTo>
                <a:lnTo>
                  <a:pt x="275927" y="413891"/>
                </a:lnTo>
                <a:cubicBezTo>
                  <a:pt x="275927" y="412775"/>
                  <a:pt x="276374" y="411770"/>
                  <a:pt x="277267" y="410877"/>
                </a:cubicBezTo>
                <a:lnTo>
                  <a:pt x="277267" y="409873"/>
                </a:lnTo>
                <a:lnTo>
                  <a:pt x="275927" y="407864"/>
                </a:lnTo>
                <a:lnTo>
                  <a:pt x="275927" y="405185"/>
                </a:lnTo>
                <a:lnTo>
                  <a:pt x="274588" y="405185"/>
                </a:lnTo>
                <a:cubicBezTo>
                  <a:pt x="274588" y="406747"/>
                  <a:pt x="274141" y="407529"/>
                  <a:pt x="273248" y="407529"/>
                </a:cubicBezTo>
                <a:lnTo>
                  <a:pt x="270569" y="407529"/>
                </a:lnTo>
                <a:cubicBezTo>
                  <a:pt x="269676" y="407529"/>
                  <a:pt x="269230" y="407082"/>
                  <a:pt x="269230" y="406189"/>
                </a:cubicBezTo>
                <a:lnTo>
                  <a:pt x="269230" y="403175"/>
                </a:lnTo>
                <a:close/>
                <a:moveTo>
                  <a:pt x="219670" y="401166"/>
                </a:moveTo>
                <a:cubicBezTo>
                  <a:pt x="219670" y="402506"/>
                  <a:pt x="219000" y="403175"/>
                  <a:pt x="217661" y="403175"/>
                </a:cubicBezTo>
                <a:lnTo>
                  <a:pt x="217661" y="405185"/>
                </a:lnTo>
                <a:lnTo>
                  <a:pt x="222349" y="405185"/>
                </a:lnTo>
                <a:lnTo>
                  <a:pt x="222349" y="403845"/>
                </a:lnTo>
                <a:cubicBezTo>
                  <a:pt x="221456" y="402952"/>
                  <a:pt x="221010" y="402059"/>
                  <a:pt x="221010" y="401166"/>
                </a:cubicBezTo>
                <a:close/>
                <a:moveTo>
                  <a:pt x="611907" y="398822"/>
                </a:moveTo>
                <a:lnTo>
                  <a:pt x="611907" y="401501"/>
                </a:lnTo>
                <a:lnTo>
                  <a:pt x="613246" y="401501"/>
                </a:lnTo>
                <a:lnTo>
                  <a:pt x="613246" y="398822"/>
                </a:lnTo>
                <a:close/>
                <a:moveTo>
                  <a:pt x="274588" y="398822"/>
                </a:moveTo>
                <a:lnTo>
                  <a:pt x="274588" y="401166"/>
                </a:lnTo>
                <a:lnTo>
                  <a:pt x="275927" y="401166"/>
                </a:lnTo>
                <a:lnTo>
                  <a:pt x="275927" y="398822"/>
                </a:lnTo>
                <a:close/>
                <a:moveTo>
                  <a:pt x="889843" y="396478"/>
                </a:moveTo>
                <a:lnTo>
                  <a:pt x="889843" y="401501"/>
                </a:lnTo>
                <a:lnTo>
                  <a:pt x="891183" y="401501"/>
                </a:lnTo>
                <a:cubicBezTo>
                  <a:pt x="891183" y="400385"/>
                  <a:pt x="891629" y="399269"/>
                  <a:pt x="892522" y="398152"/>
                </a:cubicBezTo>
                <a:lnTo>
                  <a:pt x="892522" y="396478"/>
                </a:lnTo>
                <a:close/>
                <a:moveTo>
                  <a:pt x="1574304" y="396143"/>
                </a:moveTo>
                <a:lnTo>
                  <a:pt x="1574304" y="398822"/>
                </a:lnTo>
                <a:lnTo>
                  <a:pt x="1576982" y="398822"/>
                </a:lnTo>
                <a:lnTo>
                  <a:pt x="1576982" y="396143"/>
                </a:lnTo>
                <a:close/>
                <a:moveTo>
                  <a:pt x="1087859" y="395808"/>
                </a:moveTo>
                <a:cubicBezTo>
                  <a:pt x="1087859" y="396925"/>
                  <a:pt x="1087413" y="398041"/>
                  <a:pt x="1086520" y="399157"/>
                </a:cubicBezTo>
                <a:lnTo>
                  <a:pt x="1086520" y="403175"/>
                </a:lnTo>
                <a:lnTo>
                  <a:pt x="1085180" y="403175"/>
                </a:lnTo>
                <a:lnTo>
                  <a:pt x="1085180" y="405854"/>
                </a:lnTo>
                <a:lnTo>
                  <a:pt x="1086520" y="405854"/>
                </a:lnTo>
                <a:lnTo>
                  <a:pt x="1086520" y="403175"/>
                </a:lnTo>
                <a:cubicBezTo>
                  <a:pt x="1087413" y="403399"/>
                  <a:pt x="1087859" y="403845"/>
                  <a:pt x="1087859" y="404515"/>
                </a:cubicBezTo>
                <a:lnTo>
                  <a:pt x="1087859" y="410542"/>
                </a:lnTo>
                <a:lnTo>
                  <a:pt x="1089868" y="410542"/>
                </a:lnTo>
                <a:lnTo>
                  <a:pt x="1089868" y="407194"/>
                </a:lnTo>
                <a:lnTo>
                  <a:pt x="1091208" y="405185"/>
                </a:lnTo>
                <a:lnTo>
                  <a:pt x="1091208" y="401166"/>
                </a:lnTo>
                <a:lnTo>
                  <a:pt x="1089868" y="399157"/>
                </a:lnTo>
                <a:lnTo>
                  <a:pt x="1089868" y="395808"/>
                </a:lnTo>
                <a:close/>
                <a:moveTo>
                  <a:pt x="2537445" y="395474"/>
                </a:moveTo>
                <a:lnTo>
                  <a:pt x="2537445" y="397148"/>
                </a:lnTo>
                <a:lnTo>
                  <a:pt x="2538784" y="397148"/>
                </a:lnTo>
                <a:lnTo>
                  <a:pt x="2538784" y="395474"/>
                </a:lnTo>
                <a:close/>
                <a:moveTo>
                  <a:pt x="2188517" y="393130"/>
                </a:moveTo>
                <a:lnTo>
                  <a:pt x="2188517" y="395474"/>
                </a:lnTo>
                <a:lnTo>
                  <a:pt x="2189857" y="395474"/>
                </a:lnTo>
                <a:lnTo>
                  <a:pt x="2189857" y="393130"/>
                </a:lnTo>
                <a:close/>
                <a:moveTo>
                  <a:pt x="708347" y="392125"/>
                </a:moveTo>
                <a:lnTo>
                  <a:pt x="709017" y="393130"/>
                </a:lnTo>
                <a:lnTo>
                  <a:pt x="709017" y="393799"/>
                </a:lnTo>
                <a:cubicBezTo>
                  <a:pt x="709017" y="394692"/>
                  <a:pt x="708571" y="395139"/>
                  <a:pt x="707678" y="395139"/>
                </a:cubicBezTo>
                <a:lnTo>
                  <a:pt x="707008" y="395139"/>
                </a:lnTo>
                <a:lnTo>
                  <a:pt x="707008" y="393130"/>
                </a:lnTo>
                <a:cubicBezTo>
                  <a:pt x="707231" y="392460"/>
                  <a:pt x="707678" y="392125"/>
                  <a:pt x="708347" y="392125"/>
                </a:cubicBezTo>
                <a:close/>
                <a:moveTo>
                  <a:pt x="629320" y="392125"/>
                </a:moveTo>
                <a:cubicBezTo>
                  <a:pt x="629320" y="393018"/>
                  <a:pt x="628873" y="394023"/>
                  <a:pt x="627980" y="395139"/>
                </a:cubicBezTo>
                <a:lnTo>
                  <a:pt x="627980" y="398822"/>
                </a:lnTo>
                <a:lnTo>
                  <a:pt x="626641" y="398822"/>
                </a:lnTo>
                <a:lnTo>
                  <a:pt x="626641" y="401501"/>
                </a:lnTo>
                <a:lnTo>
                  <a:pt x="627980" y="401501"/>
                </a:lnTo>
                <a:lnTo>
                  <a:pt x="627980" y="398822"/>
                </a:lnTo>
                <a:cubicBezTo>
                  <a:pt x="628873" y="399045"/>
                  <a:pt x="629320" y="399492"/>
                  <a:pt x="629320" y="400162"/>
                </a:cubicBezTo>
                <a:lnTo>
                  <a:pt x="629320" y="405854"/>
                </a:lnTo>
                <a:lnTo>
                  <a:pt x="631329" y="405854"/>
                </a:lnTo>
                <a:lnTo>
                  <a:pt x="631329" y="402841"/>
                </a:lnTo>
                <a:lnTo>
                  <a:pt x="632668" y="400831"/>
                </a:lnTo>
                <a:lnTo>
                  <a:pt x="632668" y="397148"/>
                </a:lnTo>
                <a:lnTo>
                  <a:pt x="631329" y="395139"/>
                </a:lnTo>
                <a:lnTo>
                  <a:pt x="631329" y="392125"/>
                </a:lnTo>
                <a:close/>
                <a:moveTo>
                  <a:pt x="1345034" y="391790"/>
                </a:moveTo>
                <a:lnTo>
                  <a:pt x="1346373" y="391790"/>
                </a:lnTo>
                <a:cubicBezTo>
                  <a:pt x="1346373" y="392237"/>
                  <a:pt x="1346597" y="395139"/>
                  <a:pt x="1347043" y="400497"/>
                </a:cubicBezTo>
                <a:lnTo>
                  <a:pt x="1346373" y="400497"/>
                </a:lnTo>
                <a:cubicBezTo>
                  <a:pt x="1345480" y="400497"/>
                  <a:pt x="1345034" y="400050"/>
                  <a:pt x="1345034" y="399157"/>
                </a:cubicBezTo>
                <a:close/>
                <a:moveTo>
                  <a:pt x="2006947" y="391455"/>
                </a:moveTo>
                <a:lnTo>
                  <a:pt x="2006947" y="396143"/>
                </a:lnTo>
                <a:lnTo>
                  <a:pt x="2009626" y="396143"/>
                </a:lnTo>
                <a:lnTo>
                  <a:pt x="2009626" y="391455"/>
                </a:lnTo>
                <a:close/>
                <a:moveTo>
                  <a:pt x="2550170" y="389111"/>
                </a:moveTo>
                <a:lnTo>
                  <a:pt x="2550170" y="392125"/>
                </a:lnTo>
                <a:lnTo>
                  <a:pt x="2548830" y="393799"/>
                </a:lnTo>
                <a:lnTo>
                  <a:pt x="2548830" y="399492"/>
                </a:lnTo>
                <a:lnTo>
                  <a:pt x="2550170" y="399492"/>
                </a:lnTo>
                <a:cubicBezTo>
                  <a:pt x="2550170" y="397260"/>
                  <a:pt x="2551286" y="395920"/>
                  <a:pt x="2553518" y="395474"/>
                </a:cubicBezTo>
                <a:lnTo>
                  <a:pt x="2553518" y="390785"/>
                </a:lnTo>
                <a:cubicBezTo>
                  <a:pt x="2552179" y="390785"/>
                  <a:pt x="2551509" y="390227"/>
                  <a:pt x="2551509" y="389111"/>
                </a:cubicBezTo>
                <a:close/>
                <a:moveTo>
                  <a:pt x="1574304" y="388776"/>
                </a:moveTo>
                <a:lnTo>
                  <a:pt x="1574304" y="391455"/>
                </a:lnTo>
                <a:lnTo>
                  <a:pt x="1576982" y="391455"/>
                </a:lnTo>
                <a:lnTo>
                  <a:pt x="1576982" y="388776"/>
                </a:lnTo>
                <a:close/>
                <a:moveTo>
                  <a:pt x="1089868" y="388441"/>
                </a:moveTo>
                <a:lnTo>
                  <a:pt x="1089868" y="391120"/>
                </a:lnTo>
                <a:lnTo>
                  <a:pt x="1091208" y="391120"/>
                </a:lnTo>
                <a:lnTo>
                  <a:pt x="1091208" y="388441"/>
                </a:lnTo>
                <a:close/>
                <a:moveTo>
                  <a:pt x="169441" y="388107"/>
                </a:moveTo>
                <a:lnTo>
                  <a:pt x="169441" y="392795"/>
                </a:lnTo>
                <a:lnTo>
                  <a:pt x="170780" y="392795"/>
                </a:lnTo>
                <a:lnTo>
                  <a:pt x="170780" y="388107"/>
                </a:lnTo>
                <a:close/>
                <a:moveTo>
                  <a:pt x="711696" y="387772"/>
                </a:moveTo>
                <a:lnTo>
                  <a:pt x="714375" y="387772"/>
                </a:lnTo>
                <a:lnTo>
                  <a:pt x="714375" y="388107"/>
                </a:lnTo>
                <a:cubicBezTo>
                  <a:pt x="712589" y="389893"/>
                  <a:pt x="711696" y="391232"/>
                  <a:pt x="711696" y="392125"/>
                </a:cubicBezTo>
                <a:lnTo>
                  <a:pt x="710357" y="392125"/>
                </a:lnTo>
                <a:lnTo>
                  <a:pt x="710357" y="388776"/>
                </a:lnTo>
                <a:cubicBezTo>
                  <a:pt x="710580" y="388107"/>
                  <a:pt x="711026" y="387772"/>
                  <a:pt x="711696" y="387772"/>
                </a:cubicBezTo>
                <a:close/>
                <a:moveTo>
                  <a:pt x="1988195" y="386767"/>
                </a:moveTo>
                <a:lnTo>
                  <a:pt x="1989534" y="386767"/>
                </a:lnTo>
                <a:cubicBezTo>
                  <a:pt x="1990427" y="386990"/>
                  <a:pt x="1990873" y="387437"/>
                  <a:pt x="1990873" y="388107"/>
                </a:cubicBezTo>
                <a:lnTo>
                  <a:pt x="1990873" y="390116"/>
                </a:lnTo>
                <a:cubicBezTo>
                  <a:pt x="1990873" y="391009"/>
                  <a:pt x="1990427" y="391455"/>
                  <a:pt x="1989534" y="391455"/>
                </a:cubicBezTo>
                <a:cubicBezTo>
                  <a:pt x="1988641" y="391455"/>
                  <a:pt x="1988195" y="391009"/>
                  <a:pt x="1988195" y="390116"/>
                </a:cubicBezTo>
                <a:close/>
                <a:moveTo>
                  <a:pt x="1564258" y="386767"/>
                </a:moveTo>
                <a:lnTo>
                  <a:pt x="1564258" y="388776"/>
                </a:lnTo>
                <a:lnTo>
                  <a:pt x="1566937" y="388776"/>
                </a:lnTo>
                <a:lnTo>
                  <a:pt x="1566937" y="386767"/>
                </a:lnTo>
                <a:close/>
                <a:moveTo>
                  <a:pt x="631329" y="385093"/>
                </a:moveTo>
                <a:lnTo>
                  <a:pt x="631329" y="387772"/>
                </a:lnTo>
                <a:lnTo>
                  <a:pt x="632668" y="387772"/>
                </a:lnTo>
                <a:lnTo>
                  <a:pt x="632668" y="385093"/>
                </a:lnTo>
                <a:close/>
                <a:moveTo>
                  <a:pt x="2532757" y="384088"/>
                </a:moveTo>
                <a:lnTo>
                  <a:pt x="2532757" y="385093"/>
                </a:lnTo>
                <a:cubicBezTo>
                  <a:pt x="2533426" y="385093"/>
                  <a:pt x="2534989" y="385874"/>
                  <a:pt x="2537445" y="387437"/>
                </a:cubicBezTo>
                <a:lnTo>
                  <a:pt x="2537445" y="387102"/>
                </a:lnTo>
                <a:lnTo>
                  <a:pt x="2533426" y="384088"/>
                </a:lnTo>
                <a:close/>
                <a:moveTo>
                  <a:pt x="269230" y="384088"/>
                </a:moveTo>
                <a:lnTo>
                  <a:pt x="269230" y="386432"/>
                </a:lnTo>
                <a:lnTo>
                  <a:pt x="271239" y="386432"/>
                </a:lnTo>
                <a:lnTo>
                  <a:pt x="271239" y="384088"/>
                </a:lnTo>
                <a:close/>
                <a:moveTo>
                  <a:pt x="182165" y="381744"/>
                </a:moveTo>
                <a:lnTo>
                  <a:pt x="182165" y="384088"/>
                </a:lnTo>
                <a:lnTo>
                  <a:pt x="184175" y="384088"/>
                </a:lnTo>
                <a:lnTo>
                  <a:pt x="184175" y="381744"/>
                </a:lnTo>
                <a:close/>
                <a:moveTo>
                  <a:pt x="1089868" y="381074"/>
                </a:moveTo>
                <a:lnTo>
                  <a:pt x="1089868" y="383753"/>
                </a:lnTo>
                <a:lnTo>
                  <a:pt x="1091208" y="383753"/>
                </a:lnTo>
                <a:lnTo>
                  <a:pt x="1091208" y="381074"/>
                </a:lnTo>
                <a:close/>
                <a:moveTo>
                  <a:pt x="2293664" y="380740"/>
                </a:moveTo>
                <a:lnTo>
                  <a:pt x="2293664" y="383084"/>
                </a:lnTo>
                <a:lnTo>
                  <a:pt x="2295004" y="383084"/>
                </a:lnTo>
                <a:lnTo>
                  <a:pt x="2295004" y="380740"/>
                </a:lnTo>
                <a:close/>
                <a:moveTo>
                  <a:pt x="892522" y="380740"/>
                </a:moveTo>
                <a:lnTo>
                  <a:pt x="892522" y="385093"/>
                </a:lnTo>
                <a:lnTo>
                  <a:pt x="894531" y="385093"/>
                </a:lnTo>
                <a:lnTo>
                  <a:pt x="894531" y="380740"/>
                </a:lnTo>
                <a:close/>
                <a:moveTo>
                  <a:pt x="1340346" y="379065"/>
                </a:moveTo>
                <a:cubicBezTo>
                  <a:pt x="1341239" y="379289"/>
                  <a:pt x="1341685" y="379735"/>
                  <a:pt x="1341685" y="380405"/>
                </a:cubicBezTo>
                <a:lnTo>
                  <a:pt x="1341685" y="383084"/>
                </a:lnTo>
                <a:lnTo>
                  <a:pt x="1340346" y="383084"/>
                </a:lnTo>
                <a:close/>
                <a:moveTo>
                  <a:pt x="1083171" y="379065"/>
                </a:moveTo>
                <a:lnTo>
                  <a:pt x="1083171" y="381074"/>
                </a:lnTo>
                <a:lnTo>
                  <a:pt x="1085180" y="381074"/>
                </a:lnTo>
                <a:lnTo>
                  <a:pt x="1085180" y="379065"/>
                </a:lnTo>
                <a:close/>
                <a:moveTo>
                  <a:pt x="631329" y="378061"/>
                </a:moveTo>
                <a:lnTo>
                  <a:pt x="631329" y="380740"/>
                </a:lnTo>
                <a:lnTo>
                  <a:pt x="632668" y="380740"/>
                </a:lnTo>
                <a:lnTo>
                  <a:pt x="632668" y="378061"/>
                </a:lnTo>
                <a:close/>
                <a:moveTo>
                  <a:pt x="292001" y="377726"/>
                </a:moveTo>
                <a:lnTo>
                  <a:pt x="292001" y="380070"/>
                </a:lnTo>
                <a:lnTo>
                  <a:pt x="293340" y="380070"/>
                </a:lnTo>
                <a:lnTo>
                  <a:pt x="293340" y="377726"/>
                </a:lnTo>
                <a:close/>
                <a:moveTo>
                  <a:pt x="881807" y="376386"/>
                </a:moveTo>
                <a:cubicBezTo>
                  <a:pt x="882699" y="376386"/>
                  <a:pt x="883146" y="376833"/>
                  <a:pt x="883146" y="377726"/>
                </a:cubicBezTo>
                <a:lnTo>
                  <a:pt x="883146" y="380070"/>
                </a:lnTo>
                <a:lnTo>
                  <a:pt x="881807" y="380070"/>
                </a:lnTo>
                <a:close/>
                <a:moveTo>
                  <a:pt x="624632" y="376386"/>
                </a:moveTo>
                <a:lnTo>
                  <a:pt x="624632" y="378061"/>
                </a:lnTo>
                <a:lnTo>
                  <a:pt x="626641" y="378061"/>
                </a:lnTo>
                <a:lnTo>
                  <a:pt x="626641" y="376386"/>
                </a:lnTo>
                <a:close/>
                <a:moveTo>
                  <a:pt x="1345034" y="375717"/>
                </a:moveTo>
                <a:lnTo>
                  <a:pt x="1346373" y="375717"/>
                </a:lnTo>
                <a:lnTo>
                  <a:pt x="1346373" y="385763"/>
                </a:lnTo>
                <a:lnTo>
                  <a:pt x="1345034" y="385763"/>
                </a:lnTo>
                <a:cubicBezTo>
                  <a:pt x="1345034" y="384870"/>
                  <a:pt x="1344364" y="383753"/>
                  <a:pt x="1343025" y="382414"/>
                </a:cubicBezTo>
                <a:lnTo>
                  <a:pt x="1343025" y="380405"/>
                </a:lnTo>
                <a:cubicBezTo>
                  <a:pt x="1344364" y="379512"/>
                  <a:pt x="1345034" y="377949"/>
                  <a:pt x="1345034" y="375717"/>
                </a:cubicBezTo>
                <a:close/>
                <a:moveTo>
                  <a:pt x="1884387" y="374712"/>
                </a:moveTo>
                <a:lnTo>
                  <a:pt x="1884387" y="386767"/>
                </a:lnTo>
                <a:cubicBezTo>
                  <a:pt x="1886173" y="386767"/>
                  <a:pt x="1887066" y="387214"/>
                  <a:pt x="1887066" y="388107"/>
                </a:cubicBezTo>
                <a:lnTo>
                  <a:pt x="1887066" y="412217"/>
                </a:lnTo>
                <a:cubicBezTo>
                  <a:pt x="1887066" y="413110"/>
                  <a:pt x="1886173" y="413556"/>
                  <a:pt x="1884387" y="413556"/>
                </a:cubicBezTo>
                <a:lnTo>
                  <a:pt x="1884387" y="415565"/>
                </a:lnTo>
                <a:cubicBezTo>
                  <a:pt x="1885950" y="415565"/>
                  <a:pt x="1887066" y="416458"/>
                  <a:pt x="1887736" y="418244"/>
                </a:cubicBezTo>
                <a:cubicBezTo>
                  <a:pt x="1889075" y="418244"/>
                  <a:pt x="1889745" y="418691"/>
                  <a:pt x="1889745" y="419584"/>
                </a:cubicBezTo>
                <a:lnTo>
                  <a:pt x="1889745" y="427620"/>
                </a:lnTo>
                <a:lnTo>
                  <a:pt x="1892424" y="427620"/>
                </a:lnTo>
                <a:lnTo>
                  <a:pt x="1892424" y="414896"/>
                </a:lnTo>
                <a:cubicBezTo>
                  <a:pt x="1892424" y="414003"/>
                  <a:pt x="1893317" y="413556"/>
                  <a:pt x="1895103" y="413556"/>
                </a:cubicBezTo>
                <a:lnTo>
                  <a:pt x="1895103" y="410877"/>
                </a:lnTo>
                <a:lnTo>
                  <a:pt x="1891084" y="410877"/>
                </a:lnTo>
                <a:cubicBezTo>
                  <a:pt x="1890191" y="410877"/>
                  <a:pt x="1889745" y="410431"/>
                  <a:pt x="1889745" y="409538"/>
                </a:cubicBezTo>
                <a:lnTo>
                  <a:pt x="1889745" y="404850"/>
                </a:lnTo>
                <a:cubicBezTo>
                  <a:pt x="1891977" y="402617"/>
                  <a:pt x="1893763" y="401501"/>
                  <a:pt x="1895103" y="401501"/>
                </a:cubicBezTo>
                <a:lnTo>
                  <a:pt x="1895103" y="376721"/>
                </a:lnTo>
                <a:cubicBezTo>
                  <a:pt x="1893317" y="376721"/>
                  <a:pt x="1892424" y="376052"/>
                  <a:pt x="1892424" y="374712"/>
                </a:cubicBezTo>
                <a:close/>
                <a:moveTo>
                  <a:pt x="2203251" y="374377"/>
                </a:moveTo>
                <a:lnTo>
                  <a:pt x="2203251" y="380070"/>
                </a:lnTo>
                <a:lnTo>
                  <a:pt x="2204591" y="381744"/>
                </a:lnTo>
                <a:lnTo>
                  <a:pt x="2204591" y="383084"/>
                </a:lnTo>
                <a:lnTo>
                  <a:pt x="2201242" y="383084"/>
                </a:lnTo>
                <a:lnTo>
                  <a:pt x="2201242" y="385093"/>
                </a:lnTo>
                <a:lnTo>
                  <a:pt x="2204591" y="385093"/>
                </a:lnTo>
                <a:lnTo>
                  <a:pt x="2204591" y="383084"/>
                </a:lnTo>
                <a:cubicBezTo>
                  <a:pt x="2205484" y="383084"/>
                  <a:pt x="2205930" y="383418"/>
                  <a:pt x="2205930" y="384088"/>
                </a:cubicBezTo>
                <a:lnTo>
                  <a:pt x="2205930" y="398152"/>
                </a:lnTo>
                <a:lnTo>
                  <a:pt x="2204591" y="400162"/>
                </a:lnTo>
                <a:lnTo>
                  <a:pt x="2204591" y="433983"/>
                </a:lnTo>
                <a:lnTo>
                  <a:pt x="2205930" y="433983"/>
                </a:lnTo>
                <a:cubicBezTo>
                  <a:pt x="2205930" y="432867"/>
                  <a:pt x="2206600" y="432309"/>
                  <a:pt x="2207939" y="432309"/>
                </a:cubicBezTo>
                <a:lnTo>
                  <a:pt x="2207939" y="394469"/>
                </a:lnTo>
                <a:lnTo>
                  <a:pt x="2209279" y="392460"/>
                </a:lnTo>
                <a:lnTo>
                  <a:pt x="2209279" y="380740"/>
                </a:lnTo>
                <a:lnTo>
                  <a:pt x="2211288" y="380740"/>
                </a:lnTo>
                <a:lnTo>
                  <a:pt x="2211288" y="379065"/>
                </a:lnTo>
                <a:lnTo>
                  <a:pt x="2209279" y="379065"/>
                </a:lnTo>
                <a:lnTo>
                  <a:pt x="2209279" y="380740"/>
                </a:lnTo>
                <a:cubicBezTo>
                  <a:pt x="2208386" y="380740"/>
                  <a:pt x="2207939" y="380293"/>
                  <a:pt x="2207939" y="379400"/>
                </a:cubicBezTo>
                <a:lnTo>
                  <a:pt x="2207939" y="376721"/>
                </a:lnTo>
                <a:cubicBezTo>
                  <a:pt x="2206600" y="376721"/>
                  <a:pt x="2205930" y="375940"/>
                  <a:pt x="2205930" y="374377"/>
                </a:cubicBezTo>
                <a:close/>
                <a:moveTo>
                  <a:pt x="2282279" y="373373"/>
                </a:moveTo>
                <a:lnTo>
                  <a:pt x="2283618" y="373373"/>
                </a:lnTo>
                <a:lnTo>
                  <a:pt x="2283618" y="375717"/>
                </a:lnTo>
                <a:cubicBezTo>
                  <a:pt x="2283618" y="376386"/>
                  <a:pt x="2283172" y="376721"/>
                  <a:pt x="2282279" y="376721"/>
                </a:cubicBezTo>
                <a:close/>
                <a:moveTo>
                  <a:pt x="2420912" y="370359"/>
                </a:moveTo>
                <a:lnTo>
                  <a:pt x="2420912" y="372703"/>
                </a:lnTo>
                <a:lnTo>
                  <a:pt x="2422252" y="372703"/>
                </a:lnTo>
                <a:lnTo>
                  <a:pt x="2422252" y="370359"/>
                </a:lnTo>
                <a:close/>
                <a:moveTo>
                  <a:pt x="2004268" y="367345"/>
                </a:moveTo>
                <a:lnTo>
                  <a:pt x="2004268" y="379400"/>
                </a:lnTo>
                <a:cubicBezTo>
                  <a:pt x="2002259" y="379400"/>
                  <a:pt x="2001143" y="380293"/>
                  <a:pt x="2000919" y="382079"/>
                </a:cubicBezTo>
                <a:lnTo>
                  <a:pt x="1998910" y="382079"/>
                </a:lnTo>
                <a:lnTo>
                  <a:pt x="1998910" y="384088"/>
                </a:lnTo>
                <a:lnTo>
                  <a:pt x="2001589" y="384088"/>
                </a:lnTo>
                <a:cubicBezTo>
                  <a:pt x="2001589" y="382749"/>
                  <a:pt x="2002482" y="381856"/>
                  <a:pt x="2004268" y="381409"/>
                </a:cubicBezTo>
                <a:cubicBezTo>
                  <a:pt x="2004268" y="380070"/>
                  <a:pt x="2005161" y="379400"/>
                  <a:pt x="2006947" y="379400"/>
                </a:cubicBezTo>
                <a:lnTo>
                  <a:pt x="2006947" y="373373"/>
                </a:lnTo>
                <a:cubicBezTo>
                  <a:pt x="2006947" y="372480"/>
                  <a:pt x="2007840" y="372033"/>
                  <a:pt x="2009626" y="372033"/>
                </a:cubicBezTo>
                <a:lnTo>
                  <a:pt x="2009626" y="367345"/>
                </a:lnTo>
                <a:close/>
                <a:moveTo>
                  <a:pt x="1276722" y="367010"/>
                </a:moveTo>
                <a:lnTo>
                  <a:pt x="1276722" y="379065"/>
                </a:lnTo>
                <a:cubicBezTo>
                  <a:pt x="1278061" y="379065"/>
                  <a:pt x="1278731" y="379512"/>
                  <a:pt x="1278731" y="380405"/>
                </a:cubicBezTo>
                <a:lnTo>
                  <a:pt x="1278731" y="404515"/>
                </a:lnTo>
                <a:cubicBezTo>
                  <a:pt x="1278731" y="405408"/>
                  <a:pt x="1278061" y="405854"/>
                  <a:pt x="1276722" y="405854"/>
                </a:cubicBezTo>
                <a:lnTo>
                  <a:pt x="1276722" y="407864"/>
                </a:lnTo>
                <a:cubicBezTo>
                  <a:pt x="1277838" y="407864"/>
                  <a:pt x="1278954" y="409203"/>
                  <a:pt x="1280071" y="411882"/>
                </a:cubicBezTo>
                <a:lnTo>
                  <a:pt x="1280071" y="419919"/>
                </a:lnTo>
                <a:lnTo>
                  <a:pt x="1282080" y="419919"/>
                </a:lnTo>
                <a:lnTo>
                  <a:pt x="1282080" y="407194"/>
                </a:lnTo>
                <a:lnTo>
                  <a:pt x="1283419" y="405185"/>
                </a:lnTo>
                <a:lnTo>
                  <a:pt x="1283419" y="403175"/>
                </a:lnTo>
                <a:cubicBezTo>
                  <a:pt x="1281187" y="403175"/>
                  <a:pt x="1280071" y="402729"/>
                  <a:pt x="1280071" y="401836"/>
                </a:cubicBezTo>
                <a:lnTo>
                  <a:pt x="1280071" y="397148"/>
                </a:lnTo>
                <a:lnTo>
                  <a:pt x="1283419" y="393130"/>
                </a:lnTo>
                <a:lnTo>
                  <a:pt x="1283419" y="369689"/>
                </a:lnTo>
                <a:cubicBezTo>
                  <a:pt x="1282526" y="368796"/>
                  <a:pt x="1282080" y="367903"/>
                  <a:pt x="1282080" y="367010"/>
                </a:cubicBezTo>
                <a:close/>
                <a:moveTo>
                  <a:pt x="717054" y="365001"/>
                </a:moveTo>
                <a:cubicBezTo>
                  <a:pt x="715714" y="367010"/>
                  <a:pt x="715045" y="368461"/>
                  <a:pt x="715045" y="369354"/>
                </a:cubicBezTo>
                <a:cubicBezTo>
                  <a:pt x="714152" y="369354"/>
                  <a:pt x="713705" y="368573"/>
                  <a:pt x="713705" y="367010"/>
                </a:cubicBezTo>
                <a:lnTo>
                  <a:pt x="711696" y="367010"/>
                </a:lnTo>
                <a:cubicBezTo>
                  <a:pt x="711696" y="368126"/>
                  <a:pt x="710803" y="370024"/>
                  <a:pt x="709017" y="372703"/>
                </a:cubicBezTo>
                <a:lnTo>
                  <a:pt x="709017" y="376386"/>
                </a:lnTo>
                <a:lnTo>
                  <a:pt x="711696" y="376386"/>
                </a:lnTo>
                <a:cubicBezTo>
                  <a:pt x="711696" y="375270"/>
                  <a:pt x="712812" y="373596"/>
                  <a:pt x="715045" y="371363"/>
                </a:cubicBezTo>
                <a:cubicBezTo>
                  <a:pt x="715045" y="370024"/>
                  <a:pt x="716161" y="369131"/>
                  <a:pt x="718393" y="368685"/>
                </a:cubicBezTo>
                <a:cubicBezTo>
                  <a:pt x="718393" y="368015"/>
                  <a:pt x="718840" y="367233"/>
                  <a:pt x="719733" y="366340"/>
                </a:cubicBezTo>
                <a:lnTo>
                  <a:pt x="719733" y="365001"/>
                </a:lnTo>
                <a:close/>
                <a:moveTo>
                  <a:pt x="337542" y="365001"/>
                </a:moveTo>
                <a:lnTo>
                  <a:pt x="337542" y="369689"/>
                </a:lnTo>
                <a:lnTo>
                  <a:pt x="338882" y="369689"/>
                </a:lnTo>
                <a:cubicBezTo>
                  <a:pt x="338882" y="368573"/>
                  <a:pt x="339328" y="367568"/>
                  <a:pt x="340221" y="366675"/>
                </a:cubicBezTo>
                <a:lnTo>
                  <a:pt x="340221" y="365001"/>
                </a:lnTo>
                <a:close/>
                <a:moveTo>
                  <a:pt x="1571625" y="362657"/>
                </a:moveTo>
                <a:lnTo>
                  <a:pt x="1571625" y="364666"/>
                </a:lnTo>
                <a:lnTo>
                  <a:pt x="1574304" y="364666"/>
                </a:lnTo>
                <a:lnTo>
                  <a:pt x="1574304" y="378061"/>
                </a:lnTo>
                <a:cubicBezTo>
                  <a:pt x="1574304" y="378954"/>
                  <a:pt x="1573411" y="379400"/>
                  <a:pt x="1571625" y="379400"/>
                </a:cubicBezTo>
                <a:lnTo>
                  <a:pt x="1571625" y="384088"/>
                </a:lnTo>
                <a:cubicBezTo>
                  <a:pt x="1573411" y="384088"/>
                  <a:pt x="1574304" y="384981"/>
                  <a:pt x="1574304" y="386767"/>
                </a:cubicBezTo>
                <a:lnTo>
                  <a:pt x="1576982" y="386767"/>
                </a:lnTo>
                <a:cubicBezTo>
                  <a:pt x="1576982" y="384981"/>
                  <a:pt x="1577875" y="384088"/>
                  <a:pt x="1579661" y="384088"/>
                </a:cubicBezTo>
                <a:lnTo>
                  <a:pt x="1579661" y="382079"/>
                </a:lnTo>
                <a:cubicBezTo>
                  <a:pt x="1577875" y="382079"/>
                  <a:pt x="1576982" y="381633"/>
                  <a:pt x="1576982" y="380740"/>
                </a:cubicBezTo>
                <a:lnTo>
                  <a:pt x="1576982" y="364666"/>
                </a:lnTo>
                <a:cubicBezTo>
                  <a:pt x="1575197" y="364666"/>
                  <a:pt x="1574304" y="363996"/>
                  <a:pt x="1574304" y="362657"/>
                </a:cubicBezTo>
                <a:close/>
                <a:moveTo>
                  <a:pt x="707008" y="360648"/>
                </a:moveTo>
                <a:lnTo>
                  <a:pt x="707008" y="367010"/>
                </a:lnTo>
                <a:lnTo>
                  <a:pt x="705668" y="367010"/>
                </a:lnTo>
                <a:lnTo>
                  <a:pt x="705668" y="369354"/>
                </a:lnTo>
                <a:lnTo>
                  <a:pt x="707008" y="369354"/>
                </a:lnTo>
                <a:cubicBezTo>
                  <a:pt x="707008" y="367792"/>
                  <a:pt x="707678" y="367010"/>
                  <a:pt x="709017" y="367010"/>
                </a:cubicBezTo>
                <a:lnTo>
                  <a:pt x="710357" y="367010"/>
                </a:lnTo>
                <a:lnTo>
                  <a:pt x="710357" y="362992"/>
                </a:lnTo>
                <a:cubicBezTo>
                  <a:pt x="709464" y="362099"/>
                  <a:pt x="709017" y="361318"/>
                  <a:pt x="709017" y="360648"/>
                </a:cubicBezTo>
                <a:close/>
                <a:moveTo>
                  <a:pt x="2188517" y="360313"/>
                </a:moveTo>
                <a:lnTo>
                  <a:pt x="2188517" y="362657"/>
                </a:lnTo>
                <a:lnTo>
                  <a:pt x="2189857" y="362657"/>
                </a:lnTo>
                <a:lnTo>
                  <a:pt x="2189857" y="360313"/>
                </a:lnTo>
                <a:close/>
                <a:moveTo>
                  <a:pt x="2466454" y="357969"/>
                </a:moveTo>
                <a:lnTo>
                  <a:pt x="2466454" y="362657"/>
                </a:lnTo>
                <a:lnTo>
                  <a:pt x="2467793" y="362657"/>
                </a:lnTo>
                <a:cubicBezTo>
                  <a:pt x="2467793" y="361541"/>
                  <a:pt x="2468240" y="360536"/>
                  <a:pt x="2469133" y="359643"/>
                </a:cubicBezTo>
                <a:lnTo>
                  <a:pt x="2469133" y="357969"/>
                </a:lnTo>
                <a:close/>
                <a:moveTo>
                  <a:pt x="891183" y="357969"/>
                </a:moveTo>
                <a:lnTo>
                  <a:pt x="891183" y="369354"/>
                </a:lnTo>
                <a:cubicBezTo>
                  <a:pt x="890290" y="369354"/>
                  <a:pt x="889620" y="370247"/>
                  <a:pt x="889174" y="372033"/>
                </a:cubicBezTo>
                <a:lnTo>
                  <a:pt x="887834" y="372033"/>
                </a:lnTo>
                <a:lnTo>
                  <a:pt x="887834" y="373707"/>
                </a:lnTo>
                <a:lnTo>
                  <a:pt x="889843" y="373707"/>
                </a:lnTo>
                <a:cubicBezTo>
                  <a:pt x="890513" y="370805"/>
                  <a:pt x="891406" y="369354"/>
                  <a:pt x="892522" y="369354"/>
                </a:cubicBezTo>
                <a:lnTo>
                  <a:pt x="892522" y="363662"/>
                </a:lnTo>
                <a:cubicBezTo>
                  <a:pt x="892522" y="362992"/>
                  <a:pt x="893192" y="362657"/>
                  <a:pt x="894531" y="362657"/>
                </a:cubicBezTo>
                <a:lnTo>
                  <a:pt x="894531" y="357969"/>
                </a:lnTo>
                <a:close/>
                <a:moveTo>
                  <a:pt x="1087859" y="354955"/>
                </a:moveTo>
                <a:lnTo>
                  <a:pt x="1087859" y="356964"/>
                </a:lnTo>
                <a:lnTo>
                  <a:pt x="1089868" y="356964"/>
                </a:lnTo>
                <a:lnTo>
                  <a:pt x="1089868" y="370359"/>
                </a:lnTo>
                <a:cubicBezTo>
                  <a:pt x="1089868" y="371252"/>
                  <a:pt x="1089199" y="371698"/>
                  <a:pt x="1087859" y="371698"/>
                </a:cubicBezTo>
                <a:lnTo>
                  <a:pt x="1087859" y="376386"/>
                </a:lnTo>
                <a:cubicBezTo>
                  <a:pt x="1089199" y="376386"/>
                  <a:pt x="1089868" y="377279"/>
                  <a:pt x="1089868" y="379065"/>
                </a:cubicBezTo>
                <a:lnTo>
                  <a:pt x="1091208" y="379065"/>
                </a:lnTo>
                <a:cubicBezTo>
                  <a:pt x="1091208" y="377279"/>
                  <a:pt x="1091877" y="376386"/>
                  <a:pt x="1093217" y="376386"/>
                </a:cubicBezTo>
                <a:lnTo>
                  <a:pt x="1093217" y="374377"/>
                </a:lnTo>
                <a:cubicBezTo>
                  <a:pt x="1091877" y="374377"/>
                  <a:pt x="1091208" y="373931"/>
                  <a:pt x="1091208" y="373038"/>
                </a:cubicBezTo>
                <a:lnTo>
                  <a:pt x="1091208" y="356964"/>
                </a:lnTo>
                <a:cubicBezTo>
                  <a:pt x="1090315" y="356964"/>
                  <a:pt x="1089868" y="356295"/>
                  <a:pt x="1089868" y="354955"/>
                </a:cubicBezTo>
                <a:close/>
                <a:moveTo>
                  <a:pt x="178817" y="354620"/>
                </a:moveTo>
                <a:lnTo>
                  <a:pt x="178817" y="356964"/>
                </a:lnTo>
                <a:lnTo>
                  <a:pt x="180826" y="356964"/>
                </a:lnTo>
                <a:lnTo>
                  <a:pt x="180826" y="354620"/>
                </a:lnTo>
                <a:close/>
                <a:moveTo>
                  <a:pt x="2284958" y="353951"/>
                </a:moveTo>
                <a:lnTo>
                  <a:pt x="2285628" y="354955"/>
                </a:lnTo>
                <a:lnTo>
                  <a:pt x="2285628" y="356964"/>
                </a:lnTo>
                <a:cubicBezTo>
                  <a:pt x="2285628" y="357634"/>
                  <a:pt x="2285181" y="357969"/>
                  <a:pt x="2284288" y="357969"/>
                </a:cubicBezTo>
                <a:lnTo>
                  <a:pt x="2283618" y="357969"/>
                </a:lnTo>
                <a:lnTo>
                  <a:pt x="2283618" y="354955"/>
                </a:lnTo>
                <a:cubicBezTo>
                  <a:pt x="2283842" y="354285"/>
                  <a:pt x="2284288" y="353951"/>
                  <a:pt x="2284958" y="353951"/>
                </a:cubicBezTo>
                <a:close/>
                <a:moveTo>
                  <a:pt x="2205930" y="353951"/>
                </a:moveTo>
                <a:cubicBezTo>
                  <a:pt x="2205930" y="354843"/>
                  <a:pt x="2205484" y="355848"/>
                  <a:pt x="2204591" y="356964"/>
                </a:cubicBezTo>
                <a:lnTo>
                  <a:pt x="2204591" y="360313"/>
                </a:lnTo>
                <a:lnTo>
                  <a:pt x="2203251" y="360313"/>
                </a:lnTo>
                <a:lnTo>
                  <a:pt x="2203251" y="362657"/>
                </a:lnTo>
                <a:lnTo>
                  <a:pt x="2204591" y="362657"/>
                </a:lnTo>
                <a:lnTo>
                  <a:pt x="2204591" y="360313"/>
                </a:lnTo>
                <a:cubicBezTo>
                  <a:pt x="2205484" y="360313"/>
                  <a:pt x="2205930" y="360648"/>
                  <a:pt x="2205930" y="361318"/>
                </a:cubicBezTo>
                <a:lnTo>
                  <a:pt x="2205930" y="366340"/>
                </a:lnTo>
                <a:lnTo>
                  <a:pt x="2207939" y="366340"/>
                </a:lnTo>
                <a:lnTo>
                  <a:pt x="2207939" y="363662"/>
                </a:lnTo>
                <a:lnTo>
                  <a:pt x="2209279" y="361987"/>
                </a:lnTo>
                <a:lnTo>
                  <a:pt x="2209279" y="358639"/>
                </a:lnTo>
                <a:lnTo>
                  <a:pt x="2207939" y="356964"/>
                </a:lnTo>
                <a:lnTo>
                  <a:pt x="2207939" y="353951"/>
                </a:lnTo>
                <a:close/>
                <a:moveTo>
                  <a:pt x="629320" y="353616"/>
                </a:moveTo>
                <a:lnTo>
                  <a:pt x="629320" y="355625"/>
                </a:lnTo>
                <a:lnTo>
                  <a:pt x="631329" y="355625"/>
                </a:lnTo>
                <a:lnTo>
                  <a:pt x="631329" y="368015"/>
                </a:lnTo>
                <a:cubicBezTo>
                  <a:pt x="631329" y="368908"/>
                  <a:pt x="630659" y="369354"/>
                  <a:pt x="629320" y="369354"/>
                </a:cubicBezTo>
                <a:lnTo>
                  <a:pt x="629320" y="373707"/>
                </a:lnTo>
                <a:cubicBezTo>
                  <a:pt x="630659" y="373707"/>
                  <a:pt x="631329" y="374600"/>
                  <a:pt x="631329" y="376386"/>
                </a:cubicBezTo>
                <a:lnTo>
                  <a:pt x="632668" y="376386"/>
                </a:lnTo>
                <a:cubicBezTo>
                  <a:pt x="632668" y="374600"/>
                  <a:pt x="633338" y="373707"/>
                  <a:pt x="634677" y="373707"/>
                </a:cubicBezTo>
                <a:lnTo>
                  <a:pt x="634677" y="372033"/>
                </a:lnTo>
                <a:cubicBezTo>
                  <a:pt x="633338" y="372033"/>
                  <a:pt x="632668" y="371587"/>
                  <a:pt x="632668" y="370694"/>
                </a:cubicBezTo>
                <a:lnTo>
                  <a:pt x="632668" y="355625"/>
                </a:lnTo>
                <a:cubicBezTo>
                  <a:pt x="631775" y="355625"/>
                  <a:pt x="631329" y="354955"/>
                  <a:pt x="631329" y="353616"/>
                </a:cubicBezTo>
                <a:close/>
                <a:moveTo>
                  <a:pt x="340221" y="350267"/>
                </a:moveTo>
                <a:lnTo>
                  <a:pt x="340221" y="354620"/>
                </a:lnTo>
                <a:lnTo>
                  <a:pt x="342230" y="354620"/>
                </a:lnTo>
                <a:lnTo>
                  <a:pt x="342230" y="350267"/>
                </a:lnTo>
                <a:close/>
                <a:moveTo>
                  <a:pt x="2207939" y="347588"/>
                </a:moveTo>
                <a:lnTo>
                  <a:pt x="2207939" y="349932"/>
                </a:lnTo>
                <a:lnTo>
                  <a:pt x="2209279" y="349932"/>
                </a:lnTo>
                <a:lnTo>
                  <a:pt x="2209279" y="347588"/>
                </a:lnTo>
                <a:close/>
                <a:moveTo>
                  <a:pt x="707008" y="346918"/>
                </a:moveTo>
                <a:lnTo>
                  <a:pt x="707008" y="348593"/>
                </a:lnTo>
                <a:cubicBezTo>
                  <a:pt x="708347" y="348593"/>
                  <a:pt x="709017" y="349486"/>
                  <a:pt x="709017" y="351272"/>
                </a:cubicBezTo>
                <a:lnTo>
                  <a:pt x="710357" y="351272"/>
                </a:lnTo>
                <a:lnTo>
                  <a:pt x="710357" y="348593"/>
                </a:lnTo>
                <a:cubicBezTo>
                  <a:pt x="709464" y="348593"/>
                  <a:pt x="709017" y="348035"/>
                  <a:pt x="709017" y="346918"/>
                </a:cubicBezTo>
                <a:close/>
                <a:moveTo>
                  <a:pt x="329505" y="346249"/>
                </a:moveTo>
                <a:cubicBezTo>
                  <a:pt x="330398" y="346472"/>
                  <a:pt x="330845" y="346918"/>
                  <a:pt x="330845" y="347588"/>
                </a:cubicBezTo>
                <a:lnTo>
                  <a:pt x="330845" y="349932"/>
                </a:lnTo>
                <a:lnTo>
                  <a:pt x="329505" y="349932"/>
                </a:lnTo>
                <a:close/>
                <a:moveTo>
                  <a:pt x="2469133" y="343905"/>
                </a:moveTo>
                <a:lnTo>
                  <a:pt x="2469133" y="347588"/>
                </a:lnTo>
                <a:lnTo>
                  <a:pt x="2471142" y="347588"/>
                </a:lnTo>
                <a:lnTo>
                  <a:pt x="2471142" y="343905"/>
                </a:lnTo>
                <a:close/>
                <a:moveTo>
                  <a:pt x="2356619" y="341561"/>
                </a:moveTo>
                <a:lnTo>
                  <a:pt x="2357288" y="341561"/>
                </a:lnTo>
                <a:cubicBezTo>
                  <a:pt x="2358181" y="341561"/>
                  <a:pt x="2359521" y="343570"/>
                  <a:pt x="2361307" y="347588"/>
                </a:cubicBezTo>
                <a:lnTo>
                  <a:pt x="2359298" y="347588"/>
                </a:lnTo>
                <a:cubicBezTo>
                  <a:pt x="2355726" y="345356"/>
                  <a:pt x="2353940" y="344128"/>
                  <a:pt x="2353940" y="343905"/>
                </a:cubicBezTo>
                <a:cubicBezTo>
                  <a:pt x="2353940" y="343235"/>
                  <a:pt x="2354833" y="342454"/>
                  <a:pt x="2356619" y="341561"/>
                </a:cubicBezTo>
                <a:close/>
                <a:moveTo>
                  <a:pt x="2286967" y="341561"/>
                </a:moveTo>
                <a:cubicBezTo>
                  <a:pt x="2286074" y="345579"/>
                  <a:pt x="2285181" y="347588"/>
                  <a:pt x="2284288" y="347588"/>
                </a:cubicBezTo>
                <a:cubicBezTo>
                  <a:pt x="2283842" y="346918"/>
                  <a:pt x="2283618" y="346360"/>
                  <a:pt x="2283618" y="345914"/>
                </a:cubicBezTo>
                <a:lnTo>
                  <a:pt x="2282279" y="345914"/>
                </a:lnTo>
                <a:lnTo>
                  <a:pt x="2282279" y="352946"/>
                </a:lnTo>
                <a:cubicBezTo>
                  <a:pt x="2282279" y="353616"/>
                  <a:pt x="2281609" y="353951"/>
                  <a:pt x="2280270" y="353951"/>
                </a:cubicBezTo>
                <a:lnTo>
                  <a:pt x="2280270" y="360313"/>
                </a:lnTo>
                <a:lnTo>
                  <a:pt x="2282279" y="360313"/>
                </a:lnTo>
                <a:cubicBezTo>
                  <a:pt x="2282279" y="358750"/>
                  <a:pt x="2282725" y="357969"/>
                  <a:pt x="2283618" y="357969"/>
                </a:cubicBezTo>
                <a:lnTo>
                  <a:pt x="2283618" y="362992"/>
                </a:lnTo>
                <a:cubicBezTo>
                  <a:pt x="2283618" y="363885"/>
                  <a:pt x="2282502" y="364331"/>
                  <a:pt x="2280270" y="364331"/>
                </a:cubicBezTo>
                <a:lnTo>
                  <a:pt x="2280270" y="376721"/>
                </a:lnTo>
                <a:lnTo>
                  <a:pt x="2282279" y="376721"/>
                </a:lnTo>
                <a:lnTo>
                  <a:pt x="2282279" y="389781"/>
                </a:lnTo>
                <a:cubicBezTo>
                  <a:pt x="2282279" y="390451"/>
                  <a:pt x="2281609" y="390785"/>
                  <a:pt x="2280270" y="390785"/>
                </a:cubicBezTo>
                <a:lnTo>
                  <a:pt x="2280270" y="395474"/>
                </a:lnTo>
                <a:cubicBezTo>
                  <a:pt x="2281609" y="395474"/>
                  <a:pt x="2282279" y="395808"/>
                  <a:pt x="2282279" y="396478"/>
                </a:cubicBezTo>
                <a:lnTo>
                  <a:pt x="2282279" y="398152"/>
                </a:lnTo>
                <a:cubicBezTo>
                  <a:pt x="2282279" y="399045"/>
                  <a:pt x="2281609" y="399492"/>
                  <a:pt x="2280270" y="399492"/>
                </a:cubicBezTo>
                <a:lnTo>
                  <a:pt x="2280270" y="408533"/>
                </a:lnTo>
                <a:cubicBezTo>
                  <a:pt x="2279377" y="410766"/>
                  <a:pt x="2278484" y="411882"/>
                  <a:pt x="2277591" y="411882"/>
                </a:cubicBezTo>
                <a:lnTo>
                  <a:pt x="2277591" y="413556"/>
                </a:lnTo>
                <a:lnTo>
                  <a:pt x="2278930" y="413556"/>
                </a:lnTo>
                <a:lnTo>
                  <a:pt x="2278930" y="411882"/>
                </a:lnTo>
                <a:cubicBezTo>
                  <a:pt x="2279823" y="412105"/>
                  <a:pt x="2280270" y="412552"/>
                  <a:pt x="2280270" y="413221"/>
                </a:cubicBezTo>
                <a:lnTo>
                  <a:pt x="2280270" y="417575"/>
                </a:lnTo>
                <a:cubicBezTo>
                  <a:pt x="2281609" y="417575"/>
                  <a:pt x="2282279" y="418021"/>
                  <a:pt x="2282279" y="418914"/>
                </a:cubicBezTo>
                <a:cubicBezTo>
                  <a:pt x="2282279" y="419584"/>
                  <a:pt x="2281609" y="419919"/>
                  <a:pt x="2280270" y="419919"/>
                </a:cubicBezTo>
                <a:lnTo>
                  <a:pt x="2280270" y="424942"/>
                </a:lnTo>
                <a:lnTo>
                  <a:pt x="2278930" y="426616"/>
                </a:lnTo>
                <a:lnTo>
                  <a:pt x="2278930" y="432978"/>
                </a:lnTo>
                <a:lnTo>
                  <a:pt x="2277591" y="434653"/>
                </a:lnTo>
                <a:lnTo>
                  <a:pt x="2277591" y="435657"/>
                </a:lnTo>
                <a:cubicBezTo>
                  <a:pt x="2279377" y="438113"/>
                  <a:pt x="2280270" y="439676"/>
                  <a:pt x="2280270" y="440345"/>
                </a:cubicBezTo>
                <a:lnTo>
                  <a:pt x="2282279" y="440345"/>
                </a:lnTo>
                <a:lnTo>
                  <a:pt x="2282279" y="439341"/>
                </a:lnTo>
                <a:lnTo>
                  <a:pt x="2283618" y="439341"/>
                </a:lnTo>
                <a:lnTo>
                  <a:pt x="2283618" y="442689"/>
                </a:lnTo>
                <a:lnTo>
                  <a:pt x="2280270" y="442689"/>
                </a:lnTo>
                <a:lnTo>
                  <a:pt x="2280270" y="445368"/>
                </a:lnTo>
                <a:lnTo>
                  <a:pt x="2278930" y="447043"/>
                </a:lnTo>
                <a:lnTo>
                  <a:pt x="2278930" y="450056"/>
                </a:lnTo>
                <a:lnTo>
                  <a:pt x="2280270" y="451731"/>
                </a:lnTo>
                <a:lnTo>
                  <a:pt x="2278930" y="453405"/>
                </a:lnTo>
                <a:lnTo>
                  <a:pt x="2278930" y="464121"/>
                </a:lnTo>
                <a:lnTo>
                  <a:pt x="2277591" y="465795"/>
                </a:lnTo>
                <a:lnTo>
                  <a:pt x="2277591" y="471488"/>
                </a:lnTo>
                <a:lnTo>
                  <a:pt x="2280270" y="471488"/>
                </a:lnTo>
                <a:cubicBezTo>
                  <a:pt x="2280270" y="470148"/>
                  <a:pt x="2280716" y="469478"/>
                  <a:pt x="2281609" y="469478"/>
                </a:cubicBezTo>
                <a:lnTo>
                  <a:pt x="2286967" y="469478"/>
                </a:lnTo>
                <a:lnTo>
                  <a:pt x="2286967" y="466465"/>
                </a:lnTo>
                <a:lnTo>
                  <a:pt x="2288306" y="464790"/>
                </a:lnTo>
                <a:lnTo>
                  <a:pt x="2288306" y="460772"/>
                </a:lnTo>
                <a:lnTo>
                  <a:pt x="2290316" y="460772"/>
                </a:lnTo>
                <a:lnTo>
                  <a:pt x="2290316" y="456754"/>
                </a:lnTo>
                <a:lnTo>
                  <a:pt x="2288306" y="456754"/>
                </a:lnTo>
                <a:lnTo>
                  <a:pt x="2288306" y="460772"/>
                </a:lnTo>
                <a:cubicBezTo>
                  <a:pt x="2287414" y="460772"/>
                  <a:pt x="2286967" y="461330"/>
                  <a:pt x="2286967" y="462446"/>
                </a:cubicBezTo>
                <a:lnTo>
                  <a:pt x="2285628" y="462446"/>
                </a:lnTo>
                <a:lnTo>
                  <a:pt x="2285628" y="459098"/>
                </a:lnTo>
                <a:cubicBezTo>
                  <a:pt x="2284288" y="459098"/>
                  <a:pt x="2283618" y="458763"/>
                  <a:pt x="2283618" y="458093"/>
                </a:cubicBezTo>
                <a:lnTo>
                  <a:pt x="2283618" y="456419"/>
                </a:lnTo>
                <a:cubicBezTo>
                  <a:pt x="2283842" y="455526"/>
                  <a:pt x="2284288" y="455079"/>
                  <a:pt x="2284958" y="455079"/>
                </a:cubicBezTo>
                <a:lnTo>
                  <a:pt x="2288306" y="455079"/>
                </a:lnTo>
                <a:lnTo>
                  <a:pt x="2288306" y="448717"/>
                </a:lnTo>
                <a:cubicBezTo>
                  <a:pt x="2286744" y="448717"/>
                  <a:pt x="2285628" y="448047"/>
                  <a:pt x="2284958" y="446708"/>
                </a:cubicBezTo>
                <a:cubicBezTo>
                  <a:pt x="2284065" y="446708"/>
                  <a:pt x="2283618" y="446261"/>
                  <a:pt x="2283618" y="445368"/>
                </a:cubicBezTo>
                <a:lnTo>
                  <a:pt x="2283618" y="442689"/>
                </a:lnTo>
                <a:lnTo>
                  <a:pt x="2285628" y="442689"/>
                </a:lnTo>
                <a:lnTo>
                  <a:pt x="2285628" y="439676"/>
                </a:lnTo>
                <a:lnTo>
                  <a:pt x="2286967" y="438001"/>
                </a:lnTo>
                <a:lnTo>
                  <a:pt x="2286967" y="434653"/>
                </a:lnTo>
                <a:lnTo>
                  <a:pt x="2283618" y="431304"/>
                </a:lnTo>
                <a:lnTo>
                  <a:pt x="2283618" y="427286"/>
                </a:lnTo>
                <a:cubicBezTo>
                  <a:pt x="2283842" y="426616"/>
                  <a:pt x="2284288" y="426281"/>
                  <a:pt x="2284958" y="426281"/>
                </a:cubicBezTo>
                <a:lnTo>
                  <a:pt x="2288306" y="426281"/>
                </a:lnTo>
                <a:lnTo>
                  <a:pt x="2288306" y="420923"/>
                </a:lnTo>
                <a:cubicBezTo>
                  <a:pt x="2288306" y="420253"/>
                  <a:pt x="2288976" y="419919"/>
                  <a:pt x="2290316" y="419919"/>
                </a:cubicBezTo>
                <a:lnTo>
                  <a:pt x="2290316" y="415900"/>
                </a:lnTo>
                <a:lnTo>
                  <a:pt x="2288306" y="415900"/>
                </a:lnTo>
                <a:lnTo>
                  <a:pt x="2286967" y="419249"/>
                </a:lnTo>
                <a:lnTo>
                  <a:pt x="2285628" y="419249"/>
                </a:lnTo>
                <a:lnTo>
                  <a:pt x="2285628" y="411882"/>
                </a:lnTo>
                <a:cubicBezTo>
                  <a:pt x="2284288" y="411882"/>
                  <a:pt x="2283618" y="411547"/>
                  <a:pt x="2283618" y="410877"/>
                </a:cubicBezTo>
                <a:lnTo>
                  <a:pt x="2283618" y="408533"/>
                </a:lnTo>
                <a:cubicBezTo>
                  <a:pt x="2283618" y="407864"/>
                  <a:pt x="2284288" y="407529"/>
                  <a:pt x="2285628" y="407529"/>
                </a:cubicBezTo>
                <a:lnTo>
                  <a:pt x="2285628" y="394469"/>
                </a:lnTo>
                <a:lnTo>
                  <a:pt x="2286967" y="392460"/>
                </a:lnTo>
                <a:lnTo>
                  <a:pt x="2286967" y="391455"/>
                </a:lnTo>
                <a:lnTo>
                  <a:pt x="2285628" y="389781"/>
                </a:lnTo>
                <a:lnTo>
                  <a:pt x="2285628" y="385093"/>
                </a:lnTo>
                <a:cubicBezTo>
                  <a:pt x="2284288" y="385093"/>
                  <a:pt x="2283618" y="384758"/>
                  <a:pt x="2283618" y="384088"/>
                </a:cubicBezTo>
                <a:cubicBezTo>
                  <a:pt x="2286744" y="380516"/>
                  <a:pt x="2288306" y="378619"/>
                  <a:pt x="2288306" y="378396"/>
                </a:cubicBezTo>
                <a:lnTo>
                  <a:pt x="2288306" y="371698"/>
                </a:lnTo>
                <a:cubicBezTo>
                  <a:pt x="2288306" y="370805"/>
                  <a:pt x="2288976" y="370359"/>
                  <a:pt x="2290316" y="370359"/>
                </a:cubicBezTo>
                <a:lnTo>
                  <a:pt x="2290316" y="367680"/>
                </a:lnTo>
                <a:lnTo>
                  <a:pt x="2291655" y="366006"/>
                </a:lnTo>
                <a:lnTo>
                  <a:pt x="2291655" y="362992"/>
                </a:lnTo>
                <a:lnTo>
                  <a:pt x="2290316" y="361318"/>
                </a:lnTo>
                <a:lnTo>
                  <a:pt x="2290316" y="356295"/>
                </a:lnTo>
                <a:cubicBezTo>
                  <a:pt x="2288083" y="356295"/>
                  <a:pt x="2286967" y="355848"/>
                  <a:pt x="2286967" y="354955"/>
                </a:cubicBezTo>
                <a:lnTo>
                  <a:pt x="2286967" y="351272"/>
                </a:lnTo>
                <a:cubicBezTo>
                  <a:pt x="2287190" y="350379"/>
                  <a:pt x="2287637" y="349932"/>
                  <a:pt x="2288306" y="349932"/>
                </a:cubicBezTo>
                <a:lnTo>
                  <a:pt x="2291655" y="349932"/>
                </a:lnTo>
                <a:lnTo>
                  <a:pt x="2291655" y="348258"/>
                </a:lnTo>
                <a:lnTo>
                  <a:pt x="2290316" y="346584"/>
                </a:lnTo>
                <a:lnTo>
                  <a:pt x="2290316" y="343905"/>
                </a:lnTo>
                <a:cubicBezTo>
                  <a:pt x="2288976" y="343905"/>
                  <a:pt x="2288306" y="343123"/>
                  <a:pt x="2288306" y="341561"/>
                </a:cubicBezTo>
                <a:close/>
                <a:moveTo>
                  <a:pt x="2207939" y="341561"/>
                </a:moveTo>
                <a:lnTo>
                  <a:pt x="2207939" y="343905"/>
                </a:lnTo>
                <a:lnTo>
                  <a:pt x="2209279" y="343905"/>
                </a:lnTo>
                <a:lnTo>
                  <a:pt x="2209279" y="341561"/>
                </a:lnTo>
                <a:close/>
                <a:moveTo>
                  <a:pt x="2458417" y="339886"/>
                </a:moveTo>
                <a:cubicBezTo>
                  <a:pt x="2459310" y="339886"/>
                  <a:pt x="2459756" y="340221"/>
                  <a:pt x="2459756" y="340891"/>
                </a:cubicBezTo>
                <a:lnTo>
                  <a:pt x="2459756" y="343235"/>
                </a:lnTo>
                <a:lnTo>
                  <a:pt x="2458417" y="343235"/>
                </a:lnTo>
                <a:close/>
                <a:moveTo>
                  <a:pt x="2201242" y="339886"/>
                </a:moveTo>
                <a:lnTo>
                  <a:pt x="2201242" y="341561"/>
                </a:lnTo>
                <a:lnTo>
                  <a:pt x="2203251" y="341561"/>
                </a:lnTo>
                <a:lnTo>
                  <a:pt x="2203251" y="339886"/>
                </a:lnTo>
                <a:close/>
                <a:moveTo>
                  <a:pt x="711696" y="339886"/>
                </a:moveTo>
                <a:lnTo>
                  <a:pt x="711696" y="341895"/>
                </a:lnTo>
                <a:lnTo>
                  <a:pt x="710357" y="341895"/>
                </a:lnTo>
                <a:lnTo>
                  <a:pt x="710357" y="341226"/>
                </a:lnTo>
                <a:cubicBezTo>
                  <a:pt x="710580" y="340333"/>
                  <a:pt x="711026" y="339886"/>
                  <a:pt x="711696" y="339886"/>
                </a:cubicBezTo>
                <a:close/>
                <a:moveTo>
                  <a:pt x="265881" y="335868"/>
                </a:moveTo>
                <a:lnTo>
                  <a:pt x="265881" y="346249"/>
                </a:lnTo>
                <a:cubicBezTo>
                  <a:pt x="267221" y="346249"/>
                  <a:pt x="267890" y="346695"/>
                  <a:pt x="267890" y="347588"/>
                </a:cubicBezTo>
                <a:lnTo>
                  <a:pt x="267890" y="368350"/>
                </a:lnTo>
                <a:cubicBezTo>
                  <a:pt x="267890" y="369243"/>
                  <a:pt x="267221" y="369689"/>
                  <a:pt x="265881" y="369689"/>
                </a:cubicBezTo>
                <a:lnTo>
                  <a:pt x="265881" y="371363"/>
                </a:lnTo>
                <a:cubicBezTo>
                  <a:pt x="266998" y="371363"/>
                  <a:pt x="268114" y="372480"/>
                  <a:pt x="269230" y="374712"/>
                </a:cubicBezTo>
                <a:lnTo>
                  <a:pt x="269230" y="381744"/>
                </a:lnTo>
                <a:lnTo>
                  <a:pt x="271239" y="381744"/>
                </a:lnTo>
                <a:lnTo>
                  <a:pt x="271239" y="370694"/>
                </a:lnTo>
                <a:lnTo>
                  <a:pt x="272579" y="369019"/>
                </a:lnTo>
                <a:lnTo>
                  <a:pt x="272579" y="367345"/>
                </a:lnTo>
                <a:cubicBezTo>
                  <a:pt x="270346" y="367345"/>
                  <a:pt x="269230" y="366899"/>
                  <a:pt x="269230" y="366006"/>
                </a:cubicBezTo>
                <a:lnTo>
                  <a:pt x="269230" y="361987"/>
                </a:lnTo>
                <a:lnTo>
                  <a:pt x="272579" y="358639"/>
                </a:lnTo>
                <a:lnTo>
                  <a:pt x="272579" y="338212"/>
                </a:lnTo>
                <a:cubicBezTo>
                  <a:pt x="271686" y="337319"/>
                  <a:pt x="271239" y="336538"/>
                  <a:pt x="271239" y="335868"/>
                </a:cubicBezTo>
                <a:close/>
                <a:moveTo>
                  <a:pt x="1881708" y="333189"/>
                </a:moveTo>
                <a:lnTo>
                  <a:pt x="1881708" y="335868"/>
                </a:lnTo>
                <a:cubicBezTo>
                  <a:pt x="1882824" y="335868"/>
                  <a:pt x="1884164" y="336538"/>
                  <a:pt x="1885726" y="337877"/>
                </a:cubicBezTo>
                <a:cubicBezTo>
                  <a:pt x="1886619" y="338100"/>
                  <a:pt x="1887066" y="338547"/>
                  <a:pt x="1887066" y="339217"/>
                </a:cubicBezTo>
                <a:lnTo>
                  <a:pt x="1887066" y="341895"/>
                </a:lnTo>
                <a:cubicBezTo>
                  <a:pt x="1887066" y="342788"/>
                  <a:pt x="1886173" y="343235"/>
                  <a:pt x="1884387" y="343235"/>
                </a:cubicBezTo>
                <a:lnTo>
                  <a:pt x="1884387" y="353951"/>
                </a:lnTo>
                <a:cubicBezTo>
                  <a:pt x="1884387" y="354843"/>
                  <a:pt x="1883494" y="355290"/>
                  <a:pt x="1881708" y="355290"/>
                </a:cubicBezTo>
                <a:lnTo>
                  <a:pt x="1881708" y="357299"/>
                </a:lnTo>
                <a:cubicBezTo>
                  <a:pt x="1883494" y="357299"/>
                  <a:pt x="1884387" y="357746"/>
                  <a:pt x="1884387" y="358639"/>
                </a:cubicBezTo>
                <a:lnTo>
                  <a:pt x="1884387" y="363327"/>
                </a:lnTo>
                <a:cubicBezTo>
                  <a:pt x="1884387" y="364220"/>
                  <a:pt x="1883494" y="364666"/>
                  <a:pt x="1881708" y="364666"/>
                </a:cubicBezTo>
                <a:lnTo>
                  <a:pt x="1881708" y="370024"/>
                </a:lnTo>
                <a:cubicBezTo>
                  <a:pt x="1883494" y="370024"/>
                  <a:pt x="1884387" y="370694"/>
                  <a:pt x="1884387" y="372033"/>
                </a:cubicBezTo>
                <a:lnTo>
                  <a:pt x="1887066" y="372033"/>
                </a:lnTo>
                <a:cubicBezTo>
                  <a:pt x="1887066" y="370917"/>
                  <a:pt x="1887959" y="370024"/>
                  <a:pt x="1889745" y="369354"/>
                </a:cubicBezTo>
                <a:cubicBezTo>
                  <a:pt x="1889745" y="368015"/>
                  <a:pt x="1890638" y="367345"/>
                  <a:pt x="1892424" y="367345"/>
                </a:cubicBezTo>
                <a:lnTo>
                  <a:pt x="1892424" y="358639"/>
                </a:lnTo>
                <a:cubicBezTo>
                  <a:pt x="1892424" y="357746"/>
                  <a:pt x="1893317" y="357299"/>
                  <a:pt x="1895103" y="357299"/>
                </a:cubicBezTo>
                <a:lnTo>
                  <a:pt x="1895103" y="353951"/>
                </a:lnTo>
                <a:cubicBezTo>
                  <a:pt x="1895326" y="353058"/>
                  <a:pt x="1895772" y="352611"/>
                  <a:pt x="1896442" y="352611"/>
                </a:cubicBezTo>
                <a:lnTo>
                  <a:pt x="1900460" y="352611"/>
                </a:lnTo>
                <a:lnTo>
                  <a:pt x="1900460" y="350602"/>
                </a:lnTo>
                <a:cubicBezTo>
                  <a:pt x="1898674" y="350602"/>
                  <a:pt x="1897781" y="350155"/>
                  <a:pt x="1897781" y="349262"/>
                </a:cubicBezTo>
                <a:lnTo>
                  <a:pt x="1897781" y="340556"/>
                </a:lnTo>
                <a:cubicBezTo>
                  <a:pt x="1895996" y="340556"/>
                  <a:pt x="1895103" y="339663"/>
                  <a:pt x="1895103" y="337877"/>
                </a:cubicBezTo>
                <a:lnTo>
                  <a:pt x="1891084" y="337877"/>
                </a:lnTo>
                <a:cubicBezTo>
                  <a:pt x="1890191" y="337877"/>
                  <a:pt x="1889745" y="337207"/>
                  <a:pt x="1889745" y="335868"/>
                </a:cubicBezTo>
                <a:lnTo>
                  <a:pt x="1884387" y="335868"/>
                </a:lnTo>
                <a:lnTo>
                  <a:pt x="1884387" y="333189"/>
                </a:lnTo>
                <a:close/>
                <a:moveTo>
                  <a:pt x="1574304" y="331180"/>
                </a:moveTo>
                <a:lnTo>
                  <a:pt x="1574304" y="352611"/>
                </a:lnTo>
                <a:lnTo>
                  <a:pt x="1579661" y="352611"/>
                </a:lnTo>
                <a:lnTo>
                  <a:pt x="1579661" y="350602"/>
                </a:lnTo>
                <a:cubicBezTo>
                  <a:pt x="1577875" y="350602"/>
                  <a:pt x="1576982" y="350155"/>
                  <a:pt x="1576982" y="349262"/>
                </a:cubicBezTo>
                <a:lnTo>
                  <a:pt x="1576982" y="331180"/>
                </a:lnTo>
                <a:close/>
                <a:moveTo>
                  <a:pt x="2293664" y="329506"/>
                </a:moveTo>
                <a:cubicBezTo>
                  <a:pt x="2292325" y="331291"/>
                  <a:pt x="2291655" y="332631"/>
                  <a:pt x="2291655" y="333524"/>
                </a:cubicBezTo>
                <a:cubicBezTo>
                  <a:pt x="2290762" y="333524"/>
                  <a:pt x="2290316" y="332743"/>
                  <a:pt x="2290316" y="331180"/>
                </a:cubicBezTo>
                <a:lnTo>
                  <a:pt x="2288306" y="331180"/>
                </a:lnTo>
                <a:cubicBezTo>
                  <a:pt x="2288306" y="332296"/>
                  <a:pt x="2287414" y="333970"/>
                  <a:pt x="2285628" y="336203"/>
                </a:cubicBezTo>
                <a:lnTo>
                  <a:pt x="2285628" y="339886"/>
                </a:lnTo>
                <a:lnTo>
                  <a:pt x="2288306" y="339886"/>
                </a:lnTo>
                <a:cubicBezTo>
                  <a:pt x="2288306" y="338770"/>
                  <a:pt x="2289423" y="337207"/>
                  <a:pt x="2291655" y="335198"/>
                </a:cubicBezTo>
                <a:cubicBezTo>
                  <a:pt x="2291655" y="333859"/>
                  <a:pt x="2292771" y="333077"/>
                  <a:pt x="2295004" y="332854"/>
                </a:cubicBezTo>
                <a:cubicBezTo>
                  <a:pt x="2295004" y="332408"/>
                  <a:pt x="2295450" y="331738"/>
                  <a:pt x="2296343" y="330845"/>
                </a:cubicBezTo>
                <a:lnTo>
                  <a:pt x="2296343" y="329506"/>
                </a:lnTo>
                <a:close/>
                <a:moveTo>
                  <a:pt x="338882" y="329506"/>
                </a:moveTo>
                <a:lnTo>
                  <a:pt x="338882" y="339886"/>
                </a:lnTo>
                <a:cubicBezTo>
                  <a:pt x="337989" y="339886"/>
                  <a:pt x="337319" y="340668"/>
                  <a:pt x="336872" y="342230"/>
                </a:cubicBezTo>
                <a:lnTo>
                  <a:pt x="335533" y="342230"/>
                </a:lnTo>
                <a:lnTo>
                  <a:pt x="335533" y="343905"/>
                </a:lnTo>
                <a:lnTo>
                  <a:pt x="337542" y="343905"/>
                </a:lnTo>
                <a:cubicBezTo>
                  <a:pt x="338212" y="341226"/>
                  <a:pt x="339105" y="339886"/>
                  <a:pt x="340221" y="339886"/>
                </a:cubicBezTo>
                <a:lnTo>
                  <a:pt x="340221" y="334863"/>
                </a:lnTo>
                <a:cubicBezTo>
                  <a:pt x="340221" y="333970"/>
                  <a:pt x="340891" y="333524"/>
                  <a:pt x="342230" y="333524"/>
                </a:cubicBezTo>
                <a:lnTo>
                  <a:pt x="342230" y="329506"/>
                </a:lnTo>
                <a:close/>
                <a:moveTo>
                  <a:pt x="1887066" y="328501"/>
                </a:moveTo>
                <a:lnTo>
                  <a:pt x="1887066" y="333189"/>
                </a:lnTo>
                <a:lnTo>
                  <a:pt x="1889745" y="333189"/>
                </a:lnTo>
                <a:lnTo>
                  <a:pt x="1889745" y="328501"/>
                </a:lnTo>
                <a:close/>
                <a:moveTo>
                  <a:pt x="711696" y="328501"/>
                </a:moveTo>
                <a:cubicBezTo>
                  <a:pt x="711696" y="329840"/>
                  <a:pt x="711249" y="330510"/>
                  <a:pt x="710357" y="330510"/>
                </a:cubicBezTo>
                <a:lnTo>
                  <a:pt x="707008" y="330510"/>
                </a:lnTo>
                <a:lnTo>
                  <a:pt x="707008" y="344239"/>
                </a:lnTo>
                <a:lnTo>
                  <a:pt x="710357" y="344239"/>
                </a:lnTo>
                <a:cubicBezTo>
                  <a:pt x="711249" y="344239"/>
                  <a:pt x="711696" y="345132"/>
                  <a:pt x="711696" y="346918"/>
                </a:cubicBezTo>
                <a:lnTo>
                  <a:pt x="713705" y="346918"/>
                </a:lnTo>
                <a:cubicBezTo>
                  <a:pt x="713705" y="345802"/>
                  <a:pt x="714152" y="344686"/>
                  <a:pt x="715045" y="343570"/>
                </a:cubicBezTo>
                <a:lnTo>
                  <a:pt x="715045" y="337542"/>
                </a:lnTo>
                <a:lnTo>
                  <a:pt x="713705" y="337542"/>
                </a:lnTo>
                <a:cubicBezTo>
                  <a:pt x="713705" y="339105"/>
                  <a:pt x="713259" y="339886"/>
                  <a:pt x="712366" y="339886"/>
                </a:cubicBezTo>
                <a:lnTo>
                  <a:pt x="711696" y="339886"/>
                </a:lnTo>
                <a:lnTo>
                  <a:pt x="711696" y="334194"/>
                </a:lnTo>
                <a:cubicBezTo>
                  <a:pt x="711696" y="333301"/>
                  <a:pt x="712366" y="332854"/>
                  <a:pt x="713705" y="332854"/>
                </a:cubicBezTo>
                <a:lnTo>
                  <a:pt x="713705" y="328501"/>
                </a:lnTo>
                <a:close/>
                <a:moveTo>
                  <a:pt x="816843" y="326157"/>
                </a:moveTo>
                <a:lnTo>
                  <a:pt x="816843" y="328501"/>
                </a:lnTo>
                <a:cubicBezTo>
                  <a:pt x="817513" y="328501"/>
                  <a:pt x="818629" y="329617"/>
                  <a:pt x="820192" y="331850"/>
                </a:cubicBezTo>
                <a:lnTo>
                  <a:pt x="820192" y="334194"/>
                </a:lnTo>
                <a:cubicBezTo>
                  <a:pt x="820192" y="335087"/>
                  <a:pt x="819522" y="335533"/>
                  <a:pt x="818182" y="335533"/>
                </a:cubicBezTo>
                <a:lnTo>
                  <a:pt x="818182" y="345579"/>
                </a:lnTo>
                <a:lnTo>
                  <a:pt x="816843" y="347588"/>
                </a:lnTo>
                <a:lnTo>
                  <a:pt x="816843" y="347923"/>
                </a:lnTo>
                <a:lnTo>
                  <a:pt x="818182" y="349932"/>
                </a:lnTo>
                <a:lnTo>
                  <a:pt x="818182" y="354285"/>
                </a:lnTo>
                <a:lnTo>
                  <a:pt x="816843" y="356295"/>
                </a:lnTo>
                <a:lnTo>
                  <a:pt x="816843" y="359978"/>
                </a:lnTo>
                <a:cubicBezTo>
                  <a:pt x="817736" y="361094"/>
                  <a:pt x="818182" y="361987"/>
                  <a:pt x="818182" y="362657"/>
                </a:cubicBezTo>
                <a:lnTo>
                  <a:pt x="820192" y="362657"/>
                </a:lnTo>
                <a:cubicBezTo>
                  <a:pt x="820861" y="359532"/>
                  <a:pt x="821978" y="357969"/>
                  <a:pt x="823540" y="357969"/>
                </a:cubicBezTo>
                <a:lnTo>
                  <a:pt x="823540" y="349932"/>
                </a:lnTo>
                <a:cubicBezTo>
                  <a:pt x="824880" y="346137"/>
                  <a:pt x="825773" y="344239"/>
                  <a:pt x="826219" y="344239"/>
                </a:cubicBezTo>
                <a:lnTo>
                  <a:pt x="828228" y="344239"/>
                </a:lnTo>
                <a:lnTo>
                  <a:pt x="828228" y="342900"/>
                </a:lnTo>
                <a:lnTo>
                  <a:pt x="826889" y="341226"/>
                </a:lnTo>
                <a:lnTo>
                  <a:pt x="826889" y="332854"/>
                </a:lnTo>
                <a:lnTo>
                  <a:pt x="823540" y="330510"/>
                </a:lnTo>
                <a:cubicBezTo>
                  <a:pt x="821531" y="329171"/>
                  <a:pt x="819745" y="328501"/>
                  <a:pt x="818182" y="328501"/>
                </a:cubicBezTo>
                <a:lnTo>
                  <a:pt x="818182" y="326157"/>
                </a:lnTo>
                <a:close/>
                <a:moveTo>
                  <a:pt x="2283618" y="325487"/>
                </a:moveTo>
                <a:lnTo>
                  <a:pt x="2283618" y="331180"/>
                </a:lnTo>
                <a:lnTo>
                  <a:pt x="2282279" y="331180"/>
                </a:lnTo>
                <a:lnTo>
                  <a:pt x="2282279" y="333524"/>
                </a:lnTo>
                <a:lnTo>
                  <a:pt x="2283618" y="333524"/>
                </a:lnTo>
                <a:cubicBezTo>
                  <a:pt x="2283618" y="331961"/>
                  <a:pt x="2284288" y="331180"/>
                  <a:pt x="2285628" y="331180"/>
                </a:cubicBezTo>
                <a:lnTo>
                  <a:pt x="2286967" y="331180"/>
                </a:lnTo>
                <a:lnTo>
                  <a:pt x="2286967" y="327831"/>
                </a:lnTo>
                <a:cubicBezTo>
                  <a:pt x="2286074" y="326938"/>
                  <a:pt x="2285628" y="326157"/>
                  <a:pt x="2285628" y="325487"/>
                </a:cubicBezTo>
                <a:close/>
                <a:moveTo>
                  <a:pt x="1275382" y="325487"/>
                </a:moveTo>
                <a:lnTo>
                  <a:pt x="1275382" y="328166"/>
                </a:lnTo>
                <a:cubicBezTo>
                  <a:pt x="1276052" y="328166"/>
                  <a:pt x="1277168" y="329282"/>
                  <a:pt x="1278731" y="331515"/>
                </a:cubicBezTo>
                <a:lnTo>
                  <a:pt x="1278731" y="334194"/>
                </a:lnTo>
                <a:cubicBezTo>
                  <a:pt x="1278731" y="335087"/>
                  <a:pt x="1278061" y="335533"/>
                  <a:pt x="1276722" y="335533"/>
                </a:cubicBezTo>
                <a:lnTo>
                  <a:pt x="1276722" y="346249"/>
                </a:lnTo>
                <a:lnTo>
                  <a:pt x="1275382" y="348258"/>
                </a:lnTo>
                <a:lnTo>
                  <a:pt x="1275382" y="348928"/>
                </a:lnTo>
                <a:lnTo>
                  <a:pt x="1276722" y="350937"/>
                </a:lnTo>
                <a:lnTo>
                  <a:pt x="1276722" y="355625"/>
                </a:lnTo>
                <a:lnTo>
                  <a:pt x="1275382" y="357634"/>
                </a:lnTo>
                <a:lnTo>
                  <a:pt x="1275382" y="361652"/>
                </a:lnTo>
                <a:cubicBezTo>
                  <a:pt x="1276275" y="362769"/>
                  <a:pt x="1276722" y="363662"/>
                  <a:pt x="1276722" y="364331"/>
                </a:cubicBezTo>
                <a:lnTo>
                  <a:pt x="1278731" y="364331"/>
                </a:lnTo>
                <a:cubicBezTo>
                  <a:pt x="1279401" y="361206"/>
                  <a:pt x="1280517" y="359643"/>
                  <a:pt x="1282080" y="359643"/>
                </a:cubicBezTo>
                <a:lnTo>
                  <a:pt x="1282080" y="350937"/>
                </a:lnTo>
                <a:cubicBezTo>
                  <a:pt x="1283419" y="346918"/>
                  <a:pt x="1284312" y="344909"/>
                  <a:pt x="1284759" y="344909"/>
                </a:cubicBezTo>
                <a:lnTo>
                  <a:pt x="1286768" y="344909"/>
                </a:lnTo>
                <a:lnTo>
                  <a:pt x="1286768" y="343570"/>
                </a:lnTo>
                <a:lnTo>
                  <a:pt x="1285428" y="341561"/>
                </a:lnTo>
                <a:lnTo>
                  <a:pt x="1285428" y="332854"/>
                </a:lnTo>
                <a:lnTo>
                  <a:pt x="1282080" y="330175"/>
                </a:lnTo>
                <a:cubicBezTo>
                  <a:pt x="1280071" y="328836"/>
                  <a:pt x="1278285" y="328166"/>
                  <a:pt x="1276722" y="328166"/>
                </a:cubicBezTo>
                <a:lnTo>
                  <a:pt x="1276722" y="325487"/>
                </a:lnTo>
                <a:close/>
                <a:moveTo>
                  <a:pt x="631329" y="324148"/>
                </a:moveTo>
                <a:lnTo>
                  <a:pt x="631329" y="344239"/>
                </a:lnTo>
                <a:lnTo>
                  <a:pt x="634677" y="344239"/>
                </a:lnTo>
                <a:lnTo>
                  <a:pt x="634677" y="342565"/>
                </a:lnTo>
                <a:cubicBezTo>
                  <a:pt x="633338" y="342565"/>
                  <a:pt x="632668" y="342119"/>
                  <a:pt x="632668" y="341226"/>
                </a:cubicBezTo>
                <a:lnTo>
                  <a:pt x="632668" y="324148"/>
                </a:lnTo>
                <a:close/>
                <a:moveTo>
                  <a:pt x="1089868" y="323478"/>
                </a:moveTo>
                <a:lnTo>
                  <a:pt x="1089868" y="344909"/>
                </a:lnTo>
                <a:lnTo>
                  <a:pt x="1093217" y="344909"/>
                </a:lnTo>
                <a:lnTo>
                  <a:pt x="1093217" y="342900"/>
                </a:lnTo>
                <a:cubicBezTo>
                  <a:pt x="1091877" y="342900"/>
                  <a:pt x="1091208" y="342454"/>
                  <a:pt x="1091208" y="341561"/>
                </a:cubicBezTo>
                <a:lnTo>
                  <a:pt x="1091208" y="323478"/>
                </a:lnTo>
                <a:close/>
                <a:moveTo>
                  <a:pt x="820192" y="321804"/>
                </a:moveTo>
                <a:lnTo>
                  <a:pt x="820192" y="326157"/>
                </a:lnTo>
                <a:lnTo>
                  <a:pt x="821531" y="326157"/>
                </a:lnTo>
                <a:lnTo>
                  <a:pt x="821531" y="321804"/>
                </a:lnTo>
                <a:close/>
                <a:moveTo>
                  <a:pt x="1278731" y="320799"/>
                </a:moveTo>
                <a:lnTo>
                  <a:pt x="1278731" y="325487"/>
                </a:lnTo>
                <a:lnTo>
                  <a:pt x="1280071" y="325487"/>
                </a:lnTo>
                <a:lnTo>
                  <a:pt x="1280071" y="320799"/>
                </a:lnTo>
                <a:close/>
                <a:moveTo>
                  <a:pt x="2205930" y="319460"/>
                </a:moveTo>
                <a:lnTo>
                  <a:pt x="2205930" y="321134"/>
                </a:lnTo>
                <a:lnTo>
                  <a:pt x="2207939" y="321134"/>
                </a:lnTo>
                <a:lnTo>
                  <a:pt x="2207939" y="332519"/>
                </a:lnTo>
                <a:cubicBezTo>
                  <a:pt x="2207939" y="333189"/>
                  <a:pt x="2207270" y="333524"/>
                  <a:pt x="2205930" y="333524"/>
                </a:cubicBezTo>
                <a:lnTo>
                  <a:pt x="2205930" y="337542"/>
                </a:lnTo>
                <a:cubicBezTo>
                  <a:pt x="2207270" y="337542"/>
                  <a:pt x="2207939" y="338324"/>
                  <a:pt x="2207939" y="339886"/>
                </a:cubicBezTo>
                <a:lnTo>
                  <a:pt x="2209279" y="339886"/>
                </a:lnTo>
                <a:cubicBezTo>
                  <a:pt x="2209279" y="338324"/>
                  <a:pt x="2209948" y="337542"/>
                  <a:pt x="2211288" y="337542"/>
                </a:cubicBezTo>
                <a:lnTo>
                  <a:pt x="2211288" y="335868"/>
                </a:lnTo>
                <a:cubicBezTo>
                  <a:pt x="2209948" y="335868"/>
                  <a:pt x="2209279" y="335421"/>
                  <a:pt x="2209279" y="334528"/>
                </a:cubicBezTo>
                <a:lnTo>
                  <a:pt x="2209279" y="321134"/>
                </a:lnTo>
                <a:cubicBezTo>
                  <a:pt x="2208386" y="321134"/>
                  <a:pt x="2207939" y="320576"/>
                  <a:pt x="2207939" y="319460"/>
                </a:cubicBezTo>
                <a:close/>
                <a:moveTo>
                  <a:pt x="1708249" y="316446"/>
                </a:moveTo>
                <a:lnTo>
                  <a:pt x="1708249" y="325822"/>
                </a:lnTo>
                <a:lnTo>
                  <a:pt x="1710928" y="325822"/>
                </a:lnTo>
                <a:lnTo>
                  <a:pt x="1710928" y="316446"/>
                </a:lnTo>
                <a:close/>
                <a:moveTo>
                  <a:pt x="1343025" y="314102"/>
                </a:moveTo>
                <a:lnTo>
                  <a:pt x="1344364" y="314102"/>
                </a:lnTo>
                <a:lnTo>
                  <a:pt x="1344364" y="317450"/>
                </a:lnTo>
                <a:lnTo>
                  <a:pt x="1343025" y="317450"/>
                </a:lnTo>
                <a:close/>
                <a:moveTo>
                  <a:pt x="2283618" y="313097"/>
                </a:moveTo>
                <a:lnTo>
                  <a:pt x="2283618" y="314772"/>
                </a:lnTo>
                <a:cubicBezTo>
                  <a:pt x="2284958" y="314772"/>
                  <a:pt x="2285628" y="315553"/>
                  <a:pt x="2285628" y="317116"/>
                </a:cubicBezTo>
                <a:lnTo>
                  <a:pt x="2286967" y="317116"/>
                </a:lnTo>
                <a:lnTo>
                  <a:pt x="2286967" y="314772"/>
                </a:lnTo>
                <a:cubicBezTo>
                  <a:pt x="2286074" y="314772"/>
                  <a:pt x="2285628" y="314213"/>
                  <a:pt x="2285628" y="313097"/>
                </a:cubicBezTo>
                <a:close/>
                <a:moveTo>
                  <a:pt x="711696" y="310418"/>
                </a:moveTo>
                <a:lnTo>
                  <a:pt x="711696" y="319125"/>
                </a:lnTo>
                <a:lnTo>
                  <a:pt x="713705" y="319125"/>
                </a:lnTo>
                <a:lnTo>
                  <a:pt x="713705" y="310418"/>
                </a:lnTo>
                <a:close/>
                <a:moveTo>
                  <a:pt x="2288306" y="306735"/>
                </a:moveTo>
                <a:lnTo>
                  <a:pt x="2288306" y="308409"/>
                </a:lnTo>
                <a:lnTo>
                  <a:pt x="2286967" y="308409"/>
                </a:lnTo>
                <a:lnTo>
                  <a:pt x="2286967" y="308074"/>
                </a:lnTo>
                <a:cubicBezTo>
                  <a:pt x="2287190" y="307181"/>
                  <a:pt x="2287637" y="306735"/>
                  <a:pt x="2288306" y="306735"/>
                </a:cubicBezTo>
                <a:close/>
                <a:moveTo>
                  <a:pt x="1884387" y="306400"/>
                </a:moveTo>
                <a:lnTo>
                  <a:pt x="1884387" y="316446"/>
                </a:lnTo>
                <a:lnTo>
                  <a:pt x="1892424" y="316446"/>
                </a:lnTo>
                <a:lnTo>
                  <a:pt x="1892424" y="313767"/>
                </a:lnTo>
                <a:cubicBezTo>
                  <a:pt x="1890638" y="313767"/>
                  <a:pt x="1889745" y="313320"/>
                  <a:pt x="1889745" y="312427"/>
                </a:cubicBezTo>
                <a:lnTo>
                  <a:pt x="1889745" y="309079"/>
                </a:lnTo>
                <a:cubicBezTo>
                  <a:pt x="1887959" y="309079"/>
                  <a:pt x="1887066" y="308186"/>
                  <a:pt x="1887066" y="306400"/>
                </a:cubicBezTo>
                <a:close/>
                <a:moveTo>
                  <a:pt x="818182" y="301042"/>
                </a:moveTo>
                <a:lnTo>
                  <a:pt x="818182" y="310418"/>
                </a:lnTo>
                <a:lnTo>
                  <a:pt x="823540" y="310418"/>
                </a:lnTo>
                <a:lnTo>
                  <a:pt x="823540" y="307739"/>
                </a:lnTo>
                <a:cubicBezTo>
                  <a:pt x="821978" y="307739"/>
                  <a:pt x="820861" y="305507"/>
                  <a:pt x="820192" y="301042"/>
                </a:cubicBezTo>
                <a:close/>
                <a:moveTo>
                  <a:pt x="264542" y="299703"/>
                </a:moveTo>
                <a:lnTo>
                  <a:pt x="264542" y="302047"/>
                </a:lnTo>
                <a:cubicBezTo>
                  <a:pt x="265212" y="302047"/>
                  <a:pt x="266328" y="303051"/>
                  <a:pt x="267890" y="305060"/>
                </a:cubicBezTo>
                <a:lnTo>
                  <a:pt x="267890" y="307405"/>
                </a:lnTo>
                <a:cubicBezTo>
                  <a:pt x="267890" y="308074"/>
                  <a:pt x="267221" y="308409"/>
                  <a:pt x="265881" y="308409"/>
                </a:cubicBezTo>
                <a:lnTo>
                  <a:pt x="265881" y="317785"/>
                </a:lnTo>
                <a:lnTo>
                  <a:pt x="264542" y="319460"/>
                </a:lnTo>
                <a:lnTo>
                  <a:pt x="264542" y="320129"/>
                </a:lnTo>
                <a:lnTo>
                  <a:pt x="265881" y="321804"/>
                </a:lnTo>
                <a:lnTo>
                  <a:pt x="265881" y="326157"/>
                </a:lnTo>
                <a:lnTo>
                  <a:pt x="264542" y="327831"/>
                </a:lnTo>
                <a:lnTo>
                  <a:pt x="264542" y="331180"/>
                </a:lnTo>
                <a:cubicBezTo>
                  <a:pt x="265435" y="332073"/>
                  <a:pt x="265881" y="332854"/>
                  <a:pt x="265881" y="333524"/>
                </a:cubicBezTo>
                <a:lnTo>
                  <a:pt x="267890" y="333524"/>
                </a:lnTo>
                <a:cubicBezTo>
                  <a:pt x="268560" y="330845"/>
                  <a:pt x="269676" y="329506"/>
                  <a:pt x="271239" y="329506"/>
                </a:cubicBezTo>
                <a:lnTo>
                  <a:pt x="271239" y="321804"/>
                </a:lnTo>
                <a:cubicBezTo>
                  <a:pt x="272579" y="318455"/>
                  <a:pt x="273472" y="316781"/>
                  <a:pt x="273918" y="316781"/>
                </a:cubicBezTo>
                <a:lnTo>
                  <a:pt x="275927" y="316781"/>
                </a:lnTo>
                <a:lnTo>
                  <a:pt x="275927" y="315441"/>
                </a:lnTo>
                <a:lnTo>
                  <a:pt x="274588" y="313767"/>
                </a:lnTo>
                <a:lnTo>
                  <a:pt x="274588" y="306400"/>
                </a:lnTo>
                <a:lnTo>
                  <a:pt x="271239" y="304056"/>
                </a:lnTo>
                <a:cubicBezTo>
                  <a:pt x="269230" y="302716"/>
                  <a:pt x="267444" y="302047"/>
                  <a:pt x="265881" y="302047"/>
                </a:cubicBezTo>
                <a:lnTo>
                  <a:pt x="265881" y="299703"/>
                </a:lnTo>
                <a:close/>
                <a:moveTo>
                  <a:pt x="1276722" y="298698"/>
                </a:moveTo>
                <a:lnTo>
                  <a:pt x="1276722" y="308744"/>
                </a:lnTo>
                <a:lnTo>
                  <a:pt x="1282080" y="308744"/>
                </a:lnTo>
                <a:lnTo>
                  <a:pt x="1282080" y="306065"/>
                </a:lnTo>
                <a:cubicBezTo>
                  <a:pt x="1280517" y="306065"/>
                  <a:pt x="1279401" y="303609"/>
                  <a:pt x="1278731" y="298698"/>
                </a:cubicBezTo>
                <a:close/>
                <a:moveTo>
                  <a:pt x="2288306" y="296689"/>
                </a:moveTo>
                <a:cubicBezTo>
                  <a:pt x="2288306" y="297805"/>
                  <a:pt x="2287860" y="298363"/>
                  <a:pt x="2286967" y="298363"/>
                </a:cubicBezTo>
                <a:lnTo>
                  <a:pt x="2283618" y="298363"/>
                </a:lnTo>
                <a:lnTo>
                  <a:pt x="2283618" y="310753"/>
                </a:lnTo>
                <a:lnTo>
                  <a:pt x="2286967" y="310753"/>
                </a:lnTo>
                <a:cubicBezTo>
                  <a:pt x="2287860" y="310753"/>
                  <a:pt x="2288306" y="311534"/>
                  <a:pt x="2288306" y="313097"/>
                </a:cubicBezTo>
                <a:lnTo>
                  <a:pt x="2290316" y="313097"/>
                </a:lnTo>
                <a:cubicBezTo>
                  <a:pt x="2290316" y="312204"/>
                  <a:pt x="2290762" y="311200"/>
                  <a:pt x="2291655" y="310083"/>
                </a:cubicBezTo>
                <a:lnTo>
                  <a:pt x="2291655" y="304391"/>
                </a:lnTo>
                <a:lnTo>
                  <a:pt x="2290316" y="304391"/>
                </a:lnTo>
                <a:cubicBezTo>
                  <a:pt x="2290316" y="305953"/>
                  <a:pt x="2289869" y="306735"/>
                  <a:pt x="2288976" y="306735"/>
                </a:cubicBezTo>
                <a:lnTo>
                  <a:pt x="2288306" y="306735"/>
                </a:lnTo>
                <a:lnTo>
                  <a:pt x="2288306" y="301712"/>
                </a:lnTo>
                <a:cubicBezTo>
                  <a:pt x="2288306" y="301042"/>
                  <a:pt x="2288976" y="300707"/>
                  <a:pt x="2290316" y="300707"/>
                </a:cubicBezTo>
                <a:lnTo>
                  <a:pt x="2290316" y="296689"/>
                </a:lnTo>
                <a:close/>
                <a:moveTo>
                  <a:pt x="267890" y="295684"/>
                </a:moveTo>
                <a:lnTo>
                  <a:pt x="267890" y="299703"/>
                </a:lnTo>
                <a:lnTo>
                  <a:pt x="269230" y="299703"/>
                </a:lnTo>
                <a:lnTo>
                  <a:pt x="269230" y="295684"/>
                </a:lnTo>
                <a:close/>
                <a:moveTo>
                  <a:pt x="2393454" y="294345"/>
                </a:moveTo>
                <a:lnTo>
                  <a:pt x="2393454" y="296689"/>
                </a:lnTo>
                <a:cubicBezTo>
                  <a:pt x="2394123" y="296689"/>
                  <a:pt x="2395240" y="297582"/>
                  <a:pt x="2396802" y="299368"/>
                </a:cubicBezTo>
                <a:lnTo>
                  <a:pt x="2396802" y="301712"/>
                </a:lnTo>
                <a:cubicBezTo>
                  <a:pt x="2396802" y="302382"/>
                  <a:pt x="2396132" y="302716"/>
                  <a:pt x="2394793" y="302716"/>
                </a:cubicBezTo>
                <a:lnTo>
                  <a:pt x="2394793" y="312093"/>
                </a:lnTo>
                <a:lnTo>
                  <a:pt x="2393454" y="313767"/>
                </a:lnTo>
                <a:lnTo>
                  <a:pt x="2393454" y="314102"/>
                </a:lnTo>
                <a:lnTo>
                  <a:pt x="2394793" y="315776"/>
                </a:lnTo>
                <a:lnTo>
                  <a:pt x="2394793" y="319794"/>
                </a:lnTo>
                <a:lnTo>
                  <a:pt x="2393454" y="321469"/>
                </a:lnTo>
                <a:lnTo>
                  <a:pt x="2393454" y="325152"/>
                </a:lnTo>
                <a:cubicBezTo>
                  <a:pt x="2394347" y="326045"/>
                  <a:pt x="2394793" y="326715"/>
                  <a:pt x="2394793" y="327161"/>
                </a:cubicBezTo>
                <a:lnTo>
                  <a:pt x="2396802" y="327161"/>
                </a:lnTo>
                <a:cubicBezTo>
                  <a:pt x="2397472" y="324483"/>
                  <a:pt x="2398588" y="323143"/>
                  <a:pt x="2400151" y="323143"/>
                </a:cubicBezTo>
                <a:lnTo>
                  <a:pt x="2400151" y="315776"/>
                </a:lnTo>
                <a:cubicBezTo>
                  <a:pt x="2401490" y="312427"/>
                  <a:pt x="2402383" y="310753"/>
                  <a:pt x="2402830" y="310753"/>
                </a:cubicBezTo>
                <a:lnTo>
                  <a:pt x="2404839" y="310753"/>
                </a:lnTo>
                <a:lnTo>
                  <a:pt x="2404839" y="309749"/>
                </a:lnTo>
                <a:lnTo>
                  <a:pt x="2403499" y="308074"/>
                </a:lnTo>
                <a:lnTo>
                  <a:pt x="2403499" y="300707"/>
                </a:lnTo>
                <a:lnTo>
                  <a:pt x="2400151" y="298363"/>
                </a:lnTo>
                <a:cubicBezTo>
                  <a:pt x="2398142" y="297247"/>
                  <a:pt x="2396356" y="296689"/>
                  <a:pt x="2394793" y="296689"/>
                </a:cubicBezTo>
                <a:lnTo>
                  <a:pt x="2394793" y="294345"/>
                </a:lnTo>
                <a:close/>
                <a:moveTo>
                  <a:pt x="2207939" y="292671"/>
                </a:moveTo>
                <a:lnTo>
                  <a:pt x="2207939" y="310753"/>
                </a:lnTo>
                <a:lnTo>
                  <a:pt x="2211288" y="310753"/>
                </a:lnTo>
                <a:lnTo>
                  <a:pt x="2211288" y="309079"/>
                </a:lnTo>
                <a:cubicBezTo>
                  <a:pt x="2209948" y="309079"/>
                  <a:pt x="2209279" y="308744"/>
                  <a:pt x="2209279" y="308074"/>
                </a:cubicBezTo>
                <a:lnTo>
                  <a:pt x="2209279" y="292671"/>
                </a:lnTo>
                <a:close/>
                <a:moveTo>
                  <a:pt x="1972121" y="292336"/>
                </a:moveTo>
                <a:lnTo>
                  <a:pt x="1972121" y="294345"/>
                </a:lnTo>
                <a:lnTo>
                  <a:pt x="1974800" y="294345"/>
                </a:lnTo>
                <a:lnTo>
                  <a:pt x="1974800" y="292336"/>
                </a:lnTo>
                <a:close/>
                <a:moveTo>
                  <a:pt x="1887066" y="292336"/>
                </a:moveTo>
                <a:lnTo>
                  <a:pt x="1887066" y="294345"/>
                </a:lnTo>
                <a:lnTo>
                  <a:pt x="1892424" y="294345"/>
                </a:lnTo>
                <a:lnTo>
                  <a:pt x="1892424" y="292336"/>
                </a:lnTo>
                <a:close/>
                <a:moveTo>
                  <a:pt x="2396802" y="290326"/>
                </a:moveTo>
                <a:lnTo>
                  <a:pt x="2396802" y="294345"/>
                </a:lnTo>
                <a:lnTo>
                  <a:pt x="2398142" y="294345"/>
                </a:lnTo>
                <a:lnTo>
                  <a:pt x="2398142" y="290326"/>
                </a:lnTo>
                <a:close/>
                <a:moveTo>
                  <a:pt x="1742405" y="289657"/>
                </a:moveTo>
                <a:cubicBezTo>
                  <a:pt x="1742405" y="291443"/>
                  <a:pt x="1741512" y="292559"/>
                  <a:pt x="1739726" y="293005"/>
                </a:cubicBezTo>
                <a:cubicBezTo>
                  <a:pt x="1739726" y="293898"/>
                  <a:pt x="1739280" y="294345"/>
                  <a:pt x="1738387" y="294345"/>
                </a:cubicBezTo>
                <a:lnTo>
                  <a:pt x="1737047" y="294345"/>
                </a:lnTo>
                <a:lnTo>
                  <a:pt x="1737047" y="292336"/>
                </a:lnTo>
                <a:lnTo>
                  <a:pt x="1735038" y="292336"/>
                </a:lnTo>
                <a:lnTo>
                  <a:pt x="1735038" y="294345"/>
                </a:lnTo>
                <a:lnTo>
                  <a:pt x="1737047" y="294345"/>
                </a:lnTo>
                <a:lnTo>
                  <a:pt x="1737047" y="301712"/>
                </a:lnTo>
                <a:cubicBezTo>
                  <a:pt x="1738833" y="301712"/>
                  <a:pt x="1739726" y="302158"/>
                  <a:pt x="1739726" y="303051"/>
                </a:cubicBezTo>
                <a:lnTo>
                  <a:pt x="1739726" y="309079"/>
                </a:lnTo>
                <a:cubicBezTo>
                  <a:pt x="1741289" y="309079"/>
                  <a:pt x="1742405" y="309972"/>
                  <a:pt x="1743075" y="311758"/>
                </a:cubicBezTo>
                <a:cubicBezTo>
                  <a:pt x="1744414" y="311758"/>
                  <a:pt x="1745084" y="312427"/>
                  <a:pt x="1745084" y="313767"/>
                </a:cubicBezTo>
                <a:lnTo>
                  <a:pt x="1747763" y="313767"/>
                </a:lnTo>
                <a:cubicBezTo>
                  <a:pt x="1747763" y="312427"/>
                  <a:pt x="1748209" y="311758"/>
                  <a:pt x="1749102" y="311758"/>
                </a:cubicBezTo>
                <a:lnTo>
                  <a:pt x="1753121" y="311758"/>
                </a:lnTo>
                <a:lnTo>
                  <a:pt x="1753121" y="304391"/>
                </a:lnTo>
                <a:cubicBezTo>
                  <a:pt x="1751335" y="304391"/>
                  <a:pt x="1750442" y="303944"/>
                  <a:pt x="1750442" y="303051"/>
                </a:cubicBezTo>
                <a:lnTo>
                  <a:pt x="1750442" y="292336"/>
                </a:lnTo>
                <a:cubicBezTo>
                  <a:pt x="1748656" y="292336"/>
                  <a:pt x="1747763" y="291443"/>
                  <a:pt x="1747763" y="289657"/>
                </a:cubicBezTo>
                <a:close/>
                <a:moveTo>
                  <a:pt x="871761" y="287648"/>
                </a:moveTo>
                <a:lnTo>
                  <a:pt x="871761" y="289657"/>
                </a:lnTo>
                <a:lnTo>
                  <a:pt x="873100" y="289657"/>
                </a:lnTo>
                <a:lnTo>
                  <a:pt x="873100" y="287648"/>
                </a:lnTo>
                <a:close/>
                <a:moveTo>
                  <a:pt x="820192" y="287648"/>
                </a:moveTo>
                <a:lnTo>
                  <a:pt x="820192" y="289657"/>
                </a:lnTo>
                <a:lnTo>
                  <a:pt x="823540" y="289657"/>
                </a:lnTo>
                <a:lnTo>
                  <a:pt x="823540" y="287648"/>
                </a:lnTo>
                <a:close/>
                <a:moveTo>
                  <a:pt x="1548184" y="286978"/>
                </a:moveTo>
                <a:lnTo>
                  <a:pt x="1548184" y="289657"/>
                </a:lnTo>
                <a:lnTo>
                  <a:pt x="1550863" y="289657"/>
                </a:lnTo>
                <a:lnTo>
                  <a:pt x="1550863" y="286978"/>
                </a:lnTo>
                <a:close/>
                <a:moveTo>
                  <a:pt x="733127" y="285304"/>
                </a:moveTo>
                <a:cubicBezTo>
                  <a:pt x="733127" y="286866"/>
                  <a:pt x="732011" y="288317"/>
                  <a:pt x="729779" y="289657"/>
                </a:cubicBezTo>
                <a:lnTo>
                  <a:pt x="729779" y="287648"/>
                </a:lnTo>
                <a:lnTo>
                  <a:pt x="727769" y="287648"/>
                </a:lnTo>
                <a:lnTo>
                  <a:pt x="727769" y="289657"/>
                </a:lnTo>
                <a:lnTo>
                  <a:pt x="729779" y="289657"/>
                </a:lnTo>
                <a:lnTo>
                  <a:pt x="729779" y="296019"/>
                </a:lnTo>
                <a:lnTo>
                  <a:pt x="731118" y="297693"/>
                </a:lnTo>
                <a:lnTo>
                  <a:pt x="731118" y="303386"/>
                </a:lnTo>
                <a:cubicBezTo>
                  <a:pt x="732681" y="303386"/>
                  <a:pt x="733797" y="304837"/>
                  <a:pt x="734467" y="307739"/>
                </a:cubicBezTo>
                <a:lnTo>
                  <a:pt x="736476" y="307739"/>
                </a:lnTo>
                <a:cubicBezTo>
                  <a:pt x="736476" y="306623"/>
                  <a:pt x="737369" y="306065"/>
                  <a:pt x="739155" y="306065"/>
                </a:cubicBezTo>
                <a:lnTo>
                  <a:pt x="739155" y="299703"/>
                </a:lnTo>
                <a:lnTo>
                  <a:pt x="737815" y="297693"/>
                </a:lnTo>
                <a:lnTo>
                  <a:pt x="737815" y="288317"/>
                </a:lnTo>
                <a:cubicBezTo>
                  <a:pt x="736922" y="287424"/>
                  <a:pt x="736476" y="286420"/>
                  <a:pt x="736476" y="285304"/>
                </a:cubicBezTo>
                <a:close/>
                <a:moveTo>
                  <a:pt x="1330300" y="284634"/>
                </a:moveTo>
                <a:lnTo>
                  <a:pt x="1330300" y="286643"/>
                </a:lnTo>
                <a:lnTo>
                  <a:pt x="1331639" y="286643"/>
                </a:lnTo>
                <a:lnTo>
                  <a:pt x="1331639" y="284634"/>
                </a:lnTo>
                <a:close/>
                <a:moveTo>
                  <a:pt x="1278731" y="284634"/>
                </a:moveTo>
                <a:lnTo>
                  <a:pt x="1278731" y="286643"/>
                </a:lnTo>
                <a:lnTo>
                  <a:pt x="1282080" y="286643"/>
                </a:lnTo>
                <a:lnTo>
                  <a:pt x="1282080" y="284634"/>
                </a:lnTo>
                <a:close/>
                <a:moveTo>
                  <a:pt x="615255" y="282625"/>
                </a:moveTo>
                <a:lnTo>
                  <a:pt x="615255" y="285304"/>
                </a:lnTo>
                <a:lnTo>
                  <a:pt x="616595" y="285304"/>
                </a:lnTo>
                <a:lnTo>
                  <a:pt x="616595" y="282625"/>
                </a:lnTo>
                <a:close/>
                <a:moveTo>
                  <a:pt x="1844203" y="282290"/>
                </a:moveTo>
                <a:lnTo>
                  <a:pt x="1844203" y="284969"/>
                </a:lnTo>
                <a:cubicBezTo>
                  <a:pt x="1845989" y="284969"/>
                  <a:pt x="1846882" y="285638"/>
                  <a:pt x="1846882" y="286978"/>
                </a:cubicBezTo>
                <a:lnTo>
                  <a:pt x="1849561" y="286978"/>
                </a:lnTo>
                <a:lnTo>
                  <a:pt x="1849561" y="282290"/>
                </a:lnTo>
                <a:close/>
                <a:moveTo>
                  <a:pt x="1574304" y="282290"/>
                </a:moveTo>
                <a:lnTo>
                  <a:pt x="1574304" y="285638"/>
                </a:lnTo>
                <a:cubicBezTo>
                  <a:pt x="1574304" y="286531"/>
                  <a:pt x="1573411" y="286978"/>
                  <a:pt x="1571625" y="286978"/>
                </a:cubicBezTo>
                <a:lnTo>
                  <a:pt x="1571625" y="293005"/>
                </a:lnTo>
                <a:cubicBezTo>
                  <a:pt x="1571625" y="293898"/>
                  <a:pt x="1570732" y="294345"/>
                  <a:pt x="1568946" y="294345"/>
                </a:cubicBezTo>
                <a:lnTo>
                  <a:pt x="1568946" y="297024"/>
                </a:lnTo>
                <a:lnTo>
                  <a:pt x="1572964" y="297024"/>
                </a:lnTo>
                <a:cubicBezTo>
                  <a:pt x="1574750" y="299256"/>
                  <a:pt x="1576090" y="300372"/>
                  <a:pt x="1576982" y="300372"/>
                </a:cubicBezTo>
                <a:lnTo>
                  <a:pt x="1576982" y="301042"/>
                </a:lnTo>
                <a:cubicBezTo>
                  <a:pt x="1576313" y="301489"/>
                  <a:pt x="1575420" y="301712"/>
                  <a:pt x="1574304" y="301712"/>
                </a:cubicBezTo>
                <a:lnTo>
                  <a:pt x="1574304" y="304391"/>
                </a:lnTo>
                <a:lnTo>
                  <a:pt x="1579661" y="304391"/>
                </a:lnTo>
                <a:lnTo>
                  <a:pt x="1579661" y="292336"/>
                </a:lnTo>
                <a:cubicBezTo>
                  <a:pt x="1577875" y="292336"/>
                  <a:pt x="1576982" y="291889"/>
                  <a:pt x="1576982" y="290996"/>
                </a:cubicBezTo>
                <a:lnTo>
                  <a:pt x="1576982" y="282290"/>
                </a:lnTo>
                <a:close/>
                <a:moveTo>
                  <a:pt x="1561579" y="282290"/>
                </a:moveTo>
                <a:lnTo>
                  <a:pt x="1561579" y="284969"/>
                </a:lnTo>
                <a:lnTo>
                  <a:pt x="1564258" y="284969"/>
                </a:lnTo>
                <a:lnTo>
                  <a:pt x="1564258" y="282290"/>
                </a:lnTo>
                <a:close/>
                <a:moveTo>
                  <a:pt x="1550863" y="282290"/>
                </a:moveTo>
                <a:lnTo>
                  <a:pt x="1550863" y="284969"/>
                </a:lnTo>
                <a:lnTo>
                  <a:pt x="1553542" y="284969"/>
                </a:lnTo>
                <a:lnTo>
                  <a:pt x="1553542" y="282290"/>
                </a:lnTo>
                <a:close/>
                <a:moveTo>
                  <a:pt x="1884387" y="280281"/>
                </a:moveTo>
                <a:lnTo>
                  <a:pt x="1884387" y="284969"/>
                </a:lnTo>
                <a:lnTo>
                  <a:pt x="1887066" y="284969"/>
                </a:lnTo>
                <a:cubicBezTo>
                  <a:pt x="1887066" y="283183"/>
                  <a:pt x="1887959" y="282290"/>
                  <a:pt x="1889745" y="282290"/>
                </a:cubicBezTo>
                <a:lnTo>
                  <a:pt x="1889745" y="280281"/>
                </a:lnTo>
                <a:close/>
                <a:moveTo>
                  <a:pt x="2288306" y="279946"/>
                </a:moveTo>
                <a:lnTo>
                  <a:pt x="2288306" y="287982"/>
                </a:lnTo>
                <a:lnTo>
                  <a:pt x="2290316" y="287982"/>
                </a:lnTo>
                <a:lnTo>
                  <a:pt x="2290316" y="279946"/>
                </a:lnTo>
                <a:close/>
                <a:moveTo>
                  <a:pt x="1073795" y="279276"/>
                </a:moveTo>
                <a:lnTo>
                  <a:pt x="1073795" y="281955"/>
                </a:lnTo>
                <a:lnTo>
                  <a:pt x="1075134" y="281955"/>
                </a:lnTo>
                <a:lnTo>
                  <a:pt x="1075134" y="279276"/>
                </a:lnTo>
                <a:close/>
                <a:moveTo>
                  <a:pt x="794072" y="278271"/>
                </a:moveTo>
                <a:lnTo>
                  <a:pt x="794072" y="280950"/>
                </a:lnTo>
                <a:cubicBezTo>
                  <a:pt x="795412" y="280950"/>
                  <a:pt x="796082" y="281508"/>
                  <a:pt x="796082" y="282625"/>
                </a:cubicBezTo>
                <a:lnTo>
                  <a:pt x="797421" y="282625"/>
                </a:lnTo>
                <a:lnTo>
                  <a:pt x="797421" y="278271"/>
                </a:lnTo>
                <a:close/>
                <a:moveTo>
                  <a:pt x="631329" y="278271"/>
                </a:moveTo>
                <a:lnTo>
                  <a:pt x="631329" y="281620"/>
                </a:lnTo>
                <a:cubicBezTo>
                  <a:pt x="631329" y="282290"/>
                  <a:pt x="630659" y="282625"/>
                  <a:pt x="629320" y="282625"/>
                </a:cubicBezTo>
                <a:lnTo>
                  <a:pt x="629320" y="288317"/>
                </a:lnTo>
                <a:lnTo>
                  <a:pt x="627980" y="290326"/>
                </a:lnTo>
                <a:lnTo>
                  <a:pt x="627980" y="292336"/>
                </a:lnTo>
                <a:cubicBezTo>
                  <a:pt x="630436" y="292336"/>
                  <a:pt x="631999" y="293564"/>
                  <a:pt x="632668" y="296019"/>
                </a:cubicBezTo>
                <a:cubicBezTo>
                  <a:pt x="631775" y="296019"/>
                  <a:pt x="631329" y="296466"/>
                  <a:pt x="631329" y="297359"/>
                </a:cubicBezTo>
                <a:lnTo>
                  <a:pt x="631329" y="299033"/>
                </a:lnTo>
                <a:lnTo>
                  <a:pt x="634677" y="299033"/>
                </a:lnTo>
                <a:lnTo>
                  <a:pt x="634677" y="287648"/>
                </a:lnTo>
                <a:cubicBezTo>
                  <a:pt x="633338" y="287648"/>
                  <a:pt x="632668" y="287313"/>
                  <a:pt x="632668" y="286643"/>
                </a:cubicBezTo>
                <a:lnTo>
                  <a:pt x="632668" y="278271"/>
                </a:lnTo>
                <a:close/>
                <a:moveTo>
                  <a:pt x="623292" y="278271"/>
                </a:moveTo>
                <a:lnTo>
                  <a:pt x="623292" y="280950"/>
                </a:lnTo>
                <a:lnTo>
                  <a:pt x="624632" y="280950"/>
                </a:lnTo>
                <a:lnTo>
                  <a:pt x="624632" y="278271"/>
                </a:lnTo>
                <a:close/>
                <a:moveTo>
                  <a:pt x="616595" y="278271"/>
                </a:moveTo>
                <a:lnTo>
                  <a:pt x="616595" y="280950"/>
                </a:lnTo>
                <a:lnTo>
                  <a:pt x="618604" y="280950"/>
                </a:lnTo>
                <a:lnTo>
                  <a:pt x="618604" y="278271"/>
                </a:lnTo>
                <a:close/>
                <a:moveTo>
                  <a:pt x="2516014" y="277937"/>
                </a:moveTo>
                <a:lnTo>
                  <a:pt x="2516014" y="279946"/>
                </a:lnTo>
                <a:lnTo>
                  <a:pt x="2518023" y="279946"/>
                </a:lnTo>
                <a:lnTo>
                  <a:pt x="2518023" y="277937"/>
                </a:lnTo>
                <a:close/>
                <a:moveTo>
                  <a:pt x="1870992" y="277602"/>
                </a:moveTo>
                <a:lnTo>
                  <a:pt x="1870992" y="280281"/>
                </a:lnTo>
                <a:lnTo>
                  <a:pt x="1873671" y="280281"/>
                </a:lnTo>
                <a:lnTo>
                  <a:pt x="1873671" y="277602"/>
                </a:lnTo>
                <a:close/>
                <a:moveTo>
                  <a:pt x="818182" y="276597"/>
                </a:moveTo>
                <a:lnTo>
                  <a:pt x="818182" y="280950"/>
                </a:lnTo>
                <a:lnTo>
                  <a:pt x="820192" y="280950"/>
                </a:lnTo>
                <a:cubicBezTo>
                  <a:pt x="820192" y="279834"/>
                  <a:pt x="820638" y="278718"/>
                  <a:pt x="821531" y="277602"/>
                </a:cubicBezTo>
                <a:lnTo>
                  <a:pt x="821531" y="276597"/>
                </a:lnTo>
                <a:close/>
                <a:moveTo>
                  <a:pt x="265881" y="276597"/>
                </a:moveTo>
                <a:lnTo>
                  <a:pt x="265881" y="285304"/>
                </a:lnTo>
                <a:lnTo>
                  <a:pt x="271239" y="285304"/>
                </a:lnTo>
                <a:lnTo>
                  <a:pt x="271239" y="282959"/>
                </a:lnTo>
                <a:cubicBezTo>
                  <a:pt x="269676" y="282959"/>
                  <a:pt x="268560" y="280839"/>
                  <a:pt x="267890" y="276597"/>
                </a:cubicBezTo>
                <a:close/>
                <a:moveTo>
                  <a:pt x="1884387" y="274923"/>
                </a:moveTo>
                <a:lnTo>
                  <a:pt x="1884387" y="277602"/>
                </a:lnTo>
                <a:lnTo>
                  <a:pt x="1889745" y="277602"/>
                </a:lnTo>
                <a:lnTo>
                  <a:pt x="1889745" y="274923"/>
                </a:lnTo>
                <a:close/>
                <a:moveTo>
                  <a:pt x="1564258" y="274923"/>
                </a:moveTo>
                <a:lnTo>
                  <a:pt x="1564258" y="280281"/>
                </a:lnTo>
                <a:lnTo>
                  <a:pt x="1566937" y="280281"/>
                </a:lnTo>
                <a:lnTo>
                  <a:pt x="1566937" y="274923"/>
                </a:lnTo>
                <a:close/>
                <a:moveTo>
                  <a:pt x="1252612" y="274588"/>
                </a:moveTo>
                <a:lnTo>
                  <a:pt x="1252612" y="277267"/>
                </a:lnTo>
                <a:cubicBezTo>
                  <a:pt x="1253951" y="277267"/>
                  <a:pt x="1254621" y="277937"/>
                  <a:pt x="1254621" y="279276"/>
                </a:cubicBezTo>
                <a:lnTo>
                  <a:pt x="1255960" y="279276"/>
                </a:lnTo>
                <a:lnTo>
                  <a:pt x="1255960" y="274588"/>
                </a:lnTo>
                <a:close/>
                <a:moveTo>
                  <a:pt x="1089868" y="274588"/>
                </a:moveTo>
                <a:lnTo>
                  <a:pt x="1089868" y="277937"/>
                </a:lnTo>
                <a:cubicBezTo>
                  <a:pt x="1089868" y="278830"/>
                  <a:pt x="1089199" y="279276"/>
                  <a:pt x="1087859" y="279276"/>
                </a:cubicBezTo>
                <a:lnTo>
                  <a:pt x="1087859" y="285304"/>
                </a:lnTo>
                <a:lnTo>
                  <a:pt x="1086520" y="287313"/>
                </a:lnTo>
                <a:lnTo>
                  <a:pt x="1086520" y="289322"/>
                </a:lnTo>
                <a:cubicBezTo>
                  <a:pt x="1088975" y="289322"/>
                  <a:pt x="1090538" y="290661"/>
                  <a:pt x="1091208" y="293340"/>
                </a:cubicBezTo>
                <a:cubicBezTo>
                  <a:pt x="1090315" y="293564"/>
                  <a:pt x="1089868" y="294010"/>
                  <a:pt x="1089868" y="294680"/>
                </a:cubicBezTo>
                <a:lnTo>
                  <a:pt x="1089868" y="296689"/>
                </a:lnTo>
                <a:lnTo>
                  <a:pt x="1093217" y="296689"/>
                </a:lnTo>
                <a:lnTo>
                  <a:pt x="1093217" y="284634"/>
                </a:lnTo>
                <a:cubicBezTo>
                  <a:pt x="1091877" y="284634"/>
                  <a:pt x="1091208" y="284187"/>
                  <a:pt x="1091208" y="283294"/>
                </a:cubicBezTo>
                <a:lnTo>
                  <a:pt x="1091208" y="274588"/>
                </a:lnTo>
                <a:close/>
                <a:moveTo>
                  <a:pt x="1081832" y="274588"/>
                </a:moveTo>
                <a:lnTo>
                  <a:pt x="1081832" y="277267"/>
                </a:lnTo>
                <a:lnTo>
                  <a:pt x="1083171" y="277267"/>
                </a:lnTo>
                <a:lnTo>
                  <a:pt x="1083171" y="274588"/>
                </a:lnTo>
                <a:close/>
                <a:moveTo>
                  <a:pt x="1075134" y="274588"/>
                </a:moveTo>
                <a:lnTo>
                  <a:pt x="1075134" y="277267"/>
                </a:lnTo>
                <a:lnTo>
                  <a:pt x="1077143" y="277267"/>
                </a:lnTo>
                <a:lnTo>
                  <a:pt x="1077143" y="274588"/>
                </a:lnTo>
                <a:close/>
                <a:moveTo>
                  <a:pt x="810146" y="273918"/>
                </a:moveTo>
                <a:lnTo>
                  <a:pt x="810146" y="276597"/>
                </a:lnTo>
                <a:lnTo>
                  <a:pt x="812155" y="276597"/>
                </a:lnTo>
                <a:lnTo>
                  <a:pt x="812155" y="273918"/>
                </a:lnTo>
                <a:close/>
                <a:moveTo>
                  <a:pt x="1276722" y="272579"/>
                </a:moveTo>
                <a:lnTo>
                  <a:pt x="1276722" y="277267"/>
                </a:lnTo>
                <a:lnTo>
                  <a:pt x="1278731" y="277267"/>
                </a:lnTo>
                <a:cubicBezTo>
                  <a:pt x="1278731" y="276151"/>
                  <a:pt x="1279178" y="275034"/>
                  <a:pt x="1280071" y="273918"/>
                </a:cubicBezTo>
                <a:lnTo>
                  <a:pt x="1280071" y="272579"/>
                </a:lnTo>
                <a:close/>
                <a:moveTo>
                  <a:pt x="2394793" y="271574"/>
                </a:moveTo>
                <a:lnTo>
                  <a:pt x="2394793" y="279946"/>
                </a:lnTo>
                <a:lnTo>
                  <a:pt x="2400151" y="279946"/>
                </a:lnTo>
                <a:lnTo>
                  <a:pt x="2400151" y="277937"/>
                </a:lnTo>
                <a:cubicBezTo>
                  <a:pt x="2398588" y="277937"/>
                  <a:pt x="2397472" y="275816"/>
                  <a:pt x="2396802" y="271574"/>
                </a:cubicBezTo>
                <a:close/>
                <a:moveTo>
                  <a:pt x="818182" y="271574"/>
                </a:moveTo>
                <a:lnTo>
                  <a:pt x="818182" y="273918"/>
                </a:lnTo>
                <a:lnTo>
                  <a:pt x="821531" y="273918"/>
                </a:lnTo>
                <a:lnTo>
                  <a:pt x="821531" y="271574"/>
                </a:lnTo>
                <a:close/>
                <a:moveTo>
                  <a:pt x="624632" y="271574"/>
                </a:moveTo>
                <a:lnTo>
                  <a:pt x="624632" y="276597"/>
                </a:lnTo>
                <a:lnTo>
                  <a:pt x="626641" y="276597"/>
                </a:lnTo>
                <a:lnTo>
                  <a:pt x="626641" y="271574"/>
                </a:lnTo>
                <a:close/>
                <a:moveTo>
                  <a:pt x="1268685" y="269900"/>
                </a:moveTo>
                <a:lnTo>
                  <a:pt x="1268685" y="272579"/>
                </a:lnTo>
                <a:lnTo>
                  <a:pt x="1270694" y="272579"/>
                </a:lnTo>
                <a:lnTo>
                  <a:pt x="1270694" y="269900"/>
                </a:lnTo>
                <a:close/>
                <a:moveTo>
                  <a:pt x="1710928" y="267556"/>
                </a:moveTo>
                <a:cubicBezTo>
                  <a:pt x="1710928" y="269342"/>
                  <a:pt x="1710481" y="270235"/>
                  <a:pt x="1709588" y="270235"/>
                </a:cubicBezTo>
                <a:lnTo>
                  <a:pt x="1702891" y="270235"/>
                </a:lnTo>
                <a:lnTo>
                  <a:pt x="1702891" y="280950"/>
                </a:lnTo>
                <a:cubicBezTo>
                  <a:pt x="1702891" y="281843"/>
                  <a:pt x="1701998" y="282290"/>
                  <a:pt x="1700212" y="282290"/>
                </a:cubicBezTo>
                <a:lnTo>
                  <a:pt x="1700212" y="289657"/>
                </a:lnTo>
                <a:cubicBezTo>
                  <a:pt x="1701998" y="289657"/>
                  <a:pt x="1702891" y="290103"/>
                  <a:pt x="1702891" y="290996"/>
                </a:cubicBezTo>
                <a:lnTo>
                  <a:pt x="1702891" y="293005"/>
                </a:lnTo>
                <a:cubicBezTo>
                  <a:pt x="1702891" y="293898"/>
                  <a:pt x="1701998" y="294345"/>
                  <a:pt x="1700212" y="294345"/>
                </a:cubicBezTo>
                <a:lnTo>
                  <a:pt x="1700212" y="297024"/>
                </a:lnTo>
                <a:cubicBezTo>
                  <a:pt x="1701998" y="297024"/>
                  <a:pt x="1702891" y="297470"/>
                  <a:pt x="1702891" y="298363"/>
                </a:cubicBezTo>
                <a:lnTo>
                  <a:pt x="1702891" y="318455"/>
                </a:lnTo>
                <a:lnTo>
                  <a:pt x="1705570" y="318455"/>
                </a:lnTo>
                <a:lnTo>
                  <a:pt x="1705570" y="307739"/>
                </a:lnTo>
                <a:cubicBezTo>
                  <a:pt x="1707802" y="305507"/>
                  <a:pt x="1709588" y="304391"/>
                  <a:pt x="1710928" y="304391"/>
                </a:cubicBezTo>
                <a:lnTo>
                  <a:pt x="1710928" y="301042"/>
                </a:lnTo>
                <a:cubicBezTo>
                  <a:pt x="1710928" y="300149"/>
                  <a:pt x="1711821" y="299703"/>
                  <a:pt x="1713607" y="299703"/>
                </a:cubicBezTo>
                <a:lnTo>
                  <a:pt x="1713607" y="297024"/>
                </a:lnTo>
                <a:lnTo>
                  <a:pt x="1709588" y="297024"/>
                </a:lnTo>
                <a:cubicBezTo>
                  <a:pt x="1708695" y="297024"/>
                  <a:pt x="1708249" y="296577"/>
                  <a:pt x="1708249" y="295684"/>
                </a:cubicBezTo>
                <a:lnTo>
                  <a:pt x="1708249" y="288317"/>
                </a:lnTo>
                <a:cubicBezTo>
                  <a:pt x="1708249" y="287424"/>
                  <a:pt x="1709142" y="286978"/>
                  <a:pt x="1710928" y="286978"/>
                </a:cubicBezTo>
                <a:lnTo>
                  <a:pt x="1710928" y="284969"/>
                </a:lnTo>
                <a:cubicBezTo>
                  <a:pt x="1709142" y="284969"/>
                  <a:pt x="1708249" y="284522"/>
                  <a:pt x="1708249" y="283629"/>
                </a:cubicBezTo>
                <a:lnTo>
                  <a:pt x="1708249" y="281620"/>
                </a:lnTo>
                <a:cubicBezTo>
                  <a:pt x="1708249" y="280727"/>
                  <a:pt x="1709142" y="280281"/>
                  <a:pt x="1710928" y="280281"/>
                </a:cubicBezTo>
                <a:lnTo>
                  <a:pt x="1710928" y="276262"/>
                </a:lnTo>
                <a:cubicBezTo>
                  <a:pt x="1710928" y="275369"/>
                  <a:pt x="1711821" y="274923"/>
                  <a:pt x="1713607" y="274923"/>
                </a:cubicBezTo>
                <a:lnTo>
                  <a:pt x="1713607" y="267556"/>
                </a:lnTo>
                <a:close/>
                <a:moveTo>
                  <a:pt x="1276722" y="267221"/>
                </a:moveTo>
                <a:lnTo>
                  <a:pt x="1276722" y="269900"/>
                </a:lnTo>
                <a:lnTo>
                  <a:pt x="1280071" y="269900"/>
                </a:lnTo>
                <a:lnTo>
                  <a:pt x="1280071" y="267221"/>
                </a:lnTo>
                <a:close/>
                <a:moveTo>
                  <a:pt x="1083171" y="267221"/>
                </a:moveTo>
                <a:lnTo>
                  <a:pt x="1083171" y="272579"/>
                </a:lnTo>
                <a:lnTo>
                  <a:pt x="1085180" y="272579"/>
                </a:lnTo>
                <a:lnTo>
                  <a:pt x="1085180" y="267221"/>
                </a:lnTo>
                <a:close/>
                <a:moveTo>
                  <a:pt x="2534096" y="264877"/>
                </a:moveTo>
                <a:cubicBezTo>
                  <a:pt x="2532757" y="265547"/>
                  <a:pt x="2531640" y="265881"/>
                  <a:pt x="2530748" y="265881"/>
                </a:cubicBezTo>
                <a:lnTo>
                  <a:pt x="2530748" y="266886"/>
                </a:lnTo>
                <a:lnTo>
                  <a:pt x="2532087" y="266886"/>
                </a:lnTo>
                <a:cubicBezTo>
                  <a:pt x="2532757" y="266886"/>
                  <a:pt x="2533650" y="266216"/>
                  <a:pt x="2534766" y="264877"/>
                </a:cubicBezTo>
                <a:close/>
                <a:moveTo>
                  <a:pt x="713705" y="264542"/>
                </a:moveTo>
                <a:cubicBezTo>
                  <a:pt x="713705" y="266328"/>
                  <a:pt x="713259" y="267221"/>
                  <a:pt x="712366" y="267221"/>
                </a:cubicBezTo>
                <a:lnTo>
                  <a:pt x="709017" y="267221"/>
                </a:lnTo>
                <a:lnTo>
                  <a:pt x="709017" y="277267"/>
                </a:lnTo>
                <a:cubicBezTo>
                  <a:pt x="709017" y="277937"/>
                  <a:pt x="708347" y="278271"/>
                  <a:pt x="707008" y="278271"/>
                </a:cubicBezTo>
                <a:lnTo>
                  <a:pt x="707008" y="285304"/>
                </a:lnTo>
                <a:cubicBezTo>
                  <a:pt x="708347" y="285304"/>
                  <a:pt x="709017" y="285750"/>
                  <a:pt x="709017" y="286643"/>
                </a:cubicBezTo>
                <a:lnTo>
                  <a:pt x="709017" y="288317"/>
                </a:lnTo>
                <a:cubicBezTo>
                  <a:pt x="709017" y="289210"/>
                  <a:pt x="708347" y="289657"/>
                  <a:pt x="707008" y="289657"/>
                </a:cubicBezTo>
                <a:lnTo>
                  <a:pt x="707008" y="292336"/>
                </a:lnTo>
                <a:cubicBezTo>
                  <a:pt x="708347" y="292336"/>
                  <a:pt x="709017" y="292671"/>
                  <a:pt x="709017" y="293340"/>
                </a:cubicBezTo>
                <a:lnTo>
                  <a:pt x="709017" y="312427"/>
                </a:lnTo>
                <a:lnTo>
                  <a:pt x="710357" y="312427"/>
                </a:lnTo>
                <a:lnTo>
                  <a:pt x="710357" y="302382"/>
                </a:lnTo>
                <a:cubicBezTo>
                  <a:pt x="711473" y="300149"/>
                  <a:pt x="712589" y="299033"/>
                  <a:pt x="713705" y="299033"/>
                </a:cubicBezTo>
                <a:lnTo>
                  <a:pt x="713705" y="296019"/>
                </a:lnTo>
                <a:lnTo>
                  <a:pt x="715045" y="294010"/>
                </a:lnTo>
                <a:lnTo>
                  <a:pt x="715045" y="292336"/>
                </a:lnTo>
                <a:cubicBezTo>
                  <a:pt x="712812" y="292336"/>
                  <a:pt x="711696" y="291889"/>
                  <a:pt x="711696" y="290996"/>
                </a:cubicBezTo>
                <a:lnTo>
                  <a:pt x="711696" y="283964"/>
                </a:lnTo>
                <a:cubicBezTo>
                  <a:pt x="711696" y="283071"/>
                  <a:pt x="712366" y="282625"/>
                  <a:pt x="713705" y="282625"/>
                </a:cubicBezTo>
                <a:lnTo>
                  <a:pt x="713705" y="280950"/>
                </a:lnTo>
                <a:cubicBezTo>
                  <a:pt x="712366" y="280950"/>
                  <a:pt x="711696" y="280504"/>
                  <a:pt x="711696" y="279611"/>
                </a:cubicBezTo>
                <a:lnTo>
                  <a:pt x="711696" y="277602"/>
                </a:lnTo>
                <a:cubicBezTo>
                  <a:pt x="711696" y="276932"/>
                  <a:pt x="712366" y="276597"/>
                  <a:pt x="713705" y="276597"/>
                </a:cubicBezTo>
                <a:lnTo>
                  <a:pt x="713705" y="272579"/>
                </a:lnTo>
                <a:lnTo>
                  <a:pt x="715045" y="270904"/>
                </a:lnTo>
                <a:lnTo>
                  <a:pt x="715045" y="264542"/>
                </a:lnTo>
                <a:close/>
                <a:moveTo>
                  <a:pt x="319459" y="264542"/>
                </a:moveTo>
                <a:lnTo>
                  <a:pt x="319459" y="266216"/>
                </a:lnTo>
                <a:lnTo>
                  <a:pt x="320799" y="266216"/>
                </a:lnTo>
                <a:lnTo>
                  <a:pt x="320799" y="264542"/>
                </a:lnTo>
                <a:close/>
                <a:moveTo>
                  <a:pt x="267890" y="264542"/>
                </a:moveTo>
                <a:lnTo>
                  <a:pt x="267890" y="266216"/>
                </a:lnTo>
                <a:lnTo>
                  <a:pt x="271239" y="266216"/>
                </a:lnTo>
                <a:lnTo>
                  <a:pt x="271239" y="264542"/>
                </a:lnTo>
                <a:close/>
                <a:moveTo>
                  <a:pt x="1887066" y="262868"/>
                </a:moveTo>
                <a:lnTo>
                  <a:pt x="1887066" y="267556"/>
                </a:lnTo>
                <a:lnTo>
                  <a:pt x="1889745" y="267556"/>
                </a:lnTo>
                <a:lnTo>
                  <a:pt x="1889745" y="262868"/>
                </a:lnTo>
                <a:close/>
                <a:moveTo>
                  <a:pt x="2545481" y="261193"/>
                </a:moveTo>
                <a:lnTo>
                  <a:pt x="2545481" y="265881"/>
                </a:lnTo>
                <a:lnTo>
                  <a:pt x="2546821" y="265881"/>
                </a:lnTo>
                <a:cubicBezTo>
                  <a:pt x="2546821" y="264319"/>
                  <a:pt x="2547491" y="263537"/>
                  <a:pt x="2548830" y="263537"/>
                </a:cubicBezTo>
                <a:lnTo>
                  <a:pt x="2548830" y="261193"/>
                </a:lnTo>
                <a:close/>
                <a:moveTo>
                  <a:pt x="820192" y="260189"/>
                </a:moveTo>
                <a:lnTo>
                  <a:pt x="820192" y="264542"/>
                </a:lnTo>
                <a:lnTo>
                  <a:pt x="821531" y="264542"/>
                </a:lnTo>
                <a:lnTo>
                  <a:pt x="821531" y="260189"/>
                </a:lnTo>
                <a:close/>
                <a:moveTo>
                  <a:pt x="2448371" y="259519"/>
                </a:moveTo>
                <a:lnTo>
                  <a:pt x="2448371" y="261193"/>
                </a:lnTo>
                <a:lnTo>
                  <a:pt x="2449711" y="261193"/>
                </a:lnTo>
                <a:lnTo>
                  <a:pt x="2449711" y="259519"/>
                </a:lnTo>
                <a:close/>
                <a:moveTo>
                  <a:pt x="2396802" y="259519"/>
                </a:moveTo>
                <a:lnTo>
                  <a:pt x="2396802" y="261193"/>
                </a:lnTo>
                <a:lnTo>
                  <a:pt x="2400151" y="261193"/>
                </a:lnTo>
                <a:lnTo>
                  <a:pt x="2400151" y="259519"/>
                </a:lnTo>
                <a:close/>
                <a:moveTo>
                  <a:pt x="1716286" y="258180"/>
                </a:moveTo>
                <a:cubicBezTo>
                  <a:pt x="1716286" y="259966"/>
                  <a:pt x="1715393" y="260859"/>
                  <a:pt x="1713607" y="260859"/>
                </a:cubicBezTo>
                <a:lnTo>
                  <a:pt x="1713607" y="265547"/>
                </a:lnTo>
                <a:lnTo>
                  <a:pt x="1716286" y="265547"/>
                </a:lnTo>
                <a:cubicBezTo>
                  <a:pt x="1716286" y="263761"/>
                  <a:pt x="1717179" y="262868"/>
                  <a:pt x="1718965" y="262868"/>
                </a:cubicBezTo>
                <a:lnTo>
                  <a:pt x="1718965" y="258180"/>
                </a:lnTo>
                <a:close/>
                <a:moveTo>
                  <a:pt x="2309738" y="257510"/>
                </a:moveTo>
                <a:cubicBezTo>
                  <a:pt x="2309738" y="258849"/>
                  <a:pt x="2308622" y="260077"/>
                  <a:pt x="2306389" y="261193"/>
                </a:cubicBezTo>
                <a:lnTo>
                  <a:pt x="2306389" y="259519"/>
                </a:lnTo>
                <a:lnTo>
                  <a:pt x="2304380" y="259519"/>
                </a:lnTo>
                <a:lnTo>
                  <a:pt x="2304380" y="261193"/>
                </a:lnTo>
                <a:lnTo>
                  <a:pt x="2306389" y="261193"/>
                </a:lnTo>
                <a:lnTo>
                  <a:pt x="2306389" y="266886"/>
                </a:lnTo>
                <a:lnTo>
                  <a:pt x="2307729" y="268895"/>
                </a:lnTo>
                <a:lnTo>
                  <a:pt x="2307729" y="273918"/>
                </a:lnTo>
                <a:cubicBezTo>
                  <a:pt x="2309291" y="273918"/>
                  <a:pt x="2310407" y="275258"/>
                  <a:pt x="2311077" y="277937"/>
                </a:cubicBezTo>
                <a:lnTo>
                  <a:pt x="2313086" y="277937"/>
                </a:lnTo>
                <a:cubicBezTo>
                  <a:pt x="2313086" y="276820"/>
                  <a:pt x="2313979" y="276262"/>
                  <a:pt x="2315765" y="276262"/>
                </a:cubicBezTo>
                <a:lnTo>
                  <a:pt x="2315765" y="270570"/>
                </a:lnTo>
                <a:lnTo>
                  <a:pt x="2314426" y="268895"/>
                </a:lnTo>
                <a:lnTo>
                  <a:pt x="2314426" y="260189"/>
                </a:lnTo>
                <a:cubicBezTo>
                  <a:pt x="2313533" y="259296"/>
                  <a:pt x="2313086" y="258403"/>
                  <a:pt x="2313086" y="257510"/>
                </a:cubicBezTo>
                <a:close/>
                <a:moveTo>
                  <a:pt x="717054" y="255836"/>
                </a:moveTo>
                <a:cubicBezTo>
                  <a:pt x="717054" y="257398"/>
                  <a:pt x="716384" y="258180"/>
                  <a:pt x="715045" y="258180"/>
                </a:cubicBezTo>
                <a:lnTo>
                  <a:pt x="715045" y="262533"/>
                </a:lnTo>
                <a:lnTo>
                  <a:pt x="717054" y="262533"/>
                </a:lnTo>
                <a:cubicBezTo>
                  <a:pt x="717054" y="261640"/>
                  <a:pt x="717500" y="260635"/>
                  <a:pt x="718393" y="259519"/>
                </a:cubicBezTo>
                <a:lnTo>
                  <a:pt x="718393" y="255836"/>
                </a:lnTo>
                <a:close/>
                <a:moveTo>
                  <a:pt x="241771" y="255501"/>
                </a:moveTo>
                <a:lnTo>
                  <a:pt x="241771" y="257845"/>
                </a:lnTo>
                <a:cubicBezTo>
                  <a:pt x="243111" y="257845"/>
                  <a:pt x="243780" y="258515"/>
                  <a:pt x="243780" y="259854"/>
                </a:cubicBezTo>
                <a:lnTo>
                  <a:pt x="245120" y="259854"/>
                </a:lnTo>
                <a:lnTo>
                  <a:pt x="245120" y="255501"/>
                </a:lnTo>
                <a:close/>
                <a:moveTo>
                  <a:pt x="1278731" y="255166"/>
                </a:moveTo>
                <a:lnTo>
                  <a:pt x="1278731" y="259854"/>
                </a:lnTo>
                <a:lnTo>
                  <a:pt x="1280071" y="259854"/>
                </a:lnTo>
                <a:lnTo>
                  <a:pt x="1280071" y="255166"/>
                </a:lnTo>
                <a:close/>
                <a:moveTo>
                  <a:pt x="265881" y="253826"/>
                </a:moveTo>
                <a:lnTo>
                  <a:pt x="265881" y="257845"/>
                </a:lnTo>
                <a:lnTo>
                  <a:pt x="267890" y="257845"/>
                </a:lnTo>
                <a:cubicBezTo>
                  <a:pt x="267890" y="256952"/>
                  <a:pt x="268337" y="256059"/>
                  <a:pt x="269230" y="255166"/>
                </a:cubicBezTo>
                <a:lnTo>
                  <a:pt x="269230" y="253826"/>
                </a:lnTo>
                <a:close/>
                <a:moveTo>
                  <a:pt x="1881708" y="253492"/>
                </a:moveTo>
                <a:lnTo>
                  <a:pt x="1881708" y="258180"/>
                </a:lnTo>
                <a:lnTo>
                  <a:pt x="1884387" y="258180"/>
                </a:lnTo>
                <a:lnTo>
                  <a:pt x="1884387" y="253492"/>
                </a:lnTo>
                <a:close/>
                <a:moveTo>
                  <a:pt x="797421" y="253157"/>
                </a:moveTo>
                <a:lnTo>
                  <a:pt x="797421" y="257175"/>
                </a:lnTo>
                <a:lnTo>
                  <a:pt x="796082" y="258849"/>
                </a:lnTo>
                <a:lnTo>
                  <a:pt x="796082" y="260189"/>
                </a:lnTo>
                <a:lnTo>
                  <a:pt x="799430" y="260189"/>
                </a:lnTo>
                <a:lnTo>
                  <a:pt x="799430" y="253157"/>
                </a:lnTo>
                <a:close/>
                <a:moveTo>
                  <a:pt x="816843" y="251482"/>
                </a:moveTo>
                <a:lnTo>
                  <a:pt x="816843" y="255836"/>
                </a:lnTo>
                <a:lnTo>
                  <a:pt x="818182" y="255836"/>
                </a:lnTo>
                <a:lnTo>
                  <a:pt x="818182" y="251482"/>
                </a:lnTo>
                <a:close/>
                <a:moveTo>
                  <a:pt x="257845" y="251482"/>
                </a:moveTo>
                <a:lnTo>
                  <a:pt x="257845" y="253826"/>
                </a:lnTo>
                <a:lnTo>
                  <a:pt x="259854" y="253826"/>
                </a:lnTo>
                <a:lnTo>
                  <a:pt x="259854" y="251482"/>
                </a:lnTo>
                <a:close/>
                <a:moveTo>
                  <a:pt x="2370683" y="251148"/>
                </a:moveTo>
                <a:lnTo>
                  <a:pt x="2370683" y="253492"/>
                </a:lnTo>
                <a:cubicBezTo>
                  <a:pt x="2372022" y="253492"/>
                  <a:pt x="2372692" y="254050"/>
                  <a:pt x="2372692" y="255166"/>
                </a:cubicBezTo>
                <a:lnTo>
                  <a:pt x="2374031" y="255166"/>
                </a:lnTo>
                <a:lnTo>
                  <a:pt x="2374031" y="251148"/>
                </a:lnTo>
                <a:close/>
                <a:moveTo>
                  <a:pt x="2207939" y="251148"/>
                </a:moveTo>
                <a:lnTo>
                  <a:pt x="2207939" y="253826"/>
                </a:lnTo>
                <a:cubicBezTo>
                  <a:pt x="2207939" y="254719"/>
                  <a:pt x="2207270" y="255166"/>
                  <a:pt x="2205930" y="255166"/>
                </a:cubicBezTo>
                <a:lnTo>
                  <a:pt x="2205930" y="260189"/>
                </a:lnTo>
                <a:lnTo>
                  <a:pt x="2204591" y="261863"/>
                </a:lnTo>
                <a:lnTo>
                  <a:pt x="2204591" y="263537"/>
                </a:lnTo>
                <a:cubicBezTo>
                  <a:pt x="2207046" y="263537"/>
                  <a:pt x="2208609" y="264654"/>
                  <a:pt x="2209279" y="266886"/>
                </a:cubicBezTo>
                <a:cubicBezTo>
                  <a:pt x="2208386" y="267109"/>
                  <a:pt x="2207939" y="267556"/>
                  <a:pt x="2207939" y="268226"/>
                </a:cubicBezTo>
                <a:lnTo>
                  <a:pt x="2207939" y="269900"/>
                </a:lnTo>
                <a:lnTo>
                  <a:pt x="2211288" y="269900"/>
                </a:lnTo>
                <a:lnTo>
                  <a:pt x="2211288" y="259519"/>
                </a:lnTo>
                <a:cubicBezTo>
                  <a:pt x="2209948" y="259519"/>
                  <a:pt x="2209279" y="259184"/>
                  <a:pt x="2209279" y="258515"/>
                </a:cubicBezTo>
                <a:lnTo>
                  <a:pt x="2209279" y="251148"/>
                </a:lnTo>
                <a:close/>
                <a:moveTo>
                  <a:pt x="2199903" y="251148"/>
                </a:moveTo>
                <a:lnTo>
                  <a:pt x="2199903" y="253492"/>
                </a:lnTo>
                <a:lnTo>
                  <a:pt x="2201242" y="253492"/>
                </a:lnTo>
                <a:lnTo>
                  <a:pt x="2201242" y="251148"/>
                </a:lnTo>
                <a:close/>
                <a:moveTo>
                  <a:pt x="1175593" y="250478"/>
                </a:moveTo>
                <a:cubicBezTo>
                  <a:pt x="1175593" y="252264"/>
                  <a:pt x="1174924" y="253157"/>
                  <a:pt x="1173584" y="253157"/>
                </a:cubicBezTo>
                <a:lnTo>
                  <a:pt x="1173584" y="257845"/>
                </a:lnTo>
                <a:lnTo>
                  <a:pt x="1175593" y="257845"/>
                </a:lnTo>
                <a:cubicBezTo>
                  <a:pt x="1175593" y="256729"/>
                  <a:pt x="1176040" y="255612"/>
                  <a:pt x="1176933" y="254496"/>
                </a:cubicBezTo>
                <a:lnTo>
                  <a:pt x="1176933" y="250478"/>
                </a:lnTo>
                <a:close/>
                <a:moveTo>
                  <a:pt x="2546821" y="249473"/>
                </a:moveTo>
                <a:cubicBezTo>
                  <a:pt x="2546821" y="250143"/>
                  <a:pt x="2546374" y="250924"/>
                  <a:pt x="2545481" y="251817"/>
                </a:cubicBezTo>
                <a:lnTo>
                  <a:pt x="2545481" y="259519"/>
                </a:lnTo>
                <a:lnTo>
                  <a:pt x="2548830" y="259519"/>
                </a:lnTo>
                <a:lnTo>
                  <a:pt x="2548830" y="256170"/>
                </a:lnTo>
                <a:lnTo>
                  <a:pt x="2550170" y="254496"/>
                </a:lnTo>
                <a:lnTo>
                  <a:pt x="2550170" y="249473"/>
                </a:lnTo>
                <a:close/>
                <a:moveTo>
                  <a:pt x="2394793" y="249473"/>
                </a:moveTo>
                <a:lnTo>
                  <a:pt x="2394793" y="253492"/>
                </a:lnTo>
                <a:lnTo>
                  <a:pt x="2396802" y="253492"/>
                </a:lnTo>
                <a:cubicBezTo>
                  <a:pt x="2396802" y="252375"/>
                  <a:pt x="2397249" y="251371"/>
                  <a:pt x="2398142" y="250478"/>
                </a:cubicBezTo>
                <a:lnTo>
                  <a:pt x="2398142" y="249473"/>
                </a:lnTo>
                <a:close/>
                <a:moveTo>
                  <a:pt x="265881" y="249138"/>
                </a:moveTo>
                <a:lnTo>
                  <a:pt x="265881" y="251482"/>
                </a:lnTo>
                <a:lnTo>
                  <a:pt x="269230" y="251482"/>
                </a:lnTo>
                <a:lnTo>
                  <a:pt x="269230" y="249138"/>
                </a:lnTo>
                <a:close/>
                <a:moveTo>
                  <a:pt x="1255960" y="247799"/>
                </a:moveTo>
                <a:lnTo>
                  <a:pt x="1255960" y="251817"/>
                </a:lnTo>
                <a:lnTo>
                  <a:pt x="1254621" y="253826"/>
                </a:lnTo>
                <a:lnTo>
                  <a:pt x="1254621" y="255166"/>
                </a:lnTo>
                <a:lnTo>
                  <a:pt x="1257970" y="255166"/>
                </a:lnTo>
                <a:lnTo>
                  <a:pt x="1257970" y="247799"/>
                </a:lnTo>
                <a:close/>
                <a:moveTo>
                  <a:pt x="2386756" y="247129"/>
                </a:moveTo>
                <a:lnTo>
                  <a:pt x="2386756" y="249473"/>
                </a:lnTo>
                <a:lnTo>
                  <a:pt x="2388765" y="249473"/>
                </a:lnTo>
                <a:lnTo>
                  <a:pt x="2388765" y="247129"/>
                </a:lnTo>
                <a:close/>
                <a:moveTo>
                  <a:pt x="796082" y="246459"/>
                </a:moveTo>
                <a:cubicBezTo>
                  <a:pt x="796082" y="248022"/>
                  <a:pt x="795412" y="248803"/>
                  <a:pt x="794072" y="248803"/>
                </a:cubicBezTo>
                <a:lnTo>
                  <a:pt x="794072" y="253157"/>
                </a:lnTo>
                <a:lnTo>
                  <a:pt x="796082" y="253157"/>
                </a:lnTo>
                <a:cubicBezTo>
                  <a:pt x="796751" y="250255"/>
                  <a:pt x="797867" y="248803"/>
                  <a:pt x="799430" y="248803"/>
                </a:cubicBezTo>
                <a:lnTo>
                  <a:pt x="799430" y="246459"/>
                </a:lnTo>
                <a:close/>
                <a:moveTo>
                  <a:pt x="1275382" y="245790"/>
                </a:moveTo>
                <a:lnTo>
                  <a:pt x="1275382" y="250478"/>
                </a:lnTo>
                <a:lnTo>
                  <a:pt x="1276722" y="250478"/>
                </a:lnTo>
                <a:lnTo>
                  <a:pt x="1276722" y="245790"/>
                </a:lnTo>
                <a:close/>
                <a:moveTo>
                  <a:pt x="2394793" y="244785"/>
                </a:moveTo>
                <a:lnTo>
                  <a:pt x="2394793" y="247129"/>
                </a:lnTo>
                <a:lnTo>
                  <a:pt x="2398142" y="247129"/>
                </a:lnTo>
                <a:lnTo>
                  <a:pt x="2398142" y="244785"/>
                </a:lnTo>
                <a:close/>
                <a:moveTo>
                  <a:pt x="2201242" y="244785"/>
                </a:moveTo>
                <a:lnTo>
                  <a:pt x="2201242" y="249473"/>
                </a:lnTo>
                <a:lnTo>
                  <a:pt x="2203251" y="249473"/>
                </a:lnTo>
                <a:lnTo>
                  <a:pt x="2203251" y="244785"/>
                </a:lnTo>
                <a:close/>
                <a:moveTo>
                  <a:pt x="1876350" y="243446"/>
                </a:moveTo>
                <a:lnTo>
                  <a:pt x="1876350" y="246125"/>
                </a:lnTo>
                <a:lnTo>
                  <a:pt x="1879029" y="246125"/>
                </a:lnTo>
                <a:lnTo>
                  <a:pt x="1879029" y="243446"/>
                </a:lnTo>
                <a:close/>
                <a:moveTo>
                  <a:pt x="799430" y="242106"/>
                </a:moveTo>
                <a:lnTo>
                  <a:pt x="799430" y="244450"/>
                </a:lnTo>
                <a:lnTo>
                  <a:pt x="800770" y="244450"/>
                </a:lnTo>
                <a:lnTo>
                  <a:pt x="800770" y="242106"/>
                </a:lnTo>
                <a:close/>
                <a:moveTo>
                  <a:pt x="1884387" y="241436"/>
                </a:moveTo>
                <a:lnTo>
                  <a:pt x="1884387" y="246794"/>
                </a:lnTo>
                <a:cubicBezTo>
                  <a:pt x="1884387" y="247687"/>
                  <a:pt x="1883494" y="248134"/>
                  <a:pt x="1881708" y="248134"/>
                </a:cubicBezTo>
                <a:lnTo>
                  <a:pt x="1881708" y="250813"/>
                </a:lnTo>
                <a:lnTo>
                  <a:pt x="1887066" y="250813"/>
                </a:lnTo>
                <a:cubicBezTo>
                  <a:pt x="1887066" y="249027"/>
                  <a:pt x="1887959" y="248134"/>
                  <a:pt x="1889745" y="248134"/>
                </a:cubicBezTo>
                <a:lnTo>
                  <a:pt x="1889745" y="246125"/>
                </a:lnTo>
                <a:cubicBezTo>
                  <a:pt x="1887959" y="246125"/>
                  <a:pt x="1887066" y="245678"/>
                  <a:pt x="1887066" y="244785"/>
                </a:cubicBezTo>
                <a:lnTo>
                  <a:pt x="1887066" y="241436"/>
                </a:lnTo>
                <a:close/>
                <a:moveTo>
                  <a:pt x="1254621" y="240432"/>
                </a:moveTo>
                <a:cubicBezTo>
                  <a:pt x="1254621" y="242218"/>
                  <a:pt x="1253951" y="243111"/>
                  <a:pt x="1252612" y="243111"/>
                </a:cubicBezTo>
                <a:lnTo>
                  <a:pt x="1252612" y="247799"/>
                </a:lnTo>
                <a:lnTo>
                  <a:pt x="1254621" y="247799"/>
                </a:lnTo>
                <a:cubicBezTo>
                  <a:pt x="1255291" y="244673"/>
                  <a:pt x="1256407" y="243111"/>
                  <a:pt x="1257970" y="243111"/>
                </a:cubicBezTo>
                <a:lnTo>
                  <a:pt x="1257970" y="240432"/>
                </a:lnTo>
                <a:close/>
                <a:moveTo>
                  <a:pt x="2290316" y="238758"/>
                </a:moveTo>
                <a:cubicBezTo>
                  <a:pt x="2290316" y="240097"/>
                  <a:pt x="2289869" y="240767"/>
                  <a:pt x="2288976" y="240767"/>
                </a:cubicBezTo>
                <a:lnTo>
                  <a:pt x="2285628" y="240767"/>
                </a:lnTo>
                <a:lnTo>
                  <a:pt x="2285628" y="250143"/>
                </a:lnTo>
                <a:cubicBezTo>
                  <a:pt x="2285628" y="250813"/>
                  <a:pt x="2284958" y="251148"/>
                  <a:pt x="2283618" y="251148"/>
                </a:cubicBezTo>
                <a:lnTo>
                  <a:pt x="2283618" y="257510"/>
                </a:lnTo>
                <a:cubicBezTo>
                  <a:pt x="2284958" y="257510"/>
                  <a:pt x="2285628" y="257845"/>
                  <a:pt x="2285628" y="258515"/>
                </a:cubicBezTo>
                <a:lnTo>
                  <a:pt x="2285628" y="260189"/>
                </a:lnTo>
                <a:cubicBezTo>
                  <a:pt x="2285628" y="260859"/>
                  <a:pt x="2284958" y="261193"/>
                  <a:pt x="2283618" y="261193"/>
                </a:cubicBezTo>
                <a:lnTo>
                  <a:pt x="2283618" y="263537"/>
                </a:lnTo>
                <a:cubicBezTo>
                  <a:pt x="2284958" y="263537"/>
                  <a:pt x="2285628" y="263984"/>
                  <a:pt x="2285628" y="264877"/>
                </a:cubicBezTo>
                <a:lnTo>
                  <a:pt x="2285628" y="281955"/>
                </a:lnTo>
                <a:lnTo>
                  <a:pt x="2286967" y="281955"/>
                </a:lnTo>
                <a:lnTo>
                  <a:pt x="2286967" y="272579"/>
                </a:lnTo>
                <a:cubicBezTo>
                  <a:pt x="2288083" y="270793"/>
                  <a:pt x="2289199" y="269900"/>
                  <a:pt x="2290316" y="269900"/>
                </a:cubicBezTo>
                <a:lnTo>
                  <a:pt x="2290316" y="266886"/>
                </a:lnTo>
                <a:lnTo>
                  <a:pt x="2291655" y="265212"/>
                </a:lnTo>
                <a:lnTo>
                  <a:pt x="2291655" y="263537"/>
                </a:lnTo>
                <a:cubicBezTo>
                  <a:pt x="2289423" y="263537"/>
                  <a:pt x="2288306" y="263203"/>
                  <a:pt x="2288306" y="262533"/>
                </a:cubicBezTo>
                <a:lnTo>
                  <a:pt x="2288306" y="256170"/>
                </a:lnTo>
                <a:cubicBezTo>
                  <a:pt x="2288306" y="255501"/>
                  <a:pt x="2288976" y="255166"/>
                  <a:pt x="2290316" y="255166"/>
                </a:cubicBezTo>
                <a:lnTo>
                  <a:pt x="2290316" y="253492"/>
                </a:lnTo>
                <a:cubicBezTo>
                  <a:pt x="2288976" y="253492"/>
                  <a:pt x="2288306" y="253045"/>
                  <a:pt x="2288306" y="252152"/>
                </a:cubicBezTo>
                <a:lnTo>
                  <a:pt x="2288306" y="250478"/>
                </a:lnTo>
                <a:cubicBezTo>
                  <a:pt x="2288306" y="249808"/>
                  <a:pt x="2288976" y="249473"/>
                  <a:pt x="2290316" y="249473"/>
                </a:cubicBezTo>
                <a:lnTo>
                  <a:pt x="2290316" y="246125"/>
                </a:lnTo>
                <a:lnTo>
                  <a:pt x="2291655" y="244450"/>
                </a:lnTo>
                <a:lnTo>
                  <a:pt x="2291655" y="238758"/>
                </a:lnTo>
                <a:close/>
                <a:moveTo>
                  <a:pt x="267890" y="238758"/>
                </a:moveTo>
                <a:lnTo>
                  <a:pt x="267890" y="242776"/>
                </a:lnTo>
                <a:lnTo>
                  <a:pt x="269230" y="242776"/>
                </a:lnTo>
                <a:lnTo>
                  <a:pt x="269230" y="238758"/>
                </a:lnTo>
                <a:close/>
                <a:moveTo>
                  <a:pt x="1272034" y="235744"/>
                </a:moveTo>
                <a:lnTo>
                  <a:pt x="1272034" y="238423"/>
                </a:lnTo>
                <a:lnTo>
                  <a:pt x="1274043" y="238423"/>
                </a:lnTo>
                <a:lnTo>
                  <a:pt x="1274043" y="235744"/>
                </a:lnTo>
                <a:close/>
                <a:moveTo>
                  <a:pt x="1257970" y="235744"/>
                </a:moveTo>
                <a:lnTo>
                  <a:pt x="1257970" y="238423"/>
                </a:lnTo>
                <a:lnTo>
                  <a:pt x="1259309" y="238423"/>
                </a:lnTo>
                <a:lnTo>
                  <a:pt x="1259309" y="235744"/>
                </a:lnTo>
                <a:close/>
                <a:moveTo>
                  <a:pt x="2396802" y="234739"/>
                </a:moveTo>
                <a:lnTo>
                  <a:pt x="2396802" y="238758"/>
                </a:lnTo>
                <a:lnTo>
                  <a:pt x="2398142" y="238758"/>
                </a:lnTo>
                <a:lnTo>
                  <a:pt x="2398142" y="234739"/>
                </a:lnTo>
                <a:close/>
                <a:moveTo>
                  <a:pt x="1881708" y="234069"/>
                </a:moveTo>
                <a:lnTo>
                  <a:pt x="1881708" y="238758"/>
                </a:lnTo>
                <a:lnTo>
                  <a:pt x="1887066" y="238758"/>
                </a:lnTo>
                <a:lnTo>
                  <a:pt x="1887066" y="234069"/>
                </a:lnTo>
                <a:close/>
                <a:moveTo>
                  <a:pt x="1276722" y="233735"/>
                </a:moveTo>
                <a:lnTo>
                  <a:pt x="1276722" y="239092"/>
                </a:lnTo>
                <a:lnTo>
                  <a:pt x="1275382" y="241102"/>
                </a:lnTo>
                <a:lnTo>
                  <a:pt x="1275382" y="243111"/>
                </a:lnTo>
                <a:lnTo>
                  <a:pt x="1278731" y="243111"/>
                </a:lnTo>
                <a:cubicBezTo>
                  <a:pt x="1278731" y="241995"/>
                  <a:pt x="1279178" y="240878"/>
                  <a:pt x="1280071" y="239762"/>
                </a:cubicBezTo>
                <a:lnTo>
                  <a:pt x="1280071" y="239092"/>
                </a:lnTo>
                <a:lnTo>
                  <a:pt x="1278731" y="237083"/>
                </a:lnTo>
                <a:lnTo>
                  <a:pt x="1278731" y="233735"/>
                </a:lnTo>
                <a:close/>
                <a:moveTo>
                  <a:pt x="245120" y="232395"/>
                </a:moveTo>
                <a:lnTo>
                  <a:pt x="245120" y="235744"/>
                </a:lnTo>
                <a:lnTo>
                  <a:pt x="243780" y="237753"/>
                </a:lnTo>
                <a:lnTo>
                  <a:pt x="243780" y="238758"/>
                </a:lnTo>
                <a:lnTo>
                  <a:pt x="247129" y="238758"/>
                </a:lnTo>
                <a:lnTo>
                  <a:pt x="247129" y="232395"/>
                </a:lnTo>
                <a:close/>
                <a:moveTo>
                  <a:pt x="2578298" y="231725"/>
                </a:moveTo>
                <a:lnTo>
                  <a:pt x="2572940" y="237083"/>
                </a:lnTo>
                <a:cubicBezTo>
                  <a:pt x="2573164" y="237753"/>
                  <a:pt x="2573610" y="238088"/>
                  <a:pt x="2574280" y="238088"/>
                </a:cubicBezTo>
                <a:cubicBezTo>
                  <a:pt x="2574280" y="237418"/>
                  <a:pt x="2576066" y="235521"/>
                  <a:pt x="2579638" y="232395"/>
                </a:cubicBezTo>
                <a:close/>
                <a:moveTo>
                  <a:pt x="2293664" y="230721"/>
                </a:moveTo>
                <a:cubicBezTo>
                  <a:pt x="2293664" y="232284"/>
                  <a:pt x="2292995" y="233065"/>
                  <a:pt x="2291655" y="233065"/>
                </a:cubicBezTo>
                <a:lnTo>
                  <a:pt x="2291655" y="237083"/>
                </a:lnTo>
                <a:lnTo>
                  <a:pt x="2293664" y="237083"/>
                </a:lnTo>
                <a:cubicBezTo>
                  <a:pt x="2293664" y="235967"/>
                  <a:pt x="2294111" y="234962"/>
                  <a:pt x="2295004" y="234069"/>
                </a:cubicBezTo>
                <a:lnTo>
                  <a:pt x="2295004" y="230721"/>
                </a:lnTo>
                <a:close/>
                <a:moveTo>
                  <a:pt x="264542" y="230721"/>
                </a:moveTo>
                <a:lnTo>
                  <a:pt x="264542" y="234739"/>
                </a:lnTo>
                <a:lnTo>
                  <a:pt x="265881" y="234739"/>
                </a:lnTo>
                <a:lnTo>
                  <a:pt x="265881" y="230721"/>
                </a:lnTo>
                <a:close/>
                <a:moveTo>
                  <a:pt x="2393454" y="226703"/>
                </a:moveTo>
                <a:lnTo>
                  <a:pt x="2393454" y="230721"/>
                </a:lnTo>
                <a:lnTo>
                  <a:pt x="2394793" y="230721"/>
                </a:lnTo>
                <a:lnTo>
                  <a:pt x="2394793" y="226703"/>
                </a:lnTo>
                <a:close/>
                <a:moveTo>
                  <a:pt x="1275382" y="226368"/>
                </a:moveTo>
                <a:lnTo>
                  <a:pt x="1275382" y="231056"/>
                </a:lnTo>
                <a:lnTo>
                  <a:pt x="1278731" y="231056"/>
                </a:lnTo>
                <a:lnTo>
                  <a:pt x="1278731" y="226368"/>
                </a:lnTo>
                <a:close/>
                <a:moveTo>
                  <a:pt x="243780" y="226033"/>
                </a:moveTo>
                <a:cubicBezTo>
                  <a:pt x="243780" y="227595"/>
                  <a:pt x="243111" y="228377"/>
                  <a:pt x="241771" y="228377"/>
                </a:cubicBezTo>
                <a:lnTo>
                  <a:pt x="241771" y="232395"/>
                </a:lnTo>
                <a:lnTo>
                  <a:pt x="243780" y="232395"/>
                </a:lnTo>
                <a:cubicBezTo>
                  <a:pt x="244450" y="229716"/>
                  <a:pt x="245566" y="228377"/>
                  <a:pt x="247129" y="228377"/>
                </a:cubicBezTo>
                <a:lnTo>
                  <a:pt x="247129" y="226033"/>
                </a:lnTo>
                <a:close/>
                <a:moveTo>
                  <a:pt x="1601093" y="224024"/>
                </a:moveTo>
                <a:lnTo>
                  <a:pt x="1601093" y="226703"/>
                </a:lnTo>
                <a:lnTo>
                  <a:pt x="1603772" y="226703"/>
                </a:lnTo>
                <a:lnTo>
                  <a:pt x="1603772" y="224024"/>
                </a:lnTo>
                <a:close/>
                <a:moveTo>
                  <a:pt x="647402" y="223689"/>
                </a:moveTo>
                <a:lnTo>
                  <a:pt x="647402" y="226368"/>
                </a:lnTo>
                <a:lnTo>
                  <a:pt x="648742" y="226368"/>
                </a:lnTo>
                <a:lnTo>
                  <a:pt x="648742" y="223689"/>
                </a:lnTo>
                <a:close/>
                <a:moveTo>
                  <a:pt x="2001589" y="222014"/>
                </a:moveTo>
                <a:lnTo>
                  <a:pt x="2001589" y="226703"/>
                </a:lnTo>
                <a:lnTo>
                  <a:pt x="2009626" y="226703"/>
                </a:lnTo>
                <a:lnTo>
                  <a:pt x="2009626" y="224024"/>
                </a:lnTo>
                <a:lnTo>
                  <a:pt x="2005607" y="224024"/>
                </a:lnTo>
                <a:cubicBezTo>
                  <a:pt x="2004715" y="224024"/>
                  <a:pt x="2004268" y="223354"/>
                  <a:pt x="2004268" y="222014"/>
                </a:cubicBezTo>
                <a:close/>
                <a:moveTo>
                  <a:pt x="1548184" y="222014"/>
                </a:moveTo>
                <a:lnTo>
                  <a:pt x="1548184" y="229381"/>
                </a:lnTo>
                <a:lnTo>
                  <a:pt x="1550863" y="229381"/>
                </a:lnTo>
                <a:cubicBezTo>
                  <a:pt x="1550863" y="227595"/>
                  <a:pt x="1551756" y="226703"/>
                  <a:pt x="1553542" y="226703"/>
                </a:cubicBezTo>
                <a:lnTo>
                  <a:pt x="1553542" y="222014"/>
                </a:lnTo>
                <a:close/>
                <a:moveTo>
                  <a:pt x="889843" y="222014"/>
                </a:moveTo>
                <a:lnTo>
                  <a:pt x="889843" y="226368"/>
                </a:lnTo>
                <a:lnTo>
                  <a:pt x="894531" y="226368"/>
                </a:lnTo>
                <a:lnTo>
                  <a:pt x="894531" y="223689"/>
                </a:lnTo>
                <a:cubicBezTo>
                  <a:pt x="892299" y="223689"/>
                  <a:pt x="891183" y="223131"/>
                  <a:pt x="891183" y="222014"/>
                </a:cubicBezTo>
                <a:close/>
                <a:moveTo>
                  <a:pt x="615255" y="222014"/>
                </a:moveTo>
                <a:lnTo>
                  <a:pt x="615255" y="228712"/>
                </a:lnTo>
                <a:lnTo>
                  <a:pt x="616595" y="228712"/>
                </a:lnTo>
                <a:cubicBezTo>
                  <a:pt x="616595" y="227149"/>
                  <a:pt x="617265" y="226368"/>
                  <a:pt x="618604" y="226368"/>
                </a:cubicBezTo>
                <a:lnTo>
                  <a:pt x="618604" y="222014"/>
                </a:lnTo>
                <a:close/>
                <a:moveTo>
                  <a:pt x="261193" y="222014"/>
                </a:moveTo>
                <a:lnTo>
                  <a:pt x="261193" y="224358"/>
                </a:lnTo>
                <a:lnTo>
                  <a:pt x="263202" y="224358"/>
                </a:lnTo>
                <a:lnTo>
                  <a:pt x="263202" y="222014"/>
                </a:lnTo>
                <a:close/>
                <a:moveTo>
                  <a:pt x="247129" y="222014"/>
                </a:moveTo>
                <a:lnTo>
                  <a:pt x="247129" y="224358"/>
                </a:lnTo>
                <a:lnTo>
                  <a:pt x="248468" y="224358"/>
                </a:lnTo>
                <a:lnTo>
                  <a:pt x="248468" y="222014"/>
                </a:lnTo>
                <a:close/>
                <a:moveTo>
                  <a:pt x="265881" y="220340"/>
                </a:moveTo>
                <a:lnTo>
                  <a:pt x="265881" y="224693"/>
                </a:lnTo>
                <a:lnTo>
                  <a:pt x="264542" y="226703"/>
                </a:lnTo>
                <a:lnTo>
                  <a:pt x="264542" y="228377"/>
                </a:lnTo>
                <a:lnTo>
                  <a:pt x="267890" y="228377"/>
                </a:lnTo>
                <a:cubicBezTo>
                  <a:pt x="267890" y="227484"/>
                  <a:pt x="268337" y="226479"/>
                  <a:pt x="269230" y="225363"/>
                </a:cubicBezTo>
                <a:lnTo>
                  <a:pt x="269230" y="224693"/>
                </a:lnTo>
                <a:lnTo>
                  <a:pt x="267890" y="223019"/>
                </a:lnTo>
                <a:lnTo>
                  <a:pt x="267890" y="220340"/>
                </a:lnTo>
                <a:close/>
                <a:moveTo>
                  <a:pt x="1251272" y="219001"/>
                </a:moveTo>
                <a:lnTo>
                  <a:pt x="1251272" y="223689"/>
                </a:lnTo>
                <a:lnTo>
                  <a:pt x="1252612" y="223689"/>
                </a:lnTo>
                <a:lnTo>
                  <a:pt x="1252612" y="219001"/>
                </a:lnTo>
                <a:close/>
                <a:moveTo>
                  <a:pt x="876449" y="216991"/>
                </a:moveTo>
                <a:lnTo>
                  <a:pt x="876449" y="219335"/>
                </a:lnTo>
                <a:lnTo>
                  <a:pt x="878458" y="219335"/>
                </a:lnTo>
                <a:lnTo>
                  <a:pt x="878458" y="216991"/>
                </a:lnTo>
                <a:close/>
                <a:moveTo>
                  <a:pt x="1980158" y="216657"/>
                </a:moveTo>
                <a:lnTo>
                  <a:pt x="1980158" y="219335"/>
                </a:lnTo>
                <a:lnTo>
                  <a:pt x="1982837" y="219335"/>
                </a:lnTo>
                <a:lnTo>
                  <a:pt x="1982837" y="216657"/>
                </a:lnTo>
                <a:close/>
                <a:moveTo>
                  <a:pt x="1105942" y="216322"/>
                </a:moveTo>
                <a:lnTo>
                  <a:pt x="1105942" y="219001"/>
                </a:lnTo>
                <a:lnTo>
                  <a:pt x="1107281" y="219001"/>
                </a:lnTo>
                <a:lnTo>
                  <a:pt x="1107281" y="216322"/>
                </a:lnTo>
                <a:close/>
                <a:moveTo>
                  <a:pt x="1254621" y="214313"/>
                </a:moveTo>
                <a:lnTo>
                  <a:pt x="1254621" y="219001"/>
                </a:lnTo>
                <a:lnTo>
                  <a:pt x="1255960" y="219001"/>
                </a:lnTo>
                <a:cubicBezTo>
                  <a:pt x="1255960" y="217215"/>
                  <a:pt x="1256630" y="216322"/>
                  <a:pt x="1257970" y="216322"/>
                </a:cubicBezTo>
                <a:lnTo>
                  <a:pt x="1257970" y="214313"/>
                </a:lnTo>
                <a:close/>
                <a:moveTo>
                  <a:pt x="1073795" y="214313"/>
                </a:moveTo>
                <a:lnTo>
                  <a:pt x="1073795" y="221680"/>
                </a:lnTo>
                <a:lnTo>
                  <a:pt x="1075134" y="221680"/>
                </a:lnTo>
                <a:cubicBezTo>
                  <a:pt x="1075134" y="219894"/>
                  <a:pt x="1075804" y="219001"/>
                  <a:pt x="1077143" y="219001"/>
                </a:cubicBezTo>
                <a:lnTo>
                  <a:pt x="1077143" y="214313"/>
                </a:lnTo>
                <a:close/>
                <a:moveTo>
                  <a:pt x="264542" y="213643"/>
                </a:moveTo>
                <a:lnTo>
                  <a:pt x="264542" y="217996"/>
                </a:lnTo>
                <a:lnTo>
                  <a:pt x="267890" y="217996"/>
                </a:lnTo>
                <a:lnTo>
                  <a:pt x="267890" y="213643"/>
                </a:lnTo>
                <a:close/>
                <a:moveTo>
                  <a:pt x="2545481" y="210294"/>
                </a:moveTo>
                <a:lnTo>
                  <a:pt x="2545481" y="212973"/>
                </a:lnTo>
                <a:cubicBezTo>
                  <a:pt x="2545481" y="213866"/>
                  <a:pt x="2544812" y="214313"/>
                  <a:pt x="2543472" y="214313"/>
                </a:cubicBezTo>
                <a:lnTo>
                  <a:pt x="2543472" y="216322"/>
                </a:lnTo>
                <a:cubicBezTo>
                  <a:pt x="2544812" y="216322"/>
                  <a:pt x="2545481" y="216768"/>
                  <a:pt x="2545481" y="217661"/>
                </a:cubicBezTo>
                <a:cubicBezTo>
                  <a:pt x="2544589" y="218108"/>
                  <a:pt x="2543919" y="218331"/>
                  <a:pt x="2543472" y="218331"/>
                </a:cubicBezTo>
                <a:lnTo>
                  <a:pt x="2543472" y="222014"/>
                </a:lnTo>
                <a:cubicBezTo>
                  <a:pt x="2544812" y="222014"/>
                  <a:pt x="2545481" y="222461"/>
                  <a:pt x="2545481" y="223354"/>
                </a:cubicBezTo>
                <a:lnTo>
                  <a:pt x="2545481" y="229381"/>
                </a:lnTo>
                <a:cubicBezTo>
                  <a:pt x="2545481" y="230274"/>
                  <a:pt x="2544812" y="230721"/>
                  <a:pt x="2543472" y="230721"/>
                </a:cubicBezTo>
                <a:lnTo>
                  <a:pt x="2543472" y="237418"/>
                </a:lnTo>
                <a:lnTo>
                  <a:pt x="2542133" y="239092"/>
                </a:lnTo>
                <a:lnTo>
                  <a:pt x="2542133" y="242441"/>
                </a:lnTo>
                <a:cubicBezTo>
                  <a:pt x="2543026" y="243557"/>
                  <a:pt x="2543472" y="244339"/>
                  <a:pt x="2543472" y="244785"/>
                </a:cubicBezTo>
                <a:lnTo>
                  <a:pt x="2545481" y="244785"/>
                </a:lnTo>
                <a:cubicBezTo>
                  <a:pt x="2546598" y="240767"/>
                  <a:pt x="2547491" y="238758"/>
                  <a:pt x="2548160" y="238758"/>
                </a:cubicBezTo>
                <a:lnTo>
                  <a:pt x="2548830" y="238758"/>
                </a:lnTo>
                <a:lnTo>
                  <a:pt x="2548830" y="228377"/>
                </a:lnTo>
                <a:cubicBezTo>
                  <a:pt x="2547491" y="228377"/>
                  <a:pt x="2546821" y="228042"/>
                  <a:pt x="2546821" y="227372"/>
                </a:cubicBezTo>
                <a:lnTo>
                  <a:pt x="2546821" y="223354"/>
                </a:lnTo>
                <a:cubicBezTo>
                  <a:pt x="2546821" y="222461"/>
                  <a:pt x="2547491" y="222014"/>
                  <a:pt x="2548830" y="222014"/>
                </a:cubicBezTo>
                <a:lnTo>
                  <a:pt x="2548830" y="210294"/>
                </a:lnTo>
                <a:close/>
                <a:moveTo>
                  <a:pt x="1334988" y="208955"/>
                </a:moveTo>
                <a:lnTo>
                  <a:pt x="1334988" y="211634"/>
                </a:lnTo>
                <a:lnTo>
                  <a:pt x="1336997" y="211634"/>
                </a:lnTo>
                <a:lnTo>
                  <a:pt x="1336997" y="208955"/>
                </a:lnTo>
                <a:close/>
                <a:moveTo>
                  <a:pt x="2530748" y="207950"/>
                </a:moveTo>
                <a:lnTo>
                  <a:pt x="2530748" y="210294"/>
                </a:lnTo>
                <a:lnTo>
                  <a:pt x="2532087" y="210294"/>
                </a:lnTo>
                <a:lnTo>
                  <a:pt x="2532087" y="207950"/>
                </a:lnTo>
                <a:close/>
                <a:moveTo>
                  <a:pt x="240432" y="207280"/>
                </a:moveTo>
                <a:lnTo>
                  <a:pt x="240432" y="211634"/>
                </a:lnTo>
                <a:lnTo>
                  <a:pt x="241771" y="211634"/>
                </a:lnTo>
                <a:lnTo>
                  <a:pt x="241771" y="207280"/>
                </a:lnTo>
                <a:close/>
                <a:moveTo>
                  <a:pt x="2621161" y="204936"/>
                </a:moveTo>
                <a:cubicBezTo>
                  <a:pt x="2618482" y="206499"/>
                  <a:pt x="2617142" y="207504"/>
                  <a:pt x="2617142" y="207950"/>
                </a:cubicBezTo>
                <a:lnTo>
                  <a:pt x="2617142" y="208620"/>
                </a:lnTo>
                <a:cubicBezTo>
                  <a:pt x="2620268" y="206834"/>
                  <a:pt x="2621830" y="205606"/>
                  <a:pt x="2621830" y="204936"/>
                </a:cubicBezTo>
                <a:close/>
                <a:moveTo>
                  <a:pt x="337542" y="203262"/>
                </a:moveTo>
                <a:lnTo>
                  <a:pt x="337542" y="207280"/>
                </a:lnTo>
                <a:lnTo>
                  <a:pt x="342230" y="207280"/>
                </a:lnTo>
                <a:lnTo>
                  <a:pt x="342230" y="204936"/>
                </a:lnTo>
                <a:cubicBezTo>
                  <a:pt x="339998" y="204936"/>
                  <a:pt x="338882" y="204378"/>
                  <a:pt x="338882" y="203262"/>
                </a:cubicBezTo>
                <a:close/>
                <a:moveTo>
                  <a:pt x="243780" y="203262"/>
                </a:moveTo>
                <a:lnTo>
                  <a:pt x="243780" y="207280"/>
                </a:lnTo>
                <a:lnTo>
                  <a:pt x="245120" y="207280"/>
                </a:lnTo>
                <a:cubicBezTo>
                  <a:pt x="245120" y="205718"/>
                  <a:pt x="245790" y="204936"/>
                  <a:pt x="247129" y="204936"/>
                </a:cubicBezTo>
                <a:lnTo>
                  <a:pt x="247129" y="203262"/>
                </a:lnTo>
                <a:close/>
                <a:moveTo>
                  <a:pt x="2224013" y="201588"/>
                </a:moveTo>
                <a:lnTo>
                  <a:pt x="2224013" y="203932"/>
                </a:lnTo>
                <a:lnTo>
                  <a:pt x="2225352" y="203932"/>
                </a:lnTo>
                <a:lnTo>
                  <a:pt x="2225352" y="201588"/>
                </a:lnTo>
                <a:close/>
                <a:moveTo>
                  <a:pt x="2466454" y="199913"/>
                </a:moveTo>
                <a:lnTo>
                  <a:pt x="2466454" y="203932"/>
                </a:lnTo>
                <a:lnTo>
                  <a:pt x="2471142" y="203932"/>
                </a:lnTo>
                <a:lnTo>
                  <a:pt x="2471142" y="201588"/>
                </a:lnTo>
                <a:cubicBezTo>
                  <a:pt x="2468909" y="201588"/>
                  <a:pt x="2467793" y="201030"/>
                  <a:pt x="2467793" y="199913"/>
                </a:cubicBezTo>
                <a:close/>
                <a:moveTo>
                  <a:pt x="324148" y="198574"/>
                </a:moveTo>
                <a:lnTo>
                  <a:pt x="324148" y="200918"/>
                </a:lnTo>
                <a:lnTo>
                  <a:pt x="326157" y="200918"/>
                </a:lnTo>
                <a:lnTo>
                  <a:pt x="326157" y="198574"/>
                </a:lnTo>
                <a:close/>
                <a:moveTo>
                  <a:pt x="1884387" y="197234"/>
                </a:moveTo>
                <a:lnTo>
                  <a:pt x="1884387" y="201253"/>
                </a:lnTo>
                <a:cubicBezTo>
                  <a:pt x="1884387" y="202146"/>
                  <a:pt x="1883494" y="202592"/>
                  <a:pt x="1881708" y="202592"/>
                </a:cubicBezTo>
                <a:lnTo>
                  <a:pt x="1881708" y="204602"/>
                </a:lnTo>
                <a:cubicBezTo>
                  <a:pt x="1883494" y="204602"/>
                  <a:pt x="1884387" y="205048"/>
                  <a:pt x="1884387" y="205941"/>
                </a:cubicBezTo>
                <a:lnTo>
                  <a:pt x="1884387" y="213308"/>
                </a:lnTo>
                <a:cubicBezTo>
                  <a:pt x="1884387" y="214201"/>
                  <a:pt x="1883494" y="214647"/>
                  <a:pt x="1881708" y="214647"/>
                </a:cubicBezTo>
                <a:lnTo>
                  <a:pt x="1881708" y="222014"/>
                </a:lnTo>
                <a:lnTo>
                  <a:pt x="1887066" y="222014"/>
                </a:lnTo>
                <a:cubicBezTo>
                  <a:pt x="1887066" y="220452"/>
                  <a:pt x="1887959" y="219335"/>
                  <a:pt x="1889745" y="218666"/>
                </a:cubicBezTo>
                <a:cubicBezTo>
                  <a:pt x="1889745" y="217326"/>
                  <a:pt x="1890638" y="216657"/>
                  <a:pt x="1892424" y="216657"/>
                </a:cubicBezTo>
                <a:lnTo>
                  <a:pt x="1892424" y="211299"/>
                </a:lnTo>
                <a:cubicBezTo>
                  <a:pt x="1892424" y="210406"/>
                  <a:pt x="1893317" y="209959"/>
                  <a:pt x="1895103" y="209959"/>
                </a:cubicBezTo>
                <a:lnTo>
                  <a:pt x="1895103" y="204602"/>
                </a:lnTo>
                <a:lnTo>
                  <a:pt x="1888405" y="204602"/>
                </a:lnTo>
                <a:cubicBezTo>
                  <a:pt x="1887512" y="204602"/>
                  <a:pt x="1887066" y="204155"/>
                  <a:pt x="1887066" y="203262"/>
                </a:cubicBezTo>
                <a:lnTo>
                  <a:pt x="1887066" y="197234"/>
                </a:lnTo>
                <a:close/>
                <a:moveTo>
                  <a:pt x="1254621" y="196900"/>
                </a:moveTo>
                <a:lnTo>
                  <a:pt x="1254621" y="202257"/>
                </a:lnTo>
                <a:lnTo>
                  <a:pt x="1255960" y="202257"/>
                </a:lnTo>
                <a:lnTo>
                  <a:pt x="1255960" y="196900"/>
                </a:lnTo>
                <a:close/>
                <a:moveTo>
                  <a:pt x="2556867" y="195560"/>
                </a:moveTo>
                <a:lnTo>
                  <a:pt x="2556867" y="197569"/>
                </a:lnTo>
                <a:lnTo>
                  <a:pt x="2558206" y="197569"/>
                </a:lnTo>
                <a:lnTo>
                  <a:pt x="2558206" y="195560"/>
                </a:lnTo>
                <a:close/>
                <a:moveTo>
                  <a:pt x="2453059" y="195560"/>
                </a:moveTo>
                <a:lnTo>
                  <a:pt x="2453059" y="197569"/>
                </a:lnTo>
                <a:lnTo>
                  <a:pt x="2455068" y="197569"/>
                </a:lnTo>
                <a:lnTo>
                  <a:pt x="2455068" y="195560"/>
                </a:lnTo>
                <a:close/>
                <a:moveTo>
                  <a:pt x="1257970" y="194890"/>
                </a:moveTo>
                <a:lnTo>
                  <a:pt x="1257970" y="204267"/>
                </a:lnTo>
                <a:lnTo>
                  <a:pt x="1259309" y="204267"/>
                </a:lnTo>
                <a:cubicBezTo>
                  <a:pt x="1259309" y="202927"/>
                  <a:pt x="1259755" y="202257"/>
                  <a:pt x="1260648" y="202257"/>
                </a:cubicBezTo>
                <a:lnTo>
                  <a:pt x="1262658" y="202257"/>
                </a:lnTo>
                <a:cubicBezTo>
                  <a:pt x="1263551" y="202257"/>
                  <a:pt x="1263997" y="202927"/>
                  <a:pt x="1263997" y="204267"/>
                </a:cubicBezTo>
                <a:lnTo>
                  <a:pt x="1266006" y="204267"/>
                </a:lnTo>
                <a:lnTo>
                  <a:pt x="1266006" y="194890"/>
                </a:lnTo>
                <a:lnTo>
                  <a:pt x="1263997" y="194890"/>
                </a:lnTo>
                <a:lnTo>
                  <a:pt x="1263997" y="196230"/>
                </a:lnTo>
                <a:lnTo>
                  <a:pt x="1262658" y="196230"/>
                </a:lnTo>
                <a:lnTo>
                  <a:pt x="1262658" y="194890"/>
                </a:lnTo>
                <a:close/>
                <a:moveTo>
                  <a:pt x="619943" y="194221"/>
                </a:moveTo>
                <a:lnTo>
                  <a:pt x="619943" y="196900"/>
                </a:lnTo>
                <a:lnTo>
                  <a:pt x="621283" y="196900"/>
                </a:lnTo>
                <a:lnTo>
                  <a:pt x="621283" y="194221"/>
                </a:lnTo>
                <a:close/>
                <a:moveTo>
                  <a:pt x="1556221" y="192546"/>
                </a:moveTo>
                <a:lnTo>
                  <a:pt x="1556221" y="195225"/>
                </a:lnTo>
                <a:lnTo>
                  <a:pt x="1558900" y="195225"/>
                </a:lnTo>
                <a:lnTo>
                  <a:pt x="1558900" y="192546"/>
                </a:lnTo>
                <a:close/>
                <a:moveTo>
                  <a:pt x="1276722" y="189533"/>
                </a:moveTo>
                <a:lnTo>
                  <a:pt x="1276722" y="193551"/>
                </a:lnTo>
                <a:lnTo>
                  <a:pt x="1275382" y="195560"/>
                </a:lnTo>
                <a:lnTo>
                  <a:pt x="1275382" y="196230"/>
                </a:lnTo>
                <a:lnTo>
                  <a:pt x="1276722" y="198239"/>
                </a:lnTo>
                <a:lnTo>
                  <a:pt x="1276722" y="205606"/>
                </a:lnTo>
                <a:lnTo>
                  <a:pt x="1275382" y="207615"/>
                </a:lnTo>
                <a:lnTo>
                  <a:pt x="1275382" y="214313"/>
                </a:lnTo>
                <a:lnTo>
                  <a:pt x="1278731" y="214313"/>
                </a:lnTo>
                <a:cubicBezTo>
                  <a:pt x="1279401" y="210741"/>
                  <a:pt x="1280517" y="208955"/>
                  <a:pt x="1282080" y="208955"/>
                </a:cubicBezTo>
                <a:lnTo>
                  <a:pt x="1282080" y="203597"/>
                </a:lnTo>
                <a:lnTo>
                  <a:pt x="1283419" y="201588"/>
                </a:lnTo>
                <a:lnTo>
                  <a:pt x="1283419" y="196900"/>
                </a:lnTo>
                <a:lnTo>
                  <a:pt x="1280071" y="196900"/>
                </a:lnTo>
                <a:cubicBezTo>
                  <a:pt x="1279178" y="196900"/>
                  <a:pt x="1278731" y="196453"/>
                  <a:pt x="1278731" y="195560"/>
                </a:cubicBezTo>
                <a:lnTo>
                  <a:pt x="1278731" y="189533"/>
                </a:lnTo>
                <a:close/>
                <a:moveTo>
                  <a:pt x="243780" y="188193"/>
                </a:moveTo>
                <a:lnTo>
                  <a:pt x="243780" y="192881"/>
                </a:lnTo>
                <a:lnTo>
                  <a:pt x="245120" y="192881"/>
                </a:lnTo>
                <a:lnTo>
                  <a:pt x="245120" y="188193"/>
                </a:lnTo>
                <a:close/>
                <a:moveTo>
                  <a:pt x="247129" y="186519"/>
                </a:moveTo>
                <a:lnTo>
                  <a:pt x="247129" y="194556"/>
                </a:lnTo>
                <a:lnTo>
                  <a:pt x="248468" y="194556"/>
                </a:lnTo>
                <a:cubicBezTo>
                  <a:pt x="248468" y="193439"/>
                  <a:pt x="248915" y="192881"/>
                  <a:pt x="249808" y="192881"/>
                </a:cubicBezTo>
                <a:lnTo>
                  <a:pt x="251817" y="192881"/>
                </a:lnTo>
                <a:cubicBezTo>
                  <a:pt x="252710" y="192881"/>
                  <a:pt x="253157" y="193439"/>
                  <a:pt x="253157" y="194556"/>
                </a:cubicBezTo>
                <a:lnTo>
                  <a:pt x="255166" y="194556"/>
                </a:lnTo>
                <a:lnTo>
                  <a:pt x="255166" y="186519"/>
                </a:lnTo>
                <a:lnTo>
                  <a:pt x="253157" y="186519"/>
                </a:lnTo>
                <a:lnTo>
                  <a:pt x="253157" y="187523"/>
                </a:lnTo>
                <a:lnTo>
                  <a:pt x="251817" y="187523"/>
                </a:lnTo>
                <a:lnTo>
                  <a:pt x="251817" y="186519"/>
                </a:lnTo>
                <a:close/>
                <a:moveTo>
                  <a:pt x="1078483" y="184845"/>
                </a:moveTo>
                <a:lnTo>
                  <a:pt x="1078483" y="187523"/>
                </a:lnTo>
                <a:lnTo>
                  <a:pt x="1079822" y="187523"/>
                </a:lnTo>
                <a:lnTo>
                  <a:pt x="1079822" y="184845"/>
                </a:lnTo>
                <a:close/>
                <a:moveTo>
                  <a:pt x="265881" y="181831"/>
                </a:moveTo>
                <a:lnTo>
                  <a:pt x="265881" y="185179"/>
                </a:lnTo>
                <a:lnTo>
                  <a:pt x="264542" y="187189"/>
                </a:lnTo>
                <a:lnTo>
                  <a:pt x="264542" y="187523"/>
                </a:lnTo>
                <a:lnTo>
                  <a:pt x="265881" y="189533"/>
                </a:lnTo>
                <a:lnTo>
                  <a:pt x="265881" y="195895"/>
                </a:lnTo>
                <a:lnTo>
                  <a:pt x="264542" y="197569"/>
                </a:lnTo>
                <a:lnTo>
                  <a:pt x="264542" y="203262"/>
                </a:lnTo>
                <a:lnTo>
                  <a:pt x="267890" y="203262"/>
                </a:lnTo>
                <a:cubicBezTo>
                  <a:pt x="268560" y="200137"/>
                  <a:pt x="269676" y="198574"/>
                  <a:pt x="271239" y="198574"/>
                </a:cubicBezTo>
                <a:lnTo>
                  <a:pt x="271239" y="193886"/>
                </a:lnTo>
                <a:lnTo>
                  <a:pt x="272579" y="192212"/>
                </a:lnTo>
                <a:lnTo>
                  <a:pt x="272579" y="188193"/>
                </a:lnTo>
                <a:lnTo>
                  <a:pt x="269230" y="188193"/>
                </a:lnTo>
                <a:cubicBezTo>
                  <a:pt x="268337" y="188193"/>
                  <a:pt x="267890" y="187858"/>
                  <a:pt x="267890" y="187189"/>
                </a:cubicBezTo>
                <a:lnTo>
                  <a:pt x="267890" y="181831"/>
                </a:lnTo>
                <a:close/>
                <a:moveTo>
                  <a:pt x="1259309" y="180156"/>
                </a:moveTo>
                <a:lnTo>
                  <a:pt x="1259309" y="182835"/>
                </a:lnTo>
                <a:lnTo>
                  <a:pt x="1260648" y="182835"/>
                </a:lnTo>
                <a:lnTo>
                  <a:pt x="1260648" y="180156"/>
                </a:lnTo>
                <a:close/>
                <a:moveTo>
                  <a:pt x="1252612" y="180156"/>
                </a:moveTo>
                <a:lnTo>
                  <a:pt x="1252612" y="184845"/>
                </a:lnTo>
                <a:lnTo>
                  <a:pt x="1255960" y="184845"/>
                </a:lnTo>
                <a:lnTo>
                  <a:pt x="1255960" y="188193"/>
                </a:lnTo>
                <a:lnTo>
                  <a:pt x="1254621" y="190202"/>
                </a:lnTo>
                <a:lnTo>
                  <a:pt x="1254621" y="192212"/>
                </a:lnTo>
                <a:lnTo>
                  <a:pt x="1259309" y="192212"/>
                </a:lnTo>
                <a:lnTo>
                  <a:pt x="1259309" y="188863"/>
                </a:lnTo>
                <a:lnTo>
                  <a:pt x="1260648" y="186854"/>
                </a:lnTo>
                <a:lnTo>
                  <a:pt x="1260648" y="184845"/>
                </a:lnTo>
                <a:lnTo>
                  <a:pt x="1255960" y="184845"/>
                </a:lnTo>
                <a:lnTo>
                  <a:pt x="1255960" y="180156"/>
                </a:lnTo>
                <a:close/>
                <a:moveTo>
                  <a:pt x="1705570" y="175803"/>
                </a:moveTo>
                <a:lnTo>
                  <a:pt x="1705570" y="183840"/>
                </a:lnTo>
                <a:cubicBezTo>
                  <a:pt x="1705570" y="184733"/>
                  <a:pt x="1704677" y="185179"/>
                  <a:pt x="1702891" y="185179"/>
                </a:cubicBezTo>
                <a:lnTo>
                  <a:pt x="1702891" y="189198"/>
                </a:lnTo>
                <a:cubicBezTo>
                  <a:pt x="1702891" y="190091"/>
                  <a:pt x="1701998" y="190537"/>
                  <a:pt x="1700212" y="190537"/>
                </a:cubicBezTo>
                <a:lnTo>
                  <a:pt x="1700212" y="192546"/>
                </a:lnTo>
                <a:lnTo>
                  <a:pt x="1705570" y="192546"/>
                </a:lnTo>
                <a:lnTo>
                  <a:pt x="1705570" y="193886"/>
                </a:lnTo>
                <a:cubicBezTo>
                  <a:pt x="1705570" y="194779"/>
                  <a:pt x="1704677" y="195225"/>
                  <a:pt x="1702891" y="195225"/>
                </a:cubicBezTo>
                <a:lnTo>
                  <a:pt x="1702891" y="199913"/>
                </a:lnTo>
                <a:cubicBezTo>
                  <a:pt x="1704677" y="199913"/>
                  <a:pt x="1705570" y="200360"/>
                  <a:pt x="1705570" y="201253"/>
                </a:cubicBezTo>
                <a:lnTo>
                  <a:pt x="1705570" y="203262"/>
                </a:lnTo>
                <a:cubicBezTo>
                  <a:pt x="1705570" y="204155"/>
                  <a:pt x="1704677" y="204602"/>
                  <a:pt x="1702891" y="204602"/>
                </a:cubicBezTo>
                <a:lnTo>
                  <a:pt x="1702891" y="216657"/>
                </a:lnTo>
                <a:cubicBezTo>
                  <a:pt x="1704677" y="216657"/>
                  <a:pt x="1705570" y="217103"/>
                  <a:pt x="1705570" y="217996"/>
                </a:cubicBezTo>
                <a:cubicBezTo>
                  <a:pt x="1705570" y="218889"/>
                  <a:pt x="1704677" y="219335"/>
                  <a:pt x="1702891" y="219335"/>
                </a:cubicBezTo>
                <a:lnTo>
                  <a:pt x="1702891" y="222684"/>
                </a:lnTo>
                <a:cubicBezTo>
                  <a:pt x="1702891" y="223577"/>
                  <a:pt x="1701998" y="224024"/>
                  <a:pt x="1700212" y="224024"/>
                </a:cubicBezTo>
                <a:lnTo>
                  <a:pt x="1700212" y="246794"/>
                </a:lnTo>
                <a:cubicBezTo>
                  <a:pt x="1700212" y="247687"/>
                  <a:pt x="1699319" y="248134"/>
                  <a:pt x="1697533" y="248134"/>
                </a:cubicBezTo>
                <a:lnTo>
                  <a:pt x="1697533" y="250813"/>
                </a:lnTo>
                <a:cubicBezTo>
                  <a:pt x="1699319" y="250813"/>
                  <a:pt x="1700212" y="251259"/>
                  <a:pt x="1700212" y="252152"/>
                </a:cubicBezTo>
                <a:lnTo>
                  <a:pt x="1700212" y="262868"/>
                </a:lnTo>
                <a:lnTo>
                  <a:pt x="1702891" y="262868"/>
                </a:lnTo>
                <a:cubicBezTo>
                  <a:pt x="1702891" y="261528"/>
                  <a:pt x="1703784" y="260859"/>
                  <a:pt x="1705570" y="260859"/>
                </a:cubicBezTo>
                <a:lnTo>
                  <a:pt x="1705570" y="252152"/>
                </a:lnTo>
                <a:cubicBezTo>
                  <a:pt x="1705793" y="251259"/>
                  <a:pt x="1706240" y="250813"/>
                  <a:pt x="1706909" y="250813"/>
                </a:cubicBezTo>
                <a:lnTo>
                  <a:pt x="1710928" y="250813"/>
                </a:lnTo>
                <a:lnTo>
                  <a:pt x="1710928" y="244785"/>
                </a:lnTo>
                <a:cubicBezTo>
                  <a:pt x="1713160" y="242553"/>
                  <a:pt x="1714946" y="241436"/>
                  <a:pt x="1716286" y="241436"/>
                </a:cubicBezTo>
                <a:lnTo>
                  <a:pt x="1716286" y="236079"/>
                </a:lnTo>
                <a:lnTo>
                  <a:pt x="1709588" y="236079"/>
                </a:lnTo>
                <a:cubicBezTo>
                  <a:pt x="1708695" y="236079"/>
                  <a:pt x="1708249" y="235632"/>
                  <a:pt x="1708249" y="234739"/>
                </a:cubicBezTo>
                <a:lnTo>
                  <a:pt x="1708249" y="232730"/>
                </a:lnTo>
                <a:cubicBezTo>
                  <a:pt x="1708249" y="231837"/>
                  <a:pt x="1709142" y="231391"/>
                  <a:pt x="1710928" y="231391"/>
                </a:cubicBezTo>
                <a:lnTo>
                  <a:pt x="1710928" y="229381"/>
                </a:lnTo>
                <a:cubicBezTo>
                  <a:pt x="1709142" y="229381"/>
                  <a:pt x="1708249" y="228935"/>
                  <a:pt x="1708249" y="228042"/>
                </a:cubicBezTo>
                <a:cubicBezTo>
                  <a:pt x="1708249" y="227149"/>
                  <a:pt x="1709142" y="226703"/>
                  <a:pt x="1710928" y="226703"/>
                </a:cubicBezTo>
                <a:lnTo>
                  <a:pt x="1710928" y="214647"/>
                </a:lnTo>
                <a:cubicBezTo>
                  <a:pt x="1709142" y="214647"/>
                  <a:pt x="1708249" y="214201"/>
                  <a:pt x="1708249" y="213308"/>
                </a:cubicBezTo>
                <a:cubicBezTo>
                  <a:pt x="1710481" y="211076"/>
                  <a:pt x="1712267" y="209959"/>
                  <a:pt x="1713607" y="209959"/>
                </a:cubicBezTo>
                <a:lnTo>
                  <a:pt x="1713607" y="207280"/>
                </a:lnTo>
                <a:cubicBezTo>
                  <a:pt x="1711821" y="207280"/>
                  <a:pt x="1710928" y="206834"/>
                  <a:pt x="1710928" y="205941"/>
                </a:cubicBezTo>
                <a:cubicBezTo>
                  <a:pt x="1710928" y="205048"/>
                  <a:pt x="1711821" y="204602"/>
                  <a:pt x="1713607" y="204602"/>
                </a:cubicBezTo>
                <a:lnTo>
                  <a:pt x="1713607" y="195225"/>
                </a:lnTo>
                <a:lnTo>
                  <a:pt x="1709588" y="195225"/>
                </a:lnTo>
                <a:cubicBezTo>
                  <a:pt x="1708472" y="193439"/>
                  <a:pt x="1707133" y="192546"/>
                  <a:pt x="1705570" y="192546"/>
                </a:cubicBezTo>
                <a:lnTo>
                  <a:pt x="1705570" y="191877"/>
                </a:lnTo>
                <a:cubicBezTo>
                  <a:pt x="1705570" y="190984"/>
                  <a:pt x="1706463" y="190537"/>
                  <a:pt x="1708249" y="190537"/>
                </a:cubicBezTo>
                <a:lnTo>
                  <a:pt x="1708249" y="186519"/>
                </a:lnTo>
                <a:cubicBezTo>
                  <a:pt x="1711821" y="184063"/>
                  <a:pt x="1713607" y="182501"/>
                  <a:pt x="1713607" y="181831"/>
                </a:cubicBezTo>
                <a:cubicBezTo>
                  <a:pt x="1713830" y="180938"/>
                  <a:pt x="1714276" y="180491"/>
                  <a:pt x="1714946" y="180491"/>
                </a:cubicBezTo>
                <a:lnTo>
                  <a:pt x="1721643" y="180491"/>
                </a:lnTo>
                <a:lnTo>
                  <a:pt x="1721643" y="177812"/>
                </a:lnTo>
                <a:cubicBezTo>
                  <a:pt x="1719857" y="177812"/>
                  <a:pt x="1718965" y="177143"/>
                  <a:pt x="1718965" y="175803"/>
                </a:cubicBezTo>
                <a:close/>
                <a:moveTo>
                  <a:pt x="2662684" y="174464"/>
                </a:moveTo>
                <a:cubicBezTo>
                  <a:pt x="2660451" y="177366"/>
                  <a:pt x="2659335" y="179040"/>
                  <a:pt x="2659335" y="179487"/>
                </a:cubicBezTo>
                <a:cubicBezTo>
                  <a:pt x="2662014" y="177478"/>
                  <a:pt x="2663353" y="176026"/>
                  <a:pt x="2663353" y="175134"/>
                </a:cubicBezTo>
                <a:lnTo>
                  <a:pt x="2663353" y="174464"/>
                </a:lnTo>
                <a:close/>
                <a:moveTo>
                  <a:pt x="248468" y="173794"/>
                </a:moveTo>
                <a:lnTo>
                  <a:pt x="248468" y="176138"/>
                </a:lnTo>
                <a:lnTo>
                  <a:pt x="249808" y="176138"/>
                </a:lnTo>
                <a:lnTo>
                  <a:pt x="249808" y="173794"/>
                </a:lnTo>
                <a:close/>
                <a:moveTo>
                  <a:pt x="241771" y="173794"/>
                </a:moveTo>
                <a:lnTo>
                  <a:pt x="241771" y="177812"/>
                </a:lnTo>
                <a:lnTo>
                  <a:pt x="245120" y="177812"/>
                </a:lnTo>
                <a:lnTo>
                  <a:pt x="245120" y="180826"/>
                </a:lnTo>
                <a:lnTo>
                  <a:pt x="243780" y="182501"/>
                </a:lnTo>
                <a:lnTo>
                  <a:pt x="243780" y="184175"/>
                </a:lnTo>
                <a:lnTo>
                  <a:pt x="248468" y="184175"/>
                </a:lnTo>
                <a:lnTo>
                  <a:pt x="248468" y="181161"/>
                </a:lnTo>
                <a:lnTo>
                  <a:pt x="249808" y="179487"/>
                </a:lnTo>
                <a:lnTo>
                  <a:pt x="249808" y="177812"/>
                </a:lnTo>
                <a:lnTo>
                  <a:pt x="245120" y="177812"/>
                </a:lnTo>
                <a:lnTo>
                  <a:pt x="245120" y="173794"/>
                </a:lnTo>
                <a:close/>
                <a:moveTo>
                  <a:pt x="2545481" y="171115"/>
                </a:moveTo>
                <a:lnTo>
                  <a:pt x="2545481" y="183505"/>
                </a:lnTo>
                <a:lnTo>
                  <a:pt x="2543472" y="183505"/>
                </a:lnTo>
                <a:lnTo>
                  <a:pt x="2543472" y="187523"/>
                </a:lnTo>
                <a:lnTo>
                  <a:pt x="2545481" y="187523"/>
                </a:lnTo>
                <a:lnTo>
                  <a:pt x="2545481" y="189868"/>
                </a:lnTo>
                <a:lnTo>
                  <a:pt x="2543472" y="189868"/>
                </a:lnTo>
                <a:lnTo>
                  <a:pt x="2543472" y="193886"/>
                </a:lnTo>
                <a:cubicBezTo>
                  <a:pt x="2544812" y="193886"/>
                  <a:pt x="2545481" y="194221"/>
                  <a:pt x="2545481" y="194890"/>
                </a:cubicBezTo>
                <a:cubicBezTo>
                  <a:pt x="2544589" y="195337"/>
                  <a:pt x="2543919" y="195560"/>
                  <a:pt x="2543472" y="195560"/>
                </a:cubicBezTo>
                <a:lnTo>
                  <a:pt x="2543472" y="203932"/>
                </a:lnTo>
                <a:lnTo>
                  <a:pt x="2546821" y="203932"/>
                </a:lnTo>
                <a:lnTo>
                  <a:pt x="2546821" y="196565"/>
                </a:lnTo>
                <a:lnTo>
                  <a:pt x="2550170" y="193216"/>
                </a:lnTo>
                <a:lnTo>
                  <a:pt x="2550170" y="189868"/>
                </a:lnTo>
                <a:lnTo>
                  <a:pt x="2548830" y="189868"/>
                </a:lnTo>
                <a:cubicBezTo>
                  <a:pt x="2548830" y="190984"/>
                  <a:pt x="2548384" y="191542"/>
                  <a:pt x="2547491" y="191542"/>
                </a:cubicBezTo>
                <a:lnTo>
                  <a:pt x="2546821" y="191542"/>
                </a:lnTo>
                <a:cubicBezTo>
                  <a:pt x="2545928" y="191542"/>
                  <a:pt x="2545481" y="191095"/>
                  <a:pt x="2545481" y="190202"/>
                </a:cubicBezTo>
                <a:lnTo>
                  <a:pt x="2545481" y="189868"/>
                </a:lnTo>
                <a:lnTo>
                  <a:pt x="2546821" y="189868"/>
                </a:lnTo>
                <a:lnTo>
                  <a:pt x="2546821" y="187523"/>
                </a:lnTo>
                <a:lnTo>
                  <a:pt x="2545481" y="187523"/>
                </a:lnTo>
                <a:lnTo>
                  <a:pt x="2545481" y="183505"/>
                </a:lnTo>
                <a:lnTo>
                  <a:pt x="2546821" y="183505"/>
                </a:lnTo>
                <a:lnTo>
                  <a:pt x="2546821" y="178482"/>
                </a:lnTo>
                <a:cubicBezTo>
                  <a:pt x="2546821" y="177589"/>
                  <a:pt x="2547491" y="177143"/>
                  <a:pt x="2548830" y="177143"/>
                </a:cubicBezTo>
                <a:lnTo>
                  <a:pt x="2548830" y="171115"/>
                </a:lnTo>
                <a:close/>
                <a:moveTo>
                  <a:pt x="11385" y="167432"/>
                </a:moveTo>
                <a:lnTo>
                  <a:pt x="11385" y="168436"/>
                </a:lnTo>
                <a:lnTo>
                  <a:pt x="10046" y="168436"/>
                </a:lnTo>
                <a:cubicBezTo>
                  <a:pt x="10269" y="167767"/>
                  <a:pt x="10715" y="167432"/>
                  <a:pt x="11385" y="167432"/>
                </a:cubicBezTo>
                <a:close/>
                <a:moveTo>
                  <a:pt x="2686124" y="163748"/>
                </a:moveTo>
                <a:lnTo>
                  <a:pt x="2686124" y="164083"/>
                </a:lnTo>
                <a:lnTo>
                  <a:pt x="2704207" y="164083"/>
                </a:lnTo>
                <a:lnTo>
                  <a:pt x="2704207" y="163748"/>
                </a:lnTo>
                <a:close/>
                <a:moveTo>
                  <a:pt x="239092" y="161069"/>
                </a:moveTo>
                <a:lnTo>
                  <a:pt x="239092" y="163078"/>
                </a:lnTo>
                <a:lnTo>
                  <a:pt x="240432" y="163078"/>
                </a:lnTo>
                <a:lnTo>
                  <a:pt x="240432" y="161069"/>
                </a:lnTo>
                <a:close/>
                <a:moveTo>
                  <a:pt x="2286967" y="160734"/>
                </a:moveTo>
                <a:lnTo>
                  <a:pt x="2286967" y="167432"/>
                </a:lnTo>
                <a:cubicBezTo>
                  <a:pt x="2286074" y="168325"/>
                  <a:pt x="2285404" y="170222"/>
                  <a:pt x="2284958" y="173124"/>
                </a:cubicBezTo>
                <a:lnTo>
                  <a:pt x="2283618" y="173124"/>
                </a:lnTo>
                <a:lnTo>
                  <a:pt x="2283618" y="175134"/>
                </a:lnTo>
                <a:lnTo>
                  <a:pt x="2286967" y="175134"/>
                </a:lnTo>
                <a:lnTo>
                  <a:pt x="2286967" y="176138"/>
                </a:lnTo>
                <a:lnTo>
                  <a:pt x="2285628" y="177812"/>
                </a:lnTo>
                <a:lnTo>
                  <a:pt x="2285628" y="180826"/>
                </a:lnTo>
                <a:lnTo>
                  <a:pt x="2286967" y="182501"/>
                </a:lnTo>
                <a:lnTo>
                  <a:pt x="2286967" y="184175"/>
                </a:lnTo>
                <a:lnTo>
                  <a:pt x="2285628" y="185849"/>
                </a:lnTo>
                <a:lnTo>
                  <a:pt x="2285628" y="194890"/>
                </a:lnTo>
                <a:lnTo>
                  <a:pt x="2286967" y="196565"/>
                </a:lnTo>
                <a:cubicBezTo>
                  <a:pt x="2285628" y="199913"/>
                  <a:pt x="2284735" y="201588"/>
                  <a:pt x="2284288" y="201588"/>
                </a:cubicBezTo>
                <a:lnTo>
                  <a:pt x="2283618" y="201588"/>
                </a:lnTo>
                <a:lnTo>
                  <a:pt x="2283618" y="221010"/>
                </a:lnTo>
                <a:lnTo>
                  <a:pt x="2282279" y="222684"/>
                </a:lnTo>
                <a:lnTo>
                  <a:pt x="2282279" y="223689"/>
                </a:lnTo>
                <a:lnTo>
                  <a:pt x="2283618" y="225698"/>
                </a:lnTo>
                <a:lnTo>
                  <a:pt x="2283618" y="234739"/>
                </a:lnTo>
                <a:lnTo>
                  <a:pt x="2285628" y="234739"/>
                </a:lnTo>
                <a:cubicBezTo>
                  <a:pt x="2285628" y="234069"/>
                  <a:pt x="2286074" y="233288"/>
                  <a:pt x="2286967" y="232395"/>
                </a:cubicBezTo>
                <a:lnTo>
                  <a:pt x="2286967" y="225698"/>
                </a:lnTo>
                <a:cubicBezTo>
                  <a:pt x="2286967" y="224805"/>
                  <a:pt x="2288083" y="224358"/>
                  <a:pt x="2290316" y="224358"/>
                </a:cubicBezTo>
                <a:lnTo>
                  <a:pt x="2290316" y="219335"/>
                </a:lnTo>
                <a:cubicBezTo>
                  <a:pt x="2291432" y="217326"/>
                  <a:pt x="2292548" y="216322"/>
                  <a:pt x="2293664" y="216322"/>
                </a:cubicBezTo>
                <a:lnTo>
                  <a:pt x="2293664" y="211968"/>
                </a:lnTo>
                <a:lnTo>
                  <a:pt x="2289646" y="211968"/>
                </a:lnTo>
                <a:cubicBezTo>
                  <a:pt x="2288753" y="211968"/>
                  <a:pt x="2288306" y="211522"/>
                  <a:pt x="2288306" y="210629"/>
                </a:cubicBezTo>
                <a:lnTo>
                  <a:pt x="2288306" y="208955"/>
                </a:lnTo>
                <a:cubicBezTo>
                  <a:pt x="2288306" y="208285"/>
                  <a:pt x="2288976" y="207950"/>
                  <a:pt x="2290316" y="207950"/>
                </a:cubicBezTo>
                <a:lnTo>
                  <a:pt x="2290316" y="206276"/>
                </a:lnTo>
                <a:cubicBezTo>
                  <a:pt x="2288976" y="206276"/>
                  <a:pt x="2288306" y="205829"/>
                  <a:pt x="2288306" y="204936"/>
                </a:cubicBezTo>
                <a:cubicBezTo>
                  <a:pt x="2288306" y="204267"/>
                  <a:pt x="2288976" y="203932"/>
                  <a:pt x="2290316" y="203932"/>
                </a:cubicBezTo>
                <a:lnTo>
                  <a:pt x="2290316" y="193886"/>
                </a:lnTo>
                <a:cubicBezTo>
                  <a:pt x="2288976" y="193886"/>
                  <a:pt x="2288306" y="193439"/>
                  <a:pt x="2288306" y="192546"/>
                </a:cubicBezTo>
                <a:lnTo>
                  <a:pt x="2291655" y="189198"/>
                </a:lnTo>
                <a:lnTo>
                  <a:pt x="2291655" y="188193"/>
                </a:lnTo>
                <a:lnTo>
                  <a:pt x="2290316" y="186184"/>
                </a:lnTo>
                <a:lnTo>
                  <a:pt x="2291655" y="184510"/>
                </a:lnTo>
                <a:lnTo>
                  <a:pt x="2291655" y="177143"/>
                </a:lnTo>
                <a:cubicBezTo>
                  <a:pt x="2288976" y="177143"/>
                  <a:pt x="2287637" y="176473"/>
                  <a:pt x="2287637" y="175134"/>
                </a:cubicBezTo>
                <a:lnTo>
                  <a:pt x="2286967" y="175134"/>
                </a:lnTo>
                <a:lnTo>
                  <a:pt x="2286967" y="174464"/>
                </a:lnTo>
                <a:cubicBezTo>
                  <a:pt x="2287860" y="173571"/>
                  <a:pt x="2288530" y="171673"/>
                  <a:pt x="2288976" y="168771"/>
                </a:cubicBezTo>
                <a:cubicBezTo>
                  <a:pt x="2289869" y="168771"/>
                  <a:pt x="2291209" y="167432"/>
                  <a:pt x="2292995" y="164753"/>
                </a:cubicBezTo>
                <a:lnTo>
                  <a:pt x="2296343" y="164753"/>
                </a:lnTo>
                <a:lnTo>
                  <a:pt x="2296343" y="163078"/>
                </a:lnTo>
                <a:cubicBezTo>
                  <a:pt x="2295450" y="162185"/>
                  <a:pt x="2295004" y="161404"/>
                  <a:pt x="2295004" y="160734"/>
                </a:cubicBezTo>
                <a:close/>
                <a:moveTo>
                  <a:pt x="1887066" y="159060"/>
                </a:moveTo>
                <a:lnTo>
                  <a:pt x="1887066" y="162409"/>
                </a:lnTo>
                <a:cubicBezTo>
                  <a:pt x="1887066" y="163302"/>
                  <a:pt x="1886173" y="163748"/>
                  <a:pt x="1884387" y="163748"/>
                </a:cubicBezTo>
                <a:lnTo>
                  <a:pt x="1884387" y="180491"/>
                </a:lnTo>
                <a:cubicBezTo>
                  <a:pt x="1886173" y="180491"/>
                  <a:pt x="1887066" y="180938"/>
                  <a:pt x="1887066" y="181831"/>
                </a:cubicBezTo>
                <a:lnTo>
                  <a:pt x="1887066" y="186519"/>
                </a:lnTo>
                <a:cubicBezTo>
                  <a:pt x="1887066" y="187412"/>
                  <a:pt x="1886173" y="187858"/>
                  <a:pt x="1884387" y="187858"/>
                </a:cubicBezTo>
                <a:lnTo>
                  <a:pt x="1884387" y="192546"/>
                </a:lnTo>
                <a:lnTo>
                  <a:pt x="1892424" y="192546"/>
                </a:lnTo>
                <a:lnTo>
                  <a:pt x="1892424" y="174464"/>
                </a:lnTo>
                <a:cubicBezTo>
                  <a:pt x="1892424" y="173571"/>
                  <a:pt x="1893317" y="173124"/>
                  <a:pt x="1895103" y="173124"/>
                </a:cubicBezTo>
                <a:lnTo>
                  <a:pt x="1895103" y="165757"/>
                </a:lnTo>
                <a:cubicBezTo>
                  <a:pt x="1893763" y="165757"/>
                  <a:pt x="1891977" y="164641"/>
                  <a:pt x="1889745" y="162409"/>
                </a:cubicBezTo>
                <a:lnTo>
                  <a:pt x="1889745" y="159060"/>
                </a:lnTo>
                <a:close/>
                <a:moveTo>
                  <a:pt x="1260648" y="158055"/>
                </a:moveTo>
                <a:lnTo>
                  <a:pt x="1260648" y="163413"/>
                </a:lnTo>
                <a:lnTo>
                  <a:pt x="1259309" y="163413"/>
                </a:lnTo>
                <a:lnTo>
                  <a:pt x="1259309" y="165422"/>
                </a:lnTo>
                <a:lnTo>
                  <a:pt x="1260648" y="165422"/>
                </a:lnTo>
                <a:cubicBezTo>
                  <a:pt x="1260648" y="164083"/>
                  <a:pt x="1261318" y="163413"/>
                  <a:pt x="1262658" y="163413"/>
                </a:cubicBezTo>
                <a:lnTo>
                  <a:pt x="1262658" y="158055"/>
                </a:lnTo>
                <a:close/>
                <a:moveTo>
                  <a:pt x="249808" y="154372"/>
                </a:moveTo>
                <a:lnTo>
                  <a:pt x="249808" y="159060"/>
                </a:lnTo>
                <a:lnTo>
                  <a:pt x="248468" y="159060"/>
                </a:lnTo>
                <a:lnTo>
                  <a:pt x="248468" y="161069"/>
                </a:lnTo>
                <a:lnTo>
                  <a:pt x="249808" y="161069"/>
                </a:lnTo>
                <a:cubicBezTo>
                  <a:pt x="249808" y="159730"/>
                  <a:pt x="250478" y="159060"/>
                  <a:pt x="251817" y="159060"/>
                </a:cubicBezTo>
                <a:lnTo>
                  <a:pt x="251817" y="154372"/>
                </a:lnTo>
                <a:close/>
                <a:moveTo>
                  <a:pt x="1278731" y="151358"/>
                </a:moveTo>
                <a:lnTo>
                  <a:pt x="1278731" y="154707"/>
                </a:lnTo>
                <a:cubicBezTo>
                  <a:pt x="1278731" y="155600"/>
                  <a:pt x="1278061" y="156046"/>
                  <a:pt x="1276722" y="156046"/>
                </a:cubicBezTo>
                <a:lnTo>
                  <a:pt x="1276722" y="172789"/>
                </a:lnTo>
                <a:cubicBezTo>
                  <a:pt x="1278061" y="172789"/>
                  <a:pt x="1278731" y="173236"/>
                  <a:pt x="1278731" y="174129"/>
                </a:cubicBezTo>
                <a:lnTo>
                  <a:pt x="1278731" y="178817"/>
                </a:lnTo>
                <a:cubicBezTo>
                  <a:pt x="1278731" y="179710"/>
                  <a:pt x="1278061" y="180156"/>
                  <a:pt x="1276722" y="180156"/>
                </a:cubicBezTo>
                <a:lnTo>
                  <a:pt x="1276722" y="184845"/>
                </a:lnTo>
                <a:lnTo>
                  <a:pt x="1282080" y="184845"/>
                </a:lnTo>
                <a:lnTo>
                  <a:pt x="1282080" y="166762"/>
                </a:lnTo>
                <a:lnTo>
                  <a:pt x="1283419" y="164753"/>
                </a:lnTo>
                <a:lnTo>
                  <a:pt x="1283419" y="158725"/>
                </a:lnTo>
                <a:lnTo>
                  <a:pt x="1280071" y="154707"/>
                </a:lnTo>
                <a:lnTo>
                  <a:pt x="1280071" y="151358"/>
                </a:lnTo>
                <a:close/>
                <a:moveTo>
                  <a:pt x="267890" y="148679"/>
                </a:moveTo>
                <a:lnTo>
                  <a:pt x="267890" y="151693"/>
                </a:lnTo>
                <a:cubicBezTo>
                  <a:pt x="267890" y="152363"/>
                  <a:pt x="267221" y="152698"/>
                  <a:pt x="265881" y="152698"/>
                </a:cubicBezTo>
                <a:lnTo>
                  <a:pt x="265881" y="167432"/>
                </a:lnTo>
                <a:cubicBezTo>
                  <a:pt x="267221" y="167432"/>
                  <a:pt x="267890" y="167767"/>
                  <a:pt x="267890" y="168436"/>
                </a:cubicBezTo>
                <a:lnTo>
                  <a:pt x="267890" y="172455"/>
                </a:lnTo>
                <a:cubicBezTo>
                  <a:pt x="267890" y="173348"/>
                  <a:pt x="267221" y="173794"/>
                  <a:pt x="265881" y="173794"/>
                </a:cubicBezTo>
                <a:lnTo>
                  <a:pt x="265881" y="177812"/>
                </a:lnTo>
                <a:lnTo>
                  <a:pt x="271239" y="177812"/>
                </a:lnTo>
                <a:lnTo>
                  <a:pt x="271239" y="162074"/>
                </a:lnTo>
                <a:lnTo>
                  <a:pt x="272579" y="160400"/>
                </a:lnTo>
                <a:lnTo>
                  <a:pt x="272579" y="155042"/>
                </a:lnTo>
                <a:lnTo>
                  <a:pt x="269230" y="151693"/>
                </a:lnTo>
                <a:lnTo>
                  <a:pt x="269230" y="148679"/>
                </a:lnTo>
                <a:close/>
                <a:moveTo>
                  <a:pt x="1249933" y="141982"/>
                </a:moveTo>
                <a:cubicBezTo>
                  <a:pt x="1207963" y="151358"/>
                  <a:pt x="1186309" y="156493"/>
                  <a:pt x="1184969" y="157386"/>
                </a:cubicBezTo>
                <a:cubicBezTo>
                  <a:pt x="1178272" y="180380"/>
                  <a:pt x="1174924" y="192212"/>
                  <a:pt x="1174924" y="192881"/>
                </a:cubicBezTo>
                <a:lnTo>
                  <a:pt x="1173584" y="192881"/>
                </a:lnTo>
                <a:lnTo>
                  <a:pt x="1173584" y="187523"/>
                </a:lnTo>
                <a:cubicBezTo>
                  <a:pt x="1170905" y="187523"/>
                  <a:pt x="1169566" y="186630"/>
                  <a:pt x="1169566" y="184845"/>
                </a:cubicBezTo>
                <a:lnTo>
                  <a:pt x="1168896" y="184845"/>
                </a:lnTo>
                <a:lnTo>
                  <a:pt x="1168896" y="184175"/>
                </a:lnTo>
                <a:cubicBezTo>
                  <a:pt x="1169789" y="183282"/>
                  <a:pt x="1170459" y="181049"/>
                  <a:pt x="1170905" y="177478"/>
                </a:cubicBezTo>
                <a:cubicBezTo>
                  <a:pt x="1171798" y="177478"/>
                  <a:pt x="1173138" y="175915"/>
                  <a:pt x="1174924" y="172789"/>
                </a:cubicBezTo>
                <a:lnTo>
                  <a:pt x="1178272" y="172789"/>
                </a:lnTo>
                <a:lnTo>
                  <a:pt x="1178272" y="170780"/>
                </a:lnTo>
                <a:cubicBezTo>
                  <a:pt x="1177379" y="169887"/>
                  <a:pt x="1176933" y="168994"/>
                  <a:pt x="1176933" y="168101"/>
                </a:cubicBezTo>
                <a:lnTo>
                  <a:pt x="1168896" y="168101"/>
                </a:lnTo>
                <a:lnTo>
                  <a:pt x="1168896" y="176138"/>
                </a:lnTo>
                <a:cubicBezTo>
                  <a:pt x="1168003" y="177254"/>
                  <a:pt x="1167333" y="179487"/>
                  <a:pt x="1166887" y="182835"/>
                </a:cubicBezTo>
                <a:lnTo>
                  <a:pt x="1165547" y="182835"/>
                </a:lnTo>
                <a:lnTo>
                  <a:pt x="1165547" y="184845"/>
                </a:lnTo>
                <a:lnTo>
                  <a:pt x="1168896" y="184845"/>
                </a:lnTo>
                <a:lnTo>
                  <a:pt x="1168896" y="186184"/>
                </a:lnTo>
                <a:lnTo>
                  <a:pt x="1167557" y="188193"/>
                </a:lnTo>
                <a:lnTo>
                  <a:pt x="1167557" y="191542"/>
                </a:lnTo>
                <a:lnTo>
                  <a:pt x="1168896" y="193551"/>
                </a:lnTo>
                <a:lnTo>
                  <a:pt x="1168896" y="195560"/>
                </a:lnTo>
                <a:lnTo>
                  <a:pt x="1167557" y="197569"/>
                </a:lnTo>
                <a:lnTo>
                  <a:pt x="1167557" y="208285"/>
                </a:lnTo>
                <a:lnTo>
                  <a:pt x="1168896" y="210294"/>
                </a:lnTo>
                <a:cubicBezTo>
                  <a:pt x="1167557" y="214313"/>
                  <a:pt x="1166664" y="216322"/>
                  <a:pt x="1166217" y="216322"/>
                </a:cubicBezTo>
                <a:lnTo>
                  <a:pt x="1165547" y="216322"/>
                </a:lnTo>
                <a:lnTo>
                  <a:pt x="1165547" y="239092"/>
                </a:lnTo>
                <a:lnTo>
                  <a:pt x="1164208" y="241102"/>
                </a:lnTo>
                <a:lnTo>
                  <a:pt x="1164208" y="242441"/>
                </a:lnTo>
                <a:lnTo>
                  <a:pt x="1165547" y="244450"/>
                </a:lnTo>
                <a:lnTo>
                  <a:pt x="1165547" y="255166"/>
                </a:lnTo>
                <a:lnTo>
                  <a:pt x="1167557" y="255166"/>
                </a:lnTo>
                <a:cubicBezTo>
                  <a:pt x="1167557" y="254496"/>
                  <a:pt x="1168003" y="253603"/>
                  <a:pt x="1168896" y="252487"/>
                </a:cubicBezTo>
                <a:lnTo>
                  <a:pt x="1168896" y="244450"/>
                </a:lnTo>
                <a:cubicBezTo>
                  <a:pt x="1168896" y="243557"/>
                  <a:pt x="1170012" y="243111"/>
                  <a:pt x="1172245" y="243111"/>
                </a:cubicBezTo>
                <a:lnTo>
                  <a:pt x="1172245" y="237083"/>
                </a:lnTo>
                <a:cubicBezTo>
                  <a:pt x="1173361" y="234851"/>
                  <a:pt x="1174477" y="233735"/>
                  <a:pt x="1175593" y="233735"/>
                </a:cubicBezTo>
                <a:lnTo>
                  <a:pt x="1175593" y="228377"/>
                </a:lnTo>
                <a:lnTo>
                  <a:pt x="1171575" y="228377"/>
                </a:lnTo>
                <a:cubicBezTo>
                  <a:pt x="1170682" y="228377"/>
                  <a:pt x="1170235" y="227930"/>
                  <a:pt x="1170235" y="227037"/>
                </a:cubicBezTo>
                <a:lnTo>
                  <a:pt x="1170235" y="225028"/>
                </a:lnTo>
                <a:cubicBezTo>
                  <a:pt x="1170235" y="224135"/>
                  <a:pt x="1170905" y="223689"/>
                  <a:pt x="1172245" y="223689"/>
                </a:cubicBezTo>
                <a:lnTo>
                  <a:pt x="1172245" y="221680"/>
                </a:lnTo>
                <a:cubicBezTo>
                  <a:pt x="1170905" y="221680"/>
                  <a:pt x="1170235" y="221233"/>
                  <a:pt x="1170235" y="220340"/>
                </a:cubicBezTo>
                <a:cubicBezTo>
                  <a:pt x="1170235" y="219447"/>
                  <a:pt x="1170905" y="219001"/>
                  <a:pt x="1172245" y="219001"/>
                </a:cubicBezTo>
                <a:lnTo>
                  <a:pt x="1172245" y="206946"/>
                </a:lnTo>
                <a:cubicBezTo>
                  <a:pt x="1170905" y="206946"/>
                  <a:pt x="1170235" y="206499"/>
                  <a:pt x="1170235" y="205606"/>
                </a:cubicBezTo>
                <a:cubicBezTo>
                  <a:pt x="1170235" y="205160"/>
                  <a:pt x="1171352" y="204043"/>
                  <a:pt x="1173584" y="202257"/>
                </a:cubicBezTo>
                <a:cubicBezTo>
                  <a:pt x="1174031" y="203150"/>
                  <a:pt x="1174254" y="203820"/>
                  <a:pt x="1174254" y="204267"/>
                </a:cubicBezTo>
                <a:cubicBezTo>
                  <a:pt x="1209303" y="198909"/>
                  <a:pt x="1233859" y="195337"/>
                  <a:pt x="1247924" y="193551"/>
                </a:cubicBezTo>
                <a:lnTo>
                  <a:pt x="1249263" y="168101"/>
                </a:lnTo>
                <a:lnTo>
                  <a:pt x="1251272" y="168101"/>
                </a:lnTo>
                <a:lnTo>
                  <a:pt x="1251272" y="165422"/>
                </a:lnTo>
                <a:lnTo>
                  <a:pt x="1249263" y="165422"/>
                </a:lnTo>
                <a:cubicBezTo>
                  <a:pt x="1249710" y="154930"/>
                  <a:pt x="1249933" y="147117"/>
                  <a:pt x="1249933" y="141982"/>
                </a:cubicBezTo>
                <a:close/>
                <a:moveTo>
                  <a:pt x="2545481" y="140308"/>
                </a:moveTo>
                <a:cubicBezTo>
                  <a:pt x="2545481" y="141424"/>
                  <a:pt x="2544812" y="141982"/>
                  <a:pt x="2543472" y="141982"/>
                </a:cubicBezTo>
                <a:lnTo>
                  <a:pt x="2543472" y="146670"/>
                </a:lnTo>
                <a:cubicBezTo>
                  <a:pt x="2544812" y="146670"/>
                  <a:pt x="2545481" y="147005"/>
                  <a:pt x="2545481" y="147675"/>
                </a:cubicBezTo>
                <a:cubicBezTo>
                  <a:pt x="2544589" y="148121"/>
                  <a:pt x="2543919" y="148344"/>
                  <a:pt x="2543472" y="148344"/>
                </a:cubicBezTo>
                <a:lnTo>
                  <a:pt x="2543472" y="150689"/>
                </a:lnTo>
                <a:cubicBezTo>
                  <a:pt x="2544812" y="150689"/>
                  <a:pt x="2545481" y="151023"/>
                  <a:pt x="2545481" y="151693"/>
                </a:cubicBezTo>
                <a:cubicBezTo>
                  <a:pt x="2544589" y="152140"/>
                  <a:pt x="2543919" y="152363"/>
                  <a:pt x="2543472" y="152363"/>
                </a:cubicBezTo>
                <a:lnTo>
                  <a:pt x="2543472" y="157386"/>
                </a:lnTo>
                <a:lnTo>
                  <a:pt x="2542133" y="159060"/>
                </a:lnTo>
                <a:lnTo>
                  <a:pt x="2542133" y="168771"/>
                </a:lnTo>
                <a:lnTo>
                  <a:pt x="2545481" y="168771"/>
                </a:lnTo>
                <a:cubicBezTo>
                  <a:pt x="2546598" y="164530"/>
                  <a:pt x="2547491" y="162409"/>
                  <a:pt x="2548160" y="162409"/>
                </a:cubicBezTo>
                <a:lnTo>
                  <a:pt x="2548830" y="162409"/>
                </a:lnTo>
                <a:lnTo>
                  <a:pt x="2548830" y="159730"/>
                </a:lnTo>
                <a:cubicBezTo>
                  <a:pt x="2551063" y="156158"/>
                  <a:pt x="2552625" y="154372"/>
                  <a:pt x="2553518" y="154372"/>
                </a:cubicBezTo>
                <a:lnTo>
                  <a:pt x="2553518" y="150689"/>
                </a:lnTo>
                <a:cubicBezTo>
                  <a:pt x="2551956" y="150689"/>
                  <a:pt x="2550839" y="149349"/>
                  <a:pt x="2550170" y="146670"/>
                </a:cubicBezTo>
                <a:lnTo>
                  <a:pt x="2548830" y="146670"/>
                </a:lnTo>
                <a:cubicBezTo>
                  <a:pt x="2548830" y="147786"/>
                  <a:pt x="2548384" y="148344"/>
                  <a:pt x="2547491" y="148344"/>
                </a:cubicBezTo>
                <a:lnTo>
                  <a:pt x="2546821" y="147005"/>
                </a:lnTo>
                <a:lnTo>
                  <a:pt x="2546821" y="140308"/>
                </a:lnTo>
                <a:close/>
                <a:moveTo>
                  <a:pt x="12725" y="137629"/>
                </a:moveTo>
                <a:cubicBezTo>
                  <a:pt x="12725" y="138522"/>
                  <a:pt x="12278" y="139526"/>
                  <a:pt x="11385" y="140643"/>
                </a:cubicBezTo>
                <a:lnTo>
                  <a:pt x="11385" y="149349"/>
                </a:lnTo>
                <a:cubicBezTo>
                  <a:pt x="11385" y="150019"/>
                  <a:pt x="10715" y="150354"/>
                  <a:pt x="9376" y="150354"/>
                </a:cubicBezTo>
                <a:lnTo>
                  <a:pt x="9376" y="152698"/>
                </a:lnTo>
                <a:lnTo>
                  <a:pt x="12725" y="152698"/>
                </a:lnTo>
                <a:cubicBezTo>
                  <a:pt x="13394" y="148456"/>
                  <a:pt x="14511" y="146335"/>
                  <a:pt x="16073" y="146335"/>
                </a:cubicBezTo>
                <a:lnTo>
                  <a:pt x="16073" y="143991"/>
                </a:lnTo>
                <a:cubicBezTo>
                  <a:pt x="14734" y="143991"/>
                  <a:pt x="14064" y="143656"/>
                  <a:pt x="14064" y="142987"/>
                </a:cubicBezTo>
                <a:lnTo>
                  <a:pt x="14064" y="137629"/>
                </a:lnTo>
                <a:close/>
                <a:moveTo>
                  <a:pt x="2510656" y="136959"/>
                </a:moveTo>
                <a:lnTo>
                  <a:pt x="2510656" y="137629"/>
                </a:lnTo>
                <a:lnTo>
                  <a:pt x="2530748" y="144996"/>
                </a:lnTo>
                <a:lnTo>
                  <a:pt x="2530748" y="144326"/>
                </a:lnTo>
                <a:cubicBezTo>
                  <a:pt x="2530748" y="142317"/>
                  <a:pt x="2527176" y="140754"/>
                  <a:pt x="2520032" y="139638"/>
                </a:cubicBezTo>
                <a:cubicBezTo>
                  <a:pt x="2520032" y="139415"/>
                  <a:pt x="2517130" y="138522"/>
                  <a:pt x="2511325" y="136959"/>
                </a:cubicBezTo>
                <a:close/>
                <a:moveTo>
                  <a:pt x="2508647" y="136289"/>
                </a:moveTo>
                <a:lnTo>
                  <a:pt x="2508647" y="136959"/>
                </a:lnTo>
                <a:lnTo>
                  <a:pt x="2509986" y="136959"/>
                </a:lnTo>
                <a:lnTo>
                  <a:pt x="2509986" y="136289"/>
                </a:lnTo>
                <a:close/>
                <a:moveTo>
                  <a:pt x="11385" y="127248"/>
                </a:moveTo>
                <a:lnTo>
                  <a:pt x="11385" y="131936"/>
                </a:lnTo>
                <a:lnTo>
                  <a:pt x="12725" y="131936"/>
                </a:lnTo>
                <a:lnTo>
                  <a:pt x="12725" y="127248"/>
                </a:lnTo>
                <a:close/>
                <a:moveTo>
                  <a:pt x="2783234" y="125574"/>
                </a:moveTo>
                <a:lnTo>
                  <a:pt x="2784574" y="125574"/>
                </a:lnTo>
                <a:cubicBezTo>
                  <a:pt x="2785020" y="132941"/>
                  <a:pt x="2785244" y="137852"/>
                  <a:pt x="2785244" y="140308"/>
                </a:cubicBezTo>
                <a:cubicBezTo>
                  <a:pt x="2783011" y="142317"/>
                  <a:pt x="2780779" y="143322"/>
                  <a:pt x="2778546" y="143322"/>
                </a:cubicBezTo>
                <a:cubicBezTo>
                  <a:pt x="2781672" y="132383"/>
                  <a:pt x="2783234" y="126467"/>
                  <a:pt x="2783234" y="125574"/>
                </a:cubicBezTo>
                <a:close/>
                <a:moveTo>
                  <a:pt x="245120" y="120886"/>
                </a:moveTo>
                <a:lnTo>
                  <a:pt x="245120" y="123230"/>
                </a:lnTo>
                <a:lnTo>
                  <a:pt x="247129" y="123230"/>
                </a:lnTo>
                <a:lnTo>
                  <a:pt x="247129" y="120886"/>
                </a:lnTo>
                <a:close/>
                <a:moveTo>
                  <a:pt x="241771" y="120886"/>
                </a:moveTo>
                <a:lnTo>
                  <a:pt x="241771" y="123230"/>
                </a:lnTo>
                <a:lnTo>
                  <a:pt x="243780" y="123230"/>
                </a:lnTo>
                <a:lnTo>
                  <a:pt x="243780" y="120886"/>
                </a:lnTo>
                <a:close/>
                <a:moveTo>
                  <a:pt x="1255960" y="119211"/>
                </a:moveTo>
                <a:lnTo>
                  <a:pt x="1255960" y="121890"/>
                </a:lnTo>
                <a:lnTo>
                  <a:pt x="1257970" y="121890"/>
                </a:lnTo>
                <a:lnTo>
                  <a:pt x="1257970" y="119211"/>
                </a:lnTo>
                <a:close/>
                <a:moveTo>
                  <a:pt x="1252612" y="119211"/>
                </a:moveTo>
                <a:lnTo>
                  <a:pt x="1252612" y="121890"/>
                </a:lnTo>
                <a:lnTo>
                  <a:pt x="1254621" y="121890"/>
                </a:lnTo>
                <a:lnTo>
                  <a:pt x="1254621" y="119211"/>
                </a:lnTo>
                <a:close/>
                <a:moveTo>
                  <a:pt x="416570" y="116867"/>
                </a:moveTo>
                <a:lnTo>
                  <a:pt x="416570" y="119546"/>
                </a:lnTo>
                <a:cubicBezTo>
                  <a:pt x="416570" y="120439"/>
                  <a:pt x="415900" y="120886"/>
                  <a:pt x="414561" y="120886"/>
                </a:cubicBezTo>
                <a:lnTo>
                  <a:pt x="414561" y="125574"/>
                </a:lnTo>
                <a:cubicBezTo>
                  <a:pt x="415900" y="125574"/>
                  <a:pt x="416570" y="126132"/>
                  <a:pt x="416570" y="127248"/>
                </a:cubicBezTo>
                <a:lnTo>
                  <a:pt x="417909" y="127248"/>
                </a:lnTo>
                <a:lnTo>
                  <a:pt x="417909" y="121890"/>
                </a:lnTo>
                <a:cubicBezTo>
                  <a:pt x="417909" y="121221"/>
                  <a:pt x="418579" y="120886"/>
                  <a:pt x="419918" y="120886"/>
                </a:cubicBezTo>
                <a:lnTo>
                  <a:pt x="419918" y="119211"/>
                </a:lnTo>
                <a:cubicBezTo>
                  <a:pt x="418579" y="119211"/>
                  <a:pt x="417909" y="118430"/>
                  <a:pt x="417909" y="116867"/>
                </a:cubicBezTo>
                <a:close/>
                <a:moveTo>
                  <a:pt x="2545481" y="115193"/>
                </a:moveTo>
                <a:lnTo>
                  <a:pt x="2545481" y="118207"/>
                </a:lnTo>
                <a:cubicBezTo>
                  <a:pt x="2545481" y="118876"/>
                  <a:pt x="2544812" y="119211"/>
                  <a:pt x="2543472" y="119211"/>
                </a:cubicBezTo>
                <a:lnTo>
                  <a:pt x="2543472" y="123899"/>
                </a:lnTo>
                <a:cubicBezTo>
                  <a:pt x="2544812" y="123899"/>
                  <a:pt x="2545481" y="124458"/>
                  <a:pt x="2545481" y="125574"/>
                </a:cubicBezTo>
                <a:lnTo>
                  <a:pt x="2546821" y="125574"/>
                </a:lnTo>
                <a:lnTo>
                  <a:pt x="2546821" y="120551"/>
                </a:lnTo>
                <a:cubicBezTo>
                  <a:pt x="2546821" y="119658"/>
                  <a:pt x="2547491" y="119211"/>
                  <a:pt x="2548830" y="119211"/>
                </a:cubicBezTo>
                <a:lnTo>
                  <a:pt x="2548830" y="117537"/>
                </a:lnTo>
                <a:cubicBezTo>
                  <a:pt x="2547491" y="117537"/>
                  <a:pt x="2546821" y="116756"/>
                  <a:pt x="2546821" y="115193"/>
                </a:cubicBezTo>
                <a:close/>
                <a:moveTo>
                  <a:pt x="1892424" y="112849"/>
                </a:moveTo>
                <a:cubicBezTo>
                  <a:pt x="1892424" y="114188"/>
                  <a:pt x="1891531" y="114858"/>
                  <a:pt x="1889745" y="114858"/>
                </a:cubicBezTo>
                <a:lnTo>
                  <a:pt x="1889745" y="123565"/>
                </a:lnTo>
                <a:cubicBezTo>
                  <a:pt x="1889745" y="124458"/>
                  <a:pt x="1888852" y="124904"/>
                  <a:pt x="1887066" y="124904"/>
                </a:cubicBezTo>
                <a:lnTo>
                  <a:pt x="1887066" y="129592"/>
                </a:lnTo>
                <a:cubicBezTo>
                  <a:pt x="1888852" y="129592"/>
                  <a:pt x="1889745" y="130039"/>
                  <a:pt x="1889745" y="130932"/>
                </a:cubicBezTo>
                <a:lnTo>
                  <a:pt x="1889745" y="132271"/>
                </a:lnTo>
                <a:lnTo>
                  <a:pt x="1887066" y="132271"/>
                </a:lnTo>
                <a:lnTo>
                  <a:pt x="1887066" y="134280"/>
                </a:lnTo>
                <a:lnTo>
                  <a:pt x="1889745" y="134280"/>
                </a:lnTo>
                <a:lnTo>
                  <a:pt x="1889745" y="135620"/>
                </a:lnTo>
                <a:cubicBezTo>
                  <a:pt x="1889745" y="136513"/>
                  <a:pt x="1888852" y="136959"/>
                  <a:pt x="1887066" y="136959"/>
                </a:cubicBezTo>
                <a:lnTo>
                  <a:pt x="1887066" y="153702"/>
                </a:lnTo>
                <a:lnTo>
                  <a:pt x="1889745" y="153702"/>
                </a:lnTo>
                <a:lnTo>
                  <a:pt x="1889745" y="147675"/>
                </a:lnTo>
                <a:cubicBezTo>
                  <a:pt x="1889745" y="146782"/>
                  <a:pt x="1890638" y="146335"/>
                  <a:pt x="1892424" y="146335"/>
                </a:cubicBezTo>
                <a:lnTo>
                  <a:pt x="1892424" y="134280"/>
                </a:lnTo>
                <a:lnTo>
                  <a:pt x="1889745" y="134280"/>
                </a:lnTo>
                <a:lnTo>
                  <a:pt x="1889745" y="132271"/>
                </a:lnTo>
                <a:lnTo>
                  <a:pt x="1892424" y="132271"/>
                </a:lnTo>
                <a:lnTo>
                  <a:pt x="1892424" y="128253"/>
                </a:lnTo>
                <a:cubicBezTo>
                  <a:pt x="1892424" y="127360"/>
                  <a:pt x="1893317" y="126913"/>
                  <a:pt x="1895103" y="126913"/>
                </a:cubicBezTo>
                <a:lnTo>
                  <a:pt x="1895103" y="123565"/>
                </a:lnTo>
                <a:cubicBezTo>
                  <a:pt x="1895103" y="122672"/>
                  <a:pt x="1895996" y="122225"/>
                  <a:pt x="1897781" y="122225"/>
                </a:cubicBezTo>
                <a:lnTo>
                  <a:pt x="1897781" y="120216"/>
                </a:lnTo>
                <a:cubicBezTo>
                  <a:pt x="1895996" y="120216"/>
                  <a:pt x="1895103" y="119769"/>
                  <a:pt x="1895103" y="118876"/>
                </a:cubicBezTo>
                <a:cubicBezTo>
                  <a:pt x="1895103" y="117984"/>
                  <a:pt x="1895996" y="117537"/>
                  <a:pt x="1897781" y="117537"/>
                </a:cubicBezTo>
                <a:lnTo>
                  <a:pt x="1897781" y="112849"/>
                </a:lnTo>
                <a:close/>
                <a:moveTo>
                  <a:pt x="271239" y="108496"/>
                </a:moveTo>
                <a:cubicBezTo>
                  <a:pt x="271239" y="109612"/>
                  <a:pt x="270569" y="110170"/>
                  <a:pt x="269230" y="110170"/>
                </a:cubicBezTo>
                <a:lnTo>
                  <a:pt x="269230" y="117872"/>
                </a:lnTo>
                <a:lnTo>
                  <a:pt x="267890" y="119546"/>
                </a:lnTo>
                <a:lnTo>
                  <a:pt x="267890" y="122560"/>
                </a:lnTo>
                <a:lnTo>
                  <a:pt x="269230" y="124234"/>
                </a:lnTo>
                <a:lnTo>
                  <a:pt x="269230" y="125574"/>
                </a:lnTo>
                <a:lnTo>
                  <a:pt x="267890" y="125574"/>
                </a:lnTo>
                <a:lnTo>
                  <a:pt x="267890" y="127248"/>
                </a:lnTo>
                <a:lnTo>
                  <a:pt x="269230" y="127248"/>
                </a:lnTo>
                <a:lnTo>
                  <a:pt x="269230" y="128253"/>
                </a:lnTo>
                <a:lnTo>
                  <a:pt x="267890" y="130262"/>
                </a:lnTo>
                <a:lnTo>
                  <a:pt x="267890" y="143991"/>
                </a:lnTo>
                <a:lnTo>
                  <a:pt x="269230" y="143991"/>
                </a:lnTo>
                <a:lnTo>
                  <a:pt x="269230" y="138968"/>
                </a:lnTo>
                <a:cubicBezTo>
                  <a:pt x="269230" y="138075"/>
                  <a:pt x="269900" y="137629"/>
                  <a:pt x="271239" y="137629"/>
                </a:cubicBezTo>
                <a:lnTo>
                  <a:pt x="271239" y="127248"/>
                </a:lnTo>
                <a:lnTo>
                  <a:pt x="269230" y="127248"/>
                </a:lnTo>
                <a:lnTo>
                  <a:pt x="269230" y="125574"/>
                </a:lnTo>
                <a:lnTo>
                  <a:pt x="271239" y="125574"/>
                </a:lnTo>
                <a:lnTo>
                  <a:pt x="271239" y="121890"/>
                </a:lnTo>
                <a:cubicBezTo>
                  <a:pt x="272579" y="118542"/>
                  <a:pt x="273472" y="116867"/>
                  <a:pt x="273918" y="116867"/>
                </a:cubicBezTo>
                <a:lnTo>
                  <a:pt x="274588" y="116867"/>
                </a:lnTo>
                <a:lnTo>
                  <a:pt x="274588" y="114858"/>
                </a:lnTo>
                <a:cubicBezTo>
                  <a:pt x="273248" y="114858"/>
                  <a:pt x="272579" y="114523"/>
                  <a:pt x="272579" y="113854"/>
                </a:cubicBezTo>
                <a:cubicBezTo>
                  <a:pt x="272579" y="112961"/>
                  <a:pt x="273248" y="112514"/>
                  <a:pt x="274588" y="112514"/>
                </a:cubicBezTo>
                <a:lnTo>
                  <a:pt x="274588" y="108496"/>
                </a:lnTo>
                <a:close/>
                <a:moveTo>
                  <a:pt x="624632" y="108161"/>
                </a:moveTo>
                <a:lnTo>
                  <a:pt x="624632" y="110170"/>
                </a:lnTo>
                <a:lnTo>
                  <a:pt x="626641" y="110170"/>
                </a:lnTo>
                <a:lnTo>
                  <a:pt x="626641" y="108161"/>
                </a:lnTo>
                <a:close/>
                <a:moveTo>
                  <a:pt x="1282080" y="105147"/>
                </a:moveTo>
                <a:cubicBezTo>
                  <a:pt x="1282080" y="106487"/>
                  <a:pt x="1281410" y="107156"/>
                  <a:pt x="1280071" y="107156"/>
                </a:cubicBezTo>
                <a:lnTo>
                  <a:pt x="1280071" y="115863"/>
                </a:lnTo>
                <a:lnTo>
                  <a:pt x="1278731" y="117872"/>
                </a:lnTo>
                <a:lnTo>
                  <a:pt x="1278731" y="121221"/>
                </a:lnTo>
                <a:lnTo>
                  <a:pt x="1280071" y="123230"/>
                </a:lnTo>
                <a:lnTo>
                  <a:pt x="1280071" y="124569"/>
                </a:lnTo>
                <a:lnTo>
                  <a:pt x="1278731" y="124569"/>
                </a:lnTo>
                <a:lnTo>
                  <a:pt x="1278731" y="126578"/>
                </a:lnTo>
                <a:lnTo>
                  <a:pt x="1280071" y="126578"/>
                </a:lnTo>
                <a:lnTo>
                  <a:pt x="1280071" y="127918"/>
                </a:lnTo>
                <a:lnTo>
                  <a:pt x="1278731" y="129927"/>
                </a:lnTo>
                <a:lnTo>
                  <a:pt x="1278731" y="146000"/>
                </a:lnTo>
                <a:lnTo>
                  <a:pt x="1280071" y="146000"/>
                </a:lnTo>
                <a:lnTo>
                  <a:pt x="1280071" y="139973"/>
                </a:lnTo>
                <a:cubicBezTo>
                  <a:pt x="1280071" y="139080"/>
                  <a:pt x="1280740" y="138633"/>
                  <a:pt x="1282080" y="138633"/>
                </a:cubicBezTo>
                <a:lnTo>
                  <a:pt x="1282080" y="126578"/>
                </a:lnTo>
                <a:lnTo>
                  <a:pt x="1280071" y="126578"/>
                </a:lnTo>
                <a:lnTo>
                  <a:pt x="1280071" y="124569"/>
                </a:lnTo>
                <a:lnTo>
                  <a:pt x="1282080" y="124569"/>
                </a:lnTo>
                <a:lnTo>
                  <a:pt x="1282080" y="120551"/>
                </a:lnTo>
                <a:cubicBezTo>
                  <a:pt x="1283419" y="116532"/>
                  <a:pt x="1284312" y="114523"/>
                  <a:pt x="1284759" y="114523"/>
                </a:cubicBezTo>
                <a:lnTo>
                  <a:pt x="1285428" y="114523"/>
                </a:lnTo>
                <a:lnTo>
                  <a:pt x="1285428" y="112514"/>
                </a:lnTo>
                <a:cubicBezTo>
                  <a:pt x="1284089" y="112514"/>
                  <a:pt x="1283419" y="112068"/>
                  <a:pt x="1283419" y="111175"/>
                </a:cubicBezTo>
                <a:cubicBezTo>
                  <a:pt x="1283419" y="110282"/>
                  <a:pt x="1284089" y="109835"/>
                  <a:pt x="1285428" y="109835"/>
                </a:cubicBezTo>
                <a:lnTo>
                  <a:pt x="1285428" y="105147"/>
                </a:lnTo>
                <a:close/>
                <a:moveTo>
                  <a:pt x="159395" y="103808"/>
                </a:moveTo>
                <a:lnTo>
                  <a:pt x="159395" y="134615"/>
                </a:lnTo>
                <a:lnTo>
                  <a:pt x="158055" y="136624"/>
                </a:lnTo>
                <a:lnTo>
                  <a:pt x="158055" y="136959"/>
                </a:lnTo>
                <a:lnTo>
                  <a:pt x="159395" y="138968"/>
                </a:lnTo>
                <a:lnTo>
                  <a:pt x="159395" y="140977"/>
                </a:lnTo>
                <a:lnTo>
                  <a:pt x="158055" y="142987"/>
                </a:lnTo>
                <a:lnTo>
                  <a:pt x="158055" y="146335"/>
                </a:lnTo>
                <a:lnTo>
                  <a:pt x="161404" y="146335"/>
                </a:lnTo>
                <a:lnTo>
                  <a:pt x="161404" y="124234"/>
                </a:lnTo>
                <a:lnTo>
                  <a:pt x="162743" y="122560"/>
                </a:lnTo>
                <a:lnTo>
                  <a:pt x="162743" y="117202"/>
                </a:lnTo>
                <a:lnTo>
                  <a:pt x="161404" y="115528"/>
                </a:lnTo>
                <a:cubicBezTo>
                  <a:pt x="162743" y="113519"/>
                  <a:pt x="163860" y="112514"/>
                  <a:pt x="164753" y="112514"/>
                </a:cubicBezTo>
                <a:lnTo>
                  <a:pt x="164753" y="106152"/>
                </a:lnTo>
                <a:cubicBezTo>
                  <a:pt x="162520" y="106152"/>
                  <a:pt x="161404" y="105370"/>
                  <a:pt x="161404" y="103808"/>
                </a:cubicBezTo>
                <a:close/>
                <a:moveTo>
                  <a:pt x="2288306" y="102803"/>
                </a:moveTo>
                <a:lnTo>
                  <a:pt x="2288306" y="132941"/>
                </a:lnTo>
                <a:lnTo>
                  <a:pt x="2286967" y="134615"/>
                </a:lnTo>
                <a:lnTo>
                  <a:pt x="2286967" y="135285"/>
                </a:lnTo>
                <a:lnTo>
                  <a:pt x="2288306" y="136959"/>
                </a:lnTo>
                <a:lnTo>
                  <a:pt x="2288306" y="139303"/>
                </a:lnTo>
                <a:lnTo>
                  <a:pt x="2286967" y="140977"/>
                </a:lnTo>
                <a:lnTo>
                  <a:pt x="2286967" y="144326"/>
                </a:lnTo>
                <a:lnTo>
                  <a:pt x="2290316" y="144326"/>
                </a:lnTo>
                <a:lnTo>
                  <a:pt x="2290316" y="122560"/>
                </a:lnTo>
                <a:lnTo>
                  <a:pt x="2291655" y="120886"/>
                </a:lnTo>
                <a:lnTo>
                  <a:pt x="2291655" y="115863"/>
                </a:lnTo>
                <a:lnTo>
                  <a:pt x="2290316" y="114188"/>
                </a:lnTo>
                <a:cubicBezTo>
                  <a:pt x="2291655" y="112179"/>
                  <a:pt x="2292771" y="111175"/>
                  <a:pt x="2293664" y="111175"/>
                </a:cubicBezTo>
                <a:lnTo>
                  <a:pt x="2293664" y="105147"/>
                </a:lnTo>
                <a:cubicBezTo>
                  <a:pt x="2291432" y="105147"/>
                  <a:pt x="2290316" y="104366"/>
                  <a:pt x="2290316" y="102803"/>
                </a:cubicBezTo>
                <a:close/>
                <a:moveTo>
                  <a:pt x="9376" y="102133"/>
                </a:moveTo>
                <a:lnTo>
                  <a:pt x="9376" y="106152"/>
                </a:lnTo>
                <a:cubicBezTo>
                  <a:pt x="10715" y="106152"/>
                  <a:pt x="11385" y="106598"/>
                  <a:pt x="11385" y="107491"/>
                </a:cubicBezTo>
                <a:cubicBezTo>
                  <a:pt x="11385" y="108161"/>
                  <a:pt x="10715" y="108496"/>
                  <a:pt x="9376" y="108496"/>
                </a:cubicBezTo>
                <a:lnTo>
                  <a:pt x="9376" y="110170"/>
                </a:lnTo>
                <a:cubicBezTo>
                  <a:pt x="10715" y="110170"/>
                  <a:pt x="11385" y="110617"/>
                  <a:pt x="11385" y="111509"/>
                </a:cubicBezTo>
                <a:cubicBezTo>
                  <a:pt x="11385" y="112179"/>
                  <a:pt x="10715" y="112514"/>
                  <a:pt x="9376" y="112514"/>
                </a:cubicBezTo>
                <a:lnTo>
                  <a:pt x="9376" y="114858"/>
                </a:lnTo>
                <a:cubicBezTo>
                  <a:pt x="10715" y="114858"/>
                  <a:pt x="11385" y="115305"/>
                  <a:pt x="11385" y="116198"/>
                </a:cubicBezTo>
                <a:cubicBezTo>
                  <a:pt x="10492" y="116644"/>
                  <a:pt x="9822" y="116867"/>
                  <a:pt x="9376" y="116867"/>
                </a:cubicBezTo>
                <a:lnTo>
                  <a:pt x="9376" y="119211"/>
                </a:lnTo>
                <a:lnTo>
                  <a:pt x="14064" y="119211"/>
                </a:lnTo>
                <a:lnTo>
                  <a:pt x="14064" y="116198"/>
                </a:lnTo>
                <a:lnTo>
                  <a:pt x="17413" y="112179"/>
                </a:lnTo>
                <a:lnTo>
                  <a:pt x="17413" y="110840"/>
                </a:lnTo>
                <a:lnTo>
                  <a:pt x="16073" y="109165"/>
                </a:lnTo>
                <a:lnTo>
                  <a:pt x="16073" y="103808"/>
                </a:lnTo>
                <a:cubicBezTo>
                  <a:pt x="14734" y="103808"/>
                  <a:pt x="14064" y="103250"/>
                  <a:pt x="14064" y="102133"/>
                </a:cubicBezTo>
                <a:lnTo>
                  <a:pt x="12725" y="102133"/>
                </a:lnTo>
                <a:lnTo>
                  <a:pt x="12725" y="103473"/>
                </a:lnTo>
                <a:lnTo>
                  <a:pt x="11385" y="103473"/>
                </a:lnTo>
                <a:lnTo>
                  <a:pt x="11385" y="102133"/>
                </a:lnTo>
                <a:close/>
                <a:moveTo>
                  <a:pt x="2210618" y="101129"/>
                </a:moveTo>
                <a:lnTo>
                  <a:pt x="2211288" y="101129"/>
                </a:lnTo>
                <a:cubicBezTo>
                  <a:pt x="2211958" y="101129"/>
                  <a:pt x="2212851" y="102022"/>
                  <a:pt x="2213967" y="103808"/>
                </a:cubicBezTo>
                <a:cubicBezTo>
                  <a:pt x="2212404" y="106710"/>
                  <a:pt x="2211288" y="110505"/>
                  <a:pt x="2210618" y="115193"/>
                </a:cubicBezTo>
                <a:lnTo>
                  <a:pt x="2209948" y="115193"/>
                </a:lnTo>
                <a:cubicBezTo>
                  <a:pt x="2209948" y="114970"/>
                  <a:pt x="2209725" y="114858"/>
                  <a:pt x="2209279" y="114858"/>
                </a:cubicBezTo>
                <a:close/>
                <a:moveTo>
                  <a:pt x="1564258" y="100794"/>
                </a:moveTo>
                <a:lnTo>
                  <a:pt x="1564258" y="102803"/>
                </a:lnTo>
                <a:lnTo>
                  <a:pt x="1566937" y="102803"/>
                </a:lnTo>
                <a:lnTo>
                  <a:pt x="1566937" y="100794"/>
                </a:lnTo>
                <a:close/>
                <a:moveTo>
                  <a:pt x="1170235" y="99789"/>
                </a:moveTo>
                <a:lnTo>
                  <a:pt x="1170235" y="135285"/>
                </a:lnTo>
                <a:lnTo>
                  <a:pt x="1168896" y="137294"/>
                </a:lnTo>
                <a:lnTo>
                  <a:pt x="1168896" y="137964"/>
                </a:lnTo>
                <a:lnTo>
                  <a:pt x="1170235" y="139973"/>
                </a:lnTo>
                <a:lnTo>
                  <a:pt x="1170235" y="142652"/>
                </a:lnTo>
                <a:lnTo>
                  <a:pt x="1168896" y="144661"/>
                </a:lnTo>
                <a:lnTo>
                  <a:pt x="1168896" y="148679"/>
                </a:lnTo>
                <a:lnTo>
                  <a:pt x="1172245" y="148679"/>
                </a:lnTo>
                <a:lnTo>
                  <a:pt x="1172245" y="123230"/>
                </a:lnTo>
                <a:lnTo>
                  <a:pt x="1173584" y="121221"/>
                </a:lnTo>
                <a:lnTo>
                  <a:pt x="1173584" y="115193"/>
                </a:lnTo>
                <a:lnTo>
                  <a:pt x="1172245" y="113184"/>
                </a:lnTo>
                <a:cubicBezTo>
                  <a:pt x="1173584" y="110951"/>
                  <a:pt x="1174700" y="109835"/>
                  <a:pt x="1175593" y="109835"/>
                </a:cubicBezTo>
                <a:lnTo>
                  <a:pt x="1175593" y="102468"/>
                </a:lnTo>
                <a:cubicBezTo>
                  <a:pt x="1173361" y="102468"/>
                  <a:pt x="1172245" y="101575"/>
                  <a:pt x="1172245" y="99789"/>
                </a:cubicBezTo>
                <a:close/>
                <a:moveTo>
                  <a:pt x="72330" y="98115"/>
                </a:moveTo>
                <a:lnTo>
                  <a:pt x="72330" y="99789"/>
                </a:lnTo>
                <a:lnTo>
                  <a:pt x="74339" y="99789"/>
                </a:lnTo>
                <a:lnTo>
                  <a:pt x="74339" y="98115"/>
                </a:lnTo>
                <a:close/>
                <a:moveTo>
                  <a:pt x="875109" y="94431"/>
                </a:moveTo>
                <a:lnTo>
                  <a:pt x="875109" y="96776"/>
                </a:lnTo>
                <a:lnTo>
                  <a:pt x="876449" y="96776"/>
                </a:lnTo>
                <a:lnTo>
                  <a:pt x="876449" y="94431"/>
                </a:lnTo>
                <a:close/>
                <a:moveTo>
                  <a:pt x="632668" y="94431"/>
                </a:moveTo>
                <a:lnTo>
                  <a:pt x="632668" y="96776"/>
                </a:lnTo>
                <a:lnTo>
                  <a:pt x="634677" y="96776"/>
                </a:lnTo>
                <a:lnTo>
                  <a:pt x="634677" y="94431"/>
                </a:lnTo>
                <a:close/>
                <a:moveTo>
                  <a:pt x="1083171" y="93092"/>
                </a:moveTo>
                <a:lnTo>
                  <a:pt x="1083171" y="95101"/>
                </a:lnTo>
                <a:lnTo>
                  <a:pt x="1085180" y="95101"/>
                </a:lnTo>
                <a:lnTo>
                  <a:pt x="1085180" y="93092"/>
                </a:lnTo>
                <a:close/>
                <a:moveTo>
                  <a:pt x="2211288" y="90748"/>
                </a:moveTo>
                <a:lnTo>
                  <a:pt x="2212627" y="90748"/>
                </a:lnTo>
                <a:lnTo>
                  <a:pt x="2212627" y="96441"/>
                </a:lnTo>
                <a:lnTo>
                  <a:pt x="2211288" y="96441"/>
                </a:lnTo>
                <a:close/>
                <a:moveTo>
                  <a:pt x="12725" y="89409"/>
                </a:moveTo>
                <a:lnTo>
                  <a:pt x="12725" y="99789"/>
                </a:lnTo>
                <a:lnTo>
                  <a:pt x="14064" y="99789"/>
                </a:lnTo>
                <a:lnTo>
                  <a:pt x="14064" y="89409"/>
                </a:lnTo>
                <a:close/>
                <a:moveTo>
                  <a:pt x="2472481" y="88739"/>
                </a:moveTo>
                <a:lnTo>
                  <a:pt x="2473821" y="88739"/>
                </a:lnTo>
                <a:cubicBezTo>
                  <a:pt x="2474714" y="88739"/>
                  <a:pt x="2475160" y="89074"/>
                  <a:pt x="2475160" y="89743"/>
                </a:cubicBezTo>
                <a:lnTo>
                  <a:pt x="2475160" y="93762"/>
                </a:lnTo>
                <a:cubicBezTo>
                  <a:pt x="2639020" y="108496"/>
                  <a:pt x="2731665" y="117202"/>
                  <a:pt x="2753097" y="119881"/>
                </a:cubicBezTo>
                <a:lnTo>
                  <a:pt x="2759124" y="125574"/>
                </a:lnTo>
                <a:lnTo>
                  <a:pt x="2757785" y="126243"/>
                </a:lnTo>
                <a:lnTo>
                  <a:pt x="2743721" y="126243"/>
                </a:lnTo>
                <a:cubicBezTo>
                  <a:pt x="2745953" y="130039"/>
                  <a:pt x="2747069" y="132829"/>
                  <a:pt x="2747069" y="134615"/>
                </a:cubicBezTo>
                <a:cubicBezTo>
                  <a:pt x="2743051" y="152921"/>
                  <a:pt x="2740595" y="162074"/>
                  <a:pt x="2739702" y="162074"/>
                </a:cubicBezTo>
                <a:lnTo>
                  <a:pt x="2739032" y="162074"/>
                </a:lnTo>
                <a:lnTo>
                  <a:pt x="2739032" y="162409"/>
                </a:lnTo>
                <a:lnTo>
                  <a:pt x="2747069" y="162409"/>
                </a:lnTo>
                <a:lnTo>
                  <a:pt x="2747069" y="163078"/>
                </a:lnTo>
                <a:cubicBezTo>
                  <a:pt x="2745953" y="169552"/>
                  <a:pt x="2744614" y="172789"/>
                  <a:pt x="2743051" y="172789"/>
                </a:cubicBezTo>
                <a:lnTo>
                  <a:pt x="2701528" y="170445"/>
                </a:lnTo>
                <a:cubicBezTo>
                  <a:pt x="2685454" y="180268"/>
                  <a:pt x="2606427" y="230051"/>
                  <a:pt x="2464445" y="319794"/>
                </a:cubicBezTo>
                <a:lnTo>
                  <a:pt x="2463105" y="319794"/>
                </a:lnTo>
                <a:lnTo>
                  <a:pt x="2463105" y="305730"/>
                </a:lnTo>
                <a:lnTo>
                  <a:pt x="2464445" y="304056"/>
                </a:lnTo>
                <a:lnTo>
                  <a:pt x="2464445" y="301042"/>
                </a:lnTo>
                <a:lnTo>
                  <a:pt x="2463105" y="299368"/>
                </a:lnTo>
                <a:lnTo>
                  <a:pt x="2463105" y="297693"/>
                </a:lnTo>
                <a:lnTo>
                  <a:pt x="2464445" y="296019"/>
                </a:lnTo>
                <a:lnTo>
                  <a:pt x="2464445" y="287982"/>
                </a:lnTo>
                <a:cubicBezTo>
                  <a:pt x="2462212" y="287982"/>
                  <a:pt x="2461096" y="287648"/>
                  <a:pt x="2461096" y="286978"/>
                </a:cubicBezTo>
                <a:lnTo>
                  <a:pt x="2461096" y="285304"/>
                </a:lnTo>
                <a:cubicBezTo>
                  <a:pt x="2461096" y="284411"/>
                  <a:pt x="2462212" y="283964"/>
                  <a:pt x="2464445" y="283964"/>
                </a:cubicBezTo>
                <a:lnTo>
                  <a:pt x="2464445" y="277267"/>
                </a:lnTo>
                <a:cubicBezTo>
                  <a:pt x="2464445" y="276597"/>
                  <a:pt x="2465561" y="276262"/>
                  <a:pt x="2467793" y="276262"/>
                </a:cubicBezTo>
                <a:lnTo>
                  <a:pt x="2467793" y="270570"/>
                </a:lnTo>
                <a:lnTo>
                  <a:pt x="2466454" y="268895"/>
                </a:lnTo>
                <a:lnTo>
                  <a:pt x="2466454" y="265881"/>
                </a:lnTo>
                <a:cubicBezTo>
                  <a:pt x="2465338" y="265881"/>
                  <a:pt x="2464221" y="264765"/>
                  <a:pt x="2463105" y="262533"/>
                </a:cubicBezTo>
                <a:lnTo>
                  <a:pt x="2463105" y="252152"/>
                </a:lnTo>
                <a:lnTo>
                  <a:pt x="2464445" y="250478"/>
                </a:lnTo>
                <a:lnTo>
                  <a:pt x="2464445" y="250143"/>
                </a:lnTo>
                <a:lnTo>
                  <a:pt x="2463105" y="248134"/>
                </a:lnTo>
                <a:lnTo>
                  <a:pt x="2464445" y="246459"/>
                </a:lnTo>
                <a:lnTo>
                  <a:pt x="2464445" y="241436"/>
                </a:lnTo>
                <a:lnTo>
                  <a:pt x="2463105" y="239762"/>
                </a:lnTo>
                <a:lnTo>
                  <a:pt x="2463105" y="238088"/>
                </a:lnTo>
                <a:lnTo>
                  <a:pt x="2464445" y="236414"/>
                </a:lnTo>
                <a:lnTo>
                  <a:pt x="2464445" y="235074"/>
                </a:lnTo>
                <a:lnTo>
                  <a:pt x="2463105" y="233400"/>
                </a:lnTo>
                <a:lnTo>
                  <a:pt x="2463105" y="229381"/>
                </a:lnTo>
                <a:lnTo>
                  <a:pt x="2464445" y="227707"/>
                </a:lnTo>
                <a:lnTo>
                  <a:pt x="2464445" y="225028"/>
                </a:lnTo>
                <a:lnTo>
                  <a:pt x="2463105" y="223354"/>
                </a:lnTo>
                <a:lnTo>
                  <a:pt x="2463105" y="215317"/>
                </a:lnTo>
                <a:lnTo>
                  <a:pt x="2464445" y="213643"/>
                </a:lnTo>
                <a:lnTo>
                  <a:pt x="2464445" y="212638"/>
                </a:lnTo>
                <a:lnTo>
                  <a:pt x="2463105" y="210629"/>
                </a:lnTo>
                <a:lnTo>
                  <a:pt x="2463105" y="203932"/>
                </a:lnTo>
                <a:cubicBezTo>
                  <a:pt x="2461766" y="203932"/>
                  <a:pt x="2461096" y="203597"/>
                  <a:pt x="2461096" y="202927"/>
                </a:cubicBezTo>
                <a:lnTo>
                  <a:pt x="2461096" y="196565"/>
                </a:lnTo>
                <a:cubicBezTo>
                  <a:pt x="2461096" y="195895"/>
                  <a:pt x="2461766" y="195560"/>
                  <a:pt x="2463105" y="195560"/>
                </a:cubicBezTo>
                <a:lnTo>
                  <a:pt x="2463105" y="185849"/>
                </a:lnTo>
                <a:cubicBezTo>
                  <a:pt x="2465338" y="183617"/>
                  <a:pt x="2486546" y="172231"/>
                  <a:pt x="2526729" y="151693"/>
                </a:cubicBezTo>
                <a:lnTo>
                  <a:pt x="2526729" y="151023"/>
                </a:lnTo>
                <a:cubicBezTo>
                  <a:pt x="2493689" y="144996"/>
                  <a:pt x="2474044" y="141647"/>
                  <a:pt x="2467793" y="140977"/>
                </a:cubicBezTo>
                <a:lnTo>
                  <a:pt x="2467793" y="139638"/>
                </a:lnTo>
                <a:lnTo>
                  <a:pt x="2481857" y="131936"/>
                </a:lnTo>
                <a:lnTo>
                  <a:pt x="2474490" y="124569"/>
                </a:lnTo>
                <a:lnTo>
                  <a:pt x="2477169" y="102803"/>
                </a:lnTo>
                <a:cubicBezTo>
                  <a:pt x="2474044" y="104366"/>
                  <a:pt x="2471588" y="105147"/>
                  <a:pt x="2469802" y="105147"/>
                </a:cubicBezTo>
                <a:lnTo>
                  <a:pt x="2469802" y="93762"/>
                </a:lnTo>
                <a:cubicBezTo>
                  <a:pt x="2471142" y="90413"/>
                  <a:pt x="2472035" y="88739"/>
                  <a:pt x="2472481" y="88739"/>
                </a:cubicBezTo>
                <a:close/>
                <a:moveTo>
                  <a:pt x="713705" y="87399"/>
                </a:moveTo>
                <a:lnTo>
                  <a:pt x="713705" y="90748"/>
                </a:lnTo>
                <a:cubicBezTo>
                  <a:pt x="713705" y="91418"/>
                  <a:pt x="713035" y="91753"/>
                  <a:pt x="711696" y="91753"/>
                </a:cubicBezTo>
                <a:lnTo>
                  <a:pt x="711696" y="94431"/>
                </a:lnTo>
                <a:cubicBezTo>
                  <a:pt x="713035" y="94431"/>
                  <a:pt x="713705" y="95213"/>
                  <a:pt x="713705" y="96776"/>
                </a:cubicBezTo>
                <a:lnTo>
                  <a:pt x="715045" y="96776"/>
                </a:lnTo>
                <a:lnTo>
                  <a:pt x="715045" y="93092"/>
                </a:lnTo>
                <a:cubicBezTo>
                  <a:pt x="715045" y="92199"/>
                  <a:pt x="715714" y="91753"/>
                  <a:pt x="717054" y="91753"/>
                </a:cubicBezTo>
                <a:lnTo>
                  <a:pt x="717054" y="87399"/>
                </a:lnTo>
                <a:close/>
                <a:moveTo>
                  <a:pt x="1977479" y="86060"/>
                </a:moveTo>
                <a:lnTo>
                  <a:pt x="1977479" y="88739"/>
                </a:lnTo>
                <a:lnTo>
                  <a:pt x="1980158" y="88739"/>
                </a:lnTo>
                <a:lnTo>
                  <a:pt x="1980158" y="86060"/>
                </a:lnTo>
                <a:close/>
                <a:moveTo>
                  <a:pt x="1576982" y="86060"/>
                </a:moveTo>
                <a:lnTo>
                  <a:pt x="1576982" y="88739"/>
                </a:lnTo>
                <a:lnTo>
                  <a:pt x="1579661" y="88739"/>
                </a:lnTo>
                <a:lnTo>
                  <a:pt x="1579661" y="86060"/>
                </a:lnTo>
                <a:close/>
                <a:moveTo>
                  <a:pt x="322808" y="85390"/>
                </a:moveTo>
                <a:lnTo>
                  <a:pt x="322808" y="87734"/>
                </a:lnTo>
                <a:lnTo>
                  <a:pt x="324148" y="87734"/>
                </a:lnTo>
                <a:lnTo>
                  <a:pt x="324148" y="85390"/>
                </a:lnTo>
                <a:close/>
                <a:moveTo>
                  <a:pt x="80367" y="85390"/>
                </a:moveTo>
                <a:lnTo>
                  <a:pt x="80367" y="87734"/>
                </a:lnTo>
                <a:lnTo>
                  <a:pt x="82376" y="87734"/>
                </a:lnTo>
                <a:lnTo>
                  <a:pt x="82376" y="85390"/>
                </a:lnTo>
                <a:close/>
                <a:moveTo>
                  <a:pt x="2212627" y="83046"/>
                </a:moveTo>
                <a:lnTo>
                  <a:pt x="2213967" y="83046"/>
                </a:lnTo>
                <a:lnTo>
                  <a:pt x="2213967" y="85725"/>
                </a:lnTo>
                <a:cubicBezTo>
                  <a:pt x="2213967" y="86618"/>
                  <a:pt x="2213520" y="87064"/>
                  <a:pt x="2212627" y="87064"/>
                </a:cubicBezTo>
                <a:lnTo>
                  <a:pt x="2211958" y="87064"/>
                </a:lnTo>
                <a:lnTo>
                  <a:pt x="2211958" y="85725"/>
                </a:lnTo>
                <a:close/>
                <a:moveTo>
                  <a:pt x="933375" y="83046"/>
                </a:moveTo>
                <a:lnTo>
                  <a:pt x="933375" y="86730"/>
                </a:lnTo>
                <a:cubicBezTo>
                  <a:pt x="934268" y="87846"/>
                  <a:pt x="934715" y="88962"/>
                  <a:pt x="934715" y="90078"/>
                </a:cubicBezTo>
                <a:lnTo>
                  <a:pt x="936054" y="90078"/>
                </a:lnTo>
                <a:lnTo>
                  <a:pt x="936054" y="83046"/>
                </a:lnTo>
                <a:close/>
                <a:moveTo>
                  <a:pt x="416570" y="81372"/>
                </a:moveTo>
                <a:lnTo>
                  <a:pt x="416570" y="87734"/>
                </a:lnTo>
                <a:lnTo>
                  <a:pt x="417909" y="87734"/>
                </a:lnTo>
                <a:lnTo>
                  <a:pt x="417909" y="81372"/>
                </a:lnTo>
                <a:close/>
                <a:moveTo>
                  <a:pt x="820192" y="80702"/>
                </a:moveTo>
                <a:lnTo>
                  <a:pt x="820192" y="83046"/>
                </a:lnTo>
                <a:lnTo>
                  <a:pt x="823540" y="83046"/>
                </a:lnTo>
                <a:lnTo>
                  <a:pt x="823540" y="80702"/>
                </a:lnTo>
                <a:close/>
                <a:moveTo>
                  <a:pt x="711696" y="80702"/>
                </a:moveTo>
                <a:lnTo>
                  <a:pt x="711696" y="83046"/>
                </a:lnTo>
                <a:lnTo>
                  <a:pt x="713705" y="83046"/>
                </a:lnTo>
                <a:lnTo>
                  <a:pt x="713705" y="80702"/>
                </a:lnTo>
                <a:close/>
                <a:moveTo>
                  <a:pt x="161404" y="79028"/>
                </a:moveTo>
                <a:lnTo>
                  <a:pt x="161404" y="81707"/>
                </a:lnTo>
                <a:cubicBezTo>
                  <a:pt x="161404" y="82600"/>
                  <a:pt x="160734" y="83046"/>
                  <a:pt x="159395" y="83046"/>
                </a:cubicBezTo>
                <a:lnTo>
                  <a:pt x="159395" y="85390"/>
                </a:lnTo>
                <a:cubicBezTo>
                  <a:pt x="160734" y="85390"/>
                  <a:pt x="161404" y="86172"/>
                  <a:pt x="161404" y="87734"/>
                </a:cubicBezTo>
                <a:lnTo>
                  <a:pt x="162743" y="87734"/>
                </a:lnTo>
                <a:lnTo>
                  <a:pt x="162743" y="84051"/>
                </a:lnTo>
                <a:cubicBezTo>
                  <a:pt x="162743" y="83381"/>
                  <a:pt x="163413" y="83046"/>
                  <a:pt x="164753" y="83046"/>
                </a:cubicBezTo>
                <a:lnTo>
                  <a:pt x="164753" y="79028"/>
                </a:lnTo>
                <a:close/>
                <a:moveTo>
                  <a:pt x="2290316" y="78358"/>
                </a:moveTo>
                <a:lnTo>
                  <a:pt x="2290316" y="81372"/>
                </a:lnTo>
                <a:cubicBezTo>
                  <a:pt x="2290316" y="82042"/>
                  <a:pt x="2289646" y="82376"/>
                  <a:pt x="2288306" y="82376"/>
                </a:cubicBezTo>
                <a:lnTo>
                  <a:pt x="2288306" y="84720"/>
                </a:lnTo>
                <a:cubicBezTo>
                  <a:pt x="2289646" y="84720"/>
                  <a:pt x="2290316" y="85502"/>
                  <a:pt x="2290316" y="87064"/>
                </a:cubicBezTo>
                <a:lnTo>
                  <a:pt x="2291655" y="87064"/>
                </a:lnTo>
                <a:lnTo>
                  <a:pt x="2291655" y="83381"/>
                </a:lnTo>
                <a:cubicBezTo>
                  <a:pt x="2291655" y="82711"/>
                  <a:pt x="2292325" y="82376"/>
                  <a:pt x="2293664" y="82376"/>
                </a:cubicBezTo>
                <a:lnTo>
                  <a:pt x="2293664" y="78358"/>
                </a:lnTo>
                <a:close/>
                <a:moveTo>
                  <a:pt x="1333649" y="78358"/>
                </a:moveTo>
                <a:lnTo>
                  <a:pt x="1333649" y="81037"/>
                </a:lnTo>
                <a:lnTo>
                  <a:pt x="1334988" y="81037"/>
                </a:lnTo>
                <a:lnTo>
                  <a:pt x="1334988" y="78358"/>
                </a:lnTo>
                <a:close/>
                <a:moveTo>
                  <a:pt x="1091208" y="78358"/>
                </a:moveTo>
                <a:lnTo>
                  <a:pt x="1091208" y="81037"/>
                </a:lnTo>
                <a:lnTo>
                  <a:pt x="1093217" y="81037"/>
                </a:lnTo>
                <a:lnTo>
                  <a:pt x="1093217" y="78358"/>
                </a:lnTo>
                <a:close/>
                <a:moveTo>
                  <a:pt x="9376" y="76684"/>
                </a:moveTo>
                <a:lnTo>
                  <a:pt x="9376" y="83046"/>
                </a:lnTo>
                <a:cubicBezTo>
                  <a:pt x="11608" y="83046"/>
                  <a:pt x="12725" y="83381"/>
                  <a:pt x="12725" y="84051"/>
                </a:cubicBezTo>
                <a:lnTo>
                  <a:pt x="11385" y="86060"/>
                </a:lnTo>
                <a:lnTo>
                  <a:pt x="11385" y="87734"/>
                </a:lnTo>
                <a:lnTo>
                  <a:pt x="16073" y="87734"/>
                </a:lnTo>
                <a:lnTo>
                  <a:pt x="16073" y="76684"/>
                </a:lnTo>
                <a:close/>
                <a:moveTo>
                  <a:pt x="1459780" y="76014"/>
                </a:moveTo>
                <a:lnTo>
                  <a:pt x="1459780" y="83381"/>
                </a:lnTo>
                <a:lnTo>
                  <a:pt x="1463799" y="83381"/>
                </a:lnTo>
                <a:cubicBezTo>
                  <a:pt x="1464692" y="83604"/>
                  <a:pt x="1465138" y="84051"/>
                  <a:pt x="1465138" y="84720"/>
                </a:cubicBezTo>
                <a:cubicBezTo>
                  <a:pt x="1465138" y="85613"/>
                  <a:pt x="1464245" y="86060"/>
                  <a:pt x="1462459" y="86060"/>
                </a:cubicBezTo>
                <a:lnTo>
                  <a:pt x="1462459" y="88739"/>
                </a:lnTo>
                <a:lnTo>
                  <a:pt x="1470496" y="88739"/>
                </a:lnTo>
                <a:lnTo>
                  <a:pt x="1470496" y="76014"/>
                </a:lnTo>
                <a:close/>
                <a:moveTo>
                  <a:pt x="381074" y="75009"/>
                </a:moveTo>
                <a:lnTo>
                  <a:pt x="381074" y="78358"/>
                </a:lnTo>
                <a:cubicBezTo>
                  <a:pt x="381967" y="79251"/>
                  <a:pt x="382414" y="80256"/>
                  <a:pt x="382414" y="81372"/>
                </a:cubicBezTo>
                <a:lnTo>
                  <a:pt x="383753" y="81372"/>
                </a:lnTo>
                <a:lnTo>
                  <a:pt x="383753" y="75009"/>
                </a:lnTo>
                <a:close/>
                <a:moveTo>
                  <a:pt x="2073250" y="74005"/>
                </a:moveTo>
                <a:lnTo>
                  <a:pt x="2073250" y="78693"/>
                </a:lnTo>
                <a:cubicBezTo>
                  <a:pt x="2075036" y="78693"/>
                  <a:pt x="2075929" y="79586"/>
                  <a:pt x="2075929" y="81372"/>
                </a:cubicBezTo>
                <a:lnTo>
                  <a:pt x="2078608" y="81372"/>
                </a:lnTo>
                <a:lnTo>
                  <a:pt x="2078608" y="74005"/>
                </a:lnTo>
                <a:close/>
                <a:moveTo>
                  <a:pt x="267890" y="72665"/>
                </a:moveTo>
                <a:lnTo>
                  <a:pt x="267890" y="75009"/>
                </a:lnTo>
                <a:lnTo>
                  <a:pt x="271239" y="75009"/>
                </a:lnTo>
                <a:lnTo>
                  <a:pt x="271239" y="72665"/>
                </a:lnTo>
                <a:close/>
                <a:moveTo>
                  <a:pt x="159395" y="72665"/>
                </a:moveTo>
                <a:lnTo>
                  <a:pt x="159395" y="75009"/>
                </a:lnTo>
                <a:lnTo>
                  <a:pt x="161404" y="75009"/>
                </a:lnTo>
                <a:lnTo>
                  <a:pt x="161404" y="72665"/>
                </a:lnTo>
                <a:close/>
                <a:moveTo>
                  <a:pt x="2288306" y="71996"/>
                </a:moveTo>
                <a:lnTo>
                  <a:pt x="2288306" y="74340"/>
                </a:lnTo>
                <a:lnTo>
                  <a:pt x="2290316" y="74340"/>
                </a:lnTo>
                <a:lnTo>
                  <a:pt x="2290316" y="71996"/>
                </a:lnTo>
                <a:close/>
                <a:moveTo>
                  <a:pt x="820192" y="71661"/>
                </a:moveTo>
                <a:lnTo>
                  <a:pt x="820192" y="78693"/>
                </a:lnTo>
                <a:lnTo>
                  <a:pt x="823540" y="78693"/>
                </a:lnTo>
                <a:lnTo>
                  <a:pt x="823540" y="76349"/>
                </a:lnTo>
                <a:cubicBezTo>
                  <a:pt x="822201" y="76349"/>
                  <a:pt x="821531" y="75902"/>
                  <a:pt x="821531" y="75009"/>
                </a:cubicBezTo>
                <a:lnTo>
                  <a:pt x="821531" y="71661"/>
                </a:lnTo>
                <a:close/>
                <a:moveTo>
                  <a:pt x="1887066" y="71326"/>
                </a:moveTo>
                <a:lnTo>
                  <a:pt x="1887066" y="74005"/>
                </a:lnTo>
                <a:lnTo>
                  <a:pt x="1892424" y="74005"/>
                </a:lnTo>
                <a:lnTo>
                  <a:pt x="1892424" y="71326"/>
                </a:lnTo>
                <a:close/>
                <a:moveTo>
                  <a:pt x="1172245" y="70991"/>
                </a:moveTo>
                <a:lnTo>
                  <a:pt x="1172245" y="74340"/>
                </a:lnTo>
                <a:cubicBezTo>
                  <a:pt x="1172245" y="75233"/>
                  <a:pt x="1171575" y="75679"/>
                  <a:pt x="1170235" y="75679"/>
                </a:cubicBezTo>
                <a:lnTo>
                  <a:pt x="1170235" y="78358"/>
                </a:lnTo>
                <a:cubicBezTo>
                  <a:pt x="1171575" y="78358"/>
                  <a:pt x="1172245" y="79251"/>
                  <a:pt x="1172245" y="81037"/>
                </a:cubicBezTo>
                <a:lnTo>
                  <a:pt x="1173584" y="81037"/>
                </a:lnTo>
                <a:lnTo>
                  <a:pt x="1173584" y="77019"/>
                </a:lnTo>
                <a:cubicBezTo>
                  <a:pt x="1173584" y="76126"/>
                  <a:pt x="1174254" y="75679"/>
                  <a:pt x="1175593" y="75679"/>
                </a:cubicBezTo>
                <a:lnTo>
                  <a:pt x="1175593" y="70991"/>
                </a:lnTo>
                <a:close/>
                <a:moveTo>
                  <a:pt x="879797" y="69317"/>
                </a:moveTo>
                <a:lnTo>
                  <a:pt x="879797" y="90748"/>
                </a:lnTo>
                <a:lnTo>
                  <a:pt x="878458" y="92422"/>
                </a:lnTo>
                <a:lnTo>
                  <a:pt x="878458" y="100124"/>
                </a:lnTo>
                <a:cubicBezTo>
                  <a:pt x="878458" y="101017"/>
                  <a:pt x="877788" y="101464"/>
                  <a:pt x="876449" y="101464"/>
                </a:cubicBezTo>
                <a:lnTo>
                  <a:pt x="876449" y="104477"/>
                </a:lnTo>
                <a:lnTo>
                  <a:pt x="875109" y="106487"/>
                </a:lnTo>
                <a:lnTo>
                  <a:pt x="875109" y="116867"/>
                </a:lnTo>
                <a:lnTo>
                  <a:pt x="878458" y="116867"/>
                </a:lnTo>
                <a:lnTo>
                  <a:pt x="878458" y="113184"/>
                </a:lnTo>
                <a:lnTo>
                  <a:pt x="879797" y="113184"/>
                </a:lnTo>
                <a:lnTo>
                  <a:pt x="879797" y="119546"/>
                </a:lnTo>
                <a:cubicBezTo>
                  <a:pt x="881137" y="119546"/>
                  <a:pt x="881807" y="119993"/>
                  <a:pt x="881807" y="120886"/>
                </a:cubicBezTo>
                <a:lnTo>
                  <a:pt x="881807" y="122560"/>
                </a:lnTo>
                <a:cubicBezTo>
                  <a:pt x="881807" y="123453"/>
                  <a:pt x="881137" y="123899"/>
                  <a:pt x="879797" y="123899"/>
                </a:cubicBezTo>
                <a:lnTo>
                  <a:pt x="879797" y="129592"/>
                </a:lnTo>
                <a:lnTo>
                  <a:pt x="878458" y="131601"/>
                </a:lnTo>
                <a:lnTo>
                  <a:pt x="878458" y="141647"/>
                </a:lnTo>
                <a:lnTo>
                  <a:pt x="879797" y="143322"/>
                </a:lnTo>
                <a:lnTo>
                  <a:pt x="879797" y="156046"/>
                </a:lnTo>
                <a:cubicBezTo>
                  <a:pt x="881137" y="156046"/>
                  <a:pt x="881807" y="156381"/>
                  <a:pt x="881807" y="157051"/>
                </a:cubicBezTo>
                <a:lnTo>
                  <a:pt x="881807" y="161739"/>
                </a:lnTo>
                <a:cubicBezTo>
                  <a:pt x="881807" y="162409"/>
                  <a:pt x="881137" y="162744"/>
                  <a:pt x="879797" y="162744"/>
                </a:cubicBezTo>
                <a:lnTo>
                  <a:pt x="879797" y="169106"/>
                </a:lnTo>
                <a:cubicBezTo>
                  <a:pt x="881137" y="169106"/>
                  <a:pt x="881807" y="169552"/>
                  <a:pt x="881807" y="170445"/>
                </a:cubicBezTo>
                <a:lnTo>
                  <a:pt x="881807" y="186184"/>
                </a:lnTo>
                <a:cubicBezTo>
                  <a:pt x="881807" y="186854"/>
                  <a:pt x="881137" y="187189"/>
                  <a:pt x="879797" y="187189"/>
                </a:cubicBezTo>
                <a:lnTo>
                  <a:pt x="879797" y="196900"/>
                </a:lnTo>
                <a:cubicBezTo>
                  <a:pt x="881583" y="196900"/>
                  <a:pt x="882476" y="199355"/>
                  <a:pt x="882476" y="204267"/>
                </a:cubicBezTo>
                <a:cubicBezTo>
                  <a:pt x="882923" y="204267"/>
                  <a:pt x="883146" y="204490"/>
                  <a:pt x="883146" y="204936"/>
                </a:cubicBezTo>
                <a:lnTo>
                  <a:pt x="883146" y="225028"/>
                </a:lnTo>
                <a:lnTo>
                  <a:pt x="881807" y="227037"/>
                </a:lnTo>
                <a:lnTo>
                  <a:pt x="881807" y="228042"/>
                </a:lnTo>
                <a:lnTo>
                  <a:pt x="883146" y="230051"/>
                </a:lnTo>
                <a:cubicBezTo>
                  <a:pt x="882253" y="230274"/>
                  <a:pt x="881807" y="230721"/>
                  <a:pt x="881807" y="231391"/>
                </a:cubicBezTo>
                <a:lnTo>
                  <a:pt x="881807" y="250143"/>
                </a:lnTo>
                <a:cubicBezTo>
                  <a:pt x="881807" y="251036"/>
                  <a:pt x="881137" y="251482"/>
                  <a:pt x="879797" y="251482"/>
                </a:cubicBezTo>
                <a:lnTo>
                  <a:pt x="879797" y="255836"/>
                </a:lnTo>
                <a:cubicBezTo>
                  <a:pt x="881137" y="255836"/>
                  <a:pt x="881807" y="256282"/>
                  <a:pt x="881807" y="257175"/>
                </a:cubicBezTo>
                <a:lnTo>
                  <a:pt x="881807" y="268226"/>
                </a:lnTo>
                <a:cubicBezTo>
                  <a:pt x="881807" y="269118"/>
                  <a:pt x="881137" y="269565"/>
                  <a:pt x="879797" y="269565"/>
                </a:cubicBezTo>
                <a:lnTo>
                  <a:pt x="879797" y="275258"/>
                </a:lnTo>
                <a:cubicBezTo>
                  <a:pt x="878458" y="279053"/>
                  <a:pt x="877565" y="280950"/>
                  <a:pt x="877118" y="280950"/>
                </a:cubicBezTo>
                <a:lnTo>
                  <a:pt x="876449" y="280950"/>
                </a:lnTo>
                <a:lnTo>
                  <a:pt x="876449" y="287648"/>
                </a:lnTo>
                <a:lnTo>
                  <a:pt x="878458" y="287648"/>
                </a:lnTo>
                <a:lnTo>
                  <a:pt x="878458" y="283964"/>
                </a:lnTo>
                <a:cubicBezTo>
                  <a:pt x="879797" y="280169"/>
                  <a:pt x="880690" y="278271"/>
                  <a:pt x="881137" y="278271"/>
                </a:cubicBezTo>
                <a:lnTo>
                  <a:pt x="883146" y="282290"/>
                </a:lnTo>
                <a:lnTo>
                  <a:pt x="883146" y="283964"/>
                </a:lnTo>
                <a:lnTo>
                  <a:pt x="881807" y="285973"/>
                </a:lnTo>
                <a:lnTo>
                  <a:pt x="881807" y="294010"/>
                </a:lnTo>
                <a:lnTo>
                  <a:pt x="883146" y="296019"/>
                </a:lnTo>
                <a:lnTo>
                  <a:pt x="883146" y="299703"/>
                </a:lnTo>
                <a:lnTo>
                  <a:pt x="881807" y="301712"/>
                </a:lnTo>
                <a:lnTo>
                  <a:pt x="881807" y="316781"/>
                </a:lnTo>
                <a:lnTo>
                  <a:pt x="883146" y="318455"/>
                </a:lnTo>
                <a:lnTo>
                  <a:pt x="883146" y="320464"/>
                </a:lnTo>
                <a:cubicBezTo>
                  <a:pt x="882476" y="321134"/>
                  <a:pt x="881807" y="323813"/>
                  <a:pt x="881137" y="328501"/>
                </a:cubicBezTo>
                <a:lnTo>
                  <a:pt x="879797" y="328501"/>
                </a:lnTo>
                <a:lnTo>
                  <a:pt x="879797" y="330510"/>
                </a:lnTo>
                <a:cubicBezTo>
                  <a:pt x="881137" y="330510"/>
                  <a:pt x="881807" y="330957"/>
                  <a:pt x="881807" y="331850"/>
                </a:cubicBezTo>
                <a:lnTo>
                  <a:pt x="881807" y="350602"/>
                </a:lnTo>
                <a:lnTo>
                  <a:pt x="883146" y="352611"/>
                </a:lnTo>
                <a:lnTo>
                  <a:pt x="883146" y="354285"/>
                </a:lnTo>
                <a:lnTo>
                  <a:pt x="881807" y="356295"/>
                </a:lnTo>
                <a:lnTo>
                  <a:pt x="881807" y="376386"/>
                </a:lnTo>
                <a:lnTo>
                  <a:pt x="879797" y="376386"/>
                </a:lnTo>
                <a:lnTo>
                  <a:pt x="879797" y="383084"/>
                </a:lnTo>
                <a:cubicBezTo>
                  <a:pt x="882030" y="383084"/>
                  <a:pt x="883146" y="383530"/>
                  <a:pt x="883146" y="384423"/>
                </a:cubicBezTo>
                <a:lnTo>
                  <a:pt x="883146" y="397818"/>
                </a:lnTo>
                <a:lnTo>
                  <a:pt x="881807" y="399492"/>
                </a:lnTo>
                <a:lnTo>
                  <a:pt x="881807" y="400831"/>
                </a:lnTo>
                <a:lnTo>
                  <a:pt x="883146" y="402841"/>
                </a:lnTo>
                <a:lnTo>
                  <a:pt x="883146" y="409538"/>
                </a:lnTo>
                <a:lnTo>
                  <a:pt x="884485" y="411547"/>
                </a:lnTo>
                <a:lnTo>
                  <a:pt x="884485" y="414561"/>
                </a:lnTo>
                <a:lnTo>
                  <a:pt x="886495" y="414561"/>
                </a:lnTo>
                <a:cubicBezTo>
                  <a:pt x="887164" y="411659"/>
                  <a:pt x="888281" y="410208"/>
                  <a:pt x="889843" y="410208"/>
                </a:cubicBezTo>
                <a:lnTo>
                  <a:pt x="889843" y="405854"/>
                </a:lnTo>
                <a:cubicBezTo>
                  <a:pt x="888727" y="405854"/>
                  <a:pt x="887611" y="404627"/>
                  <a:pt x="886495" y="402171"/>
                </a:cubicBezTo>
                <a:lnTo>
                  <a:pt x="886495" y="400162"/>
                </a:lnTo>
                <a:lnTo>
                  <a:pt x="887834" y="398152"/>
                </a:lnTo>
                <a:lnTo>
                  <a:pt x="887834" y="397148"/>
                </a:lnTo>
                <a:lnTo>
                  <a:pt x="886495" y="395139"/>
                </a:lnTo>
                <a:lnTo>
                  <a:pt x="886495" y="388776"/>
                </a:lnTo>
                <a:lnTo>
                  <a:pt x="887834" y="387102"/>
                </a:lnTo>
                <a:lnTo>
                  <a:pt x="887834" y="383753"/>
                </a:lnTo>
                <a:lnTo>
                  <a:pt x="884485" y="379400"/>
                </a:lnTo>
                <a:lnTo>
                  <a:pt x="884485" y="377726"/>
                </a:lnTo>
                <a:cubicBezTo>
                  <a:pt x="884485" y="376833"/>
                  <a:pt x="885155" y="376386"/>
                  <a:pt x="886495" y="376386"/>
                </a:cubicBezTo>
                <a:lnTo>
                  <a:pt x="886495" y="338547"/>
                </a:lnTo>
                <a:lnTo>
                  <a:pt x="887834" y="336873"/>
                </a:lnTo>
                <a:lnTo>
                  <a:pt x="887834" y="333524"/>
                </a:lnTo>
                <a:lnTo>
                  <a:pt x="886495" y="331850"/>
                </a:lnTo>
                <a:lnTo>
                  <a:pt x="886495" y="329840"/>
                </a:lnTo>
                <a:lnTo>
                  <a:pt x="887834" y="327831"/>
                </a:lnTo>
                <a:lnTo>
                  <a:pt x="887834" y="319125"/>
                </a:lnTo>
                <a:cubicBezTo>
                  <a:pt x="885602" y="319125"/>
                  <a:pt x="884485" y="318678"/>
                  <a:pt x="884485" y="317785"/>
                </a:cubicBezTo>
                <a:lnTo>
                  <a:pt x="884485" y="316111"/>
                </a:lnTo>
                <a:cubicBezTo>
                  <a:pt x="884485" y="315218"/>
                  <a:pt x="885602" y="314772"/>
                  <a:pt x="887834" y="314772"/>
                </a:cubicBezTo>
                <a:lnTo>
                  <a:pt x="887834" y="307405"/>
                </a:lnTo>
                <a:cubicBezTo>
                  <a:pt x="887834" y="306512"/>
                  <a:pt x="888950" y="306065"/>
                  <a:pt x="891183" y="306065"/>
                </a:cubicBezTo>
                <a:lnTo>
                  <a:pt x="891183" y="299703"/>
                </a:lnTo>
                <a:lnTo>
                  <a:pt x="889843" y="297693"/>
                </a:lnTo>
                <a:lnTo>
                  <a:pt x="889843" y="294680"/>
                </a:lnTo>
                <a:cubicBezTo>
                  <a:pt x="888727" y="294680"/>
                  <a:pt x="887611" y="293452"/>
                  <a:pt x="886495" y="290996"/>
                </a:cubicBezTo>
                <a:lnTo>
                  <a:pt x="886495" y="279611"/>
                </a:lnTo>
                <a:lnTo>
                  <a:pt x="887834" y="277602"/>
                </a:lnTo>
                <a:lnTo>
                  <a:pt x="887834" y="277267"/>
                </a:lnTo>
                <a:lnTo>
                  <a:pt x="886495" y="275258"/>
                </a:lnTo>
                <a:lnTo>
                  <a:pt x="887834" y="273248"/>
                </a:lnTo>
                <a:lnTo>
                  <a:pt x="887834" y="267556"/>
                </a:lnTo>
                <a:lnTo>
                  <a:pt x="886495" y="265881"/>
                </a:lnTo>
                <a:lnTo>
                  <a:pt x="886495" y="263872"/>
                </a:lnTo>
                <a:lnTo>
                  <a:pt x="887834" y="262198"/>
                </a:lnTo>
                <a:lnTo>
                  <a:pt x="887834" y="260859"/>
                </a:lnTo>
                <a:lnTo>
                  <a:pt x="886495" y="258849"/>
                </a:lnTo>
                <a:lnTo>
                  <a:pt x="886495" y="254496"/>
                </a:lnTo>
                <a:lnTo>
                  <a:pt x="887834" y="252487"/>
                </a:lnTo>
                <a:lnTo>
                  <a:pt x="887834" y="249473"/>
                </a:lnTo>
                <a:lnTo>
                  <a:pt x="886495" y="247464"/>
                </a:lnTo>
                <a:lnTo>
                  <a:pt x="886495" y="238758"/>
                </a:lnTo>
                <a:lnTo>
                  <a:pt x="887834" y="237083"/>
                </a:lnTo>
                <a:lnTo>
                  <a:pt x="887834" y="235744"/>
                </a:lnTo>
                <a:lnTo>
                  <a:pt x="886495" y="233735"/>
                </a:lnTo>
                <a:lnTo>
                  <a:pt x="886495" y="226368"/>
                </a:lnTo>
                <a:cubicBezTo>
                  <a:pt x="885155" y="226368"/>
                  <a:pt x="884485" y="225921"/>
                  <a:pt x="884485" y="225028"/>
                </a:cubicBezTo>
                <a:lnTo>
                  <a:pt x="884485" y="217996"/>
                </a:lnTo>
                <a:cubicBezTo>
                  <a:pt x="884485" y="217326"/>
                  <a:pt x="885155" y="216991"/>
                  <a:pt x="886495" y="216991"/>
                </a:cubicBezTo>
                <a:lnTo>
                  <a:pt x="886495" y="203597"/>
                </a:lnTo>
                <a:cubicBezTo>
                  <a:pt x="885155" y="203597"/>
                  <a:pt x="884485" y="203150"/>
                  <a:pt x="884485" y="202257"/>
                </a:cubicBezTo>
                <a:lnTo>
                  <a:pt x="884485" y="184175"/>
                </a:lnTo>
                <a:cubicBezTo>
                  <a:pt x="884485" y="183282"/>
                  <a:pt x="885155" y="182835"/>
                  <a:pt x="886495" y="182835"/>
                </a:cubicBezTo>
                <a:lnTo>
                  <a:pt x="886495" y="180491"/>
                </a:lnTo>
                <a:cubicBezTo>
                  <a:pt x="884709" y="180491"/>
                  <a:pt x="883816" y="178147"/>
                  <a:pt x="883816" y="173459"/>
                </a:cubicBezTo>
                <a:cubicBezTo>
                  <a:pt x="883369" y="173459"/>
                  <a:pt x="883146" y="173236"/>
                  <a:pt x="883146" y="172789"/>
                </a:cubicBezTo>
                <a:lnTo>
                  <a:pt x="883146" y="168436"/>
                </a:lnTo>
                <a:cubicBezTo>
                  <a:pt x="883146" y="167990"/>
                  <a:pt x="884709" y="165869"/>
                  <a:pt x="887834" y="162074"/>
                </a:cubicBezTo>
                <a:lnTo>
                  <a:pt x="887834" y="154037"/>
                </a:lnTo>
                <a:cubicBezTo>
                  <a:pt x="886271" y="152028"/>
                  <a:pt x="884709" y="149126"/>
                  <a:pt x="883146" y="145331"/>
                </a:cubicBezTo>
                <a:lnTo>
                  <a:pt x="883146" y="143322"/>
                </a:lnTo>
                <a:cubicBezTo>
                  <a:pt x="884262" y="140866"/>
                  <a:pt x="885378" y="139638"/>
                  <a:pt x="886495" y="139638"/>
                </a:cubicBezTo>
                <a:lnTo>
                  <a:pt x="886495" y="135285"/>
                </a:lnTo>
                <a:cubicBezTo>
                  <a:pt x="885378" y="135285"/>
                  <a:pt x="884262" y="134057"/>
                  <a:pt x="883146" y="131601"/>
                </a:cubicBezTo>
                <a:lnTo>
                  <a:pt x="883146" y="118207"/>
                </a:lnTo>
                <a:cubicBezTo>
                  <a:pt x="884485" y="114412"/>
                  <a:pt x="885378" y="112514"/>
                  <a:pt x="885825" y="112514"/>
                </a:cubicBezTo>
                <a:lnTo>
                  <a:pt x="886495" y="112514"/>
                </a:lnTo>
                <a:lnTo>
                  <a:pt x="886495" y="108161"/>
                </a:lnTo>
                <a:cubicBezTo>
                  <a:pt x="884262" y="108161"/>
                  <a:pt x="883146" y="107714"/>
                  <a:pt x="883146" y="106821"/>
                </a:cubicBezTo>
                <a:lnTo>
                  <a:pt x="883146" y="100124"/>
                </a:lnTo>
                <a:lnTo>
                  <a:pt x="884485" y="98115"/>
                </a:lnTo>
                <a:lnTo>
                  <a:pt x="884485" y="97445"/>
                </a:lnTo>
                <a:lnTo>
                  <a:pt x="883146" y="95771"/>
                </a:lnTo>
                <a:lnTo>
                  <a:pt x="883146" y="91418"/>
                </a:lnTo>
                <a:cubicBezTo>
                  <a:pt x="884039" y="90301"/>
                  <a:pt x="884709" y="88181"/>
                  <a:pt x="885155" y="85055"/>
                </a:cubicBezTo>
                <a:lnTo>
                  <a:pt x="886495" y="85055"/>
                </a:lnTo>
                <a:lnTo>
                  <a:pt x="886495" y="76349"/>
                </a:lnTo>
                <a:lnTo>
                  <a:pt x="883146" y="76349"/>
                </a:lnTo>
                <a:cubicBezTo>
                  <a:pt x="882253" y="76349"/>
                  <a:pt x="881807" y="75902"/>
                  <a:pt x="881807" y="75009"/>
                </a:cubicBezTo>
                <a:lnTo>
                  <a:pt x="881807" y="69317"/>
                </a:lnTo>
                <a:close/>
                <a:moveTo>
                  <a:pt x="2171104" y="67642"/>
                </a:moveTo>
                <a:lnTo>
                  <a:pt x="2170435" y="68647"/>
                </a:lnTo>
                <a:cubicBezTo>
                  <a:pt x="2171328" y="68647"/>
                  <a:pt x="2174899" y="69428"/>
                  <a:pt x="2181150" y="70991"/>
                </a:cubicBezTo>
                <a:lnTo>
                  <a:pt x="2181150" y="70321"/>
                </a:lnTo>
                <a:cubicBezTo>
                  <a:pt x="2181150" y="69428"/>
                  <a:pt x="2177802" y="68535"/>
                  <a:pt x="2171104" y="67642"/>
                </a:cubicBezTo>
                <a:close/>
                <a:moveTo>
                  <a:pt x="713705" y="66638"/>
                </a:moveTo>
                <a:lnTo>
                  <a:pt x="713705" y="69317"/>
                </a:lnTo>
                <a:lnTo>
                  <a:pt x="715045" y="69317"/>
                </a:lnTo>
                <a:lnTo>
                  <a:pt x="715045" y="66638"/>
                </a:lnTo>
                <a:close/>
                <a:moveTo>
                  <a:pt x="267890" y="64294"/>
                </a:moveTo>
                <a:lnTo>
                  <a:pt x="267890" y="70656"/>
                </a:lnTo>
                <a:lnTo>
                  <a:pt x="271239" y="70656"/>
                </a:lnTo>
                <a:lnTo>
                  <a:pt x="271239" y="68312"/>
                </a:lnTo>
                <a:cubicBezTo>
                  <a:pt x="269900" y="68312"/>
                  <a:pt x="269230" y="67977"/>
                  <a:pt x="269230" y="67308"/>
                </a:cubicBezTo>
                <a:lnTo>
                  <a:pt x="269230" y="64294"/>
                </a:lnTo>
                <a:close/>
                <a:moveTo>
                  <a:pt x="1278731" y="63624"/>
                </a:moveTo>
                <a:lnTo>
                  <a:pt x="1278731" y="66303"/>
                </a:lnTo>
                <a:lnTo>
                  <a:pt x="1282080" y="66303"/>
                </a:lnTo>
                <a:lnTo>
                  <a:pt x="1282080" y="63624"/>
                </a:lnTo>
                <a:close/>
                <a:moveTo>
                  <a:pt x="1170235" y="63624"/>
                </a:moveTo>
                <a:lnTo>
                  <a:pt x="1170235" y="66303"/>
                </a:lnTo>
                <a:lnTo>
                  <a:pt x="1172245" y="66303"/>
                </a:lnTo>
                <a:lnTo>
                  <a:pt x="1172245" y="63624"/>
                </a:lnTo>
                <a:close/>
                <a:moveTo>
                  <a:pt x="1887066" y="61950"/>
                </a:moveTo>
                <a:lnTo>
                  <a:pt x="1887066" y="69317"/>
                </a:lnTo>
                <a:lnTo>
                  <a:pt x="1892424" y="69317"/>
                </a:lnTo>
                <a:lnTo>
                  <a:pt x="1892424" y="66638"/>
                </a:lnTo>
                <a:cubicBezTo>
                  <a:pt x="1890638" y="66638"/>
                  <a:pt x="1889745" y="66191"/>
                  <a:pt x="1889745" y="65298"/>
                </a:cubicBezTo>
                <a:lnTo>
                  <a:pt x="1889745" y="61950"/>
                </a:lnTo>
                <a:close/>
                <a:moveTo>
                  <a:pt x="327496" y="61950"/>
                </a:moveTo>
                <a:lnTo>
                  <a:pt x="327496" y="81707"/>
                </a:lnTo>
                <a:lnTo>
                  <a:pt x="326157" y="83716"/>
                </a:lnTo>
                <a:lnTo>
                  <a:pt x="326157" y="90413"/>
                </a:lnTo>
                <a:cubicBezTo>
                  <a:pt x="326157" y="91306"/>
                  <a:pt x="325487" y="91753"/>
                  <a:pt x="324148" y="91753"/>
                </a:cubicBezTo>
                <a:lnTo>
                  <a:pt x="324148" y="94766"/>
                </a:lnTo>
                <a:lnTo>
                  <a:pt x="322808" y="96441"/>
                </a:lnTo>
                <a:lnTo>
                  <a:pt x="322808" y="106152"/>
                </a:lnTo>
                <a:lnTo>
                  <a:pt x="326157" y="106152"/>
                </a:lnTo>
                <a:lnTo>
                  <a:pt x="326157" y="102803"/>
                </a:lnTo>
                <a:lnTo>
                  <a:pt x="327496" y="102803"/>
                </a:lnTo>
                <a:lnTo>
                  <a:pt x="327496" y="108496"/>
                </a:lnTo>
                <a:cubicBezTo>
                  <a:pt x="328836" y="108496"/>
                  <a:pt x="329505" y="108942"/>
                  <a:pt x="329505" y="109835"/>
                </a:cubicBezTo>
                <a:lnTo>
                  <a:pt x="329505" y="111509"/>
                </a:lnTo>
                <a:cubicBezTo>
                  <a:pt x="329505" y="112179"/>
                  <a:pt x="328836" y="112514"/>
                  <a:pt x="327496" y="112514"/>
                </a:cubicBezTo>
                <a:lnTo>
                  <a:pt x="327496" y="117872"/>
                </a:lnTo>
                <a:lnTo>
                  <a:pt x="326157" y="119546"/>
                </a:lnTo>
                <a:lnTo>
                  <a:pt x="326157" y="128922"/>
                </a:lnTo>
                <a:lnTo>
                  <a:pt x="327496" y="130597"/>
                </a:lnTo>
                <a:lnTo>
                  <a:pt x="327496" y="142317"/>
                </a:lnTo>
                <a:cubicBezTo>
                  <a:pt x="328836" y="142317"/>
                  <a:pt x="329505" y="142652"/>
                  <a:pt x="329505" y="143322"/>
                </a:cubicBezTo>
                <a:lnTo>
                  <a:pt x="329505" y="147675"/>
                </a:lnTo>
                <a:cubicBezTo>
                  <a:pt x="329505" y="148344"/>
                  <a:pt x="328836" y="148679"/>
                  <a:pt x="327496" y="148679"/>
                </a:cubicBezTo>
                <a:lnTo>
                  <a:pt x="327496" y="154372"/>
                </a:lnTo>
                <a:cubicBezTo>
                  <a:pt x="328836" y="154372"/>
                  <a:pt x="329505" y="154818"/>
                  <a:pt x="329505" y="155711"/>
                </a:cubicBezTo>
                <a:lnTo>
                  <a:pt x="329505" y="170111"/>
                </a:lnTo>
                <a:cubicBezTo>
                  <a:pt x="329505" y="171004"/>
                  <a:pt x="328836" y="171450"/>
                  <a:pt x="327496" y="171450"/>
                </a:cubicBezTo>
                <a:lnTo>
                  <a:pt x="327496" y="180156"/>
                </a:lnTo>
                <a:cubicBezTo>
                  <a:pt x="329282" y="180156"/>
                  <a:pt x="330175" y="182501"/>
                  <a:pt x="330175" y="187189"/>
                </a:cubicBezTo>
                <a:cubicBezTo>
                  <a:pt x="330622" y="187189"/>
                  <a:pt x="330845" y="187300"/>
                  <a:pt x="330845" y="187523"/>
                </a:cubicBezTo>
                <a:lnTo>
                  <a:pt x="330845" y="206276"/>
                </a:lnTo>
                <a:lnTo>
                  <a:pt x="329505" y="207950"/>
                </a:lnTo>
                <a:lnTo>
                  <a:pt x="329505" y="209290"/>
                </a:lnTo>
                <a:lnTo>
                  <a:pt x="330845" y="210964"/>
                </a:lnTo>
                <a:cubicBezTo>
                  <a:pt x="329952" y="210964"/>
                  <a:pt x="329505" y="211299"/>
                  <a:pt x="329505" y="211968"/>
                </a:cubicBezTo>
                <a:lnTo>
                  <a:pt x="329505" y="229381"/>
                </a:lnTo>
                <a:cubicBezTo>
                  <a:pt x="329505" y="230274"/>
                  <a:pt x="328836" y="230721"/>
                  <a:pt x="327496" y="230721"/>
                </a:cubicBezTo>
                <a:lnTo>
                  <a:pt x="327496" y="234739"/>
                </a:lnTo>
                <a:cubicBezTo>
                  <a:pt x="328836" y="234739"/>
                  <a:pt x="329505" y="235074"/>
                  <a:pt x="329505" y="235744"/>
                </a:cubicBezTo>
                <a:lnTo>
                  <a:pt x="329505" y="246459"/>
                </a:lnTo>
                <a:cubicBezTo>
                  <a:pt x="329505" y="247129"/>
                  <a:pt x="328836" y="247464"/>
                  <a:pt x="327496" y="247464"/>
                </a:cubicBezTo>
                <a:lnTo>
                  <a:pt x="327496" y="252822"/>
                </a:lnTo>
                <a:cubicBezTo>
                  <a:pt x="326157" y="256170"/>
                  <a:pt x="325264" y="257845"/>
                  <a:pt x="324817" y="257845"/>
                </a:cubicBezTo>
                <a:lnTo>
                  <a:pt x="324148" y="257845"/>
                </a:lnTo>
                <a:lnTo>
                  <a:pt x="324148" y="264542"/>
                </a:lnTo>
                <a:lnTo>
                  <a:pt x="326157" y="264542"/>
                </a:lnTo>
                <a:lnTo>
                  <a:pt x="326157" y="260859"/>
                </a:lnTo>
                <a:cubicBezTo>
                  <a:pt x="327496" y="257287"/>
                  <a:pt x="328389" y="255501"/>
                  <a:pt x="328836" y="255501"/>
                </a:cubicBezTo>
                <a:lnTo>
                  <a:pt x="330845" y="259184"/>
                </a:lnTo>
                <a:lnTo>
                  <a:pt x="330845" y="260859"/>
                </a:lnTo>
                <a:lnTo>
                  <a:pt x="329505" y="262533"/>
                </a:lnTo>
                <a:lnTo>
                  <a:pt x="329505" y="270235"/>
                </a:lnTo>
                <a:lnTo>
                  <a:pt x="330845" y="271909"/>
                </a:lnTo>
                <a:lnTo>
                  <a:pt x="330845" y="275593"/>
                </a:lnTo>
                <a:lnTo>
                  <a:pt x="329505" y="277267"/>
                </a:lnTo>
                <a:lnTo>
                  <a:pt x="329505" y="290996"/>
                </a:lnTo>
                <a:lnTo>
                  <a:pt x="330845" y="293005"/>
                </a:lnTo>
                <a:lnTo>
                  <a:pt x="330845" y="294680"/>
                </a:lnTo>
                <a:cubicBezTo>
                  <a:pt x="330175" y="295126"/>
                  <a:pt x="329505" y="297582"/>
                  <a:pt x="328836" y="302047"/>
                </a:cubicBezTo>
                <a:lnTo>
                  <a:pt x="327496" y="302047"/>
                </a:lnTo>
                <a:lnTo>
                  <a:pt x="327496" y="304056"/>
                </a:lnTo>
                <a:cubicBezTo>
                  <a:pt x="328836" y="304056"/>
                  <a:pt x="329505" y="304391"/>
                  <a:pt x="329505" y="305060"/>
                </a:cubicBezTo>
                <a:lnTo>
                  <a:pt x="329505" y="322473"/>
                </a:lnTo>
                <a:lnTo>
                  <a:pt x="330845" y="324148"/>
                </a:lnTo>
                <a:lnTo>
                  <a:pt x="330845" y="326157"/>
                </a:lnTo>
                <a:lnTo>
                  <a:pt x="329505" y="327831"/>
                </a:lnTo>
                <a:lnTo>
                  <a:pt x="329505" y="346249"/>
                </a:lnTo>
                <a:lnTo>
                  <a:pt x="327496" y="346249"/>
                </a:lnTo>
                <a:lnTo>
                  <a:pt x="327496" y="352611"/>
                </a:lnTo>
                <a:cubicBezTo>
                  <a:pt x="329729" y="352611"/>
                  <a:pt x="330845" y="353058"/>
                  <a:pt x="330845" y="353951"/>
                </a:cubicBezTo>
                <a:lnTo>
                  <a:pt x="330845" y="366006"/>
                </a:lnTo>
                <a:lnTo>
                  <a:pt x="329505" y="368015"/>
                </a:lnTo>
                <a:lnTo>
                  <a:pt x="329505" y="369019"/>
                </a:lnTo>
                <a:lnTo>
                  <a:pt x="330845" y="370694"/>
                </a:lnTo>
                <a:lnTo>
                  <a:pt x="330845" y="377056"/>
                </a:lnTo>
                <a:lnTo>
                  <a:pt x="332184" y="379065"/>
                </a:lnTo>
                <a:lnTo>
                  <a:pt x="332184" y="381744"/>
                </a:lnTo>
                <a:lnTo>
                  <a:pt x="334193" y="381744"/>
                </a:lnTo>
                <a:cubicBezTo>
                  <a:pt x="334863" y="379065"/>
                  <a:pt x="335979" y="377726"/>
                  <a:pt x="337542" y="377726"/>
                </a:cubicBezTo>
                <a:lnTo>
                  <a:pt x="337542" y="373707"/>
                </a:lnTo>
                <a:cubicBezTo>
                  <a:pt x="336426" y="373707"/>
                  <a:pt x="335310" y="372591"/>
                  <a:pt x="334193" y="370359"/>
                </a:cubicBezTo>
                <a:lnTo>
                  <a:pt x="334193" y="368350"/>
                </a:lnTo>
                <a:lnTo>
                  <a:pt x="335533" y="366675"/>
                </a:lnTo>
                <a:lnTo>
                  <a:pt x="335533" y="365671"/>
                </a:lnTo>
                <a:lnTo>
                  <a:pt x="334193" y="363662"/>
                </a:lnTo>
                <a:lnTo>
                  <a:pt x="334193" y="357969"/>
                </a:lnTo>
                <a:lnTo>
                  <a:pt x="335533" y="356295"/>
                </a:lnTo>
                <a:lnTo>
                  <a:pt x="335533" y="353281"/>
                </a:lnTo>
                <a:lnTo>
                  <a:pt x="332184" y="349262"/>
                </a:lnTo>
                <a:lnTo>
                  <a:pt x="332184" y="347588"/>
                </a:lnTo>
                <a:cubicBezTo>
                  <a:pt x="332184" y="346695"/>
                  <a:pt x="332854" y="346249"/>
                  <a:pt x="334193" y="346249"/>
                </a:cubicBezTo>
                <a:lnTo>
                  <a:pt x="334193" y="311423"/>
                </a:lnTo>
                <a:lnTo>
                  <a:pt x="335533" y="309749"/>
                </a:lnTo>
                <a:lnTo>
                  <a:pt x="335533" y="306735"/>
                </a:lnTo>
                <a:lnTo>
                  <a:pt x="334193" y="305060"/>
                </a:lnTo>
                <a:lnTo>
                  <a:pt x="334193" y="303386"/>
                </a:lnTo>
                <a:lnTo>
                  <a:pt x="335533" y="301712"/>
                </a:lnTo>
                <a:lnTo>
                  <a:pt x="335533" y="293340"/>
                </a:lnTo>
                <a:cubicBezTo>
                  <a:pt x="333300" y="293340"/>
                  <a:pt x="332184" y="293005"/>
                  <a:pt x="332184" y="292336"/>
                </a:cubicBezTo>
                <a:lnTo>
                  <a:pt x="332184" y="290661"/>
                </a:lnTo>
                <a:cubicBezTo>
                  <a:pt x="332184" y="289768"/>
                  <a:pt x="333300" y="289322"/>
                  <a:pt x="335533" y="289322"/>
                </a:cubicBezTo>
                <a:lnTo>
                  <a:pt x="335533" y="282290"/>
                </a:lnTo>
                <a:cubicBezTo>
                  <a:pt x="335533" y="281620"/>
                  <a:pt x="336649" y="281285"/>
                  <a:pt x="338882" y="281285"/>
                </a:cubicBezTo>
                <a:lnTo>
                  <a:pt x="338882" y="275593"/>
                </a:lnTo>
                <a:lnTo>
                  <a:pt x="337542" y="273583"/>
                </a:lnTo>
                <a:lnTo>
                  <a:pt x="337542" y="270904"/>
                </a:lnTo>
                <a:cubicBezTo>
                  <a:pt x="336426" y="270904"/>
                  <a:pt x="335310" y="269677"/>
                  <a:pt x="334193" y="267221"/>
                </a:cubicBezTo>
                <a:lnTo>
                  <a:pt x="334193" y="256840"/>
                </a:lnTo>
                <a:lnTo>
                  <a:pt x="335533" y="255166"/>
                </a:lnTo>
                <a:lnTo>
                  <a:pt x="335533" y="254496"/>
                </a:lnTo>
                <a:lnTo>
                  <a:pt x="334193" y="252822"/>
                </a:lnTo>
                <a:lnTo>
                  <a:pt x="335533" y="251148"/>
                </a:lnTo>
                <a:lnTo>
                  <a:pt x="335533" y="245790"/>
                </a:lnTo>
                <a:lnTo>
                  <a:pt x="334193" y="244115"/>
                </a:lnTo>
                <a:lnTo>
                  <a:pt x="334193" y="242441"/>
                </a:lnTo>
                <a:lnTo>
                  <a:pt x="335533" y="240432"/>
                </a:lnTo>
                <a:lnTo>
                  <a:pt x="335533" y="239427"/>
                </a:lnTo>
                <a:lnTo>
                  <a:pt x="334193" y="237753"/>
                </a:lnTo>
                <a:lnTo>
                  <a:pt x="334193" y="233735"/>
                </a:lnTo>
                <a:lnTo>
                  <a:pt x="335533" y="231725"/>
                </a:lnTo>
                <a:lnTo>
                  <a:pt x="335533" y="229047"/>
                </a:lnTo>
                <a:lnTo>
                  <a:pt x="334193" y="227037"/>
                </a:lnTo>
                <a:lnTo>
                  <a:pt x="334193" y="219001"/>
                </a:lnTo>
                <a:lnTo>
                  <a:pt x="335533" y="217326"/>
                </a:lnTo>
                <a:lnTo>
                  <a:pt x="335533" y="215987"/>
                </a:lnTo>
                <a:lnTo>
                  <a:pt x="334193" y="214313"/>
                </a:lnTo>
                <a:lnTo>
                  <a:pt x="334193" y="207280"/>
                </a:lnTo>
                <a:cubicBezTo>
                  <a:pt x="332854" y="207280"/>
                  <a:pt x="332184" y="206946"/>
                  <a:pt x="332184" y="206276"/>
                </a:cubicBezTo>
                <a:lnTo>
                  <a:pt x="332184" y="199913"/>
                </a:lnTo>
                <a:cubicBezTo>
                  <a:pt x="332184" y="199020"/>
                  <a:pt x="332854" y="198574"/>
                  <a:pt x="334193" y="198574"/>
                </a:cubicBezTo>
                <a:lnTo>
                  <a:pt x="334193" y="186519"/>
                </a:lnTo>
                <a:cubicBezTo>
                  <a:pt x="332854" y="186519"/>
                  <a:pt x="332184" y="186072"/>
                  <a:pt x="332184" y="185179"/>
                </a:cubicBezTo>
                <a:lnTo>
                  <a:pt x="332184" y="168436"/>
                </a:lnTo>
                <a:cubicBezTo>
                  <a:pt x="332184" y="167767"/>
                  <a:pt x="332854" y="167432"/>
                  <a:pt x="334193" y="167432"/>
                </a:cubicBezTo>
                <a:lnTo>
                  <a:pt x="334193" y="165088"/>
                </a:lnTo>
                <a:cubicBezTo>
                  <a:pt x="332407" y="165088"/>
                  <a:pt x="331515" y="162967"/>
                  <a:pt x="331515" y="158725"/>
                </a:cubicBezTo>
                <a:cubicBezTo>
                  <a:pt x="331068" y="158725"/>
                  <a:pt x="330845" y="158502"/>
                  <a:pt x="330845" y="158055"/>
                </a:cubicBezTo>
                <a:lnTo>
                  <a:pt x="330845" y="154037"/>
                </a:lnTo>
                <a:cubicBezTo>
                  <a:pt x="330845" y="153591"/>
                  <a:pt x="332407" y="151581"/>
                  <a:pt x="335533" y="148010"/>
                </a:cubicBezTo>
                <a:lnTo>
                  <a:pt x="335533" y="140643"/>
                </a:lnTo>
                <a:cubicBezTo>
                  <a:pt x="333970" y="138857"/>
                  <a:pt x="332407" y="136066"/>
                  <a:pt x="330845" y="132271"/>
                </a:cubicBezTo>
                <a:lnTo>
                  <a:pt x="330845" y="130597"/>
                </a:lnTo>
                <a:cubicBezTo>
                  <a:pt x="331961" y="128364"/>
                  <a:pt x="333077" y="127248"/>
                  <a:pt x="334193" y="127248"/>
                </a:cubicBezTo>
                <a:lnTo>
                  <a:pt x="334193" y="123230"/>
                </a:lnTo>
                <a:cubicBezTo>
                  <a:pt x="333077" y="123230"/>
                  <a:pt x="331961" y="122002"/>
                  <a:pt x="330845" y="119546"/>
                </a:cubicBezTo>
                <a:lnTo>
                  <a:pt x="330845" y="107491"/>
                </a:lnTo>
                <a:cubicBezTo>
                  <a:pt x="332184" y="103919"/>
                  <a:pt x="333077" y="102133"/>
                  <a:pt x="333524" y="102133"/>
                </a:cubicBezTo>
                <a:lnTo>
                  <a:pt x="334193" y="102133"/>
                </a:lnTo>
                <a:lnTo>
                  <a:pt x="334193" y="98115"/>
                </a:lnTo>
                <a:cubicBezTo>
                  <a:pt x="331961" y="98115"/>
                  <a:pt x="330845" y="97780"/>
                  <a:pt x="330845" y="97110"/>
                </a:cubicBezTo>
                <a:lnTo>
                  <a:pt x="330845" y="90413"/>
                </a:lnTo>
                <a:lnTo>
                  <a:pt x="332184" y="88739"/>
                </a:lnTo>
                <a:lnTo>
                  <a:pt x="332184" y="88404"/>
                </a:lnTo>
                <a:lnTo>
                  <a:pt x="330845" y="86395"/>
                </a:lnTo>
                <a:lnTo>
                  <a:pt x="330845" y="82376"/>
                </a:lnTo>
                <a:cubicBezTo>
                  <a:pt x="331738" y="81483"/>
                  <a:pt x="332407" y="79586"/>
                  <a:pt x="332854" y="76684"/>
                </a:cubicBezTo>
                <a:lnTo>
                  <a:pt x="334193" y="76684"/>
                </a:lnTo>
                <a:lnTo>
                  <a:pt x="334193" y="68312"/>
                </a:lnTo>
                <a:lnTo>
                  <a:pt x="330845" y="68312"/>
                </a:lnTo>
                <a:cubicBezTo>
                  <a:pt x="329952" y="68312"/>
                  <a:pt x="329505" y="67977"/>
                  <a:pt x="329505" y="67308"/>
                </a:cubicBezTo>
                <a:lnTo>
                  <a:pt x="329505" y="61950"/>
                </a:lnTo>
                <a:close/>
                <a:moveTo>
                  <a:pt x="2290316" y="59606"/>
                </a:moveTo>
                <a:lnTo>
                  <a:pt x="2290316" y="61950"/>
                </a:lnTo>
                <a:lnTo>
                  <a:pt x="2291655" y="61950"/>
                </a:lnTo>
                <a:lnTo>
                  <a:pt x="2291655" y="59606"/>
                </a:lnTo>
                <a:close/>
                <a:moveTo>
                  <a:pt x="161404" y="59606"/>
                </a:moveTo>
                <a:lnTo>
                  <a:pt x="161404" y="61950"/>
                </a:lnTo>
                <a:lnTo>
                  <a:pt x="162743" y="61950"/>
                </a:lnTo>
                <a:lnTo>
                  <a:pt x="162743" y="59606"/>
                </a:lnTo>
                <a:close/>
                <a:moveTo>
                  <a:pt x="1985516" y="59271"/>
                </a:moveTo>
                <a:lnTo>
                  <a:pt x="1985516" y="82042"/>
                </a:lnTo>
                <a:cubicBezTo>
                  <a:pt x="1985516" y="82934"/>
                  <a:pt x="1984623" y="83381"/>
                  <a:pt x="1982837" y="83381"/>
                </a:cubicBezTo>
                <a:lnTo>
                  <a:pt x="1982837" y="92087"/>
                </a:lnTo>
                <a:cubicBezTo>
                  <a:pt x="1982837" y="92980"/>
                  <a:pt x="1981944" y="93427"/>
                  <a:pt x="1980158" y="93427"/>
                </a:cubicBezTo>
                <a:lnTo>
                  <a:pt x="1980158" y="96776"/>
                </a:lnTo>
                <a:cubicBezTo>
                  <a:pt x="1980158" y="97668"/>
                  <a:pt x="1979265" y="98115"/>
                  <a:pt x="1977479" y="98115"/>
                </a:cubicBezTo>
                <a:lnTo>
                  <a:pt x="1977479" y="110170"/>
                </a:lnTo>
                <a:lnTo>
                  <a:pt x="1982837" y="110170"/>
                </a:lnTo>
                <a:lnTo>
                  <a:pt x="1982837" y="106821"/>
                </a:lnTo>
                <a:cubicBezTo>
                  <a:pt x="1983060" y="105928"/>
                  <a:pt x="1983506" y="105482"/>
                  <a:pt x="1984176" y="105482"/>
                </a:cubicBezTo>
                <a:cubicBezTo>
                  <a:pt x="1985069" y="105705"/>
                  <a:pt x="1985516" y="106152"/>
                  <a:pt x="1985516" y="106821"/>
                </a:cubicBezTo>
                <a:lnTo>
                  <a:pt x="1985516" y="112849"/>
                </a:lnTo>
                <a:cubicBezTo>
                  <a:pt x="1987302" y="112849"/>
                  <a:pt x="1988195" y="113295"/>
                  <a:pt x="1988195" y="114188"/>
                </a:cubicBezTo>
                <a:lnTo>
                  <a:pt x="1988195" y="116198"/>
                </a:lnTo>
                <a:cubicBezTo>
                  <a:pt x="1988195" y="117091"/>
                  <a:pt x="1987302" y="117537"/>
                  <a:pt x="1985516" y="117537"/>
                </a:cubicBezTo>
                <a:lnTo>
                  <a:pt x="1985516" y="123565"/>
                </a:lnTo>
                <a:cubicBezTo>
                  <a:pt x="1985516" y="124458"/>
                  <a:pt x="1984623" y="124904"/>
                  <a:pt x="1982837" y="124904"/>
                </a:cubicBezTo>
                <a:lnTo>
                  <a:pt x="1982837" y="136959"/>
                </a:lnTo>
                <a:cubicBezTo>
                  <a:pt x="1984623" y="136959"/>
                  <a:pt x="1985516" y="137406"/>
                  <a:pt x="1985516" y="138299"/>
                </a:cubicBezTo>
                <a:lnTo>
                  <a:pt x="1985516" y="151693"/>
                </a:lnTo>
                <a:cubicBezTo>
                  <a:pt x="1987302" y="151693"/>
                  <a:pt x="1988195" y="152140"/>
                  <a:pt x="1988195" y="153033"/>
                </a:cubicBezTo>
                <a:lnTo>
                  <a:pt x="1988195" y="157721"/>
                </a:lnTo>
                <a:cubicBezTo>
                  <a:pt x="1988195" y="158614"/>
                  <a:pt x="1987302" y="159060"/>
                  <a:pt x="1985516" y="159060"/>
                </a:cubicBezTo>
                <a:lnTo>
                  <a:pt x="1985516" y="165757"/>
                </a:lnTo>
                <a:cubicBezTo>
                  <a:pt x="1987302" y="165757"/>
                  <a:pt x="1988195" y="166204"/>
                  <a:pt x="1988195" y="167097"/>
                </a:cubicBezTo>
                <a:lnTo>
                  <a:pt x="1988195" y="183840"/>
                </a:lnTo>
                <a:cubicBezTo>
                  <a:pt x="1988195" y="184733"/>
                  <a:pt x="1987302" y="185179"/>
                  <a:pt x="1985516" y="185179"/>
                </a:cubicBezTo>
                <a:lnTo>
                  <a:pt x="1985516" y="195225"/>
                </a:lnTo>
                <a:cubicBezTo>
                  <a:pt x="1987302" y="195225"/>
                  <a:pt x="1988195" y="195672"/>
                  <a:pt x="1988195" y="196565"/>
                </a:cubicBezTo>
                <a:lnTo>
                  <a:pt x="1988195" y="202592"/>
                </a:lnTo>
                <a:cubicBezTo>
                  <a:pt x="1989981" y="202592"/>
                  <a:pt x="1990873" y="203039"/>
                  <a:pt x="1990873" y="203932"/>
                </a:cubicBezTo>
                <a:lnTo>
                  <a:pt x="1990873" y="225363"/>
                </a:lnTo>
                <a:cubicBezTo>
                  <a:pt x="1990873" y="226256"/>
                  <a:pt x="1989981" y="226703"/>
                  <a:pt x="1988195" y="226703"/>
                </a:cubicBezTo>
                <a:lnTo>
                  <a:pt x="1988195" y="229381"/>
                </a:lnTo>
                <a:cubicBezTo>
                  <a:pt x="1989981" y="229381"/>
                  <a:pt x="1990873" y="229828"/>
                  <a:pt x="1990873" y="230721"/>
                </a:cubicBezTo>
                <a:cubicBezTo>
                  <a:pt x="1990204" y="231167"/>
                  <a:pt x="1989311" y="231391"/>
                  <a:pt x="1988195" y="231391"/>
                </a:cubicBezTo>
                <a:lnTo>
                  <a:pt x="1988195" y="252152"/>
                </a:lnTo>
                <a:cubicBezTo>
                  <a:pt x="1988195" y="253045"/>
                  <a:pt x="1987302" y="253492"/>
                  <a:pt x="1985516" y="253492"/>
                </a:cubicBezTo>
                <a:lnTo>
                  <a:pt x="1985516" y="258180"/>
                </a:lnTo>
                <a:cubicBezTo>
                  <a:pt x="1987302" y="258180"/>
                  <a:pt x="1988195" y="258626"/>
                  <a:pt x="1988195" y="259519"/>
                </a:cubicBezTo>
                <a:lnTo>
                  <a:pt x="1988195" y="271574"/>
                </a:lnTo>
                <a:cubicBezTo>
                  <a:pt x="1988195" y="272467"/>
                  <a:pt x="1987302" y="272914"/>
                  <a:pt x="1985516" y="272914"/>
                </a:cubicBezTo>
                <a:lnTo>
                  <a:pt x="1985516" y="278941"/>
                </a:lnTo>
                <a:cubicBezTo>
                  <a:pt x="1985516" y="279834"/>
                  <a:pt x="1984623" y="280281"/>
                  <a:pt x="1982837" y="280281"/>
                </a:cubicBezTo>
                <a:lnTo>
                  <a:pt x="1982837" y="283629"/>
                </a:lnTo>
                <a:cubicBezTo>
                  <a:pt x="1982837" y="284522"/>
                  <a:pt x="1981944" y="284969"/>
                  <a:pt x="1980158" y="284969"/>
                </a:cubicBezTo>
                <a:lnTo>
                  <a:pt x="1980158" y="292336"/>
                </a:lnTo>
                <a:lnTo>
                  <a:pt x="1982837" y="292336"/>
                </a:lnTo>
                <a:lnTo>
                  <a:pt x="1982837" y="288317"/>
                </a:lnTo>
                <a:cubicBezTo>
                  <a:pt x="1982837" y="287424"/>
                  <a:pt x="1983730" y="286978"/>
                  <a:pt x="1985516" y="286978"/>
                </a:cubicBezTo>
                <a:lnTo>
                  <a:pt x="1985516" y="283629"/>
                </a:lnTo>
                <a:cubicBezTo>
                  <a:pt x="1985739" y="282736"/>
                  <a:pt x="1986185" y="282290"/>
                  <a:pt x="1986855" y="282290"/>
                </a:cubicBezTo>
                <a:cubicBezTo>
                  <a:pt x="1988641" y="284522"/>
                  <a:pt x="1989981" y="285638"/>
                  <a:pt x="1990873" y="285638"/>
                </a:cubicBezTo>
                <a:lnTo>
                  <a:pt x="1990873" y="288317"/>
                </a:lnTo>
                <a:cubicBezTo>
                  <a:pt x="1990873" y="289210"/>
                  <a:pt x="1989981" y="289657"/>
                  <a:pt x="1988195" y="289657"/>
                </a:cubicBezTo>
                <a:lnTo>
                  <a:pt x="1988195" y="299703"/>
                </a:lnTo>
                <a:cubicBezTo>
                  <a:pt x="1989981" y="299703"/>
                  <a:pt x="1990873" y="300149"/>
                  <a:pt x="1990873" y="301042"/>
                </a:cubicBezTo>
                <a:lnTo>
                  <a:pt x="1990873" y="305060"/>
                </a:lnTo>
                <a:cubicBezTo>
                  <a:pt x="1990873" y="305953"/>
                  <a:pt x="1989981" y="306400"/>
                  <a:pt x="1988195" y="306400"/>
                </a:cubicBezTo>
                <a:lnTo>
                  <a:pt x="1988195" y="323813"/>
                </a:lnTo>
                <a:cubicBezTo>
                  <a:pt x="1989981" y="323813"/>
                  <a:pt x="1990873" y="324259"/>
                  <a:pt x="1990873" y="325152"/>
                </a:cubicBezTo>
                <a:lnTo>
                  <a:pt x="1990873" y="327161"/>
                </a:lnTo>
                <a:cubicBezTo>
                  <a:pt x="1990873" y="328054"/>
                  <a:pt x="1989981" y="328501"/>
                  <a:pt x="1988195" y="328501"/>
                </a:cubicBezTo>
                <a:lnTo>
                  <a:pt x="1988195" y="334528"/>
                </a:lnTo>
                <a:cubicBezTo>
                  <a:pt x="1988195" y="335421"/>
                  <a:pt x="1987302" y="335868"/>
                  <a:pt x="1985516" y="335868"/>
                </a:cubicBezTo>
                <a:lnTo>
                  <a:pt x="1985516" y="337877"/>
                </a:lnTo>
                <a:cubicBezTo>
                  <a:pt x="1987302" y="337877"/>
                  <a:pt x="1988195" y="338324"/>
                  <a:pt x="1988195" y="339217"/>
                </a:cubicBezTo>
                <a:lnTo>
                  <a:pt x="1988195" y="359978"/>
                </a:lnTo>
                <a:cubicBezTo>
                  <a:pt x="1989981" y="359978"/>
                  <a:pt x="1990873" y="360425"/>
                  <a:pt x="1990873" y="361318"/>
                </a:cubicBezTo>
                <a:lnTo>
                  <a:pt x="1990873" y="363327"/>
                </a:lnTo>
                <a:cubicBezTo>
                  <a:pt x="1990873" y="364220"/>
                  <a:pt x="1989981" y="364666"/>
                  <a:pt x="1988195" y="364666"/>
                </a:cubicBezTo>
                <a:lnTo>
                  <a:pt x="1988195" y="386767"/>
                </a:lnTo>
                <a:lnTo>
                  <a:pt x="1985516" y="386767"/>
                </a:lnTo>
                <a:lnTo>
                  <a:pt x="1985516" y="394134"/>
                </a:lnTo>
                <a:lnTo>
                  <a:pt x="1989534" y="394134"/>
                </a:lnTo>
                <a:cubicBezTo>
                  <a:pt x="1990427" y="394357"/>
                  <a:pt x="1990873" y="394804"/>
                  <a:pt x="1990873" y="395474"/>
                </a:cubicBezTo>
                <a:lnTo>
                  <a:pt x="1990873" y="409538"/>
                </a:lnTo>
                <a:cubicBezTo>
                  <a:pt x="1990873" y="410431"/>
                  <a:pt x="1989981" y="410877"/>
                  <a:pt x="1988195" y="410877"/>
                </a:cubicBezTo>
                <a:lnTo>
                  <a:pt x="1988195" y="413556"/>
                </a:lnTo>
                <a:cubicBezTo>
                  <a:pt x="1989981" y="413556"/>
                  <a:pt x="1990873" y="414003"/>
                  <a:pt x="1990873" y="414896"/>
                </a:cubicBezTo>
                <a:lnTo>
                  <a:pt x="1990873" y="422932"/>
                </a:lnTo>
                <a:cubicBezTo>
                  <a:pt x="1992659" y="422932"/>
                  <a:pt x="1993552" y="423379"/>
                  <a:pt x="1993552" y="424272"/>
                </a:cubicBezTo>
                <a:lnTo>
                  <a:pt x="1993552" y="427620"/>
                </a:lnTo>
                <a:lnTo>
                  <a:pt x="1996231" y="427620"/>
                </a:lnTo>
                <a:lnTo>
                  <a:pt x="1998910" y="424272"/>
                </a:lnTo>
                <a:cubicBezTo>
                  <a:pt x="1998910" y="423379"/>
                  <a:pt x="1999803" y="422932"/>
                  <a:pt x="2001589" y="422932"/>
                </a:cubicBezTo>
                <a:lnTo>
                  <a:pt x="2001589" y="418244"/>
                </a:lnTo>
                <a:cubicBezTo>
                  <a:pt x="2000026" y="418244"/>
                  <a:pt x="1998910" y="417351"/>
                  <a:pt x="1998240" y="415565"/>
                </a:cubicBezTo>
                <a:cubicBezTo>
                  <a:pt x="1996901" y="415565"/>
                  <a:pt x="1996231" y="415119"/>
                  <a:pt x="1996231" y="414226"/>
                </a:cubicBezTo>
                <a:lnTo>
                  <a:pt x="1996231" y="412217"/>
                </a:lnTo>
                <a:cubicBezTo>
                  <a:pt x="1996231" y="411324"/>
                  <a:pt x="1997124" y="410877"/>
                  <a:pt x="1998910" y="410877"/>
                </a:cubicBezTo>
                <a:lnTo>
                  <a:pt x="1998910" y="408198"/>
                </a:lnTo>
                <a:cubicBezTo>
                  <a:pt x="1997124" y="408198"/>
                  <a:pt x="1996231" y="407752"/>
                  <a:pt x="1996231" y="406859"/>
                </a:cubicBezTo>
                <a:lnTo>
                  <a:pt x="1996231" y="400162"/>
                </a:lnTo>
                <a:cubicBezTo>
                  <a:pt x="1996231" y="399269"/>
                  <a:pt x="1997124" y="398822"/>
                  <a:pt x="1998910" y="398822"/>
                </a:cubicBezTo>
                <a:lnTo>
                  <a:pt x="1998910" y="394134"/>
                </a:lnTo>
                <a:cubicBezTo>
                  <a:pt x="1997348" y="394134"/>
                  <a:pt x="1996231" y="393241"/>
                  <a:pt x="1995562" y="391455"/>
                </a:cubicBezTo>
                <a:cubicBezTo>
                  <a:pt x="1994222" y="391455"/>
                  <a:pt x="1993552" y="391009"/>
                  <a:pt x="1993552" y="390116"/>
                </a:cubicBezTo>
                <a:lnTo>
                  <a:pt x="1993552" y="388107"/>
                </a:lnTo>
                <a:cubicBezTo>
                  <a:pt x="1993552" y="387214"/>
                  <a:pt x="1994445" y="386767"/>
                  <a:pt x="1996231" y="386767"/>
                </a:cubicBezTo>
                <a:lnTo>
                  <a:pt x="1996231" y="346584"/>
                </a:lnTo>
                <a:cubicBezTo>
                  <a:pt x="1996231" y="345691"/>
                  <a:pt x="1997124" y="345244"/>
                  <a:pt x="1998910" y="345244"/>
                </a:cubicBezTo>
                <a:lnTo>
                  <a:pt x="1998910" y="340556"/>
                </a:lnTo>
                <a:cubicBezTo>
                  <a:pt x="1997124" y="340556"/>
                  <a:pt x="1996231" y="340110"/>
                  <a:pt x="1996231" y="339217"/>
                </a:cubicBezTo>
                <a:lnTo>
                  <a:pt x="1996231" y="337207"/>
                </a:lnTo>
                <a:cubicBezTo>
                  <a:pt x="1996231" y="336314"/>
                  <a:pt x="1997124" y="335868"/>
                  <a:pt x="1998910" y="335868"/>
                </a:cubicBezTo>
                <a:lnTo>
                  <a:pt x="1998910" y="325822"/>
                </a:lnTo>
                <a:lnTo>
                  <a:pt x="1994892" y="325822"/>
                </a:lnTo>
                <a:cubicBezTo>
                  <a:pt x="1993999" y="325822"/>
                  <a:pt x="1993552" y="325376"/>
                  <a:pt x="1993552" y="324483"/>
                </a:cubicBezTo>
                <a:lnTo>
                  <a:pt x="1993552" y="322473"/>
                </a:lnTo>
                <a:cubicBezTo>
                  <a:pt x="1993776" y="321580"/>
                  <a:pt x="1994222" y="321134"/>
                  <a:pt x="1994892" y="321134"/>
                </a:cubicBezTo>
                <a:lnTo>
                  <a:pt x="1998910" y="321134"/>
                </a:lnTo>
                <a:lnTo>
                  <a:pt x="1998910" y="313097"/>
                </a:lnTo>
                <a:cubicBezTo>
                  <a:pt x="1999133" y="312204"/>
                  <a:pt x="1999580" y="311758"/>
                  <a:pt x="2000250" y="311758"/>
                </a:cubicBezTo>
                <a:lnTo>
                  <a:pt x="2004268" y="311758"/>
                </a:lnTo>
                <a:lnTo>
                  <a:pt x="2004268" y="304391"/>
                </a:lnTo>
                <a:cubicBezTo>
                  <a:pt x="2002482" y="304391"/>
                  <a:pt x="2001589" y="303944"/>
                  <a:pt x="2001589" y="303051"/>
                </a:cubicBezTo>
                <a:lnTo>
                  <a:pt x="2001589" y="299703"/>
                </a:lnTo>
                <a:cubicBezTo>
                  <a:pt x="2000026" y="299703"/>
                  <a:pt x="1998910" y="298810"/>
                  <a:pt x="1998240" y="297024"/>
                </a:cubicBezTo>
                <a:cubicBezTo>
                  <a:pt x="1996901" y="297024"/>
                  <a:pt x="1996231" y="296577"/>
                  <a:pt x="1996231" y="295684"/>
                </a:cubicBezTo>
                <a:lnTo>
                  <a:pt x="1996231" y="283629"/>
                </a:lnTo>
                <a:cubicBezTo>
                  <a:pt x="1996231" y="282736"/>
                  <a:pt x="1997124" y="282290"/>
                  <a:pt x="1998910" y="282290"/>
                </a:cubicBezTo>
                <a:lnTo>
                  <a:pt x="1998910" y="280281"/>
                </a:lnTo>
                <a:cubicBezTo>
                  <a:pt x="1997124" y="280281"/>
                  <a:pt x="1996231" y="279834"/>
                  <a:pt x="1996231" y="278941"/>
                </a:cubicBezTo>
                <a:cubicBezTo>
                  <a:pt x="1996231" y="278048"/>
                  <a:pt x="1997124" y="277602"/>
                  <a:pt x="1998910" y="277602"/>
                </a:cubicBezTo>
                <a:lnTo>
                  <a:pt x="1998910" y="270235"/>
                </a:lnTo>
                <a:cubicBezTo>
                  <a:pt x="1997124" y="270235"/>
                  <a:pt x="1996231" y="269788"/>
                  <a:pt x="1996231" y="268895"/>
                </a:cubicBezTo>
                <a:lnTo>
                  <a:pt x="1996231" y="266886"/>
                </a:lnTo>
                <a:cubicBezTo>
                  <a:pt x="1996231" y="265993"/>
                  <a:pt x="1997124" y="265547"/>
                  <a:pt x="1998910" y="265547"/>
                </a:cubicBezTo>
                <a:lnTo>
                  <a:pt x="1998910" y="262868"/>
                </a:lnTo>
                <a:cubicBezTo>
                  <a:pt x="1997124" y="262868"/>
                  <a:pt x="1996231" y="262421"/>
                  <a:pt x="1996231" y="261528"/>
                </a:cubicBezTo>
                <a:lnTo>
                  <a:pt x="1996231" y="256840"/>
                </a:lnTo>
                <a:cubicBezTo>
                  <a:pt x="1996231" y="255947"/>
                  <a:pt x="1997124" y="255501"/>
                  <a:pt x="1998910" y="255501"/>
                </a:cubicBezTo>
                <a:lnTo>
                  <a:pt x="1998910" y="250813"/>
                </a:lnTo>
                <a:cubicBezTo>
                  <a:pt x="1997124" y="250813"/>
                  <a:pt x="1996231" y="250366"/>
                  <a:pt x="1996231" y="249473"/>
                </a:cubicBezTo>
                <a:lnTo>
                  <a:pt x="1996231" y="240097"/>
                </a:lnTo>
                <a:cubicBezTo>
                  <a:pt x="1996231" y="239204"/>
                  <a:pt x="1997124" y="238758"/>
                  <a:pt x="1998910" y="238758"/>
                </a:cubicBezTo>
                <a:lnTo>
                  <a:pt x="1998910" y="236079"/>
                </a:lnTo>
                <a:cubicBezTo>
                  <a:pt x="1997124" y="236079"/>
                  <a:pt x="1996231" y="235632"/>
                  <a:pt x="1996231" y="234739"/>
                </a:cubicBezTo>
                <a:lnTo>
                  <a:pt x="1996231" y="226703"/>
                </a:lnTo>
                <a:cubicBezTo>
                  <a:pt x="1994445" y="226703"/>
                  <a:pt x="1993552" y="226256"/>
                  <a:pt x="1993552" y="225363"/>
                </a:cubicBezTo>
                <a:lnTo>
                  <a:pt x="1993552" y="217996"/>
                </a:lnTo>
                <a:cubicBezTo>
                  <a:pt x="1993552" y="217103"/>
                  <a:pt x="1994445" y="216657"/>
                  <a:pt x="1996231" y="216657"/>
                </a:cubicBezTo>
                <a:lnTo>
                  <a:pt x="1996231" y="202592"/>
                </a:lnTo>
                <a:cubicBezTo>
                  <a:pt x="1994445" y="202592"/>
                  <a:pt x="1993552" y="202146"/>
                  <a:pt x="1993552" y="201253"/>
                </a:cubicBezTo>
                <a:lnTo>
                  <a:pt x="1993552" y="181831"/>
                </a:lnTo>
                <a:cubicBezTo>
                  <a:pt x="1993552" y="180938"/>
                  <a:pt x="1994445" y="180491"/>
                  <a:pt x="1996231" y="180491"/>
                </a:cubicBezTo>
                <a:lnTo>
                  <a:pt x="1996231" y="177812"/>
                </a:lnTo>
                <a:cubicBezTo>
                  <a:pt x="1994445" y="177812"/>
                  <a:pt x="1993552" y="177366"/>
                  <a:pt x="1993552" y="176473"/>
                </a:cubicBezTo>
                <a:lnTo>
                  <a:pt x="1993552" y="171115"/>
                </a:lnTo>
                <a:cubicBezTo>
                  <a:pt x="1991766" y="171115"/>
                  <a:pt x="1990873" y="170669"/>
                  <a:pt x="1990873" y="169776"/>
                </a:cubicBezTo>
                <a:lnTo>
                  <a:pt x="1990873" y="165088"/>
                </a:lnTo>
                <a:cubicBezTo>
                  <a:pt x="1992659" y="163971"/>
                  <a:pt x="1993552" y="162855"/>
                  <a:pt x="1993552" y="161739"/>
                </a:cubicBezTo>
                <a:cubicBezTo>
                  <a:pt x="1996231" y="159953"/>
                  <a:pt x="1998017" y="159060"/>
                  <a:pt x="1998910" y="159060"/>
                </a:cubicBezTo>
                <a:lnTo>
                  <a:pt x="1998910" y="149014"/>
                </a:lnTo>
                <a:cubicBezTo>
                  <a:pt x="1997348" y="149014"/>
                  <a:pt x="1996231" y="148121"/>
                  <a:pt x="1995562" y="146335"/>
                </a:cubicBezTo>
                <a:cubicBezTo>
                  <a:pt x="1994222" y="146335"/>
                  <a:pt x="1993552" y="145889"/>
                  <a:pt x="1993552" y="144996"/>
                </a:cubicBezTo>
                <a:lnTo>
                  <a:pt x="1993552" y="141647"/>
                </a:lnTo>
                <a:cubicBezTo>
                  <a:pt x="1991766" y="141647"/>
                  <a:pt x="1990873" y="141201"/>
                  <a:pt x="1990873" y="140308"/>
                </a:cubicBezTo>
                <a:lnTo>
                  <a:pt x="1990873" y="138299"/>
                </a:lnTo>
                <a:cubicBezTo>
                  <a:pt x="1993106" y="136736"/>
                  <a:pt x="1994222" y="135396"/>
                  <a:pt x="1994222" y="134280"/>
                </a:cubicBezTo>
                <a:lnTo>
                  <a:pt x="1996231" y="134280"/>
                </a:lnTo>
                <a:lnTo>
                  <a:pt x="1996231" y="129592"/>
                </a:lnTo>
                <a:cubicBezTo>
                  <a:pt x="1994669" y="129592"/>
                  <a:pt x="1993552" y="128699"/>
                  <a:pt x="1992883" y="126913"/>
                </a:cubicBezTo>
                <a:cubicBezTo>
                  <a:pt x="1991543" y="126913"/>
                  <a:pt x="1990873" y="126467"/>
                  <a:pt x="1990873" y="125574"/>
                </a:cubicBezTo>
                <a:lnTo>
                  <a:pt x="1990873" y="111509"/>
                </a:lnTo>
                <a:cubicBezTo>
                  <a:pt x="1990873" y="110617"/>
                  <a:pt x="1991766" y="110170"/>
                  <a:pt x="1993552" y="110170"/>
                </a:cubicBezTo>
                <a:lnTo>
                  <a:pt x="1993552" y="106821"/>
                </a:lnTo>
                <a:cubicBezTo>
                  <a:pt x="1993552" y="105928"/>
                  <a:pt x="1994445" y="105482"/>
                  <a:pt x="1996231" y="105482"/>
                </a:cubicBezTo>
                <a:lnTo>
                  <a:pt x="1996231" y="100794"/>
                </a:lnTo>
                <a:lnTo>
                  <a:pt x="1992213" y="100794"/>
                </a:lnTo>
                <a:cubicBezTo>
                  <a:pt x="1991320" y="100794"/>
                  <a:pt x="1990873" y="100347"/>
                  <a:pt x="1990873" y="99454"/>
                </a:cubicBezTo>
                <a:lnTo>
                  <a:pt x="1990873" y="92087"/>
                </a:lnTo>
                <a:cubicBezTo>
                  <a:pt x="1990873" y="91194"/>
                  <a:pt x="1991766" y="90748"/>
                  <a:pt x="1993552" y="90748"/>
                </a:cubicBezTo>
                <a:lnTo>
                  <a:pt x="1993552" y="88739"/>
                </a:lnTo>
                <a:cubicBezTo>
                  <a:pt x="1991766" y="88739"/>
                  <a:pt x="1990873" y="88292"/>
                  <a:pt x="1990873" y="87399"/>
                </a:cubicBezTo>
                <a:lnTo>
                  <a:pt x="1990873" y="82711"/>
                </a:lnTo>
                <a:cubicBezTo>
                  <a:pt x="1990873" y="81818"/>
                  <a:pt x="1991766" y="81372"/>
                  <a:pt x="1993552" y="81372"/>
                </a:cubicBezTo>
                <a:lnTo>
                  <a:pt x="1993552" y="77353"/>
                </a:lnTo>
                <a:cubicBezTo>
                  <a:pt x="1993552" y="76460"/>
                  <a:pt x="1994445" y="76014"/>
                  <a:pt x="1996231" y="76014"/>
                </a:cubicBezTo>
                <a:lnTo>
                  <a:pt x="1996231" y="66638"/>
                </a:lnTo>
                <a:lnTo>
                  <a:pt x="1989534" y="66638"/>
                </a:lnTo>
                <a:cubicBezTo>
                  <a:pt x="1988641" y="66638"/>
                  <a:pt x="1988195" y="66191"/>
                  <a:pt x="1988195" y="65298"/>
                </a:cubicBezTo>
                <a:lnTo>
                  <a:pt x="1988195" y="59271"/>
                </a:lnTo>
                <a:close/>
                <a:moveTo>
                  <a:pt x="1278731" y="54248"/>
                </a:moveTo>
                <a:lnTo>
                  <a:pt x="1278731" y="61615"/>
                </a:lnTo>
                <a:lnTo>
                  <a:pt x="1282080" y="61615"/>
                </a:lnTo>
                <a:lnTo>
                  <a:pt x="1282080" y="58936"/>
                </a:lnTo>
                <a:cubicBezTo>
                  <a:pt x="1280740" y="58936"/>
                  <a:pt x="1280071" y="58489"/>
                  <a:pt x="1280071" y="57597"/>
                </a:cubicBezTo>
                <a:lnTo>
                  <a:pt x="1280071" y="54248"/>
                </a:lnTo>
                <a:close/>
                <a:moveTo>
                  <a:pt x="1172245" y="48890"/>
                </a:moveTo>
                <a:lnTo>
                  <a:pt x="1172245" y="51569"/>
                </a:lnTo>
                <a:lnTo>
                  <a:pt x="1173584" y="51569"/>
                </a:lnTo>
                <a:lnTo>
                  <a:pt x="1173584" y="48890"/>
                </a:lnTo>
                <a:close/>
                <a:moveTo>
                  <a:pt x="390450" y="47551"/>
                </a:moveTo>
                <a:lnTo>
                  <a:pt x="390450" y="53913"/>
                </a:lnTo>
                <a:lnTo>
                  <a:pt x="392460" y="53913"/>
                </a:lnTo>
                <a:lnTo>
                  <a:pt x="392460" y="47551"/>
                </a:lnTo>
                <a:close/>
                <a:moveTo>
                  <a:pt x="637356" y="46546"/>
                </a:moveTo>
                <a:lnTo>
                  <a:pt x="637356" y="49895"/>
                </a:lnTo>
                <a:lnTo>
                  <a:pt x="636017" y="51569"/>
                </a:lnTo>
                <a:lnTo>
                  <a:pt x="636017" y="66303"/>
                </a:lnTo>
                <a:lnTo>
                  <a:pt x="637356" y="67977"/>
                </a:lnTo>
                <a:lnTo>
                  <a:pt x="637356" y="75009"/>
                </a:lnTo>
                <a:lnTo>
                  <a:pt x="636017" y="76684"/>
                </a:lnTo>
                <a:lnTo>
                  <a:pt x="636017" y="86395"/>
                </a:lnTo>
                <a:lnTo>
                  <a:pt x="634677" y="88069"/>
                </a:lnTo>
                <a:lnTo>
                  <a:pt x="634677" y="91753"/>
                </a:lnTo>
                <a:cubicBezTo>
                  <a:pt x="636463" y="91753"/>
                  <a:pt x="637356" y="92199"/>
                  <a:pt x="637356" y="93092"/>
                </a:cubicBezTo>
                <a:lnTo>
                  <a:pt x="637356" y="95771"/>
                </a:lnTo>
                <a:lnTo>
                  <a:pt x="636017" y="97445"/>
                </a:lnTo>
                <a:lnTo>
                  <a:pt x="636017" y="106821"/>
                </a:lnTo>
                <a:lnTo>
                  <a:pt x="634677" y="108831"/>
                </a:lnTo>
                <a:lnTo>
                  <a:pt x="634677" y="111844"/>
                </a:lnTo>
                <a:lnTo>
                  <a:pt x="637356" y="115863"/>
                </a:lnTo>
                <a:cubicBezTo>
                  <a:pt x="635794" y="118988"/>
                  <a:pt x="634677" y="123118"/>
                  <a:pt x="634008" y="128253"/>
                </a:cubicBezTo>
                <a:lnTo>
                  <a:pt x="631329" y="128253"/>
                </a:lnTo>
                <a:lnTo>
                  <a:pt x="631329" y="135285"/>
                </a:lnTo>
                <a:cubicBezTo>
                  <a:pt x="633561" y="135285"/>
                  <a:pt x="634677" y="135731"/>
                  <a:pt x="634677" y="136624"/>
                </a:cubicBezTo>
                <a:lnTo>
                  <a:pt x="634677" y="147675"/>
                </a:lnTo>
                <a:cubicBezTo>
                  <a:pt x="634677" y="148568"/>
                  <a:pt x="634008" y="149014"/>
                  <a:pt x="632668" y="149014"/>
                </a:cubicBezTo>
                <a:lnTo>
                  <a:pt x="632668" y="156046"/>
                </a:lnTo>
                <a:cubicBezTo>
                  <a:pt x="634008" y="156046"/>
                  <a:pt x="634677" y="156381"/>
                  <a:pt x="634677" y="157051"/>
                </a:cubicBezTo>
                <a:lnTo>
                  <a:pt x="634677" y="163413"/>
                </a:lnTo>
                <a:cubicBezTo>
                  <a:pt x="634677" y="164306"/>
                  <a:pt x="634008" y="164753"/>
                  <a:pt x="632668" y="164753"/>
                </a:cubicBezTo>
                <a:lnTo>
                  <a:pt x="632668" y="178482"/>
                </a:lnTo>
                <a:cubicBezTo>
                  <a:pt x="634008" y="178482"/>
                  <a:pt x="634677" y="178929"/>
                  <a:pt x="634677" y="179822"/>
                </a:cubicBezTo>
                <a:lnTo>
                  <a:pt x="634677" y="184175"/>
                </a:lnTo>
                <a:cubicBezTo>
                  <a:pt x="634677" y="185068"/>
                  <a:pt x="634008" y="185514"/>
                  <a:pt x="632668" y="185514"/>
                </a:cubicBezTo>
                <a:lnTo>
                  <a:pt x="632668" y="188528"/>
                </a:lnTo>
                <a:lnTo>
                  <a:pt x="631329" y="190537"/>
                </a:lnTo>
                <a:lnTo>
                  <a:pt x="631329" y="194221"/>
                </a:lnTo>
                <a:lnTo>
                  <a:pt x="632668" y="194221"/>
                </a:lnTo>
                <a:cubicBezTo>
                  <a:pt x="632668" y="192881"/>
                  <a:pt x="633115" y="192212"/>
                  <a:pt x="634008" y="192212"/>
                </a:cubicBezTo>
                <a:lnTo>
                  <a:pt x="634677" y="193551"/>
                </a:lnTo>
                <a:lnTo>
                  <a:pt x="634677" y="195560"/>
                </a:lnTo>
                <a:cubicBezTo>
                  <a:pt x="634677" y="196453"/>
                  <a:pt x="634008" y="196900"/>
                  <a:pt x="632668" y="196900"/>
                </a:cubicBezTo>
                <a:lnTo>
                  <a:pt x="632668" y="199913"/>
                </a:lnTo>
                <a:lnTo>
                  <a:pt x="631329" y="201923"/>
                </a:lnTo>
                <a:lnTo>
                  <a:pt x="631329" y="209959"/>
                </a:lnTo>
                <a:lnTo>
                  <a:pt x="632668" y="211968"/>
                </a:lnTo>
                <a:lnTo>
                  <a:pt x="632668" y="217996"/>
                </a:lnTo>
                <a:cubicBezTo>
                  <a:pt x="631999" y="218666"/>
                  <a:pt x="631329" y="221456"/>
                  <a:pt x="630659" y="226368"/>
                </a:cubicBezTo>
                <a:lnTo>
                  <a:pt x="629320" y="226368"/>
                </a:lnTo>
                <a:lnTo>
                  <a:pt x="629320" y="228712"/>
                </a:lnTo>
                <a:cubicBezTo>
                  <a:pt x="630659" y="228712"/>
                  <a:pt x="631329" y="229158"/>
                  <a:pt x="631329" y="230051"/>
                </a:cubicBezTo>
                <a:lnTo>
                  <a:pt x="631329" y="243780"/>
                </a:lnTo>
                <a:lnTo>
                  <a:pt x="632668" y="245790"/>
                </a:lnTo>
                <a:lnTo>
                  <a:pt x="632668" y="247464"/>
                </a:lnTo>
                <a:cubicBezTo>
                  <a:pt x="631329" y="251259"/>
                  <a:pt x="630436" y="253157"/>
                  <a:pt x="629989" y="253157"/>
                </a:cubicBezTo>
                <a:lnTo>
                  <a:pt x="629320" y="253157"/>
                </a:lnTo>
                <a:lnTo>
                  <a:pt x="629320" y="258849"/>
                </a:lnTo>
                <a:lnTo>
                  <a:pt x="627980" y="260859"/>
                </a:lnTo>
                <a:lnTo>
                  <a:pt x="627980" y="270904"/>
                </a:lnTo>
                <a:cubicBezTo>
                  <a:pt x="628873" y="272021"/>
                  <a:pt x="629320" y="273025"/>
                  <a:pt x="629320" y="273918"/>
                </a:cubicBezTo>
                <a:lnTo>
                  <a:pt x="631329" y="273918"/>
                </a:lnTo>
                <a:cubicBezTo>
                  <a:pt x="631329" y="273025"/>
                  <a:pt x="631775" y="272021"/>
                  <a:pt x="632668" y="270904"/>
                </a:cubicBezTo>
                <a:lnTo>
                  <a:pt x="632668" y="257175"/>
                </a:lnTo>
                <a:cubicBezTo>
                  <a:pt x="632668" y="256282"/>
                  <a:pt x="633338" y="255836"/>
                  <a:pt x="634677" y="255836"/>
                </a:cubicBezTo>
                <a:lnTo>
                  <a:pt x="634677" y="236414"/>
                </a:lnTo>
                <a:lnTo>
                  <a:pt x="636017" y="234404"/>
                </a:lnTo>
                <a:lnTo>
                  <a:pt x="636017" y="188528"/>
                </a:lnTo>
                <a:lnTo>
                  <a:pt x="637356" y="186854"/>
                </a:lnTo>
                <a:lnTo>
                  <a:pt x="637356" y="179822"/>
                </a:lnTo>
                <a:cubicBezTo>
                  <a:pt x="637356" y="178929"/>
                  <a:pt x="638026" y="178482"/>
                  <a:pt x="639365" y="178482"/>
                </a:cubicBezTo>
                <a:lnTo>
                  <a:pt x="639365" y="167097"/>
                </a:lnTo>
                <a:cubicBezTo>
                  <a:pt x="638026" y="167097"/>
                  <a:pt x="637356" y="166762"/>
                  <a:pt x="637356" y="166092"/>
                </a:cubicBezTo>
                <a:lnTo>
                  <a:pt x="637356" y="146000"/>
                </a:lnTo>
                <a:cubicBezTo>
                  <a:pt x="637356" y="145107"/>
                  <a:pt x="638026" y="144661"/>
                  <a:pt x="639365" y="144661"/>
                </a:cubicBezTo>
                <a:lnTo>
                  <a:pt x="639365" y="140977"/>
                </a:lnTo>
                <a:lnTo>
                  <a:pt x="640705" y="138968"/>
                </a:lnTo>
                <a:lnTo>
                  <a:pt x="640705" y="133276"/>
                </a:lnTo>
                <a:lnTo>
                  <a:pt x="639365" y="131601"/>
                </a:lnTo>
                <a:lnTo>
                  <a:pt x="639365" y="125239"/>
                </a:lnTo>
                <a:lnTo>
                  <a:pt x="640705" y="123230"/>
                </a:lnTo>
                <a:lnTo>
                  <a:pt x="640705" y="121890"/>
                </a:lnTo>
                <a:lnTo>
                  <a:pt x="639365" y="120216"/>
                </a:lnTo>
                <a:lnTo>
                  <a:pt x="639365" y="111509"/>
                </a:lnTo>
                <a:lnTo>
                  <a:pt x="640705" y="109500"/>
                </a:lnTo>
                <a:lnTo>
                  <a:pt x="640705" y="103808"/>
                </a:lnTo>
                <a:lnTo>
                  <a:pt x="639365" y="101798"/>
                </a:lnTo>
                <a:cubicBezTo>
                  <a:pt x="640258" y="101798"/>
                  <a:pt x="640705" y="101464"/>
                  <a:pt x="640705" y="100794"/>
                </a:cubicBezTo>
                <a:lnTo>
                  <a:pt x="640705" y="97445"/>
                </a:lnTo>
                <a:lnTo>
                  <a:pt x="639365" y="95771"/>
                </a:lnTo>
                <a:lnTo>
                  <a:pt x="639365" y="86395"/>
                </a:lnTo>
                <a:lnTo>
                  <a:pt x="640705" y="84386"/>
                </a:lnTo>
                <a:lnTo>
                  <a:pt x="640705" y="77353"/>
                </a:lnTo>
                <a:cubicBezTo>
                  <a:pt x="640705" y="76684"/>
                  <a:pt x="641375" y="76349"/>
                  <a:pt x="642714" y="76349"/>
                </a:cubicBezTo>
                <a:lnTo>
                  <a:pt x="642714" y="73670"/>
                </a:lnTo>
                <a:cubicBezTo>
                  <a:pt x="640482" y="73670"/>
                  <a:pt x="639365" y="73223"/>
                  <a:pt x="639365" y="72330"/>
                </a:cubicBezTo>
                <a:cubicBezTo>
                  <a:pt x="640258" y="72330"/>
                  <a:pt x="640705" y="71996"/>
                  <a:pt x="640705" y="71326"/>
                </a:cubicBezTo>
                <a:lnTo>
                  <a:pt x="640705" y="69986"/>
                </a:lnTo>
                <a:lnTo>
                  <a:pt x="639365" y="67977"/>
                </a:lnTo>
                <a:lnTo>
                  <a:pt x="639365" y="63624"/>
                </a:lnTo>
                <a:lnTo>
                  <a:pt x="640705" y="61615"/>
                </a:lnTo>
                <a:lnTo>
                  <a:pt x="640705" y="61280"/>
                </a:lnTo>
                <a:lnTo>
                  <a:pt x="639365" y="59271"/>
                </a:lnTo>
                <a:lnTo>
                  <a:pt x="640705" y="57262"/>
                </a:lnTo>
                <a:lnTo>
                  <a:pt x="640705" y="54248"/>
                </a:lnTo>
                <a:lnTo>
                  <a:pt x="639365" y="52239"/>
                </a:lnTo>
                <a:lnTo>
                  <a:pt x="640705" y="50564"/>
                </a:lnTo>
                <a:lnTo>
                  <a:pt x="640705" y="46546"/>
                </a:lnTo>
                <a:close/>
                <a:moveTo>
                  <a:pt x="711696" y="35496"/>
                </a:moveTo>
                <a:lnTo>
                  <a:pt x="711696" y="38509"/>
                </a:lnTo>
                <a:lnTo>
                  <a:pt x="710357" y="40518"/>
                </a:lnTo>
                <a:lnTo>
                  <a:pt x="710357" y="41523"/>
                </a:lnTo>
                <a:lnTo>
                  <a:pt x="711696" y="43532"/>
                </a:lnTo>
                <a:lnTo>
                  <a:pt x="711696" y="49895"/>
                </a:lnTo>
                <a:lnTo>
                  <a:pt x="710357" y="51569"/>
                </a:lnTo>
                <a:lnTo>
                  <a:pt x="710357" y="60610"/>
                </a:lnTo>
                <a:lnTo>
                  <a:pt x="711696" y="60610"/>
                </a:lnTo>
                <a:lnTo>
                  <a:pt x="711696" y="56592"/>
                </a:lnTo>
                <a:cubicBezTo>
                  <a:pt x="711696" y="55922"/>
                  <a:pt x="712366" y="55587"/>
                  <a:pt x="713705" y="55587"/>
                </a:cubicBezTo>
                <a:lnTo>
                  <a:pt x="713705" y="52239"/>
                </a:lnTo>
                <a:cubicBezTo>
                  <a:pt x="713705" y="51569"/>
                  <a:pt x="714821" y="51234"/>
                  <a:pt x="717054" y="51234"/>
                </a:cubicBezTo>
                <a:lnTo>
                  <a:pt x="717054" y="46546"/>
                </a:lnTo>
                <a:cubicBezTo>
                  <a:pt x="715714" y="46546"/>
                  <a:pt x="715045" y="46211"/>
                  <a:pt x="715045" y="45541"/>
                </a:cubicBezTo>
                <a:cubicBezTo>
                  <a:pt x="715045" y="44648"/>
                  <a:pt x="715714" y="44202"/>
                  <a:pt x="717054" y="44202"/>
                </a:cubicBezTo>
                <a:lnTo>
                  <a:pt x="717054" y="37170"/>
                </a:lnTo>
                <a:cubicBezTo>
                  <a:pt x="714821" y="37170"/>
                  <a:pt x="713705" y="36612"/>
                  <a:pt x="713705" y="35496"/>
                </a:cubicBezTo>
                <a:close/>
                <a:moveTo>
                  <a:pt x="1585019" y="35161"/>
                </a:moveTo>
                <a:lnTo>
                  <a:pt x="1585019" y="38509"/>
                </a:lnTo>
                <a:cubicBezTo>
                  <a:pt x="1585019" y="39402"/>
                  <a:pt x="1584126" y="39849"/>
                  <a:pt x="1582340" y="39849"/>
                </a:cubicBezTo>
                <a:lnTo>
                  <a:pt x="1582340" y="56592"/>
                </a:lnTo>
                <a:cubicBezTo>
                  <a:pt x="1584126" y="56592"/>
                  <a:pt x="1585019" y="57038"/>
                  <a:pt x="1585019" y="57931"/>
                </a:cubicBezTo>
                <a:lnTo>
                  <a:pt x="1585019" y="65298"/>
                </a:lnTo>
                <a:cubicBezTo>
                  <a:pt x="1585019" y="66191"/>
                  <a:pt x="1584126" y="66638"/>
                  <a:pt x="1582340" y="66638"/>
                </a:cubicBezTo>
                <a:lnTo>
                  <a:pt x="1582340" y="77353"/>
                </a:lnTo>
                <a:cubicBezTo>
                  <a:pt x="1582340" y="78246"/>
                  <a:pt x="1581447" y="78693"/>
                  <a:pt x="1579661" y="78693"/>
                </a:cubicBezTo>
                <a:lnTo>
                  <a:pt x="1579661" y="83381"/>
                </a:lnTo>
                <a:lnTo>
                  <a:pt x="1583680" y="83381"/>
                </a:lnTo>
                <a:cubicBezTo>
                  <a:pt x="1584573" y="83604"/>
                  <a:pt x="1585019" y="84051"/>
                  <a:pt x="1585019" y="84720"/>
                </a:cubicBezTo>
                <a:lnTo>
                  <a:pt x="1585019" y="87399"/>
                </a:lnTo>
                <a:cubicBezTo>
                  <a:pt x="1585019" y="88292"/>
                  <a:pt x="1584126" y="88739"/>
                  <a:pt x="1582340" y="88739"/>
                </a:cubicBezTo>
                <a:lnTo>
                  <a:pt x="1582340" y="99454"/>
                </a:lnTo>
                <a:cubicBezTo>
                  <a:pt x="1582340" y="100347"/>
                  <a:pt x="1581447" y="100794"/>
                  <a:pt x="1579661" y="100794"/>
                </a:cubicBezTo>
                <a:lnTo>
                  <a:pt x="1579661" y="105482"/>
                </a:lnTo>
                <a:cubicBezTo>
                  <a:pt x="1581001" y="105482"/>
                  <a:pt x="1582787" y="106598"/>
                  <a:pt x="1585019" y="108831"/>
                </a:cubicBezTo>
                <a:cubicBezTo>
                  <a:pt x="1585019" y="109724"/>
                  <a:pt x="1584126" y="110170"/>
                  <a:pt x="1582340" y="110170"/>
                </a:cubicBezTo>
                <a:lnTo>
                  <a:pt x="1582340" y="113519"/>
                </a:lnTo>
                <a:cubicBezTo>
                  <a:pt x="1582340" y="114412"/>
                  <a:pt x="1581447" y="114858"/>
                  <a:pt x="1579661" y="114858"/>
                </a:cubicBezTo>
                <a:lnTo>
                  <a:pt x="1579661" y="120886"/>
                </a:lnTo>
                <a:cubicBezTo>
                  <a:pt x="1579661" y="121779"/>
                  <a:pt x="1579215" y="122225"/>
                  <a:pt x="1578322" y="122225"/>
                </a:cubicBezTo>
                <a:lnTo>
                  <a:pt x="1574304" y="122225"/>
                </a:lnTo>
                <a:lnTo>
                  <a:pt x="1574304" y="129592"/>
                </a:lnTo>
                <a:lnTo>
                  <a:pt x="1578322" y="129592"/>
                </a:lnTo>
                <a:cubicBezTo>
                  <a:pt x="1579215" y="129815"/>
                  <a:pt x="1579661" y="130262"/>
                  <a:pt x="1579661" y="130932"/>
                </a:cubicBezTo>
                <a:lnTo>
                  <a:pt x="1579661" y="142987"/>
                </a:lnTo>
                <a:cubicBezTo>
                  <a:pt x="1579661" y="143880"/>
                  <a:pt x="1578768" y="144326"/>
                  <a:pt x="1576982" y="144326"/>
                </a:cubicBezTo>
                <a:lnTo>
                  <a:pt x="1576982" y="151693"/>
                </a:lnTo>
                <a:cubicBezTo>
                  <a:pt x="1578768" y="151693"/>
                  <a:pt x="1579661" y="152140"/>
                  <a:pt x="1579661" y="153033"/>
                </a:cubicBezTo>
                <a:lnTo>
                  <a:pt x="1579661" y="159730"/>
                </a:lnTo>
                <a:cubicBezTo>
                  <a:pt x="1579661" y="160623"/>
                  <a:pt x="1578768" y="161069"/>
                  <a:pt x="1576982" y="161069"/>
                </a:cubicBezTo>
                <a:lnTo>
                  <a:pt x="1576982" y="175803"/>
                </a:lnTo>
                <a:cubicBezTo>
                  <a:pt x="1578768" y="175803"/>
                  <a:pt x="1579661" y="176250"/>
                  <a:pt x="1579661" y="177143"/>
                </a:cubicBezTo>
                <a:lnTo>
                  <a:pt x="1579661" y="181831"/>
                </a:lnTo>
                <a:cubicBezTo>
                  <a:pt x="1579661" y="182724"/>
                  <a:pt x="1578768" y="183170"/>
                  <a:pt x="1576982" y="183170"/>
                </a:cubicBezTo>
                <a:lnTo>
                  <a:pt x="1576982" y="186519"/>
                </a:lnTo>
                <a:cubicBezTo>
                  <a:pt x="1576982" y="187412"/>
                  <a:pt x="1576090" y="187858"/>
                  <a:pt x="1574304" y="187858"/>
                </a:cubicBezTo>
                <a:lnTo>
                  <a:pt x="1574304" y="192546"/>
                </a:lnTo>
                <a:lnTo>
                  <a:pt x="1576982" y="192546"/>
                </a:lnTo>
                <a:cubicBezTo>
                  <a:pt x="1576982" y="191207"/>
                  <a:pt x="1577429" y="190537"/>
                  <a:pt x="1578322" y="190537"/>
                </a:cubicBezTo>
                <a:cubicBezTo>
                  <a:pt x="1579215" y="190760"/>
                  <a:pt x="1579661" y="191207"/>
                  <a:pt x="1579661" y="191877"/>
                </a:cubicBezTo>
                <a:lnTo>
                  <a:pt x="1579661" y="193886"/>
                </a:lnTo>
                <a:cubicBezTo>
                  <a:pt x="1579661" y="194779"/>
                  <a:pt x="1578768" y="195225"/>
                  <a:pt x="1576982" y="195225"/>
                </a:cubicBezTo>
                <a:lnTo>
                  <a:pt x="1576982" y="198574"/>
                </a:lnTo>
                <a:cubicBezTo>
                  <a:pt x="1576982" y="199467"/>
                  <a:pt x="1576090" y="199913"/>
                  <a:pt x="1574304" y="199913"/>
                </a:cubicBezTo>
                <a:lnTo>
                  <a:pt x="1574304" y="209959"/>
                </a:lnTo>
                <a:cubicBezTo>
                  <a:pt x="1576090" y="209959"/>
                  <a:pt x="1576982" y="210406"/>
                  <a:pt x="1576982" y="211299"/>
                </a:cubicBezTo>
                <a:lnTo>
                  <a:pt x="1576982" y="217996"/>
                </a:lnTo>
                <a:cubicBezTo>
                  <a:pt x="1576982" y="218889"/>
                  <a:pt x="1576090" y="219335"/>
                  <a:pt x="1574304" y="219335"/>
                </a:cubicBezTo>
                <a:lnTo>
                  <a:pt x="1574304" y="225363"/>
                </a:lnTo>
                <a:cubicBezTo>
                  <a:pt x="1574304" y="226256"/>
                  <a:pt x="1573411" y="226703"/>
                  <a:pt x="1571625" y="226703"/>
                </a:cubicBezTo>
                <a:lnTo>
                  <a:pt x="1571625" y="229381"/>
                </a:lnTo>
                <a:cubicBezTo>
                  <a:pt x="1573411" y="229381"/>
                  <a:pt x="1574304" y="229828"/>
                  <a:pt x="1574304" y="230721"/>
                </a:cubicBezTo>
                <a:lnTo>
                  <a:pt x="1574304" y="246125"/>
                </a:lnTo>
                <a:cubicBezTo>
                  <a:pt x="1576090" y="246125"/>
                  <a:pt x="1576982" y="246571"/>
                  <a:pt x="1576982" y="247464"/>
                </a:cubicBezTo>
                <a:lnTo>
                  <a:pt x="1576982" y="249473"/>
                </a:lnTo>
                <a:cubicBezTo>
                  <a:pt x="1576982" y="250366"/>
                  <a:pt x="1576090" y="250813"/>
                  <a:pt x="1574304" y="250813"/>
                </a:cubicBezTo>
                <a:lnTo>
                  <a:pt x="1574304" y="254161"/>
                </a:lnTo>
                <a:cubicBezTo>
                  <a:pt x="1574304" y="255054"/>
                  <a:pt x="1573411" y="255501"/>
                  <a:pt x="1571625" y="255501"/>
                </a:cubicBezTo>
                <a:lnTo>
                  <a:pt x="1571625" y="261528"/>
                </a:lnTo>
                <a:cubicBezTo>
                  <a:pt x="1571625" y="262421"/>
                  <a:pt x="1570732" y="262868"/>
                  <a:pt x="1568946" y="262868"/>
                </a:cubicBezTo>
                <a:lnTo>
                  <a:pt x="1568946" y="274923"/>
                </a:lnTo>
                <a:cubicBezTo>
                  <a:pt x="1570732" y="274923"/>
                  <a:pt x="1571625" y="275816"/>
                  <a:pt x="1571625" y="277602"/>
                </a:cubicBezTo>
                <a:lnTo>
                  <a:pt x="1574304" y="277602"/>
                </a:lnTo>
                <a:cubicBezTo>
                  <a:pt x="1574304" y="275816"/>
                  <a:pt x="1575197" y="274923"/>
                  <a:pt x="1576982" y="274923"/>
                </a:cubicBezTo>
                <a:lnTo>
                  <a:pt x="1576982" y="259519"/>
                </a:lnTo>
                <a:cubicBezTo>
                  <a:pt x="1576982" y="258626"/>
                  <a:pt x="1577875" y="258180"/>
                  <a:pt x="1579661" y="258180"/>
                </a:cubicBezTo>
                <a:lnTo>
                  <a:pt x="1579661" y="237418"/>
                </a:lnTo>
                <a:cubicBezTo>
                  <a:pt x="1579661" y="236525"/>
                  <a:pt x="1580554" y="236079"/>
                  <a:pt x="1582340" y="236079"/>
                </a:cubicBezTo>
                <a:lnTo>
                  <a:pt x="1582340" y="186519"/>
                </a:lnTo>
                <a:cubicBezTo>
                  <a:pt x="1582340" y="185626"/>
                  <a:pt x="1583233" y="185179"/>
                  <a:pt x="1585019" y="185179"/>
                </a:cubicBezTo>
                <a:lnTo>
                  <a:pt x="1585019" y="177143"/>
                </a:lnTo>
                <a:cubicBezTo>
                  <a:pt x="1585019" y="176250"/>
                  <a:pt x="1585912" y="175803"/>
                  <a:pt x="1587698" y="175803"/>
                </a:cubicBezTo>
                <a:lnTo>
                  <a:pt x="1587698" y="163748"/>
                </a:lnTo>
                <a:cubicBezTo>
                  <a:pt x="1585912" y="163748"/>
                  <a:pt x="1585019" y="163302"/>
                  <a:pt x="1585019" y="162409"/>
                </a:cubicBezTo>
                <a:lnTo>
                  <a:pt x="1585019" y="140977"/>
                </a:lnTo>
                <a:cubicBezTo>
                  <a:pt x="1585019" y="140084"/>
                  <a:pt x="1585912" y="139638"/>
                  <a:pt x="1587698" y="139638"/>
                </a:cubicBezTo>
                <a:lnTo>
                  <a:pt x="1587698" y="135620"/>
                </a:lnTo>
                <a:cubicBezTo>
                  <a:pt x="1587698" y="134727"/>
                  <a:pt x="1588591" y="134280"/>
                  <a:pt x="1590377" y="134280"/>
                </a:cubicBezTo>
                <a:lnTo>
                  <a:pt x="1590377" y="126913"/>
                </a:lnTo>
                <a:cubicBezTo>
                  <a:pt x="1588591" y="126913"/>
                  <a:pt x="1587698" y="126467"/>
                  <a:pt x="1587698" y="125574"/>
                </a:cubicBezTo>
                <a:lnTo>
                  <a:pt x="1587698" y="118876"/>
                </a:lnTo>
                <a:cubicBezTo>
                  <a:pt x="1587698" y="117984"/>
                  <a:pt x="1588591" y="117537"/>
                  <a:pt x="1590377" y="117537"/>
                </a:cubicBezTo>
                <a:lnTo>
                  <a:pt x="1590377" y="114858"/>
                </a:lnTo>
                <a:cubicBezTo>
                  <a:pt x="1588591" y="114858"/>
                  <a:pt x="1587698" y="114412"/>
                  <a:pt x="1587698" y="113519"/>
                </a:cubicBezTo>
                <a:lnTo>
                  <a:pt x="1587698" y="104143"/>
                </a:lnTo>
                <a:cubicBezTo>
                  <a:pt x="1587698" y="103250"/>
                  <a:pt x="1588591" y="102803"/>
                  <a:pt x="1590377" y="102803"/>
                </a:cubicBezTo>
                <a:lnTo>
                  <a:pt x="1590377" y="95436"/>
                </a:lnTo>
                <a:cubicBezTo>
                  <a:pt x="1588591" y="95436"/>
                  <a:pt x="1587698" y="94990"/>
                  <a:pt x="1587698" y="94097"/>
                </a:cubicBezTo>
                <a:cubicBezTo>
                  <a:pt x="1588591" y="93650"/>
                  <a:pt x="1589484" y="93427"/>
                  <a:pt x="1590377" y="93427"/>
                </a:cubicBezTo>
                <a:lnTo>
                  <a:pt x="1590377" y="88739"/>
                </a:lnTo>
                <a:cubicBezTo>
                  <a:pt x="1588591" y="88739"/>
                  <a:pt x="1587698" y="88292"/>
                  <a:pt x="1587698" y="87399"/>
                </a:cubicBezTo>
                <a:lnTo>
                  <a:pt x="1587698" y="77353"/>
                </a:lnTo>
                <a:cubicBezTo>
                  <a:pt x="1587698" y="76460"/>
                  <a:pt x="1588591" y="76014"/>
                  <a:pt x="1590377" y="76014"/>
                </a:cubicBezTo>
                <a:lnTo>
                  <a:pt x="1590377" y="67977"/>
                </a:lnTo>
                <a:cubicBezTo>
                  <a:pt x="1590377" y="67084"/>
                  <a:pt x="1591270" y="66638"/>
                  <a:pt x="1593056" y="66638"/>
                </a:cubicBezTo>
                <a:lnTo>
                  <a:pt x="1593056" y="63959"/>
                </a:lnTo>
                <a:lnTo>
                  <a:pt x="1589038" y="63959"/>
                </a:lnTo>
                <a:cubicBezTo>
                  <a:pt x="1588145" y="63959"/>
                  <a:pt x="1587698" y="63512"/>
                  <a:pt x="1587698" y="62619"/>
                </a:cubicBezTo>
                <a:cubicBezTo>
                  <a:pt x="1588591" y="62173"/>
                  <a:pt x="1589484" y="61950"/>
                  <a:pt x="1590377" y="61950"/>
                </a:cubicBezTo>
                <a:lnTo>
                  <a:pt x="1590377" y="59271"/>
                </a:lnTo>
                <a:cubicBezTo>
                  <a:pt x="1588591" y="59271"/>
                  <a:pt x="1587698" y="58824"/>
                  <a:pt x="1587698" y="57931"/>
                </a:cubicBezTo>
                <a:lnTo>
                  <a:pt x="1587698" y="53243"/>
                </a:lnTo>
                <a:cubicBezTo>
                  <a:pt x="1587698" y="52350"/>
                  <a:pt x="1588591" y="51904"/>
                  <a:pt x="1590377" y="51904"/>
                </a:cubicBezTo>
                <a:lnTo>
                  <a:pt x="1590377" y="49895"/>
                </a:lnTo>
                <a:cubicBezTo>
                  <a:pt x="1588591" y="49895"/>
                  <a:pt x="1587698" y="49448"/>
                  <a:pt x="1587698" y="48555"/>
                </a:cubicBezTo>
                <a:cubicBezTo>
                  <a:pt x="1587698" y="47662"/>
                  <a:pt x="1588591" y="47216"/>
                  <a:pt x="1590377" y="47216"/>
                </a:cubicBezTo>
                <a:lnTo>
                  <a:pt x="1590377" y="42528"/>
                </a:lnTo>
                <a:cubicBezTo>
                  <a:pt x="1588591" y="42528"/>
                  <a:pt x="1587698" y="42081"/>
                  <a:pt x="1587698" y="41188"/>
                </a:cubicBezTo>
                <a:cubicBezTo>
                  <a:pt x="1587698" y="40295"/>
                  <a:pt x="1588591" y="39849"/>
                  <a:pt x="1590377" y="39849"/>
                </a:cubicBezTo>
                <a:lnTo>
                  <a:pt x="1590377" y="35161"/>
                </a:lnTo>
                <a:close/>
                <a:moveTo>
                  <a:pt x="269230" y="34826"/>
                </a:moveTo>
                <a:lnTo>
                  <a:pt x="269230" y="37170"/>
                </a:lnTo>
                <a:lnTo>
                  <a:pt x="271239" y="37170"/>
                </a:lnTo>
                <a:lnTo>
                  <a:pt x="271239" y="34826"/>
                </a:lnTo>
                <a:close/>
                <a:moveTo>
                  <a:pt x="2288306" y="31142"/>
                </a:moveTo>
                <a:lnTo>
                  <a:pt x="2288306" y="34156"/>
                </a:lnTo>
                <a:lnTo>
                  <a:pt x="2286967" y="35830"/>
                </a:lnTo>
                <a:lnTo>
                  <a:pt x="2286967" y="36835"/>
                </a:lnTo>
                <a:lnTo>
                  <a:pt x="2288306" y="38509"/>
                </a:lnTo>
                <a:lnTo>
                  <a:pt x="2288306" y="44202"/>
                </a:lnTo>
                <a:lnTo>
                  <a:pt x="2286967" y="45876"/>
                </a:lnTo>
                <a:lnTo>
                  <a:pt x="2286967" y="53913"/>
                </a:lnTo>
                <a:lnTo>
                  <a:pt x="2288306" y="53913"/>
                </a:lnTo>
                <a:lnTo>
                  <a:pt x="2288306" y="50564"/>
                </a:lnTo>
                <a:cubicBezTo>
                  <a:pt x="2288306" y="49895"/>
                  <a:pt x="2288976" y="49560"/>
                  <a:pt x="2290316" y="49560"/>
                </a:cubicBezTo>
                <a:lnTo>
                  <a:pt x="2290316" y="46546"/>
                </a:lnTo>
                <a:cubicBezTo>
                  <a:pt x="2290316" y="45876"/>
                  <a:pt x="2291432" y="45541"/>
                  <a:pt x="2293664" y="45541"/>
                </a:cubicBezTo>
                <a:lnTo>
                  <a:pt x="2293664" y="41523"/>
                </a:lnTo>
                <a:cubicBezTo>
                  <a:pt x="2292325" y="41523"/>
                  <a:pt x="2291655" y="41077"/>
                  <a:pt x="2291655" y="40184"/>
                </a:cubicBezTo>
                <a:cubicBezTo>
                  <a:pt x="2291655" y="39514"/>
                  <a:pt x="2292325" y="39179"/>
                  <a:pt x="2293664" y="39179"/>
                </a:cubicBezTo>
                <a:lnTo>
                  <a:pt x="2293664" y="32817"/>
                </a:lnTo>
                <a:cubicBezTo>
                  <a:pt x="2291432" y="32817"/>
                  <a:pt x="2290316" y="32259"/>
                  <a:pt x="2290316" y="31142"/>
                </a:cubicBezTo>
                <a:close/>
                <a:moveTo>
                  <a:pt x="383753" y="30807"/>
                </a:moveTo>
                <a:lnTo>
                  <a:pt x="383753" y="32482"/>
                </a:lnTo>
                <a:lnTo>
                  <a:pt x="385762" y="32482"/>
                </a:lnTo>
                <a:lnTo>
                  <a:pt x="385762" y="30807"/>
                </a:lnTo>
                <a:close/>
                <a:moveTo>
                  <a:pt x="1095896" y="27459"/>
                </a:moveTo>
                <a:lnTo>
                  <a:pt x="1095896" y="30807"/>
                </a:lnTo>
                <a:lnTo>
                  <a:pt x="1094556" y="32817"/>
                </a:lnTo>
                <a:lnTo>
                  <a:pt x="1094556" y="48220"/>
                </a:lnTo>
                <a:lnTo>
                  <a:pt x="1095896" y="50230"/>
                </a:lnTo>
                <a:lnTo>
                  <a:pt x="1095896" y="57597"/>
                </a:lnTo>
                <a:lnTo>
                  <a:pt x="1094556" y="59606"/>
                </a:lnTo>
                <a:lnTo>
                  <a:pt x="1094556" y="69652"/>
                </a:lnTo>
                <a:lnTo>
                  <a:pt x="1093217" y="71661"/>
                </a:lnTo>
                <a:lnTo>
                  <a:pt x="1093217" y="75679"/>
                </a:lnTo>
                <a:cubicBezTo>
                  <a:pt x="1095003" y="75679"/>
                  <a:pt x="1095896" y="76126"/>
                  <a:pt x="1095896" y="77019"/>
                </a:cubicBezTo>
                <a:lnTo>
                  <a:pt x="1095896" y="79697"/>
                </a:lnTo>
                <a:lnTo>
                  <a:pt x="1094556" y="81707"/>
                </a:lnTo>
                <a:lnTo>
                  <a:pt x="1094556" y="91753"/>
                </a:lnTo>
                <a:lnTo>
                  <a:pt x="1093217" y="93762"/>
                </a:lnTo>
                <a:lnTo>
                  <a:pt x="1093217" y="97110"/>
                </a:lnTo>
                <a:lnTo>
                  <a:pt x="1095896" y="101129"/>
                </a:lnTo>
                <a:cubicBezTo>
                  <a:pt x="1094333" y="104701"/>
                  <a:pt x="1093217" y="109165"/>
                  <a:pt x="1092547" y="114523"/>
                </a:cubicBezTo>
                <a:lnTo>
                  <a:pt x="1089868" y="114523"/>
                </a:lnTo>
                <a:lnTo>
                  <a:pt x="1089868" y="121890"/>
                </a:lnTo>
                <a:cubicBezTo>
                  <a:pt x="1092101" y="121890"/>
                  <a:pt x="1093217" y="122337"/>
                  <a:pt x="1093217" y="123230"/>
                </a:cubicBezTo>
                <a:lnTo>
                  <a:pt x="1093217" y="135285"/>
                </a:lnTo>
                <a:cubicBezTo>
                  <a:pt x="1093217" y="136178"/>
                  <a:pt x="1092547" y="136624"/>
                  <a:pt x="1091208" y="136624"/>
                </a:cubicBezTo>
                <a:lnTo>
                  <a:pt x="1091208" y="143991"/>
                </a:lnTo>
                <a:cubicBezTo>
                  <a:pt x="1092547" y="143991"/>
                  <a:pt x="1093217" y="144438"/>
                  <a:pt x="1093217" y="145331"/>
                </a:cubicBezTo>
                <a:lnTo>
                  <a:pt x="1093217" y="152028"/>
                </a:lnTo>
                <a:cubicBezTo>
                  <a:pt x="1093217" y="152921"/>
                  <a:pt x="1092547" y="153367"/>
                  <a:pt x="1091208" y="153367"/>
                </a:cubicBezTo>
                <a:lnTo>
                  <a:pt x="1091208" y="168101"/>
                </a:lnTo>
                <a:cubicBezTo>
                  <a:pt x="1092547" y="168101"/>
                  <a:pt x="1093217" y="168548"/>
                  <a:pt x="1093217" y="169441"/>
                </a:cubicBezTo>
                <a:lnTo>
                  <a:pt x="1093217" y="174129"/>
                </a:lnTo>
                <a:cubicBezTo>
                  <a:pt x="1093217" y="175022"/>
                  <a:pt x="1092547" y="175468"/>
                  <a:pt x="1091208" y="175468"/>
                </a:cubicBezTo>
                <a:lnTo>
                  <a:pt x="1091208" y="178817"/>
                </a:lnTo>
                <a:lnTo>
                  <a:pt x="1089868" y="180826"/>
                </a:lnTo>
                <a:lnTo>
                  <a:pt x="1089868" y="184845"/>
                </a:lnTo>
                <a:lnTo>
                  <a:pt x="1091208" y="184845"/>
                </a:lnTo>
                <a:cubicBezTo>
                  <a:pt x="1091208" y="183505"/>
                  <a:pt x="1091654" y="182835"/>
                  <a:pt x="1092547" y="182835"/>
                </a:cubicBezTo>
                <a:lnTo>
                  <a:pt x="1093217" y="184175"/>
                </a:lnTo>
                <a:lnTo>
                  <a:pt x="1093217" y="186184"/>
                </a:lnTo>
                <a:cubicBezTo>
                  <a:pt x="1093217" y="187077"/>
                  <a:pt x="1092547" y="187523"/>
                  <a:pt x="1091208" y="187523"/>
                </a:cubicBezTo>
                <a:lnTo>
                  <a:pt x="1091208" y="190872"/>
                </a:lnTo>
                <a:lnTo>
                  <a:pt x="1089868" y="192881"/>
                </a:lnTo>
                <a:lnTo>
                  <a:pt x="1089868" y="201588"/>
                </a:lnTo>
                <a:lnTo>
                  <a:pt x="1091208" y="203597"/>
                </a:lnTo>
                <a:lnTo>
                  <a:pt x="1091208" y="210294"/>
                </a:lnTo>
                <a:cubicBezTo>
                  <a:pt x="1090538" y="210964"/>
                  <a:pt x="1089868" y="213866"/>
                  <a:pt x="1089199" y="219001"/>
                </a:cubicBezTo>
                <a:lnTo>
                  <a:pt x="1087859" y="219001"/>
                </a:lnTo>
                <a:lnTo>
                  <a:pt x="1087859" y="221680"/>
                </a:lnTo>
                <a:cubicBezTo>
                  <a:pt x="1089199" y="221680"/>
                  <a:pt x="1089868" y="222126"/>
                  <a:pt x="1089868" y="223019"/>
                </a:cubicBezTo>
                <a:lnTo>
                  <a:pt x="1089868" y="237753"/>
                </a:lnTo>
                <a:lnTo>
                  <a:pt x="1091208" y="239762"/>
                </a:lnTo>
                <a:lnTo>
                  <a:pt x="1091208" y="241771"/>
                </a:lnTo>
                <a:cubicBezTo>
                  <a:pt x="1089868" y="245790"/>
                  <a:pt x="1088975" y="247799"/>
                  <a:pt x="1088529" y="247799"/>
                </a:cubicBezTo>
                <a:lnTo>
                  <a:pt x="1087859" y="247799"/>
                </a:lnTo>
                <a:lnTo>
                  <a:pt x="1087859" y="253826"/>
                </a:lnTo>
                <a:lnTo>
                  <a:pt x="1086520" y="255836"/>
                </a:lnTo>
                <a:lnTo>
                  <a:pt x="1086520" y="266551"/>
                </a:lnTo>
                <a:cubicBezTo>
                  <a:pt x="1087413" y="267667"/>
                  <a:pt x="1087859" y="268784"/>
                  <a:pt x="1087859" y="269900"/>
                </a:cubicBezTo>
                <a:lnTo>
                  <a:pt x="1089868" y="269900"/>
                </a:lnTo>
                <a:cubicBezTo>
                  <a:pt x="1089868" y="268784"/>
                  <a:pt x="1090315" y="267667"/>
                  <a:pt x="1091208" y="266551"/>
                </a:cubicBezTo>
                <a:lnTo>
                  <a:pt x="1091208" y="251817"/>
                </a:lnTo>
                <a:cubicBezTo>
                  <a:pt x="1091208" y="250924"/>
                  <a:pt x="1091877" y="250478"/>
                  <a:pt x="1093217" y="250478"/>
                </a:cubicBezTo>
                <a:lnTo>
                  <a:pt x="1093217" y="229716"/>
                </a:lnTo>
                <a:lnTo>
                  <a:pt x="1094556" y="227707"/>
                </a:lnTo>
                <a:lnTo>
                  <a:pt x="1094556" y="178817"/>
                </a:lnTo>
                <a:lnTo>
                  <a:pt x="1095896" y="176808"/>
                </a:lnTo>
                <a:lnTo>
                  <a:pt x="1095896" y="169441"/>
                </a:lnTo>
                <a:cubicBezTo>
                  <a:pt x="1095896" y="168548"/>
                  <a:pt x="1096565" y="168101"/>
                  <a:pt x="1097905" y="168101"/>
                </a:cubicBezTo>
                <a:lnTo>
                  <a:pt x="1097905" y="156046"/>
                </a:lnTo>
                <a:cubicBezTo>
                  <a:pt x="1096565" y="156046"/>
                  <a:pt x="1095896" y="155600"/>
                  <a:pt x="1095896" y="154707"/>
                </a:cubicBezTo>
                <a:lnTo>
                  <a:pt x="1095896" y="133276"/>
                </a:lnTo>
                <a:cubicBezTo>
                  <a:pt x="1095896" y="132383"/>
                  <a:pt x="1096565" y="131936"/>
                  <a:pt x="1097905" y="131936"/>
                </a:cubicBezTo>
                <a:lnTo>
                  <a:pt x="1097905" y="127918"/>
                </a:lnTo>
                <a:lnTo>
                  <a:pt x="1099244" y="125909"/>
                </a:lnTo>
                <a:lnTo>
                  <a:pt x="1099244" y="119881"/>
                </a:lnTo>
                <a:lnTo>
                  <a:pt x="1097905" y="117872"/>
                </a:lnTo>
                <a:lnTo>
                  <a:pt x="1097905" y="111175"/>
                </a:lnTo>
                <a:lnTo>
                  <a:pt x="1099244" y="109165"/>
                </a:lnTo>
                <a:lnTo>
                  <a:pt x="1099244" y="107826"/>
                </a:lnTo>
                <a:lnTo>
                  <a:pt x="1097905" y="105817"/>
                </a:lnTo>
                <a:lnTo>
                  <a:pt x="1097905" y="96441"/>
                </a:lnTo>
                <a:lnTo>
                  <a:pt x="1099244" y="94431"/>
                </a:lnTo>
                <a:lnTo>
                  <a:pt x="1099244" y="88404"/>
                </a:lnTo>
                <a:lnTo>
                  <a:pt x="1097905" y="86395"/>
                </a:lnTo>
                <a:cubicBezTo>
                  <a:pt x="1098798" y="86395"/>
                  <a:pt x="1099244" y="85948"/>
                  <a:pt x="1099244" y="85055"/>
                </a:cubicBezTo>
                <a:lnTo>
                  <a:pt x="1099244" y="81707"/>
                </a:lnTo>
                <a:lnTo>
                  <a:pt x="1097905" y="79697"/>
                </a:lnTo>
                <a:lnTo>
                  <a:pt x="1097905" y="69652"/>
                </a:lnTo>
                <a:lnTo>
                  <a:pt x="1099244" y="67642"/>
                </a:lnTo>
                <a:lnTo>
                  <a:pt x="1099244" y="60275"/>
                </a:lnTo>
                <a:cubicBezTo>
                  <a:pt x="1099244" y="59382"/>
                  <a:pt x="1099914" y="58936"/>
                  <a:pt x="1101254" y="58936"/>
                </a:cubicBezTo>
                <a:lnTo>
                  <a:pt x="1101254" y="56257"/>
                </a:lnTo>
                <a:cubicBezTo>
                  <a:pt x="1099021" y="56257"/>
                  <a:pt x="1097905" y="55811"/>
                  <a:pt x="1097905" y="54918"/>
                </a:cubicBezTo>
                <a:cubicBezTo>
                  <a:pt x="1098798" y="54918"/>
                  <a:pt x="1099244" y="54471"/>
                  <a:pt x="1099244" y="53578"/>
                </a:cubicBezTo>
                <a:lnTo>
                  <a:pt x="1099244" y="52239"/>
                </a:lnTo>
                <a:lnTo>
                  <a:pt x="1097905" y="50230"/>
                </a:lnTo>
                <a:lnTo>
                  <a:pt x="1097905" y="45541"/>
                </a:lnTo>
                <a:lnTo>
                  <a:pt x="1099244" y="43532"/>
                </a:lnTo>
                <a:lnTo>
                  <a:pt x="1099244" y="42863"/>
                </a:lnTo>
                <a:lnTo>
                  <a:pt x="1097905" y="40853"/>
                </a:lnTo>
                <a:lnTo>
                  <a:pt x="1099244" y="38844"/>
                </a:lnTo>
                <a:lnTo>
                  <a:pt x="1099244" y="35496"/>
                </a:lnTo>
                <a:lnTo>
                  <a:pt x="1097905" y="33486"/>
                </a:lnTo>
                <a:lnTo>
                  <a:pt x="1099244" y="31477"/>
                </a:lnTo>
                <a:lnTo>
                  <a:pt x="1099244" y="27459"/>
                </a:lnTo>
                <a:close/>
                <a:moveTo>
                  <a:pt x="2233389" y="25115"/>
                </a:moveTo>
                <a:lnTo>
                  <a:pt x="2233389" y="25450"/>
                </a:lnTo>
                <a:lnTo>
                  <a:pt x="2240756" y="25450"/>
                </a:lnTo>
                <a:lnTo>
                  <a:pt x="2240756" y="25115"/>
                </a:lnTo>
                <a:close/>
                <a:moveTo>
                  <a:pt x="2215976" y="21096"/>
                </a:moveTo>
                <a:lnTo>
                  <a:pt x="2215976" y="23775"/>
                </a:lnTo>
                <a:cubicBezTo>
                  <a:pt x="2215976" y="24668"/>
                  <a:pt x="2215306" y="25115"/>
                  <a:pt x="2213967" y="25115"/>
                </a:cubicBezTo>
                <a:lnTo>
                  <a:pt x="2213967" y="31142"/>
                </a:lnTo>
                <a:cubicBezTo>
                  <a:pt x="2215306" y="31142"/>
                  <a:pt x="2215976" y="31589"/>
                  <a:pt x="2215976" y="32482"/>
                </a:cubicBezTo>
                <a:lnTo>
                  <a:pt x="2215976" y="34156"/>
                </a:lnTo>
                <a:cubicBezTo>
                  <a:pt x="2215976" y="34826"/>
                  <a:pt x="2215306" y="35161"/>
                  <a:pt x="2213967" y="35161"/>
                </a:cubicBezTo>
                <a:lnTo>
                  <a:pt x="2213967" y="37505"/>
                </a:lnTo>
                <a:lnTo>
                  <a:pt x="2217315" y="37505"/>
                </a:lnTo>
                <a:cubicBezTo>
                  <a:pt x="2217315" y="35942"/>
                  <a:pt x="2217985" y="35161"/>
                  <a:pt x="2219325" y="35161"/>
                </a:cubicBezTo>
                <a:lnTo>
                  <a:pt x="2219325" y="22771"/>
                </a:lnTo>
                <a:cubicBezTo>
                  <a:pt x="2217985" y="22771"/>
                  <a:pt x="2217315" y="22213"/>
                  <a:pt x="2217315" y="21096"/>
                </a:cubicBezTo>
                <a:close/>
                <a:moveTo>
                  <a:pt x="1280071" y="20092"/>
                </a:moveTo>
                <a:lnTo>
                  <a:pt x="1280071" y="22771"/>
                </a:lnTo>
                <a:lnTo>
                  <a:pt x="1282080" y="22771"/>
                </a:lnTo>
                <a:lnTo>
                  <a:pt x="1282080" y="20092"/>
                </a:lnTo>
                <a:close/>
                <a:moveTo>
                  <a:pt x="2313086" y="17413"/>
                </a:moveTo>
                <a:lnTo>
                  <a:pt x="2394793" y="17413"/>
                </a:lnTo>
                <a:lnTo>
                  <a:pt x="2394793" y="18752"/>
                </a:lnTo>
                <a:cubicBezTo>
                  <a:pt x="2386087" y="22547"/>
                  <a:pt x="2381398" y="24445"/>
                  <a:pt x="2380729" y="24445"/>
                </a:cubicBezTo>
                <a:lnTo>
                  <a:pt x="2380729" y="25115"/>
                </a:lnTo>
                <a:cubicBezTo>
                  <a:pt x="2385640" y="25784"/>
                  <a:pt x="2388096" y="26677"/>
                  <a:pt x="2388096" y="27794"/>
                </a:cubicBezTo>
                <a:cubicBezTo>
                  <a:pt x="2384301" y="71326"/>
                  <a:pt x="2380952" y="93092"/>
                  <a:pt x="2378050" y="93092"/>
                </a:cubicBezTo>
                <a:cubicBezTo>
                  <a:pt x="2378050" y="94431"/>
                  <a:pt x="2376041" y="95213"/>
                  <a:pt x="2372022" y="95436"/>
                </a:cubicBezTo>
                <a:lnTo>
                  <a:pt x="2372022" y="96106"/>
                </a:lnTo>
                <a:lnTo>
                  <a:pt x="2381398" y="96106"/>
                </a:lnTo>
                <a:lnTo>
                  <a:pt x="2383408" y="97110"/>
                </a:lnTo>
                <a:cubicBezTo>
                  <a:pt x="2381845" y="101575"/>
                  <a:pt x="2380506" y="103808"/>
                  <a:pt x="2379389" y="103808"/>
                </a:cubicBezTo>
                <a:cubicBezTo>
                  <a:pt x="2365102" y="103808"/>
                  <a:pt x="2346796" y="104254"/>
                  <a:pt x="2324472" y="105147"/>
                </a:cubicBezTo>
                <a:cubicBezTo>
                  <a:pt x="2324472" y="104254"/>
                  <a:pt x="2324025" y="103808"/>
                  <a:pt x="2323132" y="103808"/>
                </a:cubicBezTo>
                <a:cubicBezTo>
                  <a:pt x="2323132" y="104477"/>
                  <a:pt x="2321570" y="105705"/>
                  <a:pt x="2318444" y="107491"/>
                </a:cubicBezTo>
                <a:lnTo>
                  <a:pt x="2313086" y="253826"/>
                </a:lnTo>
                <a:lnTo>
                  <a:pt x="2313086" y="255836"/>
                </a:lnTo>
                <a:lnTo>
                  <a:pt x="2313756" y="255836"/>
                </a:lnTo>
                <a:lnTo>
                  <a:pt x="2313756" y="248803"/>
                </a:lnTo>
                <a:lnTo>
                  <a:pt x="2317774" y="255166"/>
                </a:lnTo>
                <a:cubicBezTo>
                  <a:pt x="2322686" y="256729"/>
                  <a:pt x="2325811" y="257510"/>
                  <a:pt x="2327151" y="257510"/>
                </a:cubicBezTo>
                <a:cubicBezTo>
                  <a:pt x="2328490" y="256394"/>
                  <a:pt x="2343224" y="248357"/>
                  <a:pt x="2371353" y="233400"/>
                </a:cubicBezTo>
                <a:lnTo>
                  <a:pt x="2372692" y="233400"/>
                </a:lnTo>
                <a:lnTo>
                  <a:pt x="2372692" y="234739"/>
                </a:lnTo>
                <a:lnTo>
                  <a:pt x="2376041" y="234739"/>
                </a:lnTo>
                <a:lnTo>
                  <a:pt x="2376041" y="231725"/>
                </a:lnTo>
                <a:cubicBezTo>
                  <a:pt x="2376710" y="230832"/>
                  <a:pt x="2382291" y="227595"/>
                  <a:pt x="2392784" y="222014"/>
                </a:cubicBezTo>
                <a:lnTo>
                  <a:pt x="2393454" y="222014"/>
                </a:lnTo>
                <a:lnTo>
                  <a:pt x="2393454" y="224358"/>
                </a:lnTo>
                <a:lnTo>
                  <a:pt x="2396802" y="224358"/>
                </a:lnTo>
                <a:lnTo>
                  <a:pt x="2398142" y="221010"/>
                </a:lnTo>
                <a:lnTo>
                  <a:pt x="2398142" y="219335"/>
                </a:lnTo>
                <a:lnTo>
                  <a:pt x="2458417" y="187523"/>
                </a:lnTo>
                <a:lnTo>
                  <a:pt x="2459756" y="187523"/>
                </a:lnTo>
                <a:lnTo>
                  <a:pt x="2459756" y="202927"/>
                </a:lnTo>
                <a:lnTo>
                  <a:pt x="2458417" y="204602"/>
                </a:lnTo>
                <a:lnTo>
                  <a:pt x="2458417" y="205606"/>
                </a:lnTo>
                <a:lnTo>
                  <a:pt x="2459756" y="207280"/>
                </a:lnTo>
                <a:cubicBezTo>
                  <a:pt x="2458864" y="207504"/>
                  <a:pt x="2458417" y="207950"/>
                  <a:pt x="2458417" y="208620"/>
                </a:cubicBezTo>
                <a:lnTo>
                  <a:pt x="2458417" y="225698"/>
                </a:lnTo>
                <a:cubicBezTo>
                  <a:pt x="2458417" y="226368"/>
                  <a:pt x="2457747" y="226703"/>
                  <a:pt x="2456408" y="226703"/>
                </a:cubicBezTo>
                <a:lnTo>
                  <a:pt x="2456408" y="230721"/>
                </a:lnTo>
                <a:cubicBezTo>
                  <a:pt x="2457747" y="230721"/>
                  <a:pt x="2458417" y="231056"/>
                  <a:pt x="2458417" y="231725"/>
                </a:cubicBezTo>
                <a:lnTo>
                  <a:pt x="2458417" y="242106"/>
                </a:lnTo>
                <a:cubicBezTo>
                  <a:pt x="2458417" y="242776"/>
                  <a:pt x="2457747" y="243111"/>
                  <a:pt x="2456408" y="243111"/>
                </a:cubicBezTo>
                <a:lnTo>
                  <a:pt x="2456408" y="248134"/>
                </a:lnTo>
                <a:cubicBezTo>
                  <a:pt x="2455068" y="251706"/>
                  <a:pt x="2454175" y="253492"/>
                  <a:pt x="2453729" y="253492"/>
                </a:cubicBezTo>
                <a:lnTo>
                  <a:pt x="2453059" y="253492"/>
                </a:lnTo>
                <a:lnTo>
                  <a:pt x="2453059" y="259519"/>
                </a:lnTo>
                <a:lnTo>
                  <a:pt x="2455068" y="259519"/>
                </a:lnTo>
                <a:lnTo>
                  <a:pt x="2455068" y="256170"/>
                </a:lnTo>
                <a:cubicBezTo>
                  <a:pt x="2456408" y="252822"/>
                  <a:pt x="2457301" y="251148"/>
                  <a:pt x="2457747" y="251148"/>
                </a:cubicBezTo>
                <a:lnTo>
                  <a:pt x="2459756" y="254496"/>
                </a:lnTo>
                <a:lnTo>
                  <a:pt x="2459756" y="256170"/>
                </a:lnTo>
                <a:lnTo>
                  <a:pt x="2458417" y="257845"/>
                </a:lnTo>
                <a:lnTo>
                  <a:pt x="2458417" y="265212"/>
                </a:lnTo>
                <a:lnTo>
                  <a:pt x="2459756" y="266886"/>
                </a:lnTo>
                <a:lnTo>
                  <a:pt x="2459756" y="270570"/>
                </a:lnTo>
                <a:lnTo>
                  <a:pt x="2458417" y="272244"/>
                </a:lnTo>
                <a:lnTo>
                  <a:pt x="2458417" y="285638"/>
                </a:lnTo>
                <a:lnTo>
                  <a:pt x="2459756" y="287648"/>
                </a:lnTo>
                <a:lnTo>
                  <a:pt x="2459756" y="289322"/>
                </a:lnTo>
                <a:cubicBezTo>
                  <a:pt x="2459087" y="289768"/>
                  <a:pt x="2458417" y="292224"/>
                  <a:pt x="2457747" y="296689"/>
                </a:cubicBezTo>
                <a:lnTo>
                  <a:pt x="2456408" y="296689"/>
                </a:lnTo>
                <a:lnTo>
                  <a:pt x="2456408" y="298363"/>
                </a:lnTo>
                <a:cubicBezTo>
                  <a:pt x="2457747" y="298363"/>
                  <a:pt x="2458417" y="298698"/>
                  <a:pt x="2458417" y="299368"/>
                </a:cubicBezTo>
                <a:lnTo>
                  <a:pt x="2458417" y="316446"/>
                </a:lnTo>
                <a:lnTo>
                  <a:pt x="2459756" y="318120"/>
                </a:lnTo>
                <a:lnTo>
                  <a:pt x="2459756" y="319794"/>
                </a:lnTo>
                <a:lnTo>
                  <a:pt x="2458417" y="321469"/>
                </a:lnTo>
                <a:lnTo>
                  <a:pt x="2458417" y="339886"/>
                </a:lnTo>
                <a:lnTo>
                  <a:pt x="2456408" y="339886"/>
                </a:lnTo>
                <a:lnTo>
                  <a:pt x="2456408" y="345914"/>
                </a:lnTo>
                <a:cubicBezTo>
                  <a:pt x="2458640" y="345914"/>
                  <a:pt x="2459756" y="346360"/>
                  <a:pt x="2459756" y="347253"/>
                </a:cubicBezTo>
                <a:lnTo>
                  <a:pt x="2459756" y="358973"/>
                </a:lnTo>
                <a:lnTo>
                  <a:pt x="2458417" y="360648"/>
                </a:lnTo>
                <a:lnTo>
                  <a:pt x="2458417" y="361987"/>
                </a:lnTo>
                <a:lnTo>
                  <a:pt x="2459756" y="363662"/>
                </a:lnTo>
                <a:lnTo>
                  <a:pt x="2459756" y="370024"/>
                </a:lnTo>
                <a:lnTo>
                  <a:pt x="2461096" y="371698"/>
                </a:lnTo>
                <a:lnTo>
                  <a:pt x="2461096" y="374377"/>
                </a:lnTo>
                <a:lnTo>
                  <a:pt x="2463105" y="374377"/>
                </a:lnTo>
                <a:cubicBezTo>
                  <a:pt x="2463775" y="371698"/>
                  <a:pt x="2464891" y="370359"/>
                  <a:pt x="2466454" y="370359"/>
                </a:cubicBezTo>
                <a:lnTo>
                  <a:pt x="2466454" y="366340"/>
                </a:lnTo>
                <a:cubicBezTo>
                  <a:pt x="2465338" y="366340"/>
                  <a:pt x="2464221" y="365224"/>
                  <a:pt x="2463105" y="362992"/>
                </a:cubicBezTo>
                <a:lnTo>
                  <a:pt x="2463105" y="361318"/>
                </a:lnTo>
                <a:lnTo>
                  <a:pt x="2464445" y="359643"/>
                </a:lnTo>
                <a:lnTo>
                  <a:pt x="2464445" y="358639"/>
                </a:lnTo>
                <a:lnTo>
                  <a:pt x="2463105" y="356964"/>
                </a:lnTo>
                <a:lnTo>
                  <a:pt x="2463105" y="351272"/>
                </a:lnTo>
                <a:lnTo>
                  <a:pt x="2464445" y="349597"/>
                </a:lnTo>
                <a:lnTo>
                  <a:pt x="2464445" y="346584"/>
                </a:lnTo>
                <a:lnTo>
                  <a:pt x="2461096" y="342565"/>
                </a:lnTo>
                <a:lnTo>
                  <a:pt x="2461096" y="340891"/>
                </a:lnTo>
                <a:cubicBezTo>
                  <a:pt x="2461096" y="340221"/>
                  <a:pt x="2461766" y="339886"/>
                  <a:pt x="2463105" y="339886"/>
                </a:cubicBezTo>
                <a:lnTo>
                  <a:pt x="2463105" y="322139"/>
                </a:lnTo>
                <a:lnTo>
                  <a:pt x="2463775" y="322139"/>
                </a:lnTo>
                <a:cubicBezTo>
                  <a:pt x="2466454" y="323478"/>
                  <a:pt x="2467793" y="324483"/>
                  <a:pt x="2467793" y="325152"/>
                </a:cubicBezTo>
                <a:lnTo>
                  <a:pt x="2467793" y="333524"/>
                </a:lnTo>
                <a:cubicBezTo>
                  <a:pt x="2466900" y="333524"/>
                  <a:pt x="2466231" y="334305"/>
                  <a:pt x="2465784" y="335868"/>
                </a:cubicBezTo>
                <a:lnTo>
                  <a:pt x="2464445" y="335868"/>
                </a:lnTo>
                <a:lnTo>
                  <a:pt x="2464445" y="337542"/>
                </a:lnTo>
                <a:lnTo>
                  <a:pt x="2466454" y="337542"/>
                </a:lnTo>
                <a:cubicBezTo>
                  <a:pt x="2467123" y="334863"/>
                  <a:pt x="2468016" y="333524"/>
                  <a:pt x="2469133" y="333524"/>
                </a:cubicBezTo>
                <a:lnTo>
                  <a:pt x="2469133" y="328501"/>
                </a:lnTo>
                <a:cubicBezTo>
                  <a:pt x="2469356" y="327608"/>
                  <a:pt x="2469802" y="327161"/>
                  <a:pt x="2470472" y="327161"/>
                </a:cubicBezTo>
                <a:lnTo>
                  <a:pt x="2471142" y="327161"/>
                </a:lnTo>
                <a:cubicBezTo>
                  <a:pt x="2649736" y="453517"/>
                  <a:pt x="2739032" y="516806"/>
                  <a:pt x="2739032" y="517029"/>
                </a:cubicBezTo>
                <a:lnTo>
                  <a:pt x="2739032" y="517699"/>
                </a:lnTo>
                <a:lnTo>
                  <a:pt x="2738363" y="517699"/>
                </a:lnTo>
                <a:cubicBezTo>
                  <a:pt x="2736354" y="517699"/>
                  <a:pt x="2732782" y="517252"/>
                  <a:pt x="2727647" y="516359"/>
                </a:cubicBezTo>
                <a:cubicBezTo>
                  <a:pt x="2724745" y="539576"/>
                  <a:pt x="2722736" y="551185"/>
                  <a:pt x="2721620" y="551185"/>
                </a:cubicBezTo>
                <a:cubicBezTo>
                  <a:pt x="2717378" y="553417"/>
                  <a:pt x="2714699" y="554534"/>
                  <a:pt x="2713583" y="554534"/>
                </a:cubicBezTo>
                <a:lnTo>
                  <a:pt x="2706216" y="554534"/>
                </a:lnTo>
                <a:cubicBezTo>
                  <a:pt x="2707332" y="556543"/>
                  <a:pt x="2708448" y="557547"/>
                  <a:pt x="2709565" y="557547"/>
                </a:cubicBezTo>
                <a:lnTo>
                  <a:pt x="2724968" y="555203"/>
                </a:lnTo>
                <a:cubicBezTo>
                  <a:pt x="2724968" y="555650"/>
                  <a:pt x="2725191" y="555873"/>
                  <a:pt x="2725638" y="555873"/>
                </a:cubicBezTo>
                <a:cubicBezTo>
                  <a:pt x="2724522" y="558106"/>
                  <a:pt x="2723406" y="559333"/>
                  <a:pt x="2722289" y="559557"/>
                </a:cubicBezTo>
                <a:cubicBezTo>
                  <a:pt x="2674515" y="557101"/>
                  <a:pt x="2650182" y="555650"/>
                  <a:pt x="2649289" y="555203"/>
                </a:cubicBezTo>
                <a:cubicBezTo>
                  <a:pt x="2647726" y="555650"/>
                  <a:pt x="2646833" y="555873"/>
                  <a:pt x="2646610" y="555873"/>
                </a:cubicBezTo>
                <a:cubicBezTo>
                  <a:pt x="2637234" y="555873"/>
                  <a:pt x="2595488" y="556766"/>
                  <a:pt x="2521371" y="558552"/>
                </a:cubicBezTo>
                <a:lnTo>
                  <a:pt x="2521371" y="557882"/>
                </a:lnTo>
                <a:cubicBezTo>
                  <a:pt x="2521371" y="557213"/>
                  <a:pt x="2524720" y="555315"/>
                  <a:pt x="2531417" y="552190"/>
                </a:cubicBezTo>
                <a:cubicBezTo>
                  <a:pt x="2531864" y="542144"/>
                  <a:pt x="2532087" y="534219"/>
                  <a:pt x="2532087" y="528414"/>
                </a:cubicBezTo>
                <a:lnTo>
                  <a:pt x="2532087" y="521717"/>
                </a:lnTo>
                <a:cubicBezTo>
                  <a:pt x="2526952" y="522387"/>
                  <a:pt x="2523827" y="522722"/>
                  <a:pt x="2522711" y="522722"/>
                </a:cubicBezTo>
                <a:lnTo>
                  <a:pt x="2516014" y="513011"/>
                </a:lnTo>
                <a:lnTo>
                  <a:pt x="2517353" y="512676"/>
                </a:lnTo>
                <a:lnTo>
                  <a:pt x="2534096" y="512676"/>
                </a:lnTo>
                <a:cubicBezTo>
                  <a:pt x="2534989" y="512676"/>
                  <a:pt x="2535436" y="513345"/>
                  <a:pt x="2535436" y="514685"/>
                </a:cubicBezTo>
                <a:lnTo>
                  <a:pt x="2537445" y="514685"/>
                </a:lnTo>
                <a:cubicBezTo>
                  <a:pt x="2537445" y="513345"/>
                  <a:pt x="2537891" y="512676"/>
                  <a:pt x="2538784" y="512676"/>
                </a:cubicBezTo>
                <a:lnTo>
                  <a:pt x="2549500" y="512676"/>
                </a:lnTo>
                <a:cubicBezTo>
                  <a:pt x="2551286" y="511783"/>
                  <a:pt x="2552179" y="510555"/>
                  <a:pt x="2552179" y="508992"/>
                </a:cubicBezTo>
                <a:lnTo>
                  <a:pt x="2553518" y="508992"/>
                </a:lnTo>
                <a:lnTo>
                  <a:pt x="2553518" y="510332"/>
                </a:lnTo>
                <a:lnTo>
                  <a:pt x="2556867" y="510332"/>
                </a:lnTo>
                <a:cubicBezTo>
                  <a:pt x="2557090" y="508769"/>
                  <a:pt x="2557760" y="507988"/>
                  <a:pt x="2558876" y="507988"/>
                </a:cubicBezTo>
                <a:lnTo>
                  <a:pt x="2559546" y="507988"/>
                </a:lnTo>
                <a:lnTo>
                  <a:pt x="2564904" y="511336"/>
                </a:lnTo>
                <a:lnTo>
                  <a:pt x="2564904" y="510667"/>
                </a:lnTo>
                <a:lnTo>
                  <a:pt x="2558876" y="504974"/>
                </a:lnTo>
                <a:lnTo>
                  <a:pt x="2558876" y="504639"/>
                </a:lnTo>
                <a:cubicBezTo>
                  <a:pt x="2560885" y="504639"/>
                  <a:pt x="2562225" y="503634"/>
                  <a:pt x="2562894" y="501625"/>
                </a:cubicBezTo>
                <a:cubicBezTo>
                  <a:pt x="2562894" y="500509"/>
                  <a:pt x="2563341" y="499951"/>
                  <a:pt x="2564234" y="499951"/>
                </a:cubicBezTo>
                <a:lnTo>
                  <a:pt x="2569592" y="499951"/>
                </a:lnTo>
                <a:lnTo>
                  <a:pt x="2569592" y="495933"/>
                </a:lnTo>
                <a:lnTo>
                  <a:pt x="2567582" y="495933"/>
                </a:lnTo>
                <a:cubicBezTo>
                  <a:pt x="2567582" y="497495"/>
                  <a:pt x="2567136" y="498277"/>
                  <a:pt x="2566243" y="498277"/>
                </a:cubicBezTo>
                <a:cubicBezTo>
                  <a:pt x="2564011" y="496491"/>
                  <a:pt x="2562894" y="495040"/>
                  <a:pt x="2562894" y="493923"/>
                </a:cubicBezTo>
                <a:lnTo>
                  <a:pt x="2561555" y="493923"/>
                </a:lnTo>
                <a:cubicBezTo>
                  <a:pt x="2561555" y="495040"/>
                  <a:pt x="2560439" y="496491"/>
                  <a:pt x="2558206" y="498277"/>
                </a:cubicBezTo>
                <a:cubicBezTo>
                  <a:pt x="2557313" y="498277"/>
                  <a:pt x="2556867" y="497495"/>
                  <a:pt x="2556867" y="495933"/>
                </a:cubicBezTo>
                <a:lnTo>
                  <a:pt x="2553518" y="495933"/>
                </a:lnTo>
                <a:cubicBezTo>
                  <a:pt x="2553518" y="497495"/>
                  <a:pt x="2553072" y="498277"/>
                  <a:pt x="2552179" y="498277"/>
                </a:cubicBezTo>
                <a:lnTo>
                  <a:pt x="2550839" y="498277"/>
                </a:lnTo>
                <a:cubicBezTo>
                  <a:pt x="2501280" y="456084"/>
                  <a:pt x="2475160" y="433313"/>
                  <a:pt x="2472481" y="429965"/>
                </a:cubicBezTo>
                <a:cubicBezTo>
                  <a:pt x="2472481" y="428848"/>
                  <a:pt x="2472258" y="428290"/>
                  <a:pt x="2471812" y="428290"/>
                </a:cubicBezTo>
                <a:cubicBezTo>
                  <a:pt x="2470919" y="428737"/>
                  <a:pt x="2470249" y="428960"/>
                  <a:pt x="2469802" y="428960"/>
                </a:cubicBezTo>
                <a:lnTo>
                  <a:pt x="2464445" y="423937"/>
                </a:lnTo>
                <a:lnTo>
                  <a:pt x="2464445" y="420923"/>
                </a:lnTo>
                <a:cubicBezTo>
                  <a:pt x="2464445" y="420253"/>
                  <a:pt x="2465114" y="419919"/>
                  <a:pt x="2466454" y="419919"/>
                </a:cubicBezTo>
                <a:lnTo>
                  <a:pt x="2466454" y="415900"/>
                </a:lnTo>
                <a:cubicBezTo>
                  <a:pt x="2465114" y="415900"/>
                  <a:pt x="2464445" y="415565"/>
                  <a:pt x="2464445" y="414896"/>
                </a:cubicBezTo>
                <a:cubicBezTo>
                  <a:pt x="2464445" y="414003"/>
                  <a:pt x="2465114" y="413556"/>
                  <a:pt x="2466454" y="413556"/>
                </a:cubicBezTo>
                <a:lnTo>
                  <a:pt x="2466454" y="407529"/>
                </a:lnTo>
                <a:cubicBezTo>
                  <a:pt x="2465114" y="407529"/>
                  <a:pt x="2464445" y="407082"/>
                  <a:pt x="2464445" y="406189"/>
                </a:cubicBezTo>
                <a:cubicBezTo>
                  <a:pt x="2465338" y="405966"/>
                  <a:pt x="2466007" y="405854"/>
                  <a:pt x="2466454" y="405854"/>
                </a:cubicBezTo>
                <a:lnTo>
                  <a:pt x="2466454" y="398152"/>
                </a:lnTo>
                <a:cubicBezTo>
                  <a:pt x="2468016" y="396590"/>
                  <a:pt x="2469133" y="394134"/>
                  <a:pt x="2469802" y="390785"/>
                </a:cubicBezTo>
                <a:lnTo>
                  <a:pt x="2472481" y="390785"/>
                </a:lnTo>
                <a:lnTo>
                  <a:pt x="2472481" y="387102"/>
                </a:lnTo>
                <a:lnTo>
                  <a:pt x="2467793" y="387102"/>
                </a:lnTo>
                <a:cubicBezTo>
                  <a:pt x="2466231" y="386209"/>
                  <a:pt x="2464668" y="384423"/>
                  <a:pt x="2463105" y="381744"/>
                </a:cubicBezTo>
                <a:lnTo>
                  <a:pt x="2464445" y="380070"/>
                </a:lnTo>
                <a:lnTo>
                  <a:pt x="2464445" y="379400"/>
                </a:lnTo>
                <a:cubicBezTo>
                  <a:pt x="2463552" y="378507"/>
                  <a:pt x="2463105" y="377614"/>
                  <a:pt x="2463105" y="376721"/>
                </a:cubicBezTo>
                <a:lnTo>
                  <a:pt x="2461096" y="376721"/>
                </a:lnTo>
                <a:cubicBezTo>
                  <a:pt x="2461096" y="377614"/>
                  <a:pt x="2460649" y="378507"/>
                  <a:pt x="2459756" y="379400"/>
                </a:cubicBezTo>
                <a:lnTo>
                  <a:pt x="2459756" y="388776"/>
                </a:lnTo>
                <a:lnTo>
                  <a:pt x="2461096" y="390451"/>
                </a:lnTo>
                <a:lnTo>
                  <a:pt x="2461096" y="398152"/>
                </a:lnTo>
                <a:lnTo>
                  <a:pt x="2459756" y="400162"/>
                </a:lnTo>
                <a:lnTo>
                  <a:pt x="2459756" y="401166"/>
                </a:lnTo>
                <a:cubicBezTo>
                  <a:pt x="2461989" y="401166"/>
                  <a:pt x="2463105" y="401501"/>
                  <a:pt x="2463105" y="402171"/>
                </a:cubicBezTo>
                <a:cubicBezTo>
                  <a:pt x="2463105" y="403064"/>
                  <a:pt x="2462435" y="403510"/>
                  <a:pt x="2461096" y="403510"/>
                </a:cubicBezTo>
                <a:lnTo>
                  <a:pt x="2461096" y="415900"/>
                </a:lnTo>
                <a:cubicBezTo>
                  <a:pt x="2462435" y="415900"/>
                  <a:pt x="2463105" y="416235"/>
                  <a:pt x="2463105" y="416905"/>
                </a:cubicBezTo>
                <a:lnTo>
                  <a:pt x="2463105" y="420923"/>
                </a:lnTo>
                <a:cubicBezTo>
                  <a:pt x="2463105" y="421816"/>
                  <a:pt x="2462659" y="422263"/>
                  <a:pt x="2461766" y="422263"/>
                </a:cubicBezTo>
                <a:cubicBezTo>
                  <a:pt x="2457747" y="418244"/>
                  <a:pt x="2437209" y="400273"/>
                  <a:pt x="2400151" y="368350"/>
                </a:cubicBezTo>
                <a:lnTo>
                  <a:pt x="2400151" y="363662"/>
                </a:lnTo>
                <a:lnTo>
                  <a:pt x="2401490" y="361987"/>
                </a:lnTo>
                <a:lnTo>
                  <a:pt x="2401490" y="360313"/>
                </a:lnTo>
                <a:cubicBezTo>
                  <a:pt x="2399258" y="360313"/>
                  <a:pt x="2398142" y="359866"/>
                  <a:pt x="2398142" y="358973"/>
                </a:cubicBezTo>
                <a:lnTo>
                  <a:pt x="2398142" y="354955"/>
                </a:lnTo>
                <a:lnTo>
                  <a:pt x="2401490" y="351606"/>
                </a:lnTo>
                <a:lnTo>
                  <a:pt x="2401490" y="331850"/>
                </a:lnTo>
                <a:cubicBezTo>
                  <a:pt x="2400597" y="330957"/>
                  <a:pt x="2400151" y="330175"/>
                  <a:pt x="2400151" y="329506"/>
                </a:cubicBezTo>
                <a:lnTo>
                  <a:pt x="2394793" y="329506"/>
                </a:lnTo>
                <a:lnTo>
                  <a:pt x="2394793" y="339886"/>
                </a:lnTo>
                <a:cubicBezTo>
                  <a:pt x="2396132" y="339886"/>
                  <a:pt x="2396802" y="340221"/>
                  <a:pt x="2396802" y="340891"/>
                </a:cubicBezTo>
                <a:lnTo>
                  <a:pt x="2396802" y="361318"/>
                </a:lnTo>
                <a:cubicBezTo>
                  <a:pt x="2396802" y="362210"/>
                  <a:pt x="2395686" y="362769"/>
                  <a:pt x="2393454" y="362992"/>
                </a:cubicBezTo>
                <a:cubicBezTo>
                  <a:pt x="2376934" y="346472"/>
                  <a:pt x="2362646" y="333635"/>
                  <a:pt x="2350591" y="324483"/>
                </a:cubicBezTo>
                <a:lnTo>
                  <a:pt x="2335187" y="312427"/>
                </a:lnTo>
                <a:lnTo>
                  <a:pt x="2333848" y="312427"/>
                </a:lnTo>
                <a:cubicBezTo>
                  <a:pt x="2333848" y="313097"/>
                  <a:pt x="2339429" y="318232"/>
                  <a:pt x="2350591" y="327831"/>
                </a:cubicBezTo>
                <a:lnTo>
                  <a:pt x="2350591" y="328501"/>
                </a:lnTo>
                <a:cubicBezTo>
                  <a:pt x="2350591" y="329171"/>
                  <a:pt x="2350145" y="329506"/>
                  <a:pt x="2349252" y="329506"/>
                </a:cubicBezTo>
                <a:cubicBezTo>
                  <a:pt x="2322016" y="319236"/>
                  <a:pt x="2308398" y="313432"/>
                  <a:pt x="2308398" y="312093"/>
                </a:cubicBezTo>
                <a:lnTo>
                  <a:pt x="2308398" y="310083"/>
                </a:lnTo>
                <a:lnTo>
                  <a:pt x="2307729" y="310083"/>
                </a:lnTo>
                <a:cubicBezTo>
                  <a:pt x="2303040" y="357188"/>
                  <a:pt x="2300362" y="380740"/>
                  <a:pt x="2299692" y="380740"/>
                </a:cubicBezTo>
                <a:lnTo>
                  <a:pt x="2298352" y="380740"/>
                </a:lnTo>
                <a:lnTo>
                  <a:pt x="2298352" y="385093"/>
                </a:lnTo>
                <a:cubicBezTo>
                  <a:pt x="2299245" y="385093"/>
                  <a:pt x="2299692" y="385316"/>
                  <a:pt x="2299692" y="385763"/>
                </a:cubicBezTo>
                <a:cubicBezTo>
                  <a:pt x="2293888" y="448717"/>
                  <a:pt x="2290316" y="482873"/>
                  <a:pt x="2288976" y="488231"/>
                </a:cubicBezTo>
                <a:lnTo>
                  <a:pt x="2286967" y="488231"/>
                </a:lnTo>
                <a:lnTo>
                  <a:pt x="2286967" y="489235"/>
                </a:lnTo>
                <a:lnTo>
                  <a:pt x="2288306" y="490910"/>
                </a:lnTo>
                <a:lnTo>
                  <a:pt x="2288306" y="493923"/>
                </a:lnTo>
                <a:lnTo>
                  <a:pt x="2285628" y="493923"/>
                </a:lnTo>
                <a:lnTo>
                  <a:pt x="2285628" y="498277"/>
                </a:lnTo>
                <a:cubicBezTo>
                  <a:pt x="2286744" y="498277"/>
                  <a:pt x="2287860" y="498723"/>
                  <a:pt x="2288976" y="499616"/>
                </a:cubicBezTo>
                <a:lnTo>
                  <a:pt x="2290316" y="499616"/>
                </a:lnTo>
                <a:cubicBezTo>
                  <a:pt x="2293441" y="490463"/>
                  <a:pt x="2295450" y="485887"/>
                  <a:pt x="2296343" y="485887"/>
                </a:cubicBezTo>
                <a:lnTo>
                  <a:pt x="2297013" y="485887"/>
                </a:lnTo>
                <a:lnTo>
                  <a:pt x="2297013" y="486222"/>
                </a:lnTo>
                <a:cubicBezTo>
                  <a:pt x="2297236" y="491356"/>
                  <a:pt x="2297683" y="493923"/>
                  <a:pt x="2298352" y="493923"/>
                </a:cubicBezTo>
                <a:lnTo>
                  <a:pt x="2351261" y="505644"/>
                </a:lnTo>
                <a:lnTo>
                  <a:pt x="2351261" y="506313"/>
                </a:lnTo>
                <a:cubicBezTo>
                  <a:pt x="2349028" y="526405"/>
                  <a:pt x="2347242" y="536451"/>
                  <a:pt x="2345903" y="536451"/>
                </a:cubicBezTo>
                <a:lnTo>
                  <a:pt x="2291655" y="536451"/>
                </a:lnTo>
                <a:cubicBezTo>
                  <a:pt x="2289423" y="535781"/>
                  <a:pt x="2288306" y="534665"/>
                  <a:pt x="2288306" y="533102"/>
                </a:cubicBezTo>
                <a:lnTo>
                  <a:pt x="2286967" y="533102"/>
                </a:lnTo>
                <a:cubicBezTo>
                  <a:pt x="2286967" y="534665"/>
                  <a:pt x="2286074" y="535781"/>
                  <a:pt x="2284288" y="536451"/>
                </a:cubicBezTo>
                <a:lnTo>
                  <a:pt x="2282279" y="534107"/>
                </a:lnTo>
                <a:cubicBezTo>
                  <a:pt x="2283395" y="532321"/>
                  <a:pt x="2284511" y="531428"/>
                  <a:pt x="2285628" y="531428"/>
                </a:cubicBezTo>
                <a:lnTo>
                  <a:pt x="2285628" y="523726"/>
                </a:lnTo>
                <a:cubicBezTo>
                  <a:pt x="2286297" y="521494"/>
                  <a:pt x="2287860" y="520378"/>
                  <a:pt x="2290316" y="520378"/>
                </a:cubicBezTo>
                <a:lnTo>
                  <a:pt x="2290316" y="516024"/>
                </a:lnTo>
                <a:lnTo>
                  <a:pt x="2291655" y="514350"/>
                </a:lnTo>
                <a:lnTo>
                  <a:pt x="2291655" y="512676"/>
                </a:lnTo>
                <a:lnTo>
                  <a:pt x="2288306" y="512676"/>
                </a:lnTo>
                <a:lnTo>
                  <a:pt x="2286967" y="516024"/>
                </a:lnTo>
                <a:lnTo>
                  <a:pt x="2285628" y="516024"/>
                </a:lnTo>
                <a:lnTo>
                  <a:pt x="2285628" y="509662"/>
                </a:lnTo>
                <a:cubicBezTo>
                  <a:pt x="2285851" y="508992"/>
                  <a:pt x="2286297" y="508657"/>
                  <a:pt x="2286967" y="508657"/>
                </a:cubicBezTo>
                <a:lnTo>
                  <a:pt x="2291655" y="508657"/>
                </a:lnTo>
                <a:lnTo>
                  <a:pt x="2291655" y="504974"/>
                </a:lnTo>
                <a:cubicBezTo>
                  <a:pt x="2290762" y="504081"/>
                  <a:pt x="2290316" y="503188"/>
                  <a:pt x="2290316" y="502295"/>
                </a:cubicBezTo>
                <a:lnTo>
                  <a:pt x="2283618" y="502295"/>
                </a:lnTo>
                <a:cubicBezTo>
                  <a:pt x="2282725" y="502295"/>
                  <a:pt x="2282279" y="501960"/>
                  <a:pt x="2282279" y="501290"/>
                </a:cubicBezTo>
                <a:lnTo>
                  <a:pt x="2282279" y="497272"/>
                </a:lnTo>
                <a:lnTo>
                  <a:pt x="2283618" y="495598"/>
                </a:lnTo>
                <a:lnTo>
                  <a:pt x="2283618" y="494258"/>
                </a:lnTo>
                <a:lnTo>
                  <a:pt x="2282279" y="492584"/>
                </a:lnTo>
                <a:lnTo>
                  <a:pt x="2282279" y="490910"/>
                </a:lnTo>
                <a:cubicBezTo>
                  <a:pt x="2283395" y="489124"/>
                  <a:pt x="2284511" y="488231"/>
                  <a:pt x="2285628" y="488231"/>
                </a:cubicBezTo>
                <a:lnTo>
                  <a:pt x="2285628" y="478520"/>
                </a:lnTo>
                <a:cubicBezTo>
                  <a:pt x="2285628" y="477627"/>
                  <a:pt x="2286521" y="477180"/>
                  <a:pt x="2288306" y="477180"/>
                </a:cubicBezTo>
                <a:lnTo>
                  <a:pt x="2288306" y="475506"/>
                </a:lnTo>
                <a:lnTo>
                  <a:pt x="2284958" y="475506"/>
                </a:lnTo>
                <a:cubicBezTo>
                  <a:pt x="2284065" y="475506"/>
                  <a:pt x="2283618" y="475171"/>
                  <a:pt x="2283618" y="474501"/>
                </a:cubicBezTo>
                <a:lnTo>
                  <a:pt x="2283618" y="471488"/>
                </a:lnTo>
                <a:lnTo>
                  <a:pt x="2282279" y="471488"/>
                </a:lnTo>
                <a:cubicBezTo>
                  <a:pt x="2282279" y="472604"/>
                  <a:pt x="2281609" y="473162"/>
                  <a:pt x="2280270" y="473162"/>
                </a:cubicBezTo>
                <a:lnTo>
                  <a:pt x="2280270" y="476176"/>
                </a:lnTo>
                <a:lnTo>
                  <a:pt x="2277591" y="480194"/>
                </a:lnTo>
                <a:lnTo>
                  <a:pt x="2277591" y="494928"/>
                </a:lnTo>
                <a:lnTo>
                  <a:pt x="2274242" y="498946"/>
                </a:lnTo>
                <a:lnTo>
                  <a:pt x="2274242" y="499951"/>
                </a:lnTo>
                <a:cubicBezTo>
                  <a:pt x="2276475" y="499951"/>
                  <a:pt x="2277591" y="500397"/>
                  <a:pt x="2277591" y="501290"/>
                </a:cubicBezTo>
                <a:lnTo>
                  <a:pt x="2277591" y="508992"/>
                </a:lnTo>
                <a:lnTo>
                  <a:pt x="2274242" y="513011"/>
                </a:lnTo>
                <a:lnTo>
                  <a:pt x="2274242" y="514350"/>
                </a:lnTo>
                <a:lnTo>
                  <a:pt x="2275582" y="516024"/>
                </a:lnTo>
                <a:cubicBezTo>
                  <a:pt x="2274689" y="516024"/>
                  <a:pt x="2274242" y="516359"/>
                  <a:pt x="2274242" y="517029"/>
                </a:cubicBezTo>
                <a:lnTo>
                  <a:pt x="2274242" y="520378"/>
                </a:lnTo>
                <a:cubicBezTo>
                  <a:pt x="2276475" y="520378"/>
                  <a:pt x="2277591" y="520824"/>
                  <a:pt x="2277591" y="521717"/>
                </a:cubicBezTo>
                <a:lnTo>
                  <a:pt x="2277591" y="523726"/>
                </a:lnTo>
                <a:cubicBezTo>
                  <a:pt x="2277591" y="524619"/>
                  <a:pt x="2276921" y="525066"/>
                  <a:pt x="2275582" y="525066"/>
                </a:cubicBezTo>
                <a:lnTo>
                  <a:pt x="2275582" y="534107"/>
                </a:lnTo>
                <a:cubicBezTo>
                  <a:pt x="2275582" y="534777"/>
                  <a:pt x="2274689" y="535558"/>
                  <a:pt x="2272903" y="536451"/>
                </a:cubicBezTo>
                <a:cubicBezTo>
                  <a:pt x="2249016" y="536898"/>
                  <a:pt x="2229817" y="537121"/>
                  <a:pt x="2215306" y="537121"/>
                </a:cubicBezTo>
                <a:lnTo>
                  <a:pt x="2210618" y="537121"/>
                </a:lnTo>
                <a:cubicBezTo>
                  <a:pt x="2210172" y="537121"/>
                  <a:pt x="2209279" y="535335"/>
                  <a:pt x="2207939" y="531763"/>
                </a:cubicBezTo>
                <a:cubicBezTo>
                  <a:pt x="2208832" y="531763"/>
                  <a:pt x="2209279" y="531428"/>
                  <a:pt x="2209279" y="530758"/>
                </a:cubicBezTo>
                <a:lnTo>
                  <a:pt x="2209279" y="526740"/>
                </a:lnTo>
                <a:cubicBezTo>
                  <a:pt x="2207046" y="526740"/>
                  <a:pt x="2205930" y="526405"/>
                  <a:pt x="2205930" y="525735"/>
                </a:cubicBezTo>
                <a:cubicBezTo>
                  <a:pt x="2206823" y="525289"/>
                  <a:pt x="2207493" y="525066"/>
                  <a:pt x="2207939" y="525066"/>
                </a:cubicBezTo>
                <a:lnTo>
                  <a:pt x="2217985" y="525066"/>
                </a:lnTo>
                <a:lnTo>
                  <a:pt x="2217985" y="524396"/>
                </a:lnTo>
                <a:lnTo>
                  <a:pt x="2208609" y="524396"/>
                </a:lnTo>
                <a:lnTo>
                  <a:pt x="2207939" y="523391"/>
                </a:lnTo>
                <a:lnTo>
                  <a:pt x="2207939" y="520378"/>
                </a:lnTo>
                <a:cubicBezTo>
                  <a:pt x="2206600" y="520378"/>
                  <a:pt x="2205930" y="520043"/>
                  <a:pt x="2205930" y="519373"/>
                </a:cubicBezTo>
                <a:lnTo>
                  <a:pt x="2205930" y="514685"/>
                </a:lnTo>
                <a:lnTo>
                  <a:pt x="2204591" y="514685"/>
                </a:lnTo>
                <a:lnTo>
                  <a:pt x="2204591" y="512676"/>
                </a:lnTo>
                <a:lnTo>
                  <a:pt x="2207939" y="510332"/>
                </a:lnTo>
                <a:lnTo>
                  <a:pt x="2207939" y="501290"/>
                </a:lnTo>
                <a:lnTo>
                  <a:pt x="2209279" y="499616"/>
                </a:lnTo>
                <a:lnTo>
                  <a:pt x="2209279" y="496602"/>
                </a:lnTo>
                <a:lnTo>
                  <a:pt x="2207939" y="494928"/>
                </a:lnTo>
                <a:lnTo>
                  <a:pt x="2207939" y="489905"/>
                </a:lnTo>
                <a:cubicBezTo>
                  <a:pt x="2206600" y="489905"/>
                  <a:pt x="2205930" y="489459"/>
                  <a:pt x="2205930" y="488566"/>
                </a:cubicBezTo>
                <a:lnTo>
                  <a:pt x="2205930" y="486891"/>
                </a:lnTo>
                <a:cubicBezTo>
                  <a:pt x="2205930" y="486222"/>
                  <a:pt x="2206600" y="485887"/>
                  <a:pt x="2207939" y="485887"/>
                </a:cubicBezTo>
                <a:lnTo>
                  <a:pt x="2207939" y="477180"/>
                </a:lnTo>
                <a:cubicBezTo>
                  <a:pt x="2206600" y="477180"/>
                  <a:pt x="2205930" y="476845"/>
                  <a:pt x="2205930" y="476176"/>
                </a:cubicBezTo>
                <a:cubicBezTo>
                  <a:pt x="2206823" y="475729"/>
                  <a:pt x="2207493" y="475506"/>
                  <a:pt x="2207939" y="475506"/>
                </a:cubicBezTo>
                <a:lnTo>
                  <a:pt x="2207939" y="465460"/>
                </a:lnTo>
                <a:cubicBezTo>
                  <a:pt x="2206600" y="465460"/>
                  <a:pt x="2205930" y="465014"/>
                  <a:pt x="2205930" y="464121"/>
                </a:cubicBezTo>
                <a:cubicBezTo>
                  <a:pt x="2205930" y="463451"/>
                  <a:pt x="2206600" y="463116"/>
                  <a:pt x="2207939" y="463116"/>
                </a:cubicBezTo>
                <a:lnTo>
                  <a:pt x="2207939" y="459098"/>
                </a:lnTo>
                <a:cubicBezTo>
                  <a:pt x="2206600" y="459098"/>
                  <a:pt x="2205930" y="458763"/>
                  <a:pt x="2205930" y="458093"/>
                </a:cubicBezTo>
                <a:lnTo>
                  <a:pt x="2205930" y="455079"/>
                </a:lnTo>
                <a:lnTo>
                  <a:pt x="2204591" y="455079"/>
                </a:lnTo>
                <a:lnTo>
                  <a:pt x="2204591" y="458093"/>
                </a:lnTo>
                <a:cubicBezTo>
                  <a:pt x="2203251" y="461442"/>
                  <a:pt x="2202358" y="463116"/>
                  <a:pt x="2201912" y="463116"/>
                </a:cubicBezTo>
                <a:lnTo>
                  <a:pt x="2201242" y="463116"/>
                </a:lnTo>
                <a:lnTo>
                  <a:pt x="2201242" y="465460"/>
                </a:lnTo>
                <a:cubicBezTo>
                  <a:pt x="2202358" y="465460"/>
                  <a:pt x="2203474" y="466353"/>
                  <a:pt x="2204591" y="468139"/>
                </a:cubicBezTo>
                <a:lnTo>
                  <a:pt x="2204591" y="503300"/>
                </a:lnTo>
                <a:lnTo>
                  <a:pt x="2203251" y="504974"/>
                </a:lnTo>
                <a:lnTo>
                  <a:pt x="2203251" y="505644"/>
                </a:lnTo>
                <a:lnTo>
                  <a:pt x="2204591" y="507318"/>
                </a:lnTo>
                <a:lnTo>
                  <a:pt x="2204591" y="512676"/>
                </a:lnTo>
                <a:lnTo>
                  <a:pt x="2203251" y="512676"/>
                </a:lnTo>
                <a:lnTo>
                  <a:pt x="2203251" y="514685"/>
                </a:lnTo>
                <a:lnTo>
                  <a:pt x="2204591" y="514685"/>
                </a:lnTo>
                <a:lnTo>
                  <a:pt x="2204591" y="515355"/>
                </a:lnTo>
                <a:lnTo>
                  <a:pt x="2203251" y="517029"/>
                </a:lnTo>
                <a:lnTo>
                  <a:pt x="2203251" y="523391"/>
                </a:lnTo>
                <a:cubicBezTo>
                  <a:pt x="2203251" y="524061"/>
                  <a:pt x="2202805" y="524396"/>
                  <a:pt x="2201912" y="524396"/>
                </a:cubicBezTo>
                <a:lnTo>
                  <a:pt x="2188517" y="524396"/>
                </a:lnTo>
                <a:cubicBezTo>
                  <a:pt x="2188517" y="525289"/>
                  <a:pt x="2188071" y="526294"/>
                  <a:pt x="2187178" y="527410"/>
                </a:cubicBezTo>
                <a:lnTo>
                  <a:pt x="2187178" y="531428"/>
                </a:lnTo>
                <a:lnTo>
                  <a:pt x="2189857" y="531428"/>
                </a:lnTo>
                <a:lnTo>
                  <a:pt x="2189857" y="526070"/>
                </a:lnTo>
                <a:cubicBezTo>
                  <a:pt x="2190080" y="525401"/>
                  <a:pt x="2190526" y="525066"/>
                  <a:pt x="2191196" y="525066"/>
                </a:cubicBezTo>
                <a:lnTo>
                  <a:pt x="2203251" y="525066"/>
                </a:lnTo>
                <a:cubicBezTo>
                  <a:pt x="2204144" y="525066"/>
                  <a:pt x="2204591" y="525401"/>
                  <a:pt x="2204591" y="526070"/>
                </a:cubicBezTo>
                <a:lnTo>
                  <a:pt x="2204591" y="535781"/>
                </a:lnTo>
                <a:cubicBezTo>
                  <a:pt x="2204591" y="536674"/>
                  <a:pt x="2204144" y="537121"/>
                  <a:pt x="2203251" y="537121"/>
                </a:cubicBezTo>
                <a:lnTo>
                  <a:pt x="2138288" y="537121"/>
                </a:lnTo>
                <a:cubicBezTo>
                  <a:pt x="2137395" y="537121"/>
                  <a:pt x="2136948" y="536674"/>
                  <a:pt x="2136948" y="535781"/>
                </a:cubicBezTo>
                <a:cubicBezTo>
                  <a:pt x="2137841" y="535781"/>
                  <a:pt x="2138288" y="535446"/>
                  <a:pt x="2138288" y="534777"/>
                </a:cubicBezTo>
                <a:lnTo>
                  <a:pt x="2138288" y="533102"/>
                </a:lnTo>
                <a:cubicBezTo>
                  <a:pt x="2136055" y="533102"/>
                  <a:pt x="2134939" y="532656"/>
                  <a:pt x="2134939" y="531763"/>
                </a:cubicBezTo>
                <a:lnTo>
                  <a:pt x="2134939" y="530758"/>
                </a:lnTo>
                <a:cubicBezTo>
                  <a:pt x="2135162" y="529642"/>
                  <a:pt x="2136948" y="529084"/>
                  <a:pt x="2140297" y="529084"/>
                </a:cubicBezTo>
                <a:cubicBezTo>
                  <a:pt x="2139404" y="521047"/>
                  <a:pt x="2138957" y="516471"/>
                  <a:pt x="2138957" y="515355"/>
                </a:cubicBezTo>
                <a:lnTo>
                  <a:pt x="2148334" y="502965"/>
                </a:lnTo>
                <a:lnTo>
                  <a:pt x="2147664" y="502965"/>
                </a:lnTo>
                <a:lnTo>
                  <a:pt x="2134939" y="504639"/>
                </a:lnTo>
                <a:cubicBezTo>
                  <a:pt x="2134046" y="502630"/>
                  <a:pt x="2133600" y="501290"/>
                  <a:pt x="2133600" y="500621"/>
                </a:cubicBezTo>
                <a:cubicBezTo>
                  <a:pt x="2134493" y="500621"/>
                  <a:pt x="2135162" y="498500"/>
                  <a:pt x="2135609" y="494258"/>
                </a:cubicBezTo>
                <a:cubicBezTo>
                  <a:pt x="2159273" y="490463"/>
                  <a:pt x="2171774" y="488231"/>
                  <a:pt x="2173114" y="487561"/>
                </a:cubicBezTo>
                <a:cubicBezTo>
                  <a:pt x="2196331" y="243557"/>
                  <a:pt x="2208386" y="121555"/>
                  <a:pt x="2209279" y="121555"/>
                </a:cubicBezTo>
                <a:lnTo>
                  <a:pt x="2209948" y="121555"/>
                </a:lnTo>
                <a:cubicBezTo>
                  <a:pt x="2210841" y="121779"/>
                  <a:pt x="2211288" y="122114"/>
                  <a:pt x="2211288" y="122560"/>
                </a:cubicBezTo>
                <a:lnTo>
                  <a:pt x="2211288" y="132941"/>
                </a:lnTo>
                <a:cubicBezTo>
                  <a:pt x="2211288" y="133610"/>
                  <a:pt x="2210618" y="133945"/>
                  <a:pt x="2209279" y="133945"/>
                </a:cubicBezTo>
                <a:lnTo>
                  <a:pt x="2209279" y="140308"/>
                </a:lnTo>
                <a:cubicBezTo>
                  <a:pt x="2210618" y="140308"/>
                  <a:pt x="2211288" y="140643"/>
                  <a:pt x="2211288" y="141312"/>
                </a:cubicBezTo>
                <a:lnTo>
                  <a:pt x="2211288" y="147005"/>
                </a:lnTo>
                <a:cubicBezTo>
                  <a:pt x="2211288" y="147898"/>
                  <a:pt x="2210618" y="148344"/>
                  <a:pt x="2209279" y="148344"/>
                </a:cubicBezTo>
                <a:lnTo>
                  <a:pt x="2209279" y="160734"/>
                </a:lnTo>
                <a:cubicBezTo>
                  <a:pt x="2210618" y="160734"/>
                  <a:pt x="2211288" y="161181"/>
                  <a:pt x="2211288" y="162074"/>
                </a:cubicBezTo>
                <a:lnTo>
                  <a:pt x="2211288" y="165757"/>
                </a:lnTo>
                <a:cubicBezTo>
                  <a:pt x="2211288" y="166650"/>
                  <a:pt x="2210618" y="167097"/>
                  <a:pt x="2209279" y="167097"/>
                </a:cubicBezTo>
                <a:lnTo>
                  <a:pt x="2209279" y="169776"/>
                </a:lnTo>
                <a:lnTo>
                  <a:pt x="2207939" y="171450"/>
                </a:lnTo>
                <a:lnTo>
                  <a:pt x="2207939" y="175134"/>
                </a:lnTo>
                <a:lnTo>
                  <a:pt x="2209279" y="175134"/>
                </a:lnTo>
                <a:cubicBezTo>
                  <a:pt x="2209279" y="173794"/>
                  <a:pt x="2209725" y="173124"/>
                  <a:pt x="2210618" y="173124"/>
                </a:cubicBezTo>
                <a:lnTo>
                  <a:pt x="2211288" y="174464"/>
                </a:lnTo>
                <a:lnTo>
                  <a:pt x="2211288" y="176138"/>
                </a:lnTo>
                <a:cubicBezTo>
                  <a:pt x="2211288" y="176808"/>
                  <a:pt x="2210618" y="177143"/>
                  <a:pt x="2209279" y="177143"/>
                </a:cubicBezTo>
                <a:lnTo>
                  <a:pt x="2209279" y="180156"/>
                </a:lnTo>
                <a:lnTo>
                  <a:pt x="2207939" y="181831"/>
                </a:lnTo>
                <a:lnTo>
                  <a:pt x="2207939" y="189198"/>
                </a:lnTo>
                <a:lnTo>
                  <a:pt x="2209279" y="190872"/>
                </a:lnTo>
                <a:lnTo>
                  <a:pt x="2209279" y="196565"/>
                </a:lnTo>
                <a:cubicBezTo>
                  <a:pt x="2208609" y="197234"/>
                  <a:pt x="2207939" y="199690"/>
                  <a:pt x="2207270" y="203932"/>
                </a:cubicBezTo>
                <a:lnTo>
                  <a:pt x="2205930" y="203932"/>
                </a:lnTo>
                <a:lnTo>
                  <a:pt x="2205930" y="206276"/>
                </a:lnTo>
                <a:cubicBezTo>
                  <a:pt x="2207270" y="206276"/>
                  <a:pt x="2207939" y="206611"/>
                  <a:pt x="2207939" y="207280"/>
                </a:cubicBezTo>
                <a:lnTo>
                  <a:pt x="2207939" y="220005"/>
                </a:lnTo>
                <a:lnTo>
                  <a:pt x="2209279" y="221680"/>
                </a:lnTo>
                <a:lnTo>
                  <a:pt x="2209279" y="223354"/>
                </a:lnTo>
                <a:cubicBezTo>
                  <a:pt x="2207939" y="226703"/>
                  <a:pt x="2207046" y="228377"/>
                  <a:pt x="2206600" y="228377"/>
                </a:cubicBezTo>
                <a:lnTo>
                  <a:pt x="2205930" y="228377"/>
                </a:lnTo>
                <a:lnTo>
                  <a:pt x="2205930" y="233400"/>
                </a:lnTo>
                <a:lnTo>
                  <a:pt x="2204591" y="235074"/>
                </a:lnTo>
                <a:lnTo>
                  <a:pt x="2204591" y="244450"/>
                </a:lnTo>
                <a:cubicBezTo>
                  <a:pt x="2205484" y="245343"/>
                  <a:pt x="2205930" y="246236"/>
                  <a:pt x="2205930" y="247129"/>
                </a:cubicBezTo>
                <a:lnTo>
                  <a:pt x="2207939" y="247129"/>
                </a:lnTo>
                <a:cubicBezTo>
                  <a:pt x="2207939" y="246236"/>
                  <a:pt x="2208386" y="245343"/>
                  <a:pt x="2209279" y="244450"/>
                </a:cubicBezTo>
                <a:lnTo>
                  <a:pt x="2209279" y="231725"/>
                </a:lnTo>
                <a:cubicBezTo>
                  <a:pt x="2209279" y="231056"/>
                  <a:pt x="2209948" y="230721"/>
                  <a:pt x="2211288" y="230721"/>
                </a:cubicBezTo>
                <a:lnTo>
                  <a:pt x="2211288" y="212973"/>
                </a:lnTo>
                <a:lnTo>
                  <a:pt x="2212627" y="211299"/>
                </a:lnTo>
                <a:lnTo>
                  <a:pt x="2212627" y="169776"/>
                </a:lnTo>
                <a:lnTo>
                  <a:pt x="2213967" y="168101"/>
                </a:lnTo>
                <a:lnTo>
                  <a:pt x="2213967" y="162074"/>
                </a:lnTo>
                <a:cubicBezTo>
                  <a:pt x="2213967" y="161181"/>
                  <a:pt x="2214637" y="160734"/>
                  <a:pt x="2215976" y="160734"/>
                </a:cubicBezTo>
                <a:lnTo>
                  <a:pt x="2215976" y="150689"/>
                </a:lnTo>
                <a:cubicBezTo>
                  <a:pt x="2214637" y="150689"/>
                  <a:pt x="2213967" y="150242"/>
                  <a:pt x="2213967" y="149349"/>
                </a:cubicBezTo>
                <a:lnTo>
                  <a:pt x="2213967" y="131266"/>
                </a:lnTo>
                <a:cubicBezTo>
                  <a:pt x="2213967" y="130373"/>
                  <a:pt x="2214637" y="129927"/>
                  <a:pt x="2215976" y="129927"/>
                </a:cubicBezTo>
                <a:lnTo>
                  <a:pt x="2215976" y="126578"/>
                </a:lnTo>
                <a:lnTo>
                  <a:pt x="2217315" y="124904"/>
                </a:lnTo>
                <a:lnTo>
                  <a:pt x="2217315" y="119881"/>
                </a:lnTo>
                <a:lnTo>
                  <a:pt x="2215976" y="118207"/>
                </a:lnTo>
                <a:lnTo>
                  <a:pt x="2215976" y="112514"/>
                </a:lnTo>
                <a:lnTo>
                  <a:pt x="2217315" y="110840"/>
                </a:lnTo>
                <a:lnTo>
                  <a:pt x="2217315" y="109500"/>
                </a:lnTo>
                <a:lnTo>
                  <a:pt x="2215976" y="107826"/>
                </a:lnTo>
                <a:lnTo>
                  <a:pt x="2215976" y="100124"/>
                </a:lnTo>
                <a:lnTo>
                  <a:pt x="2217315" y="98115"/>
                </a:lnTo>
                <a:lnTo>
                  <a:pt x="2217315" y="93092"/>
                </a:lnTo>
                <a:lnTo>
                  <a:pt x="2215976" y="91418"/>
                </a:lnTo>
                <a:cubicBezTo>
                  <a:pt x="2216869" y="91418"/>
                  <a:pt x="2217315" y="91083"/>
                  <a:pt x="2217315" y="90413"/>
                </a:cubicBezTo>
                <a:lnTo>
                  <a:pt x="2217315" y="87399"/>
                </a:lnTo>
                <a:lnTo>
                  <a:pt x="2215976" y="85725"/>
                </a:lnTo>
                <a:lnTo>
                  <a:pt x="2215976" y="77353"/>
                </a:lnTo>
                <a:lnTo>
                  <a:pt x="2217315" y="75679"/>
                </a:lnTo>
                <a:lnTo>
                  <a:pt x="2217315" y="69317"/>
                </a:lnTo>
                <a:cubicBezTo>
                  <a:pt x="2217315" y="68647"/>
                  <a:pt x="2217985" y="68312"/>
                  <a:pt x="2219325" y="68312"/>
                </a:cubicBezTo>
                <a:lnTo>
                  <a:pt x="2219325" y="65968"/>
                </a:lnTo>
                <a:cubicBezTo>
                  <a:pt x="2217092" y="65968"/>
                  <a:pt x="2215976" y="65522"/>
                  <a:pt x="2215976" y="64629"/>
                </a:cubicBezTo>
                <a:cubicBezTo>
                  <a:pt x="2216869" y="64629"/>
                  <a:pt x="2217315" y="64294"/>
                  <a:pt x="2217315" y="63624"/>
                </a:cubicBezTo>
                <a:lnTo>
                  <a:pt x="2217315" y="62619"/>
                </a:lnTo>
                <a:lnTo>
                  <a:pt x="2215976" y="60610"/>
                </a:lnTo>
                <a:lnTo>
                  <a:pt x="2215976" y="56927"/>
                </a:lnTo>
                <a:lnTo>
                  <a:pt x="2217315" y="54918"/>
                </a:lnTo>
                <a:lnTo>
                  <a:pt x="2217315" y="54583"/>
                </a:lnTo>
                <a:lnTo>
                  <a:pt x="2215976" y="52908"/>
                </a:lnTo>
                <a:lnTo>
                  <a:pt x="2217315" y="51234"/>
                </a:lnTo>
                <a:lnTo>
                  <a:pt x="2217315" y="48220"/>
                </a:lnTo>
                <a:lnTo>
                  <a:pt x="2215976" y="46546"/>
                </a:lnTo>
                <a:lnTo>
                  <a:pt x="2217315" y="44872"/>
                </a:lnTo>
                <a:lnTo>
                  <a:pt x="2217315" y="41523"/>
                </a:lnTo>
                <a:lnTo>
                  <a:pt x="2213967" y="41523"/>
                </a:lnTo>
                <a:lnTo>
                  <a:pt x="2213967" y="44202"/>
                </a:lnTo>
                <a:lnTo>
                  <a:pt x="2212627" y="45876"/>
                </a:lnTo>
                <a:lnTo>
                  <a:pt x="2212627" y="58936"/>
                </a:lnTo>
                <a:lnTo>
                  <a:pt x="2213967" y="60610"/>
                </a:lnTo>
                <a:lnTo>
                  <a:pt x="2213967" y="64294"/>
                </a:lnTo>
                <a:lnTo>
                  <a:pt x="2213297" y="64294"/>
                </a:lnTo>
                <a:lnTo>
                  <a:pt x="2211288" y="62954"/>
                </a:lnTo>
                <a:lnTo>
                  <a:pt x="2211288" y="81372"/>
                </a:lnTo>
                <a:cubicBezTo>
                  <a:pt x="2211288" y="82042"/>
                  <a:pt x="2210841" y="82376"/>
                  <a:pt x="2209948" y="82376"/>
                </a:cubicBezTo>
                <a:cubicBezTo>
                  <a:pt x="2166640" y="81037"/>
                  <a:pt x="2144985" y="79697"/>
                  <a:pt x="2144985" y="78358"/>
                </a:cubicBezTo>
                <a:lnTo>
                  <a:pt x="2144985" y="76014"/>
                </a:lnTo>
                <a:lnTo>
                  <a:pt x="2138288" y="76014"/>
                </a:lnTo>
                <a:cubicBezTo>
                  <a:pt x="2138288" y="78023"/>
                  <a:pt x="2137841" y="79028"/>
                  <a:pt x="2136948" y="79028"/>
                </a:cubicBezTo>
                <a:cubicBezTo>
                  <a:pt x="2136948" y="78581"/>
                  <a:pt x="2136725" y="78358"/>
                  <a:pt x="2136279" y="78358"/>
                </a:cubicBezTo>
                <a:cubicBezTo>
                  <a:pt x="2138065" y="69428"/>
                  <a:pt x="2138957" y="64182"/>
                  <a:pt x="2138957" y="62619"/>
                </a:cubicBezTo>
                <a:lnTo>
                  <a:pt x="2139627" y="62619"/>
                </a:lnTo>
                <a:cubicBezTo>
                  <a:pt x="2143646" y="68201"/>
                  <a:pt x="2145878" y="70991"/>
                  <a:pt x="2146324" y="70991"/>
                </a:cubicBezTo>
                <a:cubicBezTo>
                  <a:pt x="2149003" y="69428"/>
                  <a:pt x="2150789" y="68647"/>
                  <a:pt x="2151682" y="68647"/>
                </a:cubicBezTo>
                <a:cubicBezTo>
                  <a:pt x="2149896" y="41411"/>
                  <a:pt x="2148557" y="27794"/>
                  <a:pt x="2147664" y="27794"/>
                </a:cubicBezTo>
                <a:lnTo>
                  <a:pt x="2146324" y="27794"/>
                </a:lnTo>
                <a:lnTo>
                  <a:pt x="2146324" y="24445"/>
                </a:lnTo>
                <a:cubicBezTo>
                  <a:pt x="2146324" y="23552"/>
                  <a:pt x="2146101" y="22771"/>
                  <a:pt x="2145655" y="22101"/>
                </a:cubicBezTo>
                <a:lnTo>
                  <a:pt x="2147664" y="18752"/>
                </a:lnTo>
                <a:cubicBezTo>
                  <a:pt x="2188294" y="18306"/>
                  <a:pt x="2219548" y="18083"/>
                  <a:pt x="2241426" y="18083"/>
                </a:cubicBezTo>
                <a:lnTo>
                  <a:pt x="2283618" y="18083"/>
                </a:lnTo>
                <a:cubicBezTo>
                  <a:pt x="2285404" y="18083"/>
                  <a:pt x="2287860" y="18306"/>
                  <a:pt x="2290985" y="18752"/>
                </a:cubicBezTo>
                <a:cubicBezTo>
                  <a:pt x="2293888" y="17859"/>
                  <a:pt x="2301255" y="17413"/>
                  <a:pt x="2313086" y="17413"/>
                </a:cubicBezTo>
                <a:close/>
                <a:moveTo>
                  <a:pt x="558329" y="16408"/>
                </a:moveTo>
                <a:lnTo>
                  <a:pt x="563017" y="16408"/>
                </a:lnTo>
                <a:cubicBezTo>
                  <a:pt x="563686" y="16408"/>
                  <a:pt x="564356" y="17078"/>
                  <a:pt x="565026" y="18417"/>
                </a:cubicBezTo>
                <a:lnTo>
                  <a:pt x="565026" y="20427"/>
                </a:lnTo>
                <a:lnTo>
                  <a:pt x="563686" y="22101"/>
                </a:lnTo>
                <a:lnTo>
                  <a:pt x="563686" y="27794"/>
                </a:lnTo>
                <a:lnTo>
                  <a:pt x="565026" y="29803"/>
                </a:lnTo>
                <a:lnTo>
                  <a:pt x="565026" y="38509"/>
                </a:lnTo>
                <a:cubicBezTo>
                  <a:pt x="563686" y="42304"/>
                  <a:pt x="562793" y="44202"/>
                  <a:pt x="562347" y="44202"/>
                </a:cubicBezTo>
                <a:lnTo>
                  <a:pt x="561677" y="44202"/>
                </a:lnTo>
                <a:lnTo>
                  <a:pt x="561677" y="46546"/>
                </a:lnTo>
                <a:cubicBezTo>
                  <a:pt x="562793" y="46546"/>
                  <a:pt x="563910" y="47662"/>
                  <a:pt x="565026" y="49895"/>
                </a:cubicBezTo>
                <a:lnTo>
                  <a:pt x="565026" y="55587"/>
                </a:lnTo>
                <a:lnTo>
                  <a:pt x="568374" y="55587"/>
                </a:lnTo>
                <a:lnTo>
                  <a:pt x="568374" y="52239"/>
                </a:lnTo>
                <a:lnTo>
                  <a:pt x="569714" y="50564"/>
                </a:lnTo>
                <a:lnTo>
                  <a:pt x="569714" y="40518"/>
                </a:lnTo>
                <a:lnTo>
                  <a:pt x="568374" y="38509"/>
                </a:lnTo>
                <a:lnTo>
                  <a:pt x="568374" y="34156"/>
                </a:lnTo>
                <a:lnTo>
                  <a:pt x="569714" y="32147"/>
                </a:lnTo>
                <a:lnTo>
                  <a:pt x="569714" y="26454"/>
                </a:lnTo>
                <a:lnTo>
                  <a:pt x="568374" y="24780"/>
                </a:lnTo>
                <a:cubicBezTo>
                  <a:pt x="569267" y="24780"/>
                  <a:pt x="569714" y="24333"/>
                  <a:pt x="569714" y="23440"/>
                </a:cubicBezTo>
                <a:lnTo>
                  <a:pt x="569714" y="22101"/>
                </a:lnTo>
                <a:lnTo>
                  <a:pt x="568374" y="20427"/>
                </a:lnTo>
                <a:lnTo>
                  <a:pt x="568374" y="17748"/>
                </a:lnTo>
                <a:lnTo>
                  <a:pt x="569044" y="17748"/>
                </a:lnTo>
                <a:cubicBezTo>
                  <a:pt x="615925" y="22436"/>
                  <a:pt x="639365" y="25226"/>
                  <a:pt x="639365" y="26119"/>
                </a:cubicBezTo>
                <a:lnTo>
                  <a:pt x="639365" y="27124"/>
                </a:lnTo>
                <a:cubicBezTo>
                  <a:pt x="639365" y="28017"/>
                  <a:pt x="638696" y="28463"/>
                  <a:pt x="637356" y="28463"/>
                </a:cubicBezTo>
                <a:lnTo>
                  <a:pt x="637356" y="35496"/>
                </a:lnTo>
                <a:cubicBezTo>
                  <a:pt x="638696" y="35496"/>
                  <a:pt x="639365" y="35830"/>
                  <a:pt x="639365" y="36500"/>
                </a:cubicBezTo>
                <a:lnTo>
                  <a:pt x="639365" y="38509"/>
                </a:lnTo>
                <a:cubicBezTo>
                  <a:pt x="639365" y="39402"/>
                  <a:pt x="638696" y="39849"/>
                  <a:pt x="637356" y="39849"/>
                </a:cubicBezTo>
                <a:lnTo>
                  <a:pt x="637356" y="42193"/>
                </a:lnTo>
                <a:lnTo>
                  <a:pt x="640705" y="42193"/>
                </a:lnTo>
                <a:cubicBezTo>
                  <a:pt x="640705" y="40630"/>
                  <a:pt x="641375" y="39849"/>
                  <a:pt x="642714" y="39849"/>
                </a:cubicBezTo>
                <a:lnTo>
                  <a:pt x="642714" y="27124"/>
                </a:lnTo>
                <a:cubicBezTo>
                  <a:pt x="642937" y="26454"/>
                  <a:pt x="643384" y="26119"/>
                  <a:pt x="644054" y="26119"/>
                </a:cubicBezTo>
                <a:cubicBezTo>
                  <a:pt x="695399" y="31477"/>
                  <a:pt x="721965" y="34603"/>
                  <a:pt x="723751" y="35496"/>
                </a:cubicBezTo>
                <a:cubicBezTo>
                  <a:pt x="731341" y="43532"/>
                  <a:pt x="735136" y="47885"/>
                  <a:pt x="735136" y="48555"/>
                </a:cubicBezTo>
                <a:lnTo>
                  <a:pt x="735136" y="51569"/>
                </a:lnTo>
                <a:cubicBezTo>
                  <a:pt x="735136" y="55587"/>
                  <a:pt x="735360" y="64852"/>
                  <a:pt x="735806" y="79363"/>
                </a:cubicBezTo>
                <a:cubicBezTo>
                  <a:pt x="729555" y="90971"/>
                  <a:pt x="724421" y="96776"/>
                  <a:pt x="720402" y="96776"/>
                </a:cubicBezTo>
                <a:lnTo>
                  <a:pt x="704999" y="100794"/>
                </a:lnTo>
                <a:lnTo>
                  <a:pt x="707678" y="191877"/>
                </a:lnTo>
                <a:cubicBezTo>
                  <a:pt x="707231" y="192546"/>
                  <a:pt x="707008" y="193105"/>
                  <a:pt x="707008" y="193551"/>
                </a:cubicBezTo>
                <a:cubicBezTo>
                  <a:pt x="707901" y="195560"/>
                  <a:pt x="708347" y="198351"/>
                  <a:pt x="708347" y="201923"/>
                </a:cubicBezTo>
                <a:lnTo>
                  <a:pt x="708347" y="210629"/>
                </a:lnTo>
                <a:cubicBezTo>
                  <a:pt x="708347" y="213308"/>
                  <a:pt x="708571" y="217438"/>
                  <a:pt x="709017" y="223019"/>
                </a:cubicBezTo>
                <a:cubicBezTo>
                  <a:pt x="708124" y="223465"/>
                  <a:pt x="707454" y="223689"/>
                  <a:pt x="707008" y="223689"/>
                </a:cubicBezTo>
                <a:lnTo>
                  <a:pt x="707008" y="245120"/>
                </a:lnTo>
                <a:lnTo>
                  <a:pt x="705668" y="247129"/>
                </a:lnTo>
                <a:lnTo>
                  <a:pt x="705668" y="248134"/>
                </a:lnTo>
                <a:lnTo>
                  <a:pt x="707008" y="250143"/>
                </a:lnTo>
                <a:lnTo>
                  <a:pt x="707008" y="260189"/>
                </a:lnTo>
                <a:lnTo>
                  <a:pt x="709017" y="260189"/>
                </a:lnTo>
                <a:cubicBezTo>
                  <a:pt x="709017" y="259519"/>
                  <a:pt x="709464" y="258626"/>
                  <a:pt x="710357" y="257510"/>
                </a:cubicBezTo>
                <a:lnTo>
                  <a:pt x="710357" y="250143"/>
                </a:lnTo>
                <a:cubicBezTo>
                  <a:pt x="710357" y="249250"/>
                  <a:pt x="711473" y="248803"/>
                  <a:pt x="713705" y="248803"/>
                </a:cubicBezTo>
                <a:lnTo>
                  <a:pt x="713705" y="243111"/>
                </a:lnTo>
                <a:cubicBezTo>
                  <a:pt x="714821" y="241102"/>
                  <a:pt x="715938" y="240097"/>
                  <a:pt x="717054" y="240097"/>
                </a:cubicBezTo>
                <a:lnTo>
                  <a:pt x="717054" y="237083"/>
                </a:lnTo>
                <a:lnTo>
                  <a:pt x="717724" y="235744"/>
                </a:lnTo>
                <a:cubicBezTo>
                  <a:pt x="772864" y="239539"/>
                  <a:pt x="804565" y="241436"/>
                  <a:pt x="812825" y="241436"/>
                </a:cubicBezTo>
                <a:cubicBezTo>
                  <a:pt x="813271" y="242106"/>
                  <a:pt x="813494" y="243111"/>
                  <a:pt x="813494" y="244450"/>
                </a:cubicBezTo>
                <a:lnTo>
                  <a:pt x="815504" y="244450"/>
                </a:lnTo>
                <a:cubicBezTo>
                  <a:pt x="815504" y="242888"/>
                  <a:pt x="815950" y="242106"/>
                  <a:pt x="816843" y="242106"/>
                </a:cubicBezTo>
                <a:cubicBezTo>
                  <a:pt x="817736" y="242106"/>
                  <a:pt x="818182" y="242441"/>
                  <a:pt x="818182" y="243111"/>
                </a:cubicBezTo>
                <a:lnTo>
                  <a:pt x="818182" y="245120"/>
                </a:lnTo>
                <a:lnTo>
                  <a:pt x="816843" y="247129"/>
                </a:lnTo>
                <a:lnTo>
                  <a:pt x="816843" y="248803"/>
                </a:lnTo>
                <a:lnTo>
                  <a:pt x="820192" y="248803"/>
                </a:lnTo>
                <a:cubicBezTo>
                  <a:pt x="820192" y="247910"/>
                  <a:pt x="820638" y="246906"/>
                  <a:pt x="821531" y="245790"/>
                </a:cubicBezTo>
                <a:lnTo>
                  <a:pt x="821531" y="245120"/>
                </a:lnTo>
                <a:lnTo>
                  <a:pt x="820192" y="243111"/>
                </a:lnTo>
                <a:lnTo>
                  <a:pt x="820861" y="242106"/>
                </a:lnTo>
                <a:lnTo>
                  <a:pt x="836265" y="243111"/>
                </a:lnTo>
                <a:cubicBezTo>
                  <a:pt x="834479" y="170111"/>
                  <a:pt x="833586" y="128029"/>
                  <a:pt x="833586" y="116867"/>
                </a:cubicBezTo>
                <a:lnTo>
                  <a:pt x="824210" y="110840"/>
                </a:lnTo>
                <a:lnTo>
                  <a:pt x="767953" y="110840"/>
                </a:lnTo>
                <a:cubicBezTo>
                  <a:pt x="759470" y="105482"/>
                  <a:pt x="755228" y="101240"/>
                  <a:pt x="755228" y="98115"/>
                </a:cubicBezTo>
                <a:cubicBezTo>
                  <a:pt x="753889" y="87846"/>
                  <a:pt x="752103" y="76349"/>
                  <a:pt x="749870" y="63624"/>
                </a:cubicBezTo>
                <a:lnTo>
                  <a:pt x="751210" y="62954"/>
                </a:lnTo>
                <a:cubicBezTo>
                  <a:pt x="821754" y="63401"/>
                  <a:pt x="863947" y="63624"/>
                  <a:pt x="877788" y="63624"/>
                </a:cubicBezTo>
                <a:cubicBezTo>
                  <a:pt x="878235" y="64294"/>
                  <a:pt x="878458" y="65298"/>
                  <a:pt x="878458" y="66638"/>
                </a:cubicBezTo>
                <a:lnTo>
                  <a:pt x="881807" y="66638"/>
                </a:lnTo>
                <a:cubicBezTo>
                  <a:pt x="881807" y="65522"/>
                  <a:pt x="882699" y="64517"/>
                  <a:pt x="884485" y="63624"/>
                </a:cubicBezTo>
                <a:lnTo>
                  <a:pt x="955476" y="63624"/>
                </a:lnTo>
                <a:cubicBezTo>
                  <a:pt x="956816" y="63624"/>
                  <a:pt x="959718" y="73893"/>
                  <a:pt x="964183" y="94431"/>
                </a:cubicBezTo>
                <a:cubicBezTo>
                  <a:pt x="955253" y="108272"/>
                  <a:pt x="949672" y="115193"/>
                  <a:pt x="947440" y="115193"/>
                </a:cubicBezTo>
                <a:cubicBezTo>
                  <a:pt x="941859" y="115193"/>
                  <a:pt x="937617" y="117425"/>
                  <a:pt x="934715" y="121890"/>
                </a:cubicBezTo>
                <a:cubicBezTo>
                  <a:pt x="934045" y="122114"/>
                  <a:pt x="933152" y="123230"/>
                  <a:pt x="932036" y="125239"/>
                </a:cubicBezTo>
                <a:lnTo>
                  <a:pt x="946100" y="492584"/>
                </a:lnTo>
                <a:lnTo>
                  <a:pt x="954807" y="499281"/>
                </a:lnTo>
                <a:lnTo>
                  <a:pt x="970880" y="499281"/>
                </a:lnTo>
                <a:cubicBezTo>
                  <a:pt x="971773" y="499504"/>
                  <a:pt x="972220" y="499951"/>
                  <a:pt x="972220" y="500621"/>
                </a:cubicBezTo>
                <a:lnTo>
                  <a:pt x="972220" y="502630"/>
                </a:lnTo>
                <a:cubicBezTo>
                  <a:pt x="972220" y="503300"/>
                  <a:pt x="971550" y="503634"/>
                  <a:pt x="970210" y="503634"/>
                </a:cubicBezTo>
                <a:lnTo>
                  <a:pt x="970210" y="505644"/>
                </a:lnTo>
                <a:lnTo>
                  <a:pt x="973559" y="508323"/>
                </a:lnTo>
                <a:cubicBezTo>
                  <a:pt x="974452" y="508323"/>
                  <a:pt x="974899" y="508657"/>
                  <a:pt x="974899" y="509327"/>
                </a:cubicBezTo>
                <a:lnTo>
                  <a:pt x="974899" y="522052"/>
                </a:lnTo>
                <a:lnTo>
                  <a:pt x="976908" y="522052"/>
                </a:lnTo>
                <a:cubicBezTo>
                  <a:pt x="976908" y="520936"/>
                  <a:pt x="977354" y="519820"/>
                  <a:pt x="978247" y="518703"/>
                </a:cubicBezTo>
                <a:lnTo>
                  <a:pt x="978247" y="510667"/>
                </a:lnTo>
                <a:lnTo>
                  <a:pt x="976908" y="508657"/>
                </a:lnTo>
                <a:lnTo>
                  <a:pt x="976908" y="502630"/>
                </a:lnTo>
                <a:cubicBezTo>
                  <a:pt x="978024" y="500397"/>
                  <a:pt x="978917" y="499281"/>
                  <a:pt x="979587" y="499281"/>
                </a:cubicBezTo>
                <a:lnTo>
                  <a:pt x="990302" y="499281"/>
                </a:lnTo>
                <a:cubicBezTo>
                  <a:pt x="991195" y="499504"/>
                  <a:pt x="991642" y="499951"/>
                  <a:pt x="991642" y="500621"/>
                </a:cubicBezTo>
                <a:lnTo>
                  <a:pt x="991642" y="513345"/>
                </a:lnTo>
                <a:cubicBezTo>
                  <a:pt x="991642" y="515578"/>
                  <a:pt x="991418" y="517029"/>
                  <a:pt x="990972" y="517699"/>
                </a:cubicBezTo>
                <a:cubicBezTo>
                  <a:pt x="991418" y="519931"/>
                  <a:pt x="991642" y="521829"/>
                  <a:pt x="991642" y="523391"/>
                </a:cubicBezTo>
                <a:lnTo>
                  <a:pt x="991642" y="542144"/>
                </a:lnTo>
                <a:lnTo>
                  <a:pt x="981596" y="549511"/>
                </a:lnTo>
                <a:lnTo>
                  <a:pt x="978247" y="548841"/>
                </a:lnTo>
                <a:lnTo>
                  <a:pt x="976908" y="548841"/>
                </a:lnTo>
                <a:cubicBezTo>
                  <a:pt x="976908" y="549957"/>
                  <a:pt x="976015" y="551520"/>
                  <a:pt x="974229" y="553529"/>
                </a:cubicBezTo>
                <a:cubicBezTo>
                  <a:pt x="955253" y="554199"/>
                  <a:pt x="941189" y="554534"/>
                  <a:pt x="932036" y="554534"/>
                </a:cubicBezTo>
                <a:lnTo>
                  <a:pt x="928687" y="555203"/>
                </a:lnTo>
                <a:lnTo>
                  <a:pt x="928018" y="553864"/>
                </a:lnTo>
                <a:lnTo>
                  <a:pt x="928018" y="540804"/>
                </a:lnTo>
                <a:lnTo>
                  <a:pt x="923330" y="533437"/>
                </a:lnTo>
                <a:lnTo>
                  <a:pt x="921990" y="533437"/>
                </a:lnTo>
                <a:lnTo>
                  <a:pt x="921990" y="536451"/>
                </a:lnTo>
                <a:cubicBezTo>
                  <a:pt x="921990" y="537344"/>
                  <a:pt x="921544" y="537791"/>
                  <a:pt x="920651" y="537791"/>
                </a:cubicBezTo>
                <a:lnTo>
                  <a:pt x="915293" y="537791"/>
                </a:lnTo>
                <a:lnTo>
                  <a:pt x="915293" y="539465"/>
                </a:lnTo>
                <a:lnTo>
                  <a:pt x="913953" y="539465"/>
                </a:lnTo>
                <a:lnTo>
                  <a:pt x="913953" y="537791"/>
                </a:lnTo>
                <a:lnTo>
                  <a:pt x="911944" y="537791"/>
                </a:lnTo>
                <a:cubicBezTo>
                  <a:pt x="911944" y="538907"/>
                  <a:pt x="911051" y="540581"/>
                  <a:pt x="909265" y="542813"/>
                </a:cubicBezTo>
                <a:lnTo>
                  <a:pt x="909265" y="545827"/>
                </a:lnTo>
                <a:cubicBezTo>
                  <a:pt x="910158" y="548060"/>
                  <a:pt x="911721" y="549287"/>
                  <a:pt x="913953" y="549511"/>
                </a:cubicBezTo>
                <a:lnTo>
                  <a:pt x="913953" y="553864"/>
                </a:lnTo>
                <a:cubicBezTo>
                  <a:pt x="913953" y="554534"/>
                  <a:pt x="913284" y="555203"/>
                  <a:pt x="911944" y="555873"/>
                </a:cubicBezTo>
                <a:lnTo>
                  <a:pt x="900559" y="555873"/>
                </a:lnTo>
                <a:cubicBezTo>
                  <a:pt x="898326" y="555873"/>
                  <a:pt x="894978" y="556096"/>
                  <a:pt x="890513" y="556543"/>
                </a:cubicBezTo>
                <a:lnTo>
                  <a:pt x="889843" y="555203"/>
                </a:lnTo>
                <a:lnTo>
                  <a:pt x="889843" y="552859"/>
                </a:lnTo>
                <a:lnTo>
                  <a:pt x="891183" y="550850"/>
                </a:lnTo>
                <a:lnTo>
                  <a:pt x="891183" y="543483"/>
                </a:lnTo>
                <a:lnTo>
                  <a:pt x="892522" y="541474"/>
                </a:lnTo>
                <a:lnTo>
                  <a:pt x="892522" y="538460"/>
                </a:lnTo>
                <a:lnTo>
                  <a:pt x="891183" y="536451"/>
                </a:lnTo>
                <a:lnTo>
                  <a:pt x="891183" y="534442"/>
                </a:lnTo>
                <a:lnTo>
                  <a:pt x="892522" y="532768"/>
                </a:lnTo>
                <a:lnTo>
                  <a:pt x="892522" y="526405"/>
                </a:lnTo>
                <a:lnTo>
                  <a:pt x="891183" y="526405"/>
                </a:lnTo>
                <a:lnTo>
                  <a:pt x="891183" y="527745"/>
                </a:lnTo>
                <a:lnTo>
                  <a:pt x="889843" y="527745"/>
                </a:lnTo>
                <a:lnTo>
                  <a:pt x="889843" y="518368"/>
                </a:lnTo>
                <a:lnTo>
                  <a:pt x="891183" y="516359"/>
                </a:lnTo>
                <a:lnTo>
                  <a:pt x="891183" y="515690"/>
                </a:lnTo>
                <a:lnTo>
                  <a:pt x="889843" y="513680"/>
                </a:lnTo>
                <a:lnTo>
                  <a:pt x="889843" y="499951"/>
                </a:lnTo>
                <a:cubicBezTo>
                  <a:pt x="891183" y="496156"/>
                  <a:pt x="892076" y="494258"/>
                  <a:pt x="892522" y="494258"/>
                </a:cubicBezTo>
                <a:lnTo>
                  <a:pt x="894531" y="494258"/>
                </a:lnTo>
                <a:lnTo>
                  <a:pt x="894531" y="489905"/>
                </a:lnTo>
                <a:cubicBezTo>
                  <a:pt x="892299" y="489905"/>
                  <a:pt x="891183" y="488677"/>
                  <a:pt x="891183" y="486222"/>
                </a:cubicBezTo>
                <a:cubicBezTo>
                  <a:pt x="891183" y="484212"/>
                  <a:pt x="890736" y="482761"/>
                  <a:pt x="889843" y="481868"/>
                </a:cubicBezTo>
                <a:lnTo>
                  <a:pt x="889843" y="478520"/>
                </a:lnTo>
                <a:cubicBezTo>
                  <a:pt x="888281" y="478520"/>
                  <a:pt x="887388" y="476845"/>
                  <a:pt x="887164" y="473497"/>
                </a:cubicBezTo>
                <a:cubicBezTo>
                  <a:pt x="886718" y="473497"/>
                  <a:pt x="886495" y="473385"/>
                  <a:pt x="886495" y="473162"/>
                </a:cubicBezTo>
                <a:lnTo>
                  <a:pt x="886495" y="470483"/>
                </a:lnTo>
                <a:cubicBezTo>
                  <a:pt x="887834" y="466688"/>
                  <a:pt x="888727" y="464790"/>
                  <a:pt x="889174" y="464790"/>
                </a:cubicBezTo>
                <a:lnTo>
                  <a:pt x="889843" y="464790"/>
                </a:lnTo>
                <a:lnTo>
                  <a:pt x="889843" y="460437"/>
                </a:lnTo>
                <a:cubicBezTo>
                  <a:pt x="888504" y="460437"/>
                  <a:pt x="887834" y="459991"/>
                  <a:pt x="887834" y="459098"/>
                </a:cubicBezTo>
                <a:cubicBezTo>
                  <a:pt x="887834" y="458428"/>
                  <a:pt x="888504" y="458093"/>
                  <a:pt x="889843" y="458093"/>
                </a:cubicBezTo>
                <a:lnTo>
                  <a:pt x="889843" y="451061"/>
                </a:lnTo>
                <a:cubicBezTo>
                  <a:pt x="888504" y="451061"/>
                  <a:pt x="887834" y="450614"/>
                  <a:pt x="887834" y="449721"/>
                </a:cubicBezTo>
                <a:cubicBezTo>
                  <a:pt x="888727" y="449275"/>
                  <a:pt x="889397" y="449052"/>
                  <a:pt x="889843" y="449052"/>
                </a:cubicBezTo>
                <a:lnTo>
                  <a:pt x="889843" y="441015"/>
                </a:lnTo>
                <a:cubicBezTo>
                  <a:pt x="891406" y="439229"/>
                  <a:pt x="892522" y="436550"/>
                  <a:pt x="893192" y="432978"/>
                </a:cubicBezTo>
                <a:lnTo>
                  <a:pt x="895871" y="432978"/>
                </a:lnTo>
                <a:lnTo>
                  <a:pt x="895871" y="428290"/>
                </a:lnTo>
                <a:lnTo>
                  <a:pt x="891183" y="428290"/>
                </a:lnTo>
                <a:cubicBezTo>
                  <a:pt x="889620" y="427397"/>
                  <a:pt x="888057" y="425611"/>
                  <a:pt x="886495" y="422932"/>
                </a:cubicBezTo>
                <a:lnTo>
                  <a:pt x="887834" y="420923"/>
                </a:lnTo>
                <a:lnTo>
                  <a:pt x="887834" y="420253"/>
                </a:lnTo>
                <a:cubicBezTo>
                  <a:pt x="886941" y="419137"/>
                  <a:pt x="886495" y="418133"/>
                  <a:pt x="886495" y="417240"/>
                </a:cubicBezTo>
                <a:lnTo>
                  <a:pt x="884485" y="417240"/>
                </a:lnTo>
                <a:cubicBezTo>
                  <a:pt x="884485" y="418133"/>
                  <a:pt x="884039" y="419137"/>
                  <a:pt x="883146" y="420253"/>
                </a:cubicBezTo>
                <a:lnTo>
                  <a:pt x="883146" y="430299"/>
                </a:lnTo>
                <a:lnTo>
                  <a:pt x="884485" y="432309"/>
                </a:lnTo>
                <a:lnTo>
                  <a:pt x="884485" y="441015"/>
                </a:lnTo>
                <a:lnTo>
                  <a:pt x="883146" y="443024"/>
                </a:lnTo>
                <a:lnTo>
                  <a:pt x="883146" y="444029"/>
                </a:lnTo>
                <a:cubicBezTo>
                  <a:pt x="885378" y="444029"/>
                  <a:pt x="886495" y="444475"/>
                  <a:pt x="886495" y="445368"/>
                </a:cubicBezTo>
                <a:cubicBezTo>
                  <a:pt x="886495" y="446261"/>
                  <a:pt x="885825" y="446708"/>
                  <a:pt x="884485" y="446708"/>
                </a:cubicBezTo>
                <a:lnTo>
                  <a:pt x="884485" y="460437"/>
                </a:lnTo>
                <a:cubicBezTo>
                  <a:pt x="885825" y="460437"/>
                  <a:pt x="886495" y="460884"/>
                  <a:pt x="886495" y="461777"/>
                </a:cubicBezTo>
                <a:lnTo>
                  <a:pt x="886495" y="466130"/>
                </a:lnTo>
                <a:lnTo>
                  <a:pt x="883146" y="469813"/>
                </a:lnTo>
                <a:lnTo>
                  <a:pt x="883146" y="475506"/>
                </a:lnTo>
                <a:lnTo>
                  <a:pt x="884485" y="477515"/>
                </a:lnTo>
                <a:lnTo>
                  <a:pt x="884485" y="508323"/>
                </a:lnTo>
                <a:cubicBezTo>
                  <a:pt x="885825" y="508323"/>
                  <a:pt x="886495" y="508657"/>
                  <a:pt x="886495" y="509327"/>
                </a:cubicBezTo>
                <a:cubicBezTo>
                  <a:pt x="885602" y="509774"/>
                  <a:pt x="884932" y="509997"/>
                  <a:pt x="884485" y="509997"/>
                </a:cubicBezTo>
                <a:lnTo>
                  <a:pt x="884485" y="517029"/>
                </a:lnTo>
                <a:cubicBezTo>
                  <a:pt x="885825" y="517029"/>
                  <a:pt x="886495" y="517475"/>
                  <a:pt x="886495" y="518368"/>
                </a:cubicBezTo>
                <a:lnTo>
                  <a:pt x="886495" y="520712"/>
                </a:lnTo>
                <a:lnTo>
                  <a:pt x="883146" y="524396"/>
                </a:lnTo>
                <a:lnTo>
                  <a:pt x="883146" y="525735"/>
                </a:lnTo>
                <a:lnTo>
                  <a:pt x="884485" y="527745"/>
                </a:lnTo>
                <a:lnTo>
                  <a:pt x="884485" y="532098"/>
                </a:lnTo>
                <a:lnTo>
                  <a:pt x="883146" y="533772"/>
                </a:lnTo>
                <a:lnTo>
                  <a:pt x="883146" y="535112"/>
                </a:lnTo>
                <a:cubicBezTo>
                  <a:pt x="885378" y="535112"/>
                  <a:pt x="886495" y="535558"/>
                  <a:pt x="886495" y="536451"/>
                </a:cubicBezTo>
                <a:lnTo>
                  <a:pt x="886495" y="543483"/>
                </a:lnTo>
                <a:cubicBezTo>
                  <a:pt x="886495" y="544153"/>
                  <a:pt x="885825" y="544488"/>
                  <a:pt x="884485" y="544488"/>
                </a:cubicBezTo>
                <a:lnTo>
                  <a:pt x="884485" y="548841"/>
                </a:lnTo>
                <a:cubicBezTo>
                  <a:pt x="885825" y="548841"/>
                  <a:pt x="886495" y="549287"/>
                  <a:pt x="886495" y="550180"/>
                </a:cubicBezTo>
                <a:cubicBezTo>
                  <a:pt x="883369" y="551743"/>
                  <a:pt x="881807" y="553417"/>
                  <a:pt x="881807" y="555203"/>
                </a:cubicBezTo>
                <a:lnTo>
                  <a:pt x="881807" y="556543"/>
                </a:lnTo>
                <a:lnTo>
                  <a:pt x="881137" y="556543"/>
                </a:lnTo>
                <a:cubicBezTo>
                  <a:pt x="880244" y="556543"/>
                  <a:pt x="879797" y="555538"/>
                  <a:pt x="879797" y="553529"/>
                </a:cubicBezTo>
                <a:lnTo>
                  <a:pt x="876449" y="553529"/>
                </a:lnTo>
                <a:cubicBezTo>
                  <a:pt x="876449" y="555315"/>
                  <a:pt x="875556" y="556543"/>
                  <a:pt x="873770" y="557213"/>
                </a:cubicBezTo>
                <a:cubicBezTo>
                  <a:pt x="869975" y="557213"/>
                  <a:pt x="855017" y="557547"/>
                  <a:pt x="828898" y="558217"/>
                </a:cubicBezTo>
                <a:lnTo>
                  <a:pt x="828228" y="557213"/>
                </a:lnTo>
                <a:lnTo>
                  <a:pt x="828228" y="554534"/>
                </a:lnTo>
                <a:lnTo>
                  <a:pt x="829568" y="552859"/>
                </a:lnTo>
                <a:lnTo>
                  <a:pt x="829568" y="549511"/>
                </a:lnTo>
                <a:cubicBezTo>
                  <a:pt x="829121" y="547502"/>
                  <a:pt x="827559" y="546497"/>
                  <a:pt x="824880" y="546497"/>
                </a:cubicBezTo>
                <a:lnTo>
                  <a:pt x="824880" y="543483"/>
                </a:lnTo>
                <a:cubicBezTo>
                  <a:pt x="824880" y="542590"/>
                  <a:pt x="825996" y="542144"/>
                  <a:pt x="828228" y="542144"/>
                </a:cubicBezTo>
                <a:lnTo>
                  <a:pt x="828228" y="526405"/>
                </a:lnTo>
                <a:lnTo>
                  <a:pt x="826889" y="526405"/>
                </a:lnTo>
                <a:lnTo>
                  <a:pt x="826889" y="529419"/>
                </a:lnTo>
                <a:cubicBezTo>
                  <a:pt x="826889" y="530312"/>
                  <a:pt x="826219" y="530758"/>
                  <a:pt x="824880" y="530758"/>
                </a:cubicBezTo>
                <a:lnTo>
                  <a:pt x="824880" y="533772"/>
                </a:lnTo>
                <a:cubicBezTo>
                  <a:pt x="824880" y="534665"/>
                  <a:pt x="824433" y="535112"/>
                  <a:pt x="823540" y="535112"/>
                </a:cubicBezTo>
                <a:lnTo>
                  <a:pt x="822871" y="535112"/>
                </a:lnTo>
                <a:cubicBezTo>
                  <a:pt x="821978" y="535112"/>
                  <a:pt x="821531" y="534665"/>
                  <a:pt x="821531" y="533772"/>
                </a:cubicBezTo>
                <a:cubicBezTo>
                  <a:pt x="822424" y="533549"/>
                  <a:pt x="823094" y="533437"/>
                  <a:pt x="823540" y="533437"/>
                </a:cubicBezTo>
                <a:lnTo>
                  <a:pt x="823540" y="528414"/>
                </a:lnTo>
                <a:cubicBezTo>
                  <a:pt x="822201" y="528414"/>
                  <a:pt x="821531" y="527968"/>
                  <a:pt x="821531" y="527075"/>
                </a:cubicBezTo>
                <a:cubicBezTo>
                  <a:pt x="825103" y="524173"/>
                  <a:pt x="827112" y="522722"/>
                  <a:pt x="827559" y="522722"/>
                </a:cubicBezTo>
                <a:cubicBezTo>
                  <a:pt x="827559" y="520489"/>
                  <a:pt x="829568" y="519150"/>
                  <a:pt x="833586" y="518703"/>
                </a:cubicBezTo>
                <a:cubicBezTo>
                  <a:pt x="838944" y="517141"/>
                  <a:pt x="843632" y="513680"/>
                  <a:pt x="847650" y="508323"/>
                </a:cubicBezTo>
                <a:cubicBezTo>
                  <a:pt x="848320" y="508323"/>
                  <a:pt x="850106" y="506648"/>
                  <a:pt x="853008" y="503300"/>
                </a:cubicBezTo>
                <a:cubicBezTo>
                  <a:pt x="850106" y="435434"/>
                  <a:pt x="847874" y="401501"/>
                  <a:pt x="846311" y="401501"/>
                </a:cubicBezTo>
                <a:cubicBezTo>
                  <a:pt x="841846" y="396813"/>
                  <a:pt x="837828" y="394469"/>
                  <a:pt x="834256" y="394469"/>
                </a:cubicBezTo>
                <a:lnTo>
                  <a:pt x="822201" y="393130"/>
                </a:lnTo>
                <a:lnTo>
                  <a:pt x="822201" y="392125"/>
                </a:lnTo>
                <a:cubicBezTo>
                  <a:pt x="823317" y="392125"/>
                  <a:pt x="824210" y="391232"/>
                  <a:pt x="824880" y="389446"/>
                </a:cubicBezTo>
                <a:lnTo>
                  <a:pt x="824880" y="367680"/>
                </a:lnTo>
                <a:cubicBezTo>
                  <a:pt x="823987" y="366564"/>
                  <a:pt x="823540" y="365671"/>
                  <a:pt x="823540" y="365001"/>
                </a:cubicBezTo>
                <a:lnTo>
                  <a:pt x="818182" y="365001"/>
                </a:lnTo>
                <a:lnTo>
                  <a:pt x="818182" y="376386"/>
                </a:lnTo>
                <a:cubicBezTo>
                  <a:pt x="819522" y="376386"/>
                  <a:pt x="820192" y="376833"/>
                  <a:pt x="820192" y="377726"/>
                </a:cubicBezTo>
                <a:lnTo>
                  <a:pt x="820192" y="392125"/>
                </a:lnTo>
                <a:lnTo>
                  <a:pt x="819522" y="393130"/>
                </a:lnTo>
                <a:lnTo>
                  <a:pt x="719063" y="383753"/>
                </a:lnTo>
                <a:cubicBezTo>
                  <a:pt x="719063" y="384423"/>
                  <a:pt x="717947" y="385539"/>
                  <a:pt x="715714" y="387102"/>
                </a:cubicBezTo>
                <a:lnTo>
                  <a:pt x="715045" y="387102"/>
                </a:lnTo>
                <a:cubicBezTo>
                  <a:pt x="715045" y="385986"/>
                  <a:pt x="714598" y="384870"/>
                  <a:pt x="713705" y="383753"/>
                </a:cubicBezTo>
                <a:lnTo>
                  <a:pt x="713705" y="380740"/>
                </a:lnTo>
                <a:cubicBezTo>
                  <a:pt x="712366" y="380740"/>
                  <a:pt x="711696" y="379847"/>
                  <a:pt x="711696" y="378061"/>
                </a:cubicBezTo>
                <a:lnTo>
                  <a:pt x="710357" y="378061"/>
                </a:lnTo>
                <a:cubicBezTo>
                  <a:pt x="709464" y="382749"/>
                  <a:pt x="708571" y="385093"/>
                  <a:pt x="707678" y="385093"/>
                </a:cubicBezTo>
                <a:cubicBezTo>
                  <a:pt x="707231" y="384200"/>
                  <a:pt x="707008" y="383530"/>
                  <a:pt x="707008" y="383084"/>
                </a:cubicBezTo>
                <a:lnTo>
                  <a:pt x="705668" y="383084"/>
                </a:lnTo>
                <a:lnTo>
                  <a:pt x="705668" y="390785"/>
                </a:lnTo>
                <a:cubicBezTo>
                  <a:pt x="705668" y="391678"/>
                  <a:pt x="704999" y="392125"/>
                  <a:pt x="703659" y="392125"/>
                </a:cubicBezTo>
                <a:lnTo>
                  <a:pt x="703659" y="398822"/>
                </a:lnTo>
                <a:lnTo>
                  <a:pt x="704999" y="398822"/>
                </a:lnTo>
                <a:lnTo>
                  <a:pt x="704999" y="402171"/>
                </a:lnTo>
                <a:lnTo>
                  <a:pt x="703659" y="403845"/>
                </a:lnTo>
                <a:lnTo>
                  <a:pt x="703659" y="408868"/>
                </a:lnTo>
                <a:cubicBezTo>
                  <a:pt x="703659" y="413556"/>
                  <a:pt x="703882" y="417351"/>
                  <a:pt x="704329" y="420253"/>
                </a:cubicBezTo>
                <a:cubicBezTo>
                  <a:pt x="703882" y="422263"/>
                  <a:pt x="703213" y="433983"/>
                  <a:pt x="702320" y="455414"/>
                </a:cubicBezTo>
                <a:lnTo>
                  <a:pt x="700980" y="456084"/>
                </a:lnTo>
                <a:cubicBezTo>
                  <a:pt x="701427" y="458316"/>
                  <a:pt x="701650" y="459544"/>
                  <a:pt x="701650" y="459767"/>
                </a:cubicBezTo>
                <a:cubicBezTo>
                  <a:pt x="701650" y="464232"/>
                  <a:pt x="700980" y="477850"/>
                  <a:pt x="699641" y="500621"/>
                </a:cubicBezTo>
                <a:lnTo>
                  <a:pt x="702320" y="500621"/>
                </a:lnTo>
                <a:lnTo>
                  <a:pt x="702320" y="513680"/>
                </a:lnTo>
                <a:lnTo>
                  <a:pt x="700980" y="515690"/>
                </a:lnTo>
                <a:lnTo>
                  <a:pt x="700980" y="522052"/>
                </a:lnTo>
                <a:lnTo>
                  <a:pt x="703659" y="522052"/>
                </a:lnTo>
                <a:cubicBezTo>
                  <a:pt x="703659" y="520266"/>
                  <a:pt x="704106" y="519373"/>
                  <a:pt x="704999" y="519373"/>
                </a:cubicBezTo>
                <a:lnTo>
                  <a:pt x="710357" y="519373"/>
                </a:lnTo>
                <a:lnTo>
                  <a:pt x="710357" y="516359"/>
                </a:lnTo>
                <a:lnTo>
                  <a:pt x="711696" y="514350"/>
                </a:lnTo>
                <a:lnTo>
                  <a:pt x="711696" y="509997"/>
                </a:lnTo>
                <a:lnTo>
                  <a:pt x="713705" y="509997"/>
                </a:lnTo>
                <a:lnTo>
                  <a:pt x="713705" y="505644"/>
                </a:lnTo>
                <a:lnTo>
                  <a:pt x="711696" y="505644"/>
                </a:lnTo>
                <a:lnTo>
                  <a:pt x="711696" y="509997"/>
                </a:lnTo>
                <a:cubicBezTo>
                  <a:pt x="710803" y="509997"/>
                  <a:pt x="710357" y="510667"/>
                  <a:pt x="710357" y="512006"/>
                </a:cubicBezTo>
                <a:lnTo>
                  <a:pt x="709017" y="512006"/>
                </a:lnTo>
                <a:lnTo>
                  <a:pt x="709017" y="508323"/>
                </a:lnTo>
                <a:cubicBezTo>
                  <a:pt x="707678" y="508323"/>
                  <a:pt x="707008" y="507876"/>
                  <a:pt x="707008" y="506983"/>
                </a:cubicBezTo>
                <a:lnTo>
                  <a:pt x="707008" y="504974"/>
                </a:lnTo>
                <a:cubicBezTo>
                  <a:pt x="707231" y="504081"/>
                  <a:pt x="707678" y="503634"/>
                  <a:pt x="708347" y="503634"/>
                </a:cubicBezTo>
                <a:lnTo>
                  <a:pt x="711696" y="503634"/>
                </a:lnTo>
                <a:cubicBezTo>
                  <a:pt x="711696" y="502072"/>
                  <a:pt x="712142" y="501290"/>
                  <a:pt x="713035" y="501290"/>
                </a:cubicBezTo>
                <a:lnTo>
                  <a:pt x="723751" y="501290"/>
                </a:lnTo>
                <a:cubicBezTo>
                  <a:pt x="724644" y="501290"/>
                  <a:pt x="725090" y="501737"/>
                  <a:pt x="725090" y="502630"/>
                </a:cubicBezTo>
                <a:lnTo>
                  <a:pt x="725090" y="505644"/>
                </a:lnTo>
                <a:lnTo>
                  <a:pt x="726430" y="505644"/>
                </a:lnTo>
                <a:lnTo>
                  <a:pt x="726430" y="502630"/>
                </a:lnTo>
                <a:cubicBezTo>
                  <a:pt x="726653" y="501737"/>
                  <a:pt x="727100" y="501290"/>
                  <a:pt x="727769" y="501290"/>
                </a:cubicBezTo>
                <a:cubicBezTo>
                  <a:pt x="735360" y="501737"/>
                  <a:pt x="741164" y="501960"/>
                  <a:pt x="745182" y="501960"/>
                </a:cubicBezTo>
                <a:lnTo>
                  <a:pt x="746522" y="501960"/>
                </a:lnTo>
                <a:cubicBezTo>
                  <a:pt x="747638" y="501960"/>
                  <a:pt x="748754" y="510555"/>
                  <a:pt x="749870" y="527745"/>
                </a:cubicBezTo>
                <a:cubicBezTo>
                  <a:pt x="750540" y="527745"/>
                  <a:pt x="751210" y="533549"/>
                  <a:pt x="751880" y="545157"/>
                </a:cubicBezTo>
                <a:lnTo>
                  <a:pt x="750540" y="545827"/>
                </a:lnTo>
                <a:lnTo>
                  <a:pt x="715045" y="545827"/>
                </a:lnTo>
                <a:cubicBezTo>
                  <a:pt x="714152" y="545827"/>
                  <a:pt x="713705" y="545381"/>
                  <a:pt x="713705" y="544488"/>
                </a:cubicBezTo>
                <a:lnTo>
                  <a:pt x="713705" y="540135"/>
                </a:lnTo>
                <a:lnTo>
                  <a:pt x="710357" y="540135"/>
                </a:lnTo>
                <a:lnTo>
                  <a:pt x="710357" y="541474"/>
                </a:lnTo>
                <a:lnTo>
                  <a:pt x="711696" y="543483"/>
                </a:lnTo>
                <a:lnTo>
                  <a:pt x="711696" y="544488"/>
                </a:lnTo>
                <a:cubicBezTo>
                  <a:pt x="711696" y="545381"/>
                  <a:pt x="711249" y="545827"/>
                  <a:pt x="710357" y="545827"/>
                </a:cubicBezTo>
                <a:lnTo>
                  <a:pt x="707008" y="545827"/>
                </a:lnTo>
                <a:cubicBezTo>
                  <a:pt x="706115" y="545827"/>
                  <a:pt x="705668" y="545381"/>
                  <a:pt x="705668" y="544488"/>
                </a:cubicBezTo>
                <a:lnTo>
                  <a:pt x="705668" y="543483"/>
                </a:lnTo>
                <a:cubicBezTo>
                  <a:pt x="706785" y="541251"/>
                  <a:pt x="707901" y="540135"/>
                  <a:pt x="709017" y="540135"/>
                </a:cubicBezTo>
                <a:lnTo>
                  <a:pt x="709017" y="529419"/>
                </a:lnTo>
                <a:cubicBezTo>
                  <a:pt x="709017" y="528749"/>
                  <a:pt x="709910" y="528414"/>
                  <a:pt x="711696" y="528414"/>
                </a:cubicBezTo>
                <a:lnTo>
                  <a:pt x="711696" y="526405"/>
                </a:lnTo>
                <a:lnTo>
                  <a:pt x="708347" y="526405"/>
                </a:lnTo>
                <a:cubicBezTo>
                  <a:pt x="707454" y="526405"/>
                  <a:pt x="707008" y="525959"/>
                  <a:pt x="707008" y="525066"/>
                </a:cubicBezTo>
                <a:lnTo>
                  <a:pt x="707008" y="522052"/>
                </a:lnTo>
                <a:lnTo>
                  <a:pt x="705668" y="522052"/>
                </a:lnTo>
                <a:cubicBezTo>
                  <a:pt x="705668" y="523168"/>
                  <a:pt x="704999" y="523726"/>
                  <a:pt x="703659" y="523726"/>
                </a:cubicBezTo>
                <a:lnTo>
                  <a:pt x="703659" y="527075"/>
                </a:lnTo>
                <a:lnTo>
                  <a:pt x="700980" y="531428"/>
                </a:lnTo>
                <a:lnTo>
                  <a:pt x="700980" y="544488"/>
                </a:lnTo>
                <a:cubicBezTo>
                  <a:pt x="700980" y="545381"/>
                  <a:pt x="700534" y="545827"/>
                  <a:pt x="699641" y="545827"/>
                </a:cubicBezTo>
                <a:lnTo>
                  <a:pt x="684237" y="545827"/>
                </a:lnTo>
                <a:cubicBezTo>
                  <a:pt x="683344" y="545827"/>
                  <a:pt x="682898" y="545381"/>
                  <a:pt x="682898" y="544488"/>
                </a:cubicBezTo>
                <a:lnTo>
                  <a:pt x="682898" y="537791"/>
                </a:lnTo>
                <a:lnTo>
                  <a:pt x="681558" y="537791"/>
                </a:lnTo>
                <a:lnTo>
                  <a:pt x="681558" y="543483"/>
                </a:lnTo>
                <a:cubicBezTo>
                  <a:pt x="681558" y="545269"/>
                  <a:pt x="677986" y="546274"/>
                  <a:pt x="670843" y="546497"/>
                </a:cubicBezTo>
                <a:lnTo>
                  <a:pt x="632668" y="546497"/>
                </a:lnTo>
                <a:cubicBezTo>
                  <a:pt x="631775" y="546497"/>
                  <a:pt x="631329" y="546050"/>
                  <a:pt x="631329" y="545157"/>
                </a:cubicBezTo>
                <a:lnTo>
                  <a:pt x="631329" y="542144"/>
                </a:lnTo>
                <a:cubicBezTo>
                  <a:pt x="629989" y="542144"/>
                  <a:pt x="629320" y="541697"/>
                  <a:pt x="629320" y="540804"/>
                </a:cubicBezTo>
                <a:lnTo>
                  <a:pt x="629320" y="538795"/>
                </a:lnTo>
                <a:cubicBezTo>
                  <a:pt x="629320" y="538125"/>
                  <a:pt x="629989" y="537791"/>
                  <a:pt x="631329" y="537791"/>
                </a:cubicBezTo>
                <a:lnTo>
                  <a:pt x="631329" y="528414"/>
                </a:lnTo>
                <a:cubicBezTo>
                  <a:pt x="629989" y="528414"/>
                  <a:pt x="629320" y="527968"/>
                  <a:pt x="629320" y="527075"/>
                </a:cubicBezTo>
                <a:cubicBezTo>
                  <a:pt x="630213" y="526628"/>
                  <a:pt x="630882" y="526405"/>
                  <a:pt x="631329" y="526405"/>
                </a:cubicBezTo>
                <a:lnTo>
                  <a:pt x="631329" y="515020"/>
                </a:lnTo>
                <a:cubicBezTo>
                  <a:pt x="629989" y="515020"/>
                  <a:pt x="629320" y="514573"/>
                  <a:pt x="629320" y="513680"/>
                </a:cubicBezTo>
                <a:cubicBezTo>
                  <a:pt x="629320" y="513011"/>
                  <a:pt x="629989" y="512676"/>
                  <a:pt x="631329" y="512676"/>
                </a:cubicBezTo>
                <a:lnTo>
                  <a:pt x="631329" y="508323"/>
                </a:lnTo>
                <a:cubicBezTo>
                  <a:pt x="629989" y="508323"/>
                  <a:pt x="629320" y="507876"/>
                  <a:pt x="629320" y="506983"/>
                </a:cubicBezTo>
                <a:lnTo>
                  <a:pt x="629320" y="503634"/>
                </a:lnTo>
                <a:lnTo>
                  <a:pt x="627980" y="503634"/>
                </a:lnTo>
                <a:lnTo>
                  <a:pt x="627980" y="506983"/>
                </a:lnTo>
                <a:cubicBezTo>
                  <a:pt x="626641" y="510778"/>
                  <a:pt x="625748" y="512676"/>
                  <a:pt x="625301" y="512676"/>
                </a:cubicBezTo>
                <a:lnTo>
                  <a:pt x="624632" y="512676"/>
                </a:lnTo>
                <a:lnTo>
                  <a:pt x="624632" y="515020"/>
                </a:lnTo>
                <a:cubicBezTo>
                  <a:pt x="625748" y="515020"/>
                  <a:pt x="626864" y="516136"/>
                  <a:pt x="627980" y="518368"/>
                </a:cubicBezTo>
                <a:lnTo>
                  <a:pt x="627980" y="545157"/>
                </a:lnTo>
                <a:cubicBezTo>
                  <a:pt x="627980" y="546050"/>
                  <a:pt x="627534" y="546497"/>
                  <a:pt x="626641" y="546497"/>
                </a:cubicBezTo>
                <a:lnTo>
                  <a:pt x="559668" y="546497"/>
                </a:lnTo>
                <a:cubicBezTo>
                  <a:pt x="558775" y="546497"/>
                  <a:pt x="558329" y="546050"/>
                  <a:pt x="558329" y="545157"/>
                </a:cubicBezTo>
                <a:lnTo>
                  <a:pt x="558329" y="541474"/>
                </a:lnTo>
                <a:lnTo>
                  <a:pt x="561677" y="537121"/>
                </a:lnTo>
                <a:lnTo>
                  <a:pt x="561677" y="535781"/>
                </a:lnTo>
                <a:lnTo>
                  <a:pt x="558329" y="532098"/>
                </a:lnTo>
                <a:lnTo>
                  <a:pt x="558329" y="529419"/>
                </a:lnTo>
                <a:cubicBezTo>
                  <a:pt x="558329" y="528749"/>
                  <a:pt x="558998" y="528414"/>
                  <a:pt x="560338" y="528414"/>
                </a:cubicBezTo>
                <a:lnTo>
                  <a:pt x="560338" y="523726"/>
                </a:lnTo>
                <a:lnTo>
                  <a:pt x="555650" y="523726"/>
                </a:lnTo>
                <a:lnTo>
                  <a:pt x="555650" y="530089"/>
                </a:lnTo>
                <a:lnTo>
                  <a:pt x="556989" y="532098"/>
                </a:lnTo>
                <a:cubicBezTo>
                  <a:pt x="556989" y="532991"/>
                  <a:pt x="555873" y="533437"/>
                  <a:pt x="553640" y="533437"/>
                </a:cubicBezTo>
                <a:lnTo>
                  <a:pt x="553640" y="536451"/>
                </a:lnTo>
                <a:cubicBezTo>
                  <a:pt x="553640" y="537344"/>
                  <a:pt x="552524" y="537791"/>
                  <a:pt x="550292" y="537791"/>
                </a:cubicBezTo>
                <a:lnTo>
                  <a:pt x="550292" y="540135"/>
                </a:lnTo>
                <a:lnTo>
                  <a:pt x="554310" y="540135"/>
                </a:lnTo>
                <a:cubicBezTo>
                  <a:pt x="555203" y="540358"/>
                  <a:pt x="555650" y="540804"/>
                  <a:pt x="555650" y="541474"/>
                </a:cubicBezTo>
                <a:lnTo>
                  <a:pt x="555650" y="545157"/>
                </a:lnTo>
                <a:cubicBezTo>
                  <a:pt x="555650" y="546050"/>
                  <a:pt x="555203" y="546497"/>
                  <a:pt x="554310" y="546497"/>
                </a:cubicBezTo>
                <a:lnTo>
                  <a:pt x="552301" y="546497"/>
                </a:lnTo>
                <a:cubicBezTo>
                  <a:pt x="551631" y="546274"/>
                  <a:pt x="548506" y="543148"/>
                  <a:pt x="542925" y="537121"/>
                </a:cubicBezTo>
                <a:cubicBezTo>
                  <a:pt x="543595" y="529977"/>
                  <a:pt x="544934" y="526405"/>
                  <a:pt x="546943" y="526405"/>
                </a:cubicBezTo>
                <a:lnTo>
                  <a:pt x="546943" y="523726"/>
                </a:lnTo>
                <a:lnTo>
                  <a:pt x="544934" y="523726"/>
                </a:lnTo>
                <a:cubicBezTo>
                  <a:pt x="546274" y="513680"/>
                  <a:pt x="547613" y="508657"/>
                  <a:pt x="548952" y="508657"/>
                </a:cubicBezTo>
                <a:lnTo>
                  <a:pt x="556319" y="503634"/>
                </a:lnTo>
                <a:lnTo>
                  <a:pt x="556989" y="503634"/>
                </a:lnTo>
                <a:lnTo>
                  <a:pt x="556989" y="511336"/>
                </a:lnTo>
                <a:lnTo>
                  <a:pt x="555650" y="513345"/>
                </a:lnTo>
                <a:lnTo>
                  <a:pt x="555650" y="514350"/>
                </a:lnTo>
                <a:cubicBezTo>
                  <a:pt x="557436" y="516582"/>
                  <a:pt x="558329" y="518257"/>
                  <a:pt x="558329" y="519373"/>
                </a:cubicBezTo>
                <a:lnTo>
                  <a:pt x="560338" y="519373"/>
                </a:lnTo>
                <a:lnTo>
                  <a:pt x="560338" y="515020"/>
                </a:lnTo>
                <a:cubicBezTo>
                  <a:pt x="558998" y="515020"/>
                  <a:pt x="558329" y="514573"/>
                  <a:pt x="558329" y="513680"/>
                </a:cubicBezTo>
                <a:lnTo>
                  <a:pt x="558329" y="506983"/>
                </a:lnTo>
                <a:lnTo>
                  <a:pt x="561677" y="503300"/>
                </a:lnTo>
                <a:cubicBezTo>
                  <a:pt x="567928" y="503523"/>
                  <a:pt x="571946" y="503634"/>
                  <a:pt x="573732" y="503634"/>
                </a:cubicBezTo>
                <a:lnTo>
                  <a:pt x="583778" y="494928"/>
                </a:lnTo>
                <a:lnTo>
                  <a:pt x="599852" y="87399"/>
                </a:lnTo>
                <a:cubicBezTo>
                  <a:pt x="595833" y="83604"/>
                  <a:pt x="593378" y="81707"/>
                  <a:pt x="592485" y="81707"/>
                </a:cubicBezTo>
                <a:cubicBezTo>
                  <a:pt x="567035" y="80590"/>
                  <a:pt x="554310" y="79363"/>
                  <a:pt x="554310" y="78023"/>
                </a:cubicBezTo>
                <a:cubicBezTo>
                  <a:pt x="552078" y="49671"/>
                  <a:pt x="550962" y="31924"/>
                  <a:pt x="550962" y="24780"/>
                </a:cubicBezTo>
                <a:cubicBezTo>
                  <a:pt x="555203" y="19422"/>
                  <a:pt x="557659" y="16632"/>
                  <a:pt x="558329" y="16408"/>
                </a:cubicBezTo>
                <a:close/>
                <a:moveTo>
                  <a:pt x="1170235" y="15404"/>
                </a:moveTo>
                <a:lnTo>
                  <a:pt x="1170235" y="18752"/>
                </a:lnTo>
                <a:lnTo>
                  <a:pt x="1168896" y="20762"/>
                </a:lnTo>
                <a:lnTo>
                  <a:pt x="1168896" y="22101"/>
                </a:lnTo>
                <a:lnTo>
                  <a:pt x="1170235" y="24110"/>
                </a:lnTo>
                <a:lnTo>
                  <a:pt x="1170235" y="30807"/>
                </a:lnTo>
                <a:lnTo>
                  <a:pt x="1168896" y="32817"/>
                </a:lnTo>
                <a:lnTo>
                  <a:pt x="1168896" y="42193"/>
                </a:lnTo>
                <a:lnTo>
                  <a:pt x="1170235" y="42193"/>
                </a:lnTo>
                <a:lnTo>
                  <a:pt x="1170235" y="38174"/>
                </a:lnTo>
                <a:cubicBezTo>
                  <a:pt x="1170235" y="37281"/>
                  <a:pt x="1170905" y="36835"/>
                  <a:pt x="1172245" y="36835"/>
                </a:cubicBezTo>
                <a:lnTo>
                  <a:pt x="1172245" y="33486"/>
                </a:lnTo>
                <a:cubicBezTo>
                  <a:pt x="1172245" y="32593"/>
                  <a:pt x="1173361" y="32147"/>
                  <a:pt x="1175593" y="32147"/>
                </a:cubicBezTo>
                <a:lnTo>
                  <a:pt x="1175593" y="27459"/>
                </a:lnTo>
                <a:cubicBezTo>
                  <a:pt x="1174254" y="27459"/>
                  <a:pt x="1173584" y="27012"/>
                  <a:pt x="1173584" y="26119"/>
                </a:cubicBezTo>
                <a:cubicBezTo>
                  <a:pt x="1173584" y="25226"/>
                  <a:pt x="1174254" y="24780"/>
                  <a:pt x="1175593" y="24780"/>
                </a:cubicBezTo>
                <a:lnTo>
                  <a:pt x="1175593" y="17413"/>
                </a:lnTo>
                <a:cubicBezTo>
                  <a:pt x="1173361" y="17413"/>
                  <a:pt x="1172245" y="16743"/>
                  <a:pt x="1172245" y="15404"/>
                </a:cubicBezTo>
                <a:close/>
                <a:moveTo>
                  <a:pt x="389781" y="15404"/>
                </a:moveTo>
                <a:cubicBezTo>
                  <a:pt x="483542" y="22101"/>
                  <a:pt x="531093" y="25784"/>
                  <a:pt x="532432" y="26454"/>
                </a:cubicBezTo>
                <a:lnTo>
                  <a:pt x="532432" y="27124"/>
                </a:lnTo>
                <a:lnTo>
                  <a:pt x="528414" y="79363"/>
                </a:lnTo>
                <a:lnTo>
                  <a:pt x="532432" y="79363"/>
                </a:lnTo>
                <a:cubicBezTo>
                  <a:pt x="533325" y="79586"/>
                  <a:pt x="533772" y="80032"/>
                  <a:pt x="533772" y="80702"/>
                </a:cubicBezTo>
                <a:cubicBezTo>
                  <a:pt x="531986" y="112179"/>
                  <a:pt x="530423" y="127918"/>
                  <a:pt x="529084" y="127918"/>
                </a:cubicBezTo>
                <a:cubicBezTo>
                  <a:pt x="527968" y="127918"/>
                  <a:pt x="525512" y="129592"/>
                  <a:pt x="521717" y="132941"/>
                </a:cubicBezTo>
                <a:cubicBezTo>
                  <a:pt x="527521" y="134503"/>
                  <a:pt x="530423" y="136624"/>
                  <a:pt x="530423" y="139303"/>
                </a:cubicBezTo>
                <a:cubicBezTo>
                  <a:pt x="523949" y="147563"/>
                  <a:pt x="517922" y="151693"/>
                  <a:pt x="512341" y="151693"/>
                </a:cubicBezTo>
                <a:lnTo>
                  <a:pt x="417240" y="170780"/>
                </a:lnTo>
                <a:lnTo>
                  <a:pt x="417240" y="170111"/>
                </a:lnTo>
                <a:cubicBezTo>
                  <a:pt x="417463" y="166762"/>
                  <a:pt x="418356" y="165088"/>
                  <a:pt x="419918" y="165088"/>
                </a:cubicBezTo>
                <a:lnTo>
                  <a:pt x="419918" y="162074"/>
                </a:lnTo>
                <a:cubicBezTo>
                  <a:pt x="422151" y="158502"/>
                  <a:pt x="423714" y="156716"/>
                  <a:pt x="424607" y="156716"/>
                </a:cubicBezTo>
                <a:lnTo>
                  <a:pt x="424607" y="152698"/>
                </a:lnTo>
                <a:cubicBezTo>
                  <a:pt x="423044" y="152698"/>
                  <a:pt x="421928" y="151358"/>
                  <a:pt x="421258" y="148679"/>
                </a:cubicBezTo>
                <a:lnTo>
                  <a:pt x="419918" y="148679"/>
                </a:lnTo>
                <a:cubicBezTo>
                  <a:pt x="419918" y="149796"/>
                  <a:pt x="419472" y="150354"/>
                  <a:pt x="418579" y="150354"/>
                </a:cubicBezTo>
                <a:lnTo>
                  <a:pt x="417909" y="149349"/>
                </a:lnTo>
                <a:lnTo>
                  <a:pt x="417909" y="142317"/>
                </a:lnTo>
                <a:lnTo>
                  <a:pt x="416570" y="142317"/>
                </a:lnTo>
                <a:cubicBezTo>
                  <a:pt x="416570" y="143433"/>
                  <a:pt x="415900" y="143991"/>
                  <a:pt x="414561" y="143991"/>
                </a:cubicBezTo>
                <a:lnTo>
                  <a:pt x="414561" y="148679"/>
                </a:lnTo>
                <a:cubicBezTo>
                  <a:pt x="415900" y="148679"/>
                  <a:pt x="416570" y="149126"/>
                  <a:pt x="416570" y="150019"/>
                </a:cubicBezTo>
                <a:cubicBezTo>
                  <a:pt x="415677" y="150242"/>
                  <a:pt x="415007" y="150354"/>
                  <a:pt x="414561" y="150354"/>
                </a:cubicBezTo>
                <a:lnTo>
                  <a:pt x="414561" y="152698"/>
                </a:lnTo>
                <a:cubicBezTo>
                  <a:pt x="415900" y="152698"/>
                  <a:pt x="416570" y="153144"/>
                  <a:pt x="416570" y="154037"/>
                </a:cubicBezTo>
                <a:cubicBezTo>
                  <a:pt x="415677" y="154260"/>
                  <a:pt x="415007" y="154372"/>
                  <a:pt x="414561" y="154372"/>
                </a:cubicBezTo>
                <a:lnTo>
                  <a:pt x="414561" y="159730"/>
                </a:lnTo>
                <a:lnTo>
                  <a:pt x="413221" y="161404"/>
                </a:lnTo>
                <a:lnTo>
                  <a:pt x="413221" y="172120"/>
                </a:lnTo>
                <a:lnTo>
                  <a:pt x="372368" y="180156"/>
                </a:lnTo>
                <a:cubicBezTo>
                  <a:pt x="374600" y="211187"/>
                  <a:pt x="375716" y="229940"/>
                  <a:pt x="375716" y="236414"/>
                </a:cubicBezTo>
                <a:cubicBezTo>
                  <a:pt x="372145" y="238199"/>
                  <a:pt x="370359" y="239427"/>
                  <a:pt x="370359" y="240097"/>
                </a:cubicBezTo>
                <a:cubicBezTo>
                  <a:pt x="365447" y="404627"/>
                  <a:pt x="362768" y="489793"/>
                  <a:pt x="362322" y="495598"/>
                </a:cubicBezTo>
                <a:cubicBezTo>
                  <a:pt x="360313" y="495598"/>
                  <a:pt x="358973" y="496602"/>
                  <a:pt x="358304" y="498612"/>
                </a:cubicBezTo>
                <a:lnTo>
                  <a:pt x="356964" y="500286"/>
                </a:lnTo>
                <a:lnTo>
                  <a:pt x="356964" y="503300"/>
                </a:lnTo>
                <a:cubicBezTo>
                  <a:pt x="357857" y="505309"/>
                  <a:pt x="359420" y="506425"/>
                  <a:pt x="361652" y="506648"/>
                </a:cubicBezTo>
                <a:lnTo>
                  <a:pt x="361652" y="517699"/>
                </a:lnTo>
                <a:cubicBezTo>
                  <a:pt x="361652" y="518592"/>
                  <a:pt x="360982" y="519038"/>
                  <a:pt x="359643" y="519038"/>
                </a:cubicBezTo>
                <a:lnTo>
                  <a:pt x="359643" y="520712"/>
                </a:lnTo>
                <a:cubicBezTo>
                  <a:pt x="360982" y="520712"/>
                  <a:pt x="361652" y="521494"/>
                  <a:pt x="361652" y="523057"/>
                </a:cubicBezTo>
                <a:lnTo>
                  <a:pt x="365001" y="523057"/>
                </a:lnTo>
                <a:lnTo>
                  <a:pt x="365001" y="519708"/>
                </a:lnTo>
                <a:lnTo>
                  <a:pt x="366340" y="519708"/>
                </a:lnTo>
                <a:lnTo>
                  <a:pt x="366340" y="520712"/>
                </a:lnTo>
                <a:lnTo>
                  <a:pt x="369689" y="520712"/>
                </a:lnTo>
                <a:cubicBezTo>
                  <a:pt x="369689" y="519373"/>
                  <a:pt x="371475" y="518592"/>
                  <a:pt x="375047" y="518368"/>
                </a:cubicBezTo>
                <a:cubicBezTo>
                  <a:pt x="386879" y="519261"/>
                  <a:pt x="396701" y="519708"/>
                  <a:pt x="404515" y="519708"/>
                </a:cubicBezTo>
                <a:lnTo>
                  <a:pt x="408484" y="523057"/>
                </a:lnTo>
                <a:lnTo>
                  <a:pt x="406524" y="523057"/>
                </a:lnTo>
                <a:lnTo>
                  <a:pt x="406524" y="525401"/>
                </a:lnTo>
                <a:lnTo>
                  <a:pt x="408533" y="525401"/>
                </a:lnTo>
                <a:lnTo>
                  <a:pt x="408533" y="523099"/>
                </a:lnTo>
                <a:lnTo>
                  <a:pt x="415230" y="528749"/>
                </a:lnTo>
                <a:cubicBezTo>
                  <a:pt x="413891" y="546609"/>
                  <a:pt x="412551" y="555538"/>
                  <a:pt x="411212" y="555538"/>
                </a:cubicBezTo>
                <a:cubicBezTo>
                  <a:pt x="411658" y="559557"/>
                  <a:pt x="411882" y="561901"/>
                  <a:pt x="411882" y="562570"/>
                </a:cubicBezTo>
                <a:lnTo>
                  <a:pt x="404515" y="568263"/>
                </a:lnTo>
                <a:lnTo>
                  <a:pt x="339551" y="568263"/>
                </a:lnTo>
                <a:lnTo>
                  <a:pt x="340221" y="565584"/>
                </a:lnTo>
                <a:lnTo>
                  <a:pt x="340221" y="557882"/>
                </a:lnTo>
                <a:cubicBezTo>
                  <a:pt x="340221" y="557213"/>
                  <a:pt x="340891" y="556878"/>
                  <a:pt x="342230" y="556878"/>
                </a:cubicBezTo>
                <a:lnTo>
                  <a:pt x="342230" y="552859"/>
                </a:lnTo>
                <a:lnTo>
                  <a:pt x="340221" y="552859"/>
                </a:lnTo>
                <a:lnTo>
                  <a:pt x="340221" y="553864"/>
                </a:lnTo>
                <a:lnTo>
                  <a:pt x="338882" y="553864"/>
                </a:lnTo>
                <a:cubicBezTo>
                  <a:pt x="338882" y="553194"/>
                  <a:pt x="338435" y="552413"/>
                  <a:pt x="337542" y="551520"/>
                </a:cubicBezTo>
                <a:cubicBezTo>
                  <a:pt x="337542" y="550850"/>
                  <a:pt x="338435" y="550515"/>
                  <a:pt x="340221" y="550515"/>
                </a:cubicBezTo>
                <a:lnTo>
                  <a:pt x="340221" y="534777"/>
                </a:lnTo>
                <a:cubicBezTo>
                  <a:pt x="340221" y="533884"/>
                  <a:pt x="340891" y="533437"/>
                  <a:pt x="342230" y="533437"/>
                </a:cubicBezTo>
                <a:lnTo>
                  <a:pt x="342230" y="529419"/>
                </a:lnTo>
                <a:cubicBezTo>
                  <a:pt x="340891" y="529419"/>
                  <a:pt x="340221" y="529084"/>
                  <a:pt x="340221" y="528414"/>
                </a:cubicBezTo>
                <a:cubicBezTo>
                  <a:pt x="340221" y="527521"/>
                  <a:pt x="340891" y="527075"/>
                  <a:pt x="342230" y="527075"/>
                </a:cubicBezTo>
                <a:lnTo>
                  <a:pt x="342230" y="525401"/>
                </a:lnTo>
                <a:lnTo>
                  <a:pt x="338882" y="523057"/>
                </a:lnTo>
                <a:cubicBezTo>
                  <a:pt x="337989" y="523057"/>
                  <a:pt x="337542" y="522722"/>
                  <a:pt x="337542" y="522052"/>
                </a:cubicBezTo>
                <a:lnTo>
                  <a:pt x="337542" y="517699"/>
                </a:lnTo>
                <a:lnTo>
                  <a:pt x="338882" y="516024"/>
                </a:lnTo>
                <a:lnTo>
                  <a:pt x="338882" y="515690"/>
                </a:lnTo>
                <a:lnTo>
                  <a:pt x="337542" y="513680"/>
                </a:lnTo>
                <a:lnTo>
                  <a:pt x="337542" y="509662"/>
                </a:lnTo>
                <a:lnTo>
                  <a:pt x="338882" y="507988"/>
                </a:lnTo>
                <a:lnTo>
                  <a:pt x="338882" y="500956"/>
                </a:lnTo>
                <a:lnTo>
                  <a:pt x="340221" y="499281"/>
                </a:lnTo>
                <a:lnTo>
                  <a:pt x="340221" y="496267"/>
                </a:lnTo>
                <a:lnTo>
                  <a:pt x="338882" y="494593"/>
                </a:lnTo>
                <a:lnTo>
                  <a:pt x="338882" y="492919"/>
                </a:lnTo>
                <a:lnTo>
                  <a:pt x="340221" y="491245"/>
                </a:lnTo>
                <a:lnTo>
                  <a:pt x="340221" y="485217"/>
                </a:lnTo>
                <a:lnTo>
                  <a:pt x="338882" y="485217"/>
                </a:lnTo>
                <a:lnTo>
                  <a:pt x="338882" y="486556"/>
                </a:lnTo>
                <a:lnTo>
                  <a:pt x="337542" y="486556"/>
                </a:lnTo>
                <a:lnTo>
                  <a:pt x="337542" y="477850"/>
                </a:lnTo>
                <a:lnTo>
                  <a:pt x="338882" y="475841"/>
                </a:lnTo>
                <a:lnTo>
                  <a:pt x="338882" y="475506"/>
                </a:lnTo>
                <a:lnTo>
                  <a:pt x="337542" y="473832"/>
                </a:lnTo>
                <a:lnTo>
                  <a:pt x="337542" y="460772"/>
                </a:lnTo>
                <a:cubicBezTo>
                  <a:pt x="338882" y="457423"/>
                  <a:pt x="339774" y="455749"/>
                  <a:pt x="340221" y="455749"/>
                </a:cubicBezTo>
                <a:lnTo>
                  <a:pt x="342230" y="455749"/>
                </a:lnTo>
                <a:lnTo>
                  <a:pt x="342230" y="451731"/>
                </a:lnTo>
                <a:cubicBezTo>
                  <a:pt x="339998" y="451731"/>
                  <a:pt x="338882" y="450503"/>
                  <a:pt x="338882" y="448047"/>
                </a:cubicBezTo>
                <a:cubicBezTo>
                  <a:pt x="338882" y="446261"/>
                  <a:pt x="338435" y="444922"/>
                  <a:pt x="337542" y="444029"/>
                </a:cubicBezTo>
                <a:lnTo>
                  <a:pt x="337542" y="441015"/>
                </a:lnTo>
                <a:cubicBezTo>
                  <a:pt x="335979" y="441015"/>
                  <a:pt x="335086" y="439452"/>
                  <a:pt x="334863" y="436327"/>
                </a:cubicBezTo>
                <a:cubicBezTo>
                  <a:pt x="334417" y="436327"/>
                  <a:pt x="334193" y="436215"/>
                  <a:pt x="334193" y="435992"/>
                </a:cubicBezTo>
                <a:lnTo>
                  <a:pt x="334193" y="433648"/>
                </a:lnTo>
                <a:cubicBezTo>
                  <a:pt x="335533" y="430076"/>
                  <a:pt x="336426" y="428290"/>
                  <a:pt x="336872" y="428290"/>
                </a:cubicBezTo>
                <a:lnTo>
                  <a:pt x="337542" y="428290"/>
                </a:lnTo>
                <a:lnTo>
                  <a:pt x="337542" y="424272"/>
                </a:lnTo>
                <a:cubicBezTo>
                  <a:pt x="336203" y="424272"/>
                  <a:pt x="335533" y="423825"/>
                  <a:pt x="335533" y="422932"/>
                </a:cubicBezTo>
                <a:cubicBezTo>
                  <a:pt x="335533" y="422263"/>
                  <a:pt x="336203" y="421928"/>
                  <a:pt x="337542" y="421928"/>
                </a:cubicBezTo>
                <a:lnTo>
                  <a:pt x="337542" y="415565"/>
                </a:lnTo>
                <a:cubicBezTo>
                  <a:pt x="336203" y="415565"/>
                  <a:pt x="335533" y="415119"/>
                  <a:pt x="335533" y="414226"/>
                </a:cubicBezTo>
                <a:cubicBezTo>
                  <a:pt x="336426" y="414003"/>
                  <a:pt x="337096" y="413891"/>
                  <a:pt x="337542" y="413891"/>
                </a:cubicBezTo>
                <a:lnTo>
                  <a:pt x="337542" y="406189"/>
                </a:lnTo>
                <a:cubicBezTo>
                  <a:pt x="339105" y="404627"/>
                  <a:pt x="340221" y="402171"/>
                  <a:pt x="340891" y="398822"/>
                </a:cubicBezTo>
                <a:lnTo>
                  <a:pt x="343570" y="398822"/>
                </a:lnTo>
                <a:lnTo>
                  <a:pt x="343570" y="394469"/>
                </a:lnTo>
                <a:lnTo>
                  <a:pt x="338882" y="394469"/>
                </a:lnTo>
                <a:cubicBezTo>
                  <a:pt x="337319" y="393799"/>
                  <a:pt x="335756" y="392125"/>
                  <a:pt x="334193" y="389446"/>
                </a:cubicBezTo>
                <a:lnTo>
                  <a:pt x="335533" y="387772"/>
                </a:lnTo>
                <a:lnTo>
                  <a:pt x="335533" y="387102"/>
                </a:lnTo>
                <a:cubicBezTo>
                  <a:pt x="334640" y="386209"/>
                  <a:pt x="334193" y="385204"/>
                  <a:pt x="334193" y="384088"/>
                </a:cubicBezTo>
                <a:lnTo>
                  <a:pt x="332184" y="384088"/>
                </a:lnTo>
                <a:cubicBezTo>
                  <a:pt x="332184" y="385204"/>
                  <a:pt x="331738" y="386209"/>
                  <a:pt x="330845" y="387102"/>
                </a:cubicBezTo>
                <a:lnTo>
                  <a:pt x="330845" y="396478"/>
                </a:lnTo>
                <a:lnTo>
                  <a:pt x="332184" y="398152"/>
                </a:lnTo>
                <a:lnTo>
                  <a:pt x="332184" y="406189"/>
                </a:lnTo>
                <a:lnTo>
                  <a:pt x="330845" y="407864"/>
                </a:lnTo>
                <a:lnTo>
                  <a:pt x="330845" y="409203"/>
                </a:lnTo>
                <a:cubicBezTo>
                  <a:pt x="333077" y="409203"/>
                  <a:pt x="334193" y="409538"/>
                  <a:pt x="334193" y="410208"/>
                </a:cubicBezTo>
                <a:cubicBezTo>
                  <a:pt x="334193" y="411101"/>
                  <a:pt x="333524" y="411547"/>
                  <a:pt x="332184" y="411547"/>
                </a:cubicBezTo>
                <a:lnTo>
                  <a:pt x="332184" y="424272"/>
                </a:lnTo>
                <a:cubicBezTo>
                  <a:pt x="333524" y="424272"/>
                  <a:pt x="334193" y="424607"/>
                  <a:pt x="334193" y="425276"/>
                </a:cubicBezTo>
                <a:lnTo>
                  <a:pt x="334193" y="429630"/>
                </a:lnTo>
                <a:lnTo>
                  <a:pt x="330845" y="432978"/>
                </a:lnTo>
                <a:lnTo>
                  <a:pt x="330845" y="438336"/>
                </a:lnTo>
                <a:lnTo>
                  <a:pt x="332184" y="440010"/>
                </a:lnTo>
                <a:lnTo>
                  <a:pt x="332184" y="468474"/>
                </a:lnTo>
                <a:cubicBezTo>
                  <a:pt x="333524" y="468474"/>
                  <a:pt x="334193" y="468809"/>
                  <a:pt x="334193" y="469478"/>
                </a:cubicBezTo>
                <a:cubicBezTo>
                  <a:pt x="333300" y="469925"/>
                  <a:pt x="332631" y="470148"/>
                  <a:pt x="332184" y="470148"/>
                </a:cubicBezTo>
                <a:lnTo>
                  <a:pt x="332184" y="476511"/>
                </a:lnTo>
                <a:cubicBezTo>
                  <a:pt x="333524" y="476511"/>
                  <a:pt x="334193" y="476957"/>
                  <a:pt x="334193" y="477850"/>
                </a:cubicBezTo>
                <a:lnTo>
                  <a:pt x="334193" y="480194"/>
                </a:lnTo>
                <a:lnTo>
                  <a:pt x="330845" y="483543"/>
                </a:lnTo>
                <a:lnTo>
                  <a:pt x="330845" y="484882"/>
                </a:lnTo>
                <a:lnTo>
                  <a:pt x="332184" y="486556"/>
                </a:lnTo>
                <a:lnTo>
                  <a:pt x="332184" y="490575"/>
                </a:lnTo>
                <a:lnTo>
                  <a:pt x="330845" y="492249"/>
                </a:lnTo>
                <a:lnTo>
                  <a:pt x="330845" y="493589"/>
                </a:lnTo>
                <a:cubicBezTo>
                  <a:pt x="333077" y="493589"/>
                  <a:pt x="334193" y="493923"/>
                  <a:pt x="334193" y="494593"/>
                </a:cubicBezTo>
                <a:lnTo>
                  <a:pt x="334193" y="500956"/>
                </a:lnTo>
                <a:cubicBezTo>
                  <a:pt x="334193" y="501849"/>
                  <a:pt x="333524" y="502295"/>
                  <a:pt x="332184" y="502295"/>
                </a:cubicBezTo>
                <a:lnTo>
                  <a:pt x="332184" y="506313"/>
                </a:lnTo>
                <a:cubicBezTo>
                  <a:pt x="333524" y="506313"/>
                  <a:pt x="334193" y="506648"/>
                  <a:pt x="334193" y="507318"/>
                </a:cubicBezTo>
                <a:cubicBezTo>
                  <a:pt x="331068" y="509104"/>
                  <a:pt x="329505" y="510332"/>
                  <a:pt x="329505" y="511001"/>
                </a:cubicBezTo>
                <a:lnTo>
                  <a:pt x="329505" y="512676"/>
                </a:lnTo>
                <a:cubicBezTo>
                  <a:pt x="331068" y="512676"/>
                  <a:pt x="332184" y="513457"/>
                  <a:pt x="332854" y="515020"/>
                </a:cubicBezTo>
                <a:cubicBezTo>
                  <a:pt x="333747" y="515020"/>
                  <a:pt x="334193" y="515355"/>
                  <a:pt x="334193" y="516024"/>
                </a:cubicBezTo>
                <a:lnTo>
                  <a:pt x="334193" y="517699"/>
                </a:lnTo>
                <a:cubicBezTo>
                  <a:pt x="334193" y="518592"/>
                  <a:pt x="333524" y="519038"/>
                  <a:pt x="332184" y="519038"/>
                </a:cubicBezTo>
                <a:lnTo>
                  <a:pt x="332184" y="523057"/>
                </a:lnTo>
                <a:cubicBezTo>
                  <a:pt x="333524" y="523057"/>
                  <a:pt x="334193" y="523503"/>
                  <a:pt x="334193" y="524396"/>
                </a:cubicBezTo>
                <a:lnTo>
                  <a:pt x="334193" y="526070"/>
                </a:lnTo>
                <a:cubicBezTo>
                  <a:pt x="334193" y="526740"/>
                  <a:pt x="333524" y="527075"/>
                  <a:pt x="332184" y="527075"/>
                </a:cubicBezTo>
                <a:lnTo>
                  <a:pt x="332184" y="531093"/>
                </a:lnTo>
                <a:cubicBezTo>
                  <a:pt x="333970" y="531093"/>
                  <a:pt x="334863" y="533437"/>
                  <a:pt x="334863" y="538125"/>
                </a:cubicBezTo>
                <a:cubicBezTo>
                  <a:pt x="335310" y="538125"/>
                  <a:pt x="335533" y="538349"/>
                  <a:pt x="335533" y="538795"/>
                </a:cubicBezTo>
                <a:lnTo>
                  <a:pt x="334193" y="540469"/>
                </a:lnTo>
                <a:lnTo>
                  <a:pt x="334193" y="560226"/>
                </a:lnTo>
                <a:lnTo>
                  <a:pt x="335533" y="561901"/>
                </a:lnTo>
                <a:lnTo>
                  <a:pt x="335533" y="563910"/>
                </a:lnTo>
                <a:cubicBezTo>
                  <a:pt x="334193" y="566812"/>
                  <a:pt x="333300" y="568263"/>
                  <a:pt x="332854" y="568263"/>
                </a:cubicBezTo>
                <a:lnTo>
                  <a:pt x="275257" y="568263"/>
                </a:lnTo>
                <a:cubicBezTo>
                  <a:pt x="275704" y="565361"/>
                  <a:pt x="276374" y="563463"/>
                  <a:pt x="277267" y="562570"/>
                </a:cubicBezTo>
                <a:lnTo>
                  <a:pt x="277267" y="561566"/>
                </a:lnTo>
                <a:lnTo>
                  <a:pt x="275927" y="559557"/>
                </a:lnTo>
                <a:lnTo>
                  <a:pt x="275927" y="556878"/>
                </a:lnTo>
                <a:lnTo>
                  <a:pt x="277267" y="556878"/>
                </a:lnTo>
                <a:lnTo>
                  <a:pt x="277267" y="554534"/>
                </a:lnTo>
                <a:lnTo>
                  <a:pt x="275927" y="554534"/>
                </a:lnTo>
                <a:lnTo>
                  <a:pt x="275927" y="556878"/>
                </a:lnTo>
                <a:cubicBezTo>
                  <a:pt x="275034" y="556878"/>
                  <a:pt x="274588" y="556431"/>
                  <a:pt x="274588" y="555538"/>
                </a:cubicBezTo>
                <a:lnTo>
                  <a:pt x="274588" y="551520"/>
                </a:lnTo>
                <a:cubicBezTo>
                  <a:pt x="276374" y="550627"/>
                  <a:pt x="277267" y="549622"/>
                  <a:pt x="277267" y="548506"/>
                </a:cubicBezTo>
                <a:cubicBezTo>
                  <a:pt x="278160" y="548283"/>
                  <a:pt x="278829" y="548171"/>
                  <a:pt x="279276" y="548171"/>
                </a:cubicBezTo>
                <a:lnTo>
                  <a:pt x="279276" y="546497"/>
                </a:lnTo>
                <a:cubicBezTo>
                  <a:pt x="277936" y="546497"/>
                  <a:pt x="277267" y="546050"/>
                  <a:pt x="277267" y="545157"/>
                </a:cubicBezTo>
                <a:lnTo>
                  <a:pt x="277267" y="542144"/>
                </a:lnTo>
                <a:lnTo>
                  <a:pt x="275927" y="542144"/>
                </a:lnTo>
                <a:cubicBezTo>
                  <a:pt x="274811" y="545046"/>
                  <a:pt x="273918" y="546497"/>
                  <a:pt x="273248" y="546497"/>
                </a:cubicBezTo>
                <a:lnTo>
                  <a:pt x="271239" y="542813"/>
                </a:lnTo>
                <a:lnTo>
                  <a:pt x="271239" y="541139"/>
                </a:lnTo>
                <a:cubicBezTo>
                  <a:pt x="272355" y="538683"/>
                  <a:pt x="273472" y="537456"/>
                  <a:pt x="274588" y="537456"/>
                </a:cubicBezTo>
                <a:lnTo>
                  <a:pt x="274588" y="531093"/>
                </a:lnTo>
                <a:lnTo>
                  <a:pt x="272579" y="531093"/>
                </a:lnTo>
                <a:lnTo>
                  <a:pt x="272579" y="533102"/>
                </a:lnTo>
                <a:lnTo>
                  <a:pt x="271239" y="533102"/>
                </a:lnTo>
                <a:lnTo>
                  <a:pt x="271239" y="529419"/>
                </a:lnTo>
                <a:cubicBezTo>
                  <a:pt x="269900" y="529419"/>
                  <a:pt x="269230" y="528638"/>
                  <a:pt x="269230" y="527075"/>
                </a:cubicBezTo>
                <a:lnTo>
                  <a:pt x="265881" y="527075"/>
                </a:lnTo>
                <a:lnTo>
                  <a:pt x="265881" y="531093"/>
                </a:lnTo>
                <a:cubicBezTo>
                  <a:pt x="267221" y="531093"/>
                  <a:pt x="267890" y="531540"/>
                  <a:pt x="267890" y="532433"/>
                </a:cubicBezTo>
                <a:lnTo>
                  <a:pt x="267890" y="536451"/>
                </a:lnTo>
                <a:cubicBezTo>
                  <a:pt x="267890" y="537121"/>
                  <a:pt x="267221" y="537456"/>
                  <a:pt x="265881" y="537456"/>
                </a:cubicBezTo>
                <a:lnTo>
                  <a:pt x="265881" y="539800"/>
                </a:lnTo>
                <a:cubicBezTo>
                  <a:pt x="267221" y="539800"/>
                  <a:pt x="267890" y="540246"/>
                  <a:pt x="267890" y="541139"/>
                </a:cubicBezTo>
                <a:lnTo>
                  <a:pt x="267890" y="545157"/>
                </a:lnTo>
                <a:cubicBezTo>
                  <a:pt x="267890" y="546050"/>
                  <a:pt x="267221" y="546497"/>
                  <a:pt x="265881" y="546497"/>
                </a:cubicBezTo>
                <a:lnTo>
                  <a:pt x="265881" y="550515"/>
                </a:lnTo>
                <a:lnTo>
                  <a:pt x="267890" y="550515"/>
                </a:lnTo>
                <a:lnTo>
                  <a:pt x="267890" y="551520"/>
                </a:lnTo>
                <a:cubicBezTo>
                  <a:pt x="267890" y="552413"/>
                  <a:pt x="267221" y="552859"/>
                  <a:pt x="265881" y="552859"/>
                </a:cubicBezTo>
                <a:lnTo>
                  <a:pt x="265881" y="554534"/>
                </a:lnTo>
                <a:cubicBezTo>
                  <a:pt x="267221" y="554534"/>
                  <a:pt x="267890" y="554869"/>
                  <a:pt x="267890" y="555538"/>
                </a:cubicBezTo>
                <a:lnTo>
                  <a:pt x="267890" y="561901"/>
                </a:lnTo>
                <a:cubicBezTo>
                  <a:pt x="267890" y="562794"/>
                  <a:pt x="267221" y="563240"/>
                  <a:pt x="265881" y="563240"/>
                </a:cubicBezTo>
                <a:lnTo>
                  <a:pt x="265881" y="564914"/>
                </a:lnTo>
                <a:cubicBezTo>
                  <a:pt x="267221" y="564914"/>
                  <a:pt x="267890" y="565361"/>
                  <a:pt x="267890" y="566254"/>
                </a:cubicBezTo>
                <a:cubicBezTo>
                  <a:pt x="267890" y="566700"/>
                  <a:pt x="266774" y="567370"/>
                  <a:pt x="264542" y="568263"/>
                </a:cubicBezTo>
                <a:cubicBezTo>
                  <a:pt x="256952" y="568040"/>
                  <a:pt x="251147" y="567928"/>
                  <a:pt x="247129" y="567928"/>
                </a:cubicBezTo>
                <a:lnTo>
                  <a:pt x="245120" y="567928"/>
                </a:lnTo>
                <a:cubicBezTo>
                  <a:pt x="244227" y="567928"/>
                  <a:pt x="243780" y="567482"/>
                  <a:pt x="243780" y="566589"/>
                </a:cubicBezTo>
                <a:lnTo>
                  <a:pt x="243780" y="563240"/>
                </a:lnTo>
                <a:lnTo>
                  <a:pt x="241771" y="563240"/>
                </a:lnTo>
                <a:lnTo>
                  <a:pt x="241771" y="566589"/>
                </a:lnTo>
                <a:cubicBezTo>
                  <a:pt x="241771" y="567482"/>
                  <a:pt x="241325" y="567928"/>
                  <a:pt x="240432" y="567928"/>
                </a:cubicBezTo>
                <a:lnTo>
                  <a:pt x="240432" y="564914"/>
                </a:lnTo>
                <a:lnTo>
                  <a:pt x="239092" y="564914"/>
                </a:lnTo>
                <a:lnTo>
                  <a:pt x="239092" y="567928"/>
                </a:lnTo>
                <a:lnTo>
                  <a:pt x="200248" y="567928"/>
                </a:lnTo>
                <a:cubicBezTo>
                  <a:pt x="199355" y="567928"/>
                  <a:pt x="198462" y="567705"/>
                  <a:pt x="197569" y="567258"/>
                </a:cubicBezTo>
                <a:cubicBezTo>
                  <a:pt x="196899" y="567705"/>
                  <a:pt x="196007" y="567928"/>
                  <a:pt x="194890" y="567928"/>
                </a:cubicBezTo>
                <a:lnTo>
                  <a:pt x="186854" y="567928"/>
                </a:lnTo>
                <a:cubicBezTo>
                  <a:pt x="185291" y="567928"/>
                  <a:pt x="184175" y="567705"/>
                  <a:pt x="183505" y="567258"/>
                </a:cubicBezTo>
                <a:lnTo>
                  <a:pt x="179487" y="567928"/>
                </a:lnTo>
                <a:lnTo>
                  <a:pt x="156716" y="567928"/>
                </a:lnTo>
                <a:cubicBezTo>
                  <a:pt x="156716" y="566142"/>
                  <a:pt x="156046" y="564803"/>
                  <a:pt x="154707" y="563910"/>
                </a:cubicBezTo>
                <a:cubicBezTo>
                  <a:pt x="155600" y="563910"/>
                  <a:pt x="156716" y="562682"/>
                  <a:pt x="158055" y="560226"/>
                </a:cubicBezTo>
                <a:lnTo>
                  <a:pt x="158055" y="556878"/>
                </a:lnTo>
                <a:lnTo>
                  <a:pt x="159395" y="556878"/>
                </a:lnTo>
                <a:lnTo>
                  <a:pt x="159395" y="553864"/>
                </a:lnTo>
                <a:lnTo>
                  <a:pt x="162743" y="549846"/>
                </a:lnTo>
                <a:lnTo>
                  <a:pt x="162743" y="548506"/>
                </a:lnTo>
                <a:cubicBezTo>
                  <a:pt x="160511" y="546497"/>
                  <a:pt x="159395" y="545046"/>
                  <a:pt x="159395" y="544153"/>
                </a:cubicBezTo>
                <a:lnTo>
                  <a:pt x="158055" y="544153"/>
                </a:lnTo>
                <a:cubicBezTo>
                  <a:pt x="158055" y="545716"/>
                  <a:pt x="157162" y="547055"/>
                  <a:pt x="155376" y="548171"/>
                </a:cubicBezTo>
                <a:lnTo>
                  <a:pt x="153367" y="545157"/>
                </a:lnTo>
                <a:cubicBezTo>
                  <a:pt x="154483" y="543148"/>
                  <a:pt x="155600" y="542144"/>
                  <a:pt x="156716" y="542144"/>
                </a:cubicBezTo>
                <a:lnTo>
                  <a:pt x="156716" y="534777"/>
                </a:lnTo>
                <a:cubicBezTo>
                  <a:pt x="157386" y="532321"/>
                  <a:pt x="158948" y="531093"/>
                  <a:pt x="161404" y="531093"/>
                </a:cubicBezTo>
                <a:lnTo>
                  <a:pt x="161404" y="526740"/>
                </a:lnTo>
                <a:lnTo>
                  <a:pt x="162743" y="524731"/>
                </a:lnTo>
                <a:lnTo>
                  <a:pt x="162743" y="523057"/>
                </a:lnTo>
                <a:lnTo>
                  <a:pt x="159395" y="523057"/>
                </a:lnTo>
                <a:lnTo>
                  <a:pt x="158055" y="526740"/>
                </a:lnTo>
                <a:lnTo>
                  <a:pt x="156716" y="526740"/>
                </a:lnTo>
                <a:lnTo>
                  <a:pt x="156716" y="520043"/>
                </a:lnTo>
                <a:cubicBezTo>
                  <a:pt x="156939" y="519373"/>
                  <a:pt x="157386" y="519038"/>
                  <a:pt x="158055" y="519038"/>
                </a:cubicBezTo>
                <a:lnTo>
                  <a:pt x="162743" y="519038"/>
                </a:lnTo>
                <a:lnTo>
                  <a:pt x="162743" y="515690"/>
                </a:lnTo>
                <a:cubicBezTo>
                  <a:pt x="161850" y="514573"/>
                  <a:pt x="161404" y="513569"/>
                  <a:pt x="161404" y="512676"/>
                </a:cubicBezTo>
                <a:lnTo>
                  <a:pt x="154707" y="512676"/>
                </a:lnTo>
                <a:cubicBezTo>
                  <a:pt x="153814" y="512676"/>
                  <a:pt x="153367" y="512229"/>
                  <a:pt x="153367" y="511336"/>
                </a:cubicBezTo>
                <a:lnTo>
                  <a:pt x="153367" y="507318"/>
                </a:lnTo>
                <a:lnTo>
                  <a:pt x="154707" y="505644"/>
                </a:lnTo>
                <a:lnTo>
                  <a:pt x="154707" y="504639"/>
                </a:lnTo>
                <a:lnTo>
                  <a:pt x="153367" y="502630"/>
                </a:lnTo>
                <a:lnTo>
                  <a:pt x="153367" y="500956"/>
                </a:lnTo>
                <a:cubicBezTo>
                  <a:pt x="154483" y="498946"/>
                  <a:pt x="155600" y="497942"/>
                  <a:pt x="156716" y="497942"/>
                </a:cubicBezTo>
                <a:lnTo>
                  <a:pt x="156716" y="488231"/>
                </a:lnTo>
                <a:cubicBezTo>
                  <a:pt x="156716" y="487338"/>
                  <a:pt x="157609" y="486891"/>
                  <a:pt x="159395" y="486891"/>
                </a:cubicBezTo>
                <a:lnTo>
                  <a:pt x="159395" y="485217"/>
                </a:lnTo>
                <a:lnTo>
                  <a:pt x="156046" y="485217"/>
                </a:lnTo>
                <a:cubicBezTo>
                  <a:pt x="155153" y="485217"/>
                  <a:pt x="154707" y="484882"/>
                  <a:pt x="154707" y="484212"/>
                </a:cubicBezTo>
                <a:lnTo>
                  <a:pt x="154707" y="481199"/>
                </a:lnTo>
                <a:lnTo>
                  <a:pt x="152697" y="481199"/>
                </a:lnTo>
                <a:lnTo>
                  <a:pt x="152697" y="480194"/>
                </a:lnTo>
                <a:cubicBezTo>
                  <a:pt x="152921" y="479301"/>
                  <a:pt x="153367" y="478855"/>
                  <a:pt x="154037" y="478855"/>
                </a:cubicBezTo>
                <a:lnTo>
                  <a:pt x="158055" y="478855"/>
                </a:lnTo>
                <a:lnTo>
                  <a:pt x="158055" y="475841"/>
                </a:lnTo>
                <a:lnTo>
                  <a:pt x="159395" y="474166"/>
                </a:lnTo>
                <a:lnTo>
                  <a:pt x="159395" y="470148"/>
                </a:lnTo>
                <a:lnTo>
                  <a:pt x="161404" y="470148"/>
                </a:lnTo>
                <a:lnTo>
                  <a:pt x="161404" y="466130"/>
                </a:lnTo>
                <a:lnTo>
                  <a:pt x="159395" y="466130"/>
                </a:lnTo>
                <a:lnTo>
                  <a:pt x="159395" y="470148"/>
                </a:lnTo>
                <a:cubicBezTo>
                  <a:pt x="158502" y="470148"/>
                  <a:pt x="158055" y="470706"/>
                  <a:pt x="158055" y="471822"/>
                </a:cubicBezTo>
                <a:lnTo>
                  <a:pt x="156716" y="471822"/>
                </a:lnTo>
                <a:lnTo>
                  <a:pt x="156716" y="468474"/>
                </a:lnTo>
                <a:cubicBezTo>
                  <a:pt x="155376" y="468474"/>
                  <a:pt x="154707" y="468027"/>
                  <a:pt x="154707" y="467134"/>
                </a:cubicBezTo>
                <a:lnTo>
                  <a:pt x="154707" y="465460"/>
                </a:lnTo>
                <a:cubicBezTo>
                  <a:pt x="154930" y="464790"/>
                  <a:pt x="155376" y="464455"/>
                  <a:pt x="156046" y="464455"/>
                </a:cubicBezTo>
                <a:lnTo>
                  <a:pt x="159395" y="464455"/>
                </a:lnTo>
                <a:lnTo>
                  <a:pt x="159395" y="458093"/>
                </a:lnTo>
                <a:cubicBezTo>
                  <a:pt x="157162" y="458093"/>
                  <a:pt x="156046" y="456642"/>
                  <a:pt x="156046" y="453740"/>
                </a:cubicBezTo>
                <a:cubicBezTo>
                  <a:pt x="156269" y="450168"/>
                  <a:pt x="156939" y="447936"/>
                  <a:pt x="158055" y="447043"/>
                </a:cubicBezTo>
                <a:cubicBezTo>
                  <a:pt x="158055" y="444810"/>
                  <a:pt x="157832" y="443024"/>
                  <a:pt x="157386" y="441685"/>
                </a:cubicBezTo>
                <a:cubicBezTo>
                  <a:pt x="158725" y="432755"/>
                  <a:pt x="159841" y="428290"/>
                  <a:pt x="160734" y="428290"/>
                </a:cubicBezTo>
                <a:lnTo>
                  <a:pt x="161404" y="428290"/>
                </a:lnTo>
                <a:lnTo>
                  <a:pt x="161404" y="424272"/>
                </a:lnTo>
                <a:cubicBezTo>
                  <a:pt x="160511" y="424272"/>
                  <a:pt x="160065" y="424049"/>
                  <a:pt x="160065" y="423602"/>
                </a:cubicBezTo>
                <a:cubicBezTo>
                  <a:pt x="161850" y="401501"/>
                  <a:pt x="163413" y="390451"/>
                  <a:pt x="164753" y="390451"/>
                </a:cubicBezTo>
                <a:lnTo>
                  <a:pt x="166092" y="390451"/>
                </a:lnTo>
                <a:lnTo>
                  <a:pt x="166092" y="388107"/>
                </a:lnTo>
                <a:lnTo>
                  <a:pt x="164083" y="388107"/>
                </a:lnTo>
                <a:cubicBezTo>
                  <a:pt x="173013" y="316669"/>
                  <a:pt x="177477" y="279723"/>
                  <a:pt x="177477" y="277267"/>
                </a:cubicBezTo>
                <a:lnTo>
                  <a:pt x="178817" y="277267"/>
                </a:lnTo>
                <a:cubicBezTo>
                  <a:pt x="178817" y="277713"/>
                  <a:pt x="179933" y="279388"/>
                  <a:pt x="182165" y="282290"/>
                </a:cubicBezTo>
                <a:lnTo>
                  <a:pt x="182165" y="282959"/>
                </a:lnTo>
                <a:lnTo>
                  <a:pt x="184175" y="282959"/>
                </a:lnTo>
                <a:cubicBezTo>
                  <a:pt x="184175" y="281843"/>
                  <a:pt x="185068" y="281285"/>
                  <a:pt x="186854" y="281285"/>
                </a:cubicBezTo>
                <a:lnTo>
                  <a:pt x="186854" y="275593"/>
                </a:lnTo>
                <a:lnTo>
                  <a:pt x="185514" y="273583"/>
                </a:lnTo>
                <a:lnTo>
                  <a:pt x="185514" y="264877"/>
                </a:lnTo>
                <a:cubicBezTo>
                  <a:pt x="184621" y="263984"/>
                  <a:pt x="184175" y="263091"/>
                  <a:pt x="184175" y="262198"/>
                </a:cubicBezTo>
                <a:lnTo>
                  <a:pt x="180826" y="262198"/>
                </a:lnTo>
                <a:lnTo>
                  <a:pt x="180826" y="263872"/>
                </a:lnTo>
                <a:lnTo>
                  <a:pt x="179487" y="263872"/>
                </a:lnTo>
                <a:cubicBezTo>
                  <a:pt x="184844" y="218777"/>
                  <a:pt x="188193" y="192212"/>
                  <a:pt x="189532" y="184175"/>
                </a:cubicBezTo>
                <a:cubicBezTo>
                  <a:pt x="186630" y="181273"/>
                  <a:pt x="183282" y="176808"/>
                  <a:pt x="179487" y="170780"/>
                </a:cubicBezTo>
                <a:lnTo>
                  <a:pt x="162074" y="170780"/>
                </a:lnTo>
                <a:cubicBezTo>
                  <a:pt x="162520" y="168548"/>
                  <a:pt x="163190" y="167432"/>
                  <a:pt x="164083" y="167432"/>
                </a:cubicBezTo>
                <a:lnTo>
                  <a:pt x="167432" y="167432"/>
                </a:lnTo>
                <a:lnTo>
                  <a:pt x="167432" y="165422"/>
                </a:lnTo>
                <a:cubicBezTo>
                  <a:pt x="166539" y="164530"/>
                  <a:pt x="166092" y="163748"/>
                  <a:pt x="166092" y="163078"/>
                </a:cubicBezTo>
                <a:lnTo>
                  <a:pt x="158055" y="163078"/>
                </a:lnTo>
                <a:lnTo>
                  <a:pt x="158055" y="169776"/>
                </a:lnTo>
                <a:lnTo>
                  <a:pt x="157386" y="170780"/>
                </a:lnTo>
                <a:cubicBezTo>
                  <a:pt x="148233" y="171227"/>
                  <a:pt x="124122" y="171673"/>
                  <a:pt x="85055" y="172120"/>
                </a:cubicBezTo>
                <a:lnTo>
                  <a:pt x="85055" y="164418"/>
                </a:lnTo>
                <a:cubicBezTo>
                  <a:pt x="85055" y="163525"/>
                  <a:pt x="85725" y="163078"/>
                  <a:pt x="87064" y="163078"/>
                </a:cubicBezTo>
                <a:lnTo>
                  <a:pt x="87064" y="152698"/>
                </a:lnTo>
                <a:cubicBezTo>
                  <a:pt x="85725" y="152698"/>
                  <a:pt x="85055" y="152363"/>
                  <a:pt x="85055" y="151693"/>
                </a:cubicBezTo>
                <a:lnTo>
                  <a:pt x="85055" y="132941"/>
                </a:lnTo>
                <a:cubicBezTo>
                  <a:pt x="85055" y="132271"/>
                  <a:pt x="85725" y="131936"/>
                  <a:pt x="87064" y="131936"/>
                </a:cubicBezTo>
                <a:lnTo>
                  <a:pt x="87064" y="128253"/>
                </a:lnTo>
                <a:lnTo>
                  <a:pt x="88404" y="126578"/>
                </a:lnTo>
                <a:lnTo>
                  <a:pt x="88404" y="121221"/>
                </a:lnTo>
                <a:lnTo>
                  <a:pt x="87064" y="119546"/>
                </a:lnTo>
                <a:lnTo>
                  <a:pt x="87064" y="113854"/>
                </a:lnTo>
                <a:lnTo>
                  <a:pt x="88404" y="112179"/>
                </a:lnTo>
                <a:lnTo>
                  <a:pt x="88404" y="110840"/>
                </a:lnTo>
                <a:lnTo>
                  <a:pt x="87064" y="109165"/>
                </a:lnTo>
                <a:lnTo>
                  <a:pt x="87064" y="101129"/>
                </a:lnTo>
                <a:lnTo>
                  <a:pt x="88404" y="99120"/>
                </a:lnTo>
                <a:lnTo>
                  <a:pt x="88404" y="94097"/>
                </a:lnTo>
                <a:lnTo>
                  <a:pt x="87064" y="92422"/>
                </a:lnTo>
                <a:cubicBezTo>
                  <a:pt x="87957" y="92422"/>
                  <a:pt x="88404" y="91976"/>
                  <a:pt x="88404" y="91083"/>
                </a:cubicBezTo>
                <a:lnTo>
                  <a:pt x="88404" y="88404"/>
                </a:lnTo>
                <a:lnTo>
                  <a:pt x="87064" y="86395"/>
                </a:lnTo>
                <a:lnTo>
                  <a:pt x="87064" y="77688"/>
                </a:lnTo>
                <a:lnTo>
                  <a:pt x="88404" y="76014"/>
                </a:lnTo>
                <a:lnTo>
                  <a:pt x="88404" y="69652"/>
                </a:lnTo>
                <a:cubicBezTo>
                  <a:pt x="88404" y="68759"/>
                  <a:pt x="89073" y="68312"/>
                  <a:pt x="90413" y="68312"/>
                </a:cubicBezTo>
                <a:lnTo>
                  <a:pt x="90413" y="66303"/>
                </a:lnTo>
                <a:cubicBezTo>
                  <a:pt x="88181" y="66303"/>
                  <a:pt x="87064" y="65856"/>
                  <a:pt x="87064" y="64964"/>
                </a:cubicBezTo>
                <a:cubicBezTo>
                  <a:pt x="87957" y="64964"/>
                  <a:pt x="88404" y="64629"/>
                  <a:pt x="88404" y="63959"/>
                </a:cubicBezTo>
                <a:lnTo>
                  <a:pt x="88404" y="62619"/>
                </a:lnTo>
                <a:lnTo>
                  <a:pt x="87064" y="60945"/>
                </a:lnTo>
                <a:lnTo>
                  <a:pt x="87064" y="56927"/>
                </a:lnTo>
                <a:lnTo>
                  <a:pt x="88404" y="55252"/>
                </a:lnTo>
                <a:lnTo>
                  <a:pt x="88404" y="54583"/>
                </a:lnTo>
                <a:lnTo>
                  <a:pt x="87064" y="52908"/>
                </a:lnTo>
                <a:lnTo>
                  <a:pt x="88404" y="50899"/>
                </a:lnTo>
                <a:lnTo>
                  <a:pt x="88404" y="48220"/>
                </a:lnTo>
                <a:lnTo>
                  <a:pt x="87064" y="46546"/>
                </a:lnTo>
                <a:lnTo>
                  <a:pt x="88404" y="44537"/>
                </a:lnTo>
                <a:lnTo>
                  <a:pt x="88404" y="41188"/>
                </a:lnTo>
                <a:lnTo>
                  <a:pt x="85055" y="41188"/>
                </a:lnTo>
                <a:lnTo>
                  <a:pt x="85055" y="44202"/>
                </a:lnTo>
                <a:lnTo>
                  <a:pt x="83716" y="45876"/>
                </a:lnTo>
                <a:lnTo>
                  <a:pt x="83716" y="59271"/>
                </a:lnTo>
                <a:lnTo>
                  <a:pt x="85055" y="60945"/>
                </a:lnTo>
                <a:lnTo>
                  <a:pt x="85055" y="67308"/>
                </a:lnTo>
                <a:lnTo>
                  <a:pt x="83716" y="68982"/>
                </a:lnTo>
                <a:lnTo>
                  <a:pt x="83716" y="77688"/>
                </a:lnTo>
                <a:lnTo>
                  <a:pt x="82376" y="79363"/>
                </a:lnTo>
                <a:lnTo>
                  <a:pt x="82376" y="83046"/>
                </a:lnTo>
                <a:cubicBezTo>
                  <a:pt x="84162" y="83046"/>
                  <a:pt x="85055" y="83381"/>
                  <a:pt x="85055" y="84051"/>
                </a:cubicBezTo>
                <a:lnTo>
                  <a:pt x="85055" y="86395"/>
                </a:lnTo>
                <a:lnTo>
                  <a:pt x="83716" y="88404"/>
                </a:lnTo>
                <a:lnTo>
                  <a:pt x="83716" y="97110"/>
                </a:lnTo>
                <a:lnTo>
                  <a:pt x="82376" y="98785"/>
                </a:lnTo>
                <a:lnTo>
                  <a:pt x="82376" y="101464"/>
                </a:lnTo>
                <a:lnTo>
                  <a:pt x="85055" y="105147"/>
                </a:lnTo>
                <a:cubicBezTo>
                  <a:pt x="83492" y="108049"/>
                  <a:pt x="82376" y="111956"/>
                  <a:pt x="81706" y="116867"/>
                </a:cubicBezTo>
                <a:lnTo>
                  <a:pt x="79028" y="116867"/>
                </a:lnTo>
                <a:lnTo>
                  <a:pt x="79028" y="123230"/>
                </a:lnTo>
                <a:cubicBezTo>
                  <a:pt x="81260" y="123230"/>
                  <a:pt x="82376" y="123565"/>
                  <a:pt x="82376" y="124234"/>
                </a:cubicBezTo>
                <a:lnTo>
                  <a:pt x="82376" y="134615"/>
                </a:lnTo>
                <a:cubicBezTo>
                  <a:pt x="82376" y="135508"/>
                  <a:pt x="81706" y="135955"/>
                  <a:pt x="80367" y="135955"/>
                </a:cubicBezTo>
                <a:lnTo>
                  <a:pt x="80367" y="142317"/>
                </a:lnTo>
                <a:cubicBezTo>
                  <a:pt x="81706" y="142317"/>
                  <a:pt x="82376" y="142652"/>
                  <a:pt x="82376" y="143322"/>
                </a:cubicBezTo>
                <a:lnTo>
                  <a:pt x="82376" y="149349"/>
                </a:lnTo>
                <a:cubicBezTo>
                  <a:pt x="82376" y="150019"/>
                  <a:pt x="81706" y="150354"/>
                  <a:pt x="80367" y="150354"/>
                </a:cubicBezTo>
                <a:lnTo>
                  <a:pt x="80367" y="163078"/>
                </a:lnTo>
                <a:cubicBezTo>
                  <a:pt x="81706" y="163078"/>
                  <a:pt x="82376" y="163525"/>
                  <a:pt x="82376" y="164418"/>
                </a:cubicBezTo>
                <a:lnTo>
                  <a:pt x="82376" y="168436"/>
                </a:lnTo>
                <a:cubicBezTo>
                  <a:pt x="80590" y="170222"/>
                  <a:pt x="79697" y="171450"/>
                  <a:pt x="79697" y="172120"/>
                </a:cubicBezTo>
                <a:lnTo>
                  <a:pt x="14734" y="173124"/>
                </a:lnTo>
                <a:lnTo>
                  <a:pt x="14064" y="172120"/>
                </a:lnTo>
                <a:lnTo>
                  <a:pt x="14064" y="170780"/>
                </a:lnTo>
                <a:cubicBezTo>
                  <a:pt x="14064" y="170111"/>
                  <a:pt x="14734" y="169776"/>
                  <a:pt x="16073" y="169776"/>
                </a:cubicBezTo>
                <a:lnTo>
                  <a:pt x="16073" y="165088"/>
                </a:lnTo>
                <a:lnTo>
                  <a:pt x="14064" y="165088"/>
                </a:lnTo>
                <a:cubicBezTo>
                  <a:pt x="14064" y="166650"/>
                  <a:pt x="13618" y="167432"/>
                  <a:pt x="12725" y="167432"/>
                </a:cubicBezTo>
                <a:lnTo>
                  <a:pt x="11385" y="167432"/>
                </a:lnTo>
                <a:lnTo>
                  <a:pt x="11385" y="165088"/>
                </a:lnTo>
                <a:lnTo>
                  <a:pt x="9376" y="165088"/>
                </a:lnTo>
                <a:lnTo>
                  <a:pt x="9376" y="166092"/>
                </a:lnTo>
                <a:lnTo>
                  <a:pt x="8037" y="166092"/>
                </a:lnTo>
                <a:cubicBezTo>
                  <a:pt x="4911" y="162074"/>
                  <a:pt x="3348" y="159172"/>
                  <a:pt x="3348" y="157386"/>
                </a:cubicBezTo>
                <a:cubicBezTo>
                  <a:pt x="2902" y="149126"/>
                  <a:pt x="1786" y="109835"/>
                  <a:pt x="0" y="39514"/>
                </a:cubicBezTo>
                <a:lnTo>
                  <a:pt x="1339" y="38844"/>
                </a:lnTo>
                <a:lnTo>
                  <a:pt x="8037" y="38844"/>
                </a:lnTo>
                <a:cubicBezTo>
                  <a:pt x="8483" y="38844"/>
                  <a:pt x="10046" y="40630"/>
                  <a:pt x="12725" y="44202"/>
                </a:cubicBezTo>
                <a:lnTo>
                  <a:pt x="12725" y="49225"/>
                </a:lnTo>
                <a:lnTo>
                  <a:pt x="16073" y="49225"/>
                </a:lnTo>
                <a:lnTo>
                  <a:pt x="16073" y="46546"/>
                </a:lnTo>
                <a:cubicBezTo>
                  <a:pt x="16743" y="45876"/>
                  <a:pt x="17413" y="43309"/>
                  <a:pt x="18082" y="38844"/>
                </a:cubicBezTo>
                <a:cubicBezTo>
                  <a:pt x="18306" y="38844"/>
                  <a:pt x="19199" y="38621"/>
                  <a:pt x="20761" y="38174"/>
                </a:cubicBezTo>
                <a:cubicBezTo>
                  <a:pt x="35272" y="38174"/>
                  <a:pt x="56480" y="37616"/>
                  <a:pt x="84385" y="36500"/>
                </a:cubicBezTo>
                <a:lnTo>
                  <a:pt x="85725" y="37170"/>
                </a:lnTo>
                <a:cubicBezTo>
                  <a:pt x="94878" y="36277"/>
                  <a:pt x="118765" y="35496"/>
                  <a:pt x="157386" y="34826"/>
                </a:cubicBezTo>
                <a:lnTo>
                  <a:pt x="159395" y="38174"/>
                </a:lnTo>
                <a:lnTo>
                  <a:pt x="159395" y="44202"/>
                </a:lnTo>
                <a:lnTo>
                  <a:pt x="158055" y="45876"/>
                </a:lnTo>
                <a:lnTo>
                  <a:pt x="158055" y="53913"/>
                </a:lnTo>
                <a:lnTo>
                  <a:pt x="159395" y="53913"/>
                </a:lnTo>
                <a:lnTo>
                  <a:pt x="159395" y="50564"/>
                </a:lnTo>
                <a:cubicBezTo>
                  <a:pt x="159395" y="49671"/>
                  <a:pt x="160065" y="49225"/>
                  <a:pt x="161404" y="49225"/>
                </a:cubicBezTo>
                <a:lnTo>
                  <a:pt x="161404" y="46546"/>
                </a:lnTo>
                <a:cubicBezTo>
                  <a:pt x="161404" y="45653"/>
                  <a:pt x="162520" y="45207"/>
                  <a:pt x="164753" y="45207"/>
                </a:cubicBezTo>
                <a:lnTo>
                  <a:pt x="164753" y="41188"/>
                </a:lnTo>
                <a:cubicBezTo>
                  <a:pt x="163413" y="41188"/>
                  <a:pt x="162743" y="40742"/>
                  <a:pt x="162743" y="39849"/>
                </a:cubicBezTo>
                <a:cubicBezTo>
                  <a:pt x="162743" y="39179"/>
                  <a:pt x="163413" y="38844"/>
                  <a:pt x="164753" y="38844"/>
                </a:cubicBezTo>
                <a:lnTo>
                  <a:pt x="164753" y="35496"/>
                </a:lnTo>
                <a:cubicBezTo>
                  <a:pt x="164976" y="34603"/>
                  <a:pt x="165422" y="34156"/>
                  <a:pt x="166092" y="34156"/>
                </a:cubicBezTo>
                <a:lnTo>
                  <a:pt x="323478" y="30138"/>
                </a:lnTo>
                <a:lnTo>
                  <a:pt x="324148" y="31142"/>
                </a:lnTo>
                <a:lnTo>
                  <a:pt x="324148" y="42863"/>
                </a:lnTo>
                <a:lnTo>
                  <a:pt x="326157" y="42863"/>
                </a:lnTo>
                <a:lnTo>
                  <a:pt x="326157" y="41858"/>
                </a:lnTo>
                <a:lnTo>
                  <a:pt x="327496" y="41858"/>
                </a:lnTo>
                <a:lnTo>
                  <a:pt x="327496" y="44202"/>
                </a:lnTo>
                <a:cubicBezTo>
                  <a:pt x="326826" y="44648"/>
                  <a:pt x="326157" y="47104"/>
                  <a:pt x="325487" y="51569"/>
                </a:cubicBezTo>
                <a:lnTo>
                  <a:pt x="324148" y="51569"/>
                </a:lnTo>
                <a:lnTo>
                  <a:pt x="324148" y="53913"/>
                </a:lnTo>
                <a:cubicBezTo>
                  <a:pt x="325487" y="53913"/>
                  <a:pt x="326157" y="54359"/>
                  <a:pt x="326157" y="55252"/>
                </a:cubicBezTo>
                <a:lnTo>
                  <a:pt x="326157" y="59606"/>
                </a:lnTo>
                <a:lnTo>
                  <a:pt x="329505" y="59606"/>
                </a:lnTo>
                <a:cubicBezTo>
                  <a:pt x="330398" y="57597"/>
                  <a:pt x="331068" y="54918"/>
                  <a:pt x="331515" y="51569"/>
                </a:cubicBezTo>
                <a:cubicBezTo>
                  <a:pt x="331961" y="51569"/>
                  <a:pt x="332184" y="51346"/>
                  <a:pt x="332184" y="50899"/>
                </a:cubicBezTo>
                <a:lnTo>
                  <a:pt x="332184" y="48220"/>
                </a:lnTo>
                <a:lnTo>
                  <a:pt x="330845" y="46546"/>
                </a:lnTo>
                <a:lnTo>
                  <a:pt x="330845" y="38174"/>
                </a:lnTo>
                <a:cubicBezTo>
                  <a:pt x="330845" y="37505"/>
                  <a:pt x="331961" y="37170"/>
                  <a:pt x="334193" y="37170"/>
                </a:cubicBezTo>
                <a:lnTo>
                  <a:pt x="334193" y="32482"/>
                </a:lnTo>
                <a:cubicBezTo>
                  <a:pt x="331961" y="32482"/>
                  <a:pt x="330845" y="32035"/>
                  <a:pt x="330845" y="31142"/>
                </a:cubicBezTo>
                <a:lnTo>
                  <a:pt x="333524" y="29468"/>
                </a:lnTo>
                <a:cubicBezTo>
                  <a:pt x="341114" y="29468"/>
                  <a:pt x="363661" y="28910"/>
                  <a:pt x="401166" y="27794"/>
                </a:cubicBezTo>
                <a:lnTo>
                  <a:pt x="401166" y="27124"/>
                </a:lnTo>
                <a:cubicBezTo>
                  <a:pt x="398487" y="27124"/>
                  <a:pt x="392236" y="26566"/>
                  <a:pt x="382414" y="25450"/>
                </a:cubicBezTo>
                <a:lnTo>
                  <a:pt x="382414" y="24445"/>
                </a:lnTo>
                <a:close/>
                <a:moveTo>
                  <a:pt x="1336997" y="3349"/>
                </a:moveTo>
                <a:lnTo>
                  <a:pt x="1336997" y="5358"/>
                </a:lnTo>
                <a:lnTo>
                  <a:pt x="1338337" y="5358"/>
                </a:lnTo>
                <a:lnTo>
                  <a:pt x="1338337" y="6697"/>
                </a:lnTo>
                <a:cubicBezTo>
                  <a:pt x="1336997" y="10716"/>
                  <a:pt x="1336104" y="12725"/>
                  <a:pt x="1335658" y="12725"/>
                </a:cubicBezTo>
                <a:lnTo>
                  <a:pt x="1334988" y="12725"/>
                </a:lnTo>
                <a:lnTo>
                  <a:pt x="1334988" y="29468"/>
                </a:lnTo>
                <a:lnTo>
                  <a:pt x="1336997" y="29468"/>
                </a:lnTo>
                <a:lnTo>
                  <a:pt x="1336997" y="28129"/>
                </a:lnTo>
                <a:lnTo>
                  <a:pt x="1338337" y="28129"/>
                </a:lnTo>
                <a:lnTo>
                  <a:pt x="1338337" y="30807"/>
                </a:lnTo>
                <a:cubicBezTo>
                  <a:pt x="1337667" y="31477"/>
                  <a:pt x="1336997" y="34379"/>
                  <a:pt x="1336328" y="39514"/>
                </a:cubicBezTo>
                <a:lnTo>
                  <a:pt x="1334988" y="39514"/>
                </a:lnTo>
                <a:lnTo>
                  <a:pt x="1334988" y="42193"/>
                </a:lnTo>
                <a:cubicBezTo>
                  <a:pt x="1336328" y="42193"/>
                  <a:pt x="1336997" y="42639"/>
                  <a:pt x="1336997" y="43532"/>
                </a:cubicBezTo>
                <a:lnTo>
                  <a:pt x="1336997" y="48890"/>
                </a:lnTo>
                <a:lnTo>
                  <a:pt x="1340346" y="48890"/>
                </a:lnTo>
                <a:cubicBezTo>
                  <a:pt x="1341239" y="46658"/>
                  <a:pt x="1341909" y="43532"/>
                  <a:pt x="1342355" y="39514"/>
                </a:cubicBezTo>
                <a:cubicBezTo>
                  <a:pt x="1342802" y="39514"/>
                  <a:pt x="1343025" y="39291"/>
                  <a:pt x="1343025" y="38844"/>
                </a:cubicBezTo>
                <a:lnTo>
                  <a:pt x="1343025" y="35496"/>
                </a:lnTo>
                <a:lnTo>
                  <a:pt x="1341685" y="33486"/>
                </a:lnTo>
                <a:lnTo>
                  <a:pt x="1341685" y="24110"/>
                </a:lnTo>
                <a:cubicBezTo>
                  <a:pt x="1341685" y="23217"/>
                  <a:pt x="1342802" y="22771"/>
                  <a:pt x="1345034" y="22771"/>
                </a:cubicBezTo>
                <a:lnTo>
                  <a:pt x="1345034" y="17413"/>
                </a:lnTo>
                <a:cubicBezTo>
                  <a:pt x="1342802" y="17413"/>
                  <a:pt x="1341685" y="16966"/>
                  <a:pt x="1341685" y="16073"/>
                </a:cubicBezTo>
                <a:cubicBezTo>
                  <a:pt x="1342578" y="16073"/>
                  <a:pt x="1343025" y="15627"/>
                  <a:pt x="1343025" y="14734"/>
                </a:cubicBezTo>
                <a:lnTo>
                  <a:pt x="1343025" y="13395"/>
                </a:lnTo>
                <a:lnTo>
                  <a:pt x="1340346" y="9376"/>
                </a:lnTo>
                <a:lnTo>
                  <a:pt x="1340346" y="5358"/>
                </a:lnTo>
                <a:cubicBezTo>
                  <a:pt x="1339006" y="5358"/>
                  <a:pt x="1338337" y="4688"/>
                  <a:pt x="1338337" y="3349"/>
                </a:cubicBezTo>
                <a:close/>
                <a:moveTo>
                  <a:pt x="1419597" y="1674"/>
                </a:moveTo>
                <a:cubicBezTo>
                  <a:pt x="1449958" y="3907"/>
                  <a:pt x="1465138" y="5469"/>
                  <a:pt x="1465138" y="6362"/>
                </a:cubicBezTo>
                <a:lnTo>
                  <a:pt x="1465138" y="7032"/>
                </a:lnTo>
                <a:cubicBezTo>
                  <a:pt x="1465138" y="7925"/>
                  <a:pt x="1464245" y="8372"/>
                  <a:pt x="1462459" y="8372"/>
                </a:cubicBezTo>
                <a:lnTo>
                  <a:pt x="1462459" y="15739"/>
                </a:lnTo>
                <a:cubicBezTo>
                  <a:pt x="1464245" y="15739"/>
                  <a:pt x="1465138" y="16185"/>
                  <a:pt x="1465138" y="17078"/>
                </a:cubicBezTo>
                <a:lnTo>
                  <a:pt x="1465138" y="26454"/>
                </a:lnTo>
                <a:cubicBezTo>
                  <a:pt x="1465138" y="27347"/>
                  <a:pt x="1464245" y="27794"/>
                  <a:pt x="1462459" y="27794"/>
                </a:cubicBezTo>
                <a:lnTo>
                  <a:pt x="1462459" y="31142"/>
                </a:lnTo>
                <a:cubicBezTo>
                  <a:pt x="1462459" y="32035"/>
                  <a:pt x="1461566" y="32482"/>
                  <a:pt x="1459780" y="32482"/>
                </a:cubicBezTo>
                <a:lnTo>
                  <a:pt x="1459780" y="35161"/>
                </a:lnTo>
                <a:cubicBezTo>
                  <a:pt x="1461120" y="35161"/>
                  <a:pt x="1462906" y="36277"/>
                  <a:pt x="1465138" y="38509"/>
                </a:cubicBezTo>
                <a:lnTo>
                  <a:pt x="1465138" y="44537"/>
                </a:lnTo>
                <a:lnTo>
                  <a:pt x="1470496" y="44537"/>
                </a:lnTo>
                <a:lnTo>
                  <a:pt x="1470496" y="41188"/>
                </a:lnTo>
                <a:cubicBezTo>
                  <a:pt x="1470496" y="40295"/>
                  <a:pt x="1471389" y="39849"/>
                  <a:pt x="1473175" y="39849"/>
                </a:cubicBezTo>
                <a:lnTo>
                  <a:pt x="1473175" y="27794"/>
                </a:lnTo>
                <a:cubicBezTo>
                  <a:pt x="1471389" y="27794"/>
                  <a:pt x="1470496" y="27347"/>
                  <a:pt x="1470496" y="26454"/>
                </a:cubicBezTo>
                <a:lnTo>
                  <a:pt x="1470496" y="21766"/>
                </a:lnTo>
                <a:cubicBezTo>
                  <a:pt x="1470496" y="20873"/>
                  <a:pt x="1471389" y="20427"/>
                  <a:pt x="1473175" y="20427"/>
                </a:cubicBezTo>
                <a:lnTo>
                  <a:pt x="1473175" y="13060"/>
                </a:lnTo>
                <a:cubicBezTo>
                  <a:pt x="1471389" y="13060"/>
                  <a:pt x="1470496" y="12613"/>
                  <a:pt x="1470496" y="11720"/>
                </a:cubicBezTo>
                <a:cubicBezTo>
                  <a:pt x="1471389" y="11274"/>
                  <a:pt x="1472282" y="11051"/>
                  <a:pt x="1473175" y="11051"/>
                </a:cubicBezTo>
                <a:lnTo>
                  <a:pt x="1473175" y="8372"/>
                </a:lnTo>
                <a:cubicBezTo>
                  <a:pt x="1471389" y="8372"/>
                  <a:pt x="1470496" y="7925"/>
                  <a:pt x="1470496" y="7032"/>
                </a:cubicBezTo>
                <a:lnTo>
                  <a:pt x="1471836" y="6362"/>
                </a:lnTo>
                <a:cubicBezTo>
                  <a:pt x="1547291" y="12613"/>
                  <a:pt x="1585019" y="16185"/>
                  <a:pt x="1585019" y="17078"/>
                </a:cubicBezTo>
                <a:lnTo>
                  <a:pt x="1585019" y="23106"/>
                </a:lnTo>
                <a:cubicBezTo>
                  <a:pt x="1586805" y="23106"/>
                  <a:pt x="1587698" y="23552"/>
                  <a:pt x="1587698" y="24445"/>
                </a:cubicBezTo>
                <a:lnTo>
                  <a:pt x="1587698" y="26454"/>
                </a:lnTo>
                <a:cubicBezTo>
                  <a:pt x="1587698" y="27347"/>
                  <a:pt x="1586805" y="27794"/>
                  <a:pt x="1585019" y="27794"/>
                </a:cubicBezTo>
                <a:lnTo>
                  <a:pt x="1585019" y="30473"/>
                </a:lnTo>
                <a:lnTo>
                  <a:pt x="1590377" y="30473"/>
                </a:lnTo>
                <a:cubicBezTo>
                  <a:pt x="1590377" y="28687"/>
                  <a:pt x="1591270" y="27794"/>
                  <a:pt x="1593056" y="27794"/>
                </a:cubicBezTo>
                <a:lnTo>
                  <a:pt x="1593056" y="18417"/>
                </a:lnTo>
                <a:lnTo>
                  <a:pt x="1593726" y="17078"/>
                </a:lnTo>
                <a:cubicBezTo>
                  <a:pt x="1623863" y="19757"/>
                  <a:pt x="1641499" y="21543"/>
                  <a:pt x="1646634" y="22436"/>
                </a:cubicBezTo>
                <a:cubicBezTo>
                  <a:pt x="1647527" y="25115"/>
                  <a:pt x="1652662" y="32482"/>
                  <a:pt x="1662038" y="44537"/>
                </a:cubicBezTo>
                <a:cubicBezTo>
                  <a:pt x="1661145" y="54136"/>
                  <a:pt x="1660475" y="65075"/>
                  <a:pt x="1660029" y="77353"/>
                </a:cubicBezTo>
                <a:cubicBezTo>
                  <a:pt x="1652662" y="84497"/>
                  <a:pt x="1647750" y="88069"/>
                  <a:pt x="1645295" y="88069"/>
                </a:cubicBezTo>
                <a:cubicBezTo>
                  <a:pt x="1643285" y="88069"/>
                  <a:pt x="1638374" y="88292"/>
                  <a:pt x="1630561" y="88739"/>
                </a:cubicBezTo>
                <a:cubicBezTo>
                  <a:pt x="1681237" y="129369"/>
                  <a:pt x="1706909" y="150130"/>
                  <a:pt x="1707579" y="151023"/>
                </a:cubicBezTo>
                <a:lnTo>
                  <a:pt x="1707579" y="151693"/>
                </a:lnTo>
                <a:lnTo>
                  <a:pt x="1705570" y="151693"/>
                </a:lnTo>
                <a:lnTo>
                  <a:pt x="1705570" y="156381"/>
                </a:lnTo>
                <a:lnTo>
                  <a:pt x="1710928" y="156381"/>
                </a:lnTo>
                <a:lnTo>
                  <a:pt x="1710928" y="153702"/>
                </a:lnTo>
                <a:lnTo>
                  <a:pt x="1711598" y="153702"/>
                </a:lnTo>
                <a:cubicBezTo>
                  <a:pt x="1791072" y="216657"/>
                  <a:pt x="1836167" y="252599"/>
                  <a:pt x="1846882" y="261528"/>
                </a:cubicBezTo>
                <a:cubicBezTo>
                  <a:pt x="1846882" y="262198"/>
                  <a:pt x="1849115" y="263761"/>
                  <a:pt x="1853580" y="266216"/>
                </a:cubicBezTo>
                <a:cubicBezTo>
                  <a:pt x="1854249" y="267556"/>
                  <a:pt x="1857598" y="270235"/>
                  <a:pt x="1863625" y="274253"/>
                </a:cubicBezTo>
                <a:lnTo>
                  <a:pt x="1863625" y="213308"/>
                </a:lnTo>
                <a:cubicBezTo>
                  <a:pt x="1863625" y="212415"/>
                  <a:pt x="1864295" y="211968"/>
                  <a:pt x="1865635" y="211968"/>
                </a:cubicBezTo>
                <a:lnTo>
                  <a:pt x="1865635" y="202592"/>
                </a:lnTo>
                <a:cubicBezTo>
                  <a:pt x="1864295" y="202592"/>
                  <a:pt x="1863625" y="202146"/>
                  <a:pt x="1863625" y="201253"/>
                </a:cubicBezTo>
                <a:lnTo>
                  <a:pt x="1863625" y="111509"/>
                </a:lnTo>
                <a:cubicBezTo>
                  <a:pt x="1821433" y="107491"/>
                  <a:pt x="1799555" y="105035"/>
                  <a:pt x="1797992" y="104143"/>
                </a:cubicBezTo>
                <a:cubicBezTo>
                  <a:pt x="1797546" y="96776"/>
                  <a:pt x="1797323" y="91194"/>
                  <a:pt x="1797323" y="87399"/>
                </a:cubicBezTo>
                <a:lnTo>
                  <a:pt x="1797323" y="58601"/>
                </a:lnTo>
                <a:cubicBezTo>
                  <a:pt x="1797323" y="58378"/>
                  <a:pt x="1799555" y="56145"/>
                  <a:pt x="1804020" y="51904"/>
                </a:cubicBezTo>
                <a:cubicBezTo>
                  <a:pt x="1890191" y="50564"/>
                  <a:pt x="1949574" y="49895"/>
                  <a:pt x="1982167" y="49895"/>
                </a:cubicBezTo>
                <a:lnTo>
                  <a:pt x="1982837" y="51234"/>
                </a:lnTo>
                <a:lnTo>
                  <a:pt x="1982837" y="56592"/>
                </a:lnTo>
                <a:lnTo>
                  <a:pt x="1988195" y="56592"/>
                </a:lnTo>
                <a:cubicBezTo>
                  <a:pt x="1988195" y="55252"/>
                  <a:pt x="1989088" y="54583"/>
                  <a:pt x="1990873" y="54583"/>
                </a:cubicBezTo>
                <a:lnTo>
                  <a:pt x="1990873" y="51234"/>
                </a:lnTo>
                <a:cubicBezTo>
                  <a:pt x="1991320" y="49895"/>
                  <a:pt x="1992659" y="49225"/>
                  <a:pt x="1994892" y="49225"/>
                </a:cubicBezTo>
                <a:cubicBezTo>
                  <a:pt x="2016770" y="49225"/>
                  <a:pt x="2048023" y="49002"/>
                  <a:pt x="2088654" y="48555"/>
                </a:cubicBezTo>
                <a:cubicBezTo>
                  <a:pt x="2088877" y="49448"/>
                  <a:pt x="2089323" y="49895"/>
                  <a:pt x="2089993" y="49895"/>
                </a:cubicBezTo>
                <a:lnTo>
                  <a:pt x="2091332" y="49895"/>
                </a:lnTo>
                <a:cubicBezTo>
                  <a:pt x="2092449" y="49002"/>
                  <a:pt x="2093342" y="48555"/>
                  <a:pt x="2094011" y="48555"/>
                </a:cubicBezTo>
                <a:cubicBezTo>
                  <a:pt x="2096690" y="48555"/>
                  <a:pt x="2106959" y="48332"/>
                  <a:pt x="2124819" y="47885"/>
                </a:cubicBezTo>
                <a:cubicBezTo>
                  <a:pt x="2125712" y="49895"/>
                  <a:pt x="2127944" y="68424"/>
                  <a:pt x="2131516" y="103473"/>
                </a:cubicBezTo>
                <a:cubicBezTo>
                  <a:pt x="2125712" y="108384"/>
                  <a:pt x="2121917" y="110840"/>
                  <a:pt x="2120131" y="110840"/>
                </a:cubicBezTo>
                <a:lnTo>
                  <a:pt x="2041773" y="110840"/>
                </a:lnTo>
                <a:cubicBezTo>
                  <a:pt x="2041773" y="136959"/>
                  <a:pt x="2040433" y="263537"/>
                  <a:pt x="2037754" y="490575"/>
                </a:cubicBezTo>
                <a:cubicBezTo>
                  <a:pt x="2043112" y="489682"/>
                  <a:pt x="2060302" y="487673"/>
                  <a:pt x="2089323" y="484547"/>
                </a:cubicBezTo>
                <a:cubicBezTo>
                  <a:pt x="2091109" y="490798"/>
                  <a:pt x="2095574" y="509774"/>
                  <a:pt x="2102718" y="541474"/>
                </a:cubicBezTo>
                <a:cubicBezTo>
                  <a:pt x="2102048" y="541920"/>
                  <a:pt x="2101155" y="542144"/>
                  <a:pt x="2100039" y="542144"/>
                </a:cubicBezTo>
                <a:lnTo>
                  <a:pt x="2100709" y="545492"/>
                </a:lnTo>
                <a:cubicBezTo>
                  <a:pt x="2095351" y="549957"/>
                  <a:pt x="2092672" y="552413"/>
                  <a:pt x="2092672" y="552859"/>
                </a:cubicBezTo>
                <a:cubicBezTo>
                  <a:pt x="2049363" y="554199"/>
                  <a:pt x="2020788" y="554869"/>
                  <a:pt x="2006947" y="554869"/>
                </a:cubicBezTo>
                <a:lnTo>
                  <a:pt x="2006947" y="546832"/>
                </a:lnTo>
                <a:lnTo>
                  <a:pt x="2004268" y="546832"/>
                </a:lnTo>
                <a:cubicBezTo>
                  <a:pt x="2004268" y="548171"/>
                  <a:pt x="2003822" y="548841"/>
                  <a:pt x="2002929" y="548841"/>
                </a:cubicBezTo>
                <a:cubicBezTo>
                  <a:pt x="2002036" y="548841"/>
                  <a:pt x="2001589" y="548395"/>
                  <a:pt x="2001589" y="547502"/>
                </a:cubicBezTo>
                <a:lnTo>
                  <a:pt x="2001589" y="538125"/>
                </a:lnTo>
                <a:cubicBezTo>
                  <a:pt x="2001589" y="537232"/>
                  <a:pt x="2002482" y="536786"/>
                  <a:pt x="2004268" y="536786"/>
                </a:cubicBezTo>
                <a:lnTo>
                  <a:pt x="2004268" y="534777"/>
                </a:lnTo>
                <a:cubicBezTo>
                  <a:pt x="2002482" y="534777"/>
                  <a:pt x="2001589" y="534330"/>
                  <a:pt x="2001589" y="533437"/>
                </a:cubicBezTo>
                <a:lnTo>
                  <a:pt x="2001589" y="518703"/>
                </a:lnTo>
                <a:cubicBezTo>
                  <a:pt x="2001589" y="517810"/>
                  <a:pt x="2002482" y="517364"/>
                  <a:pt x="2004268" y="517364"/>
                </a:cubicBezTo>
                <a:lnTo>
                  <a:pt x="2004268" y="514015"/>
                </a:lnTo>
                <a:cubicBezTo>
                  <a:pt x="2004491" y="513122"/>
                  <a:pt x="2004938" y="512676"/>
                  <a:pt x="2005607" y="512676"/>
                </a:cubicBezTo>
                <a:lnTo>
                  <a:pt x="2009626" y="512676"/>
                </a:lnTo>
                <a:lnTo>
                  <a:pt x="2009626" y="507988"/>
                </a:lnTo>
                <a:lnTo>
                  <a:pt x="2005607" y="507988"/>
                </a:lnTo>
                <a:cubicBezTo>
                  <a:pt x="2004715" y="507988"/>
                  <a:pt x="2004268" y="507541"/>
                  <a:pt x="2004268" y="506648"/>
                </a:cubicBezTo>
                <a:lnTo>
                  <a:pt x="2004268" y="500621"/>
                </a:lnTo>
                <a:cubicBezTo>
                  <a:pt x="2002482" y="500621"/>
                  <a:pt x="2001589" y="500174"/>
                  <a:pt x="2001589" y="499281"/>
                </a:cubicBezTo>
                <a:lnTo>
                  <a:pt x="2001589" y="495933"/>
                </a:lnTo>
                <a:cubicBezTo>
                  <a:pt x="1999803" y="495933"/>
                  <a:pt x="1998910" y="495486"/>
                  <a:pt x="1998910" y="494593"/>
                </a:cubicBezTo>
                <a:lnTo>
                  <a:pt x="1998910" y="491245"/>
                </a:lnTo>
                <a:cubicBezTo>
                  <a:pt x="1997124" y="491245"/>
                  <a:pt x="1996231" y="490798"/>
                  <a:pt x="1996231" y="489905"/>
                </a:cubicBezTo>
                <a:lnTo>
                  <a:pt x="1996231" y="487226"/>
                </a:lnTo>
                <a:cubicBezTo>
                  <a:pt x="1996231" y="486333"/>
                  <a:pt x="1997124" y="485887"/>
                  <a:pt x="1998910" y="485887"/>
                </a:cubicBezTo>
                <a:lnTo>
                  <a:pt x="1998910" y="482538"/>
                </a:lnTo>
                <a:cubicBezTo>
                  <a:pt x="1998910" y="481645"/>
                  <a:pt x="1999803" y="481199"/>
                  <a:pt x="2001589" y="481199"/>
                </a:cubicBezTo>
                <a:lnTo>
                  <a:pt x="2001589" y="476511"/>
                </a:lnTo>
                <a:cubicBezTo>
                  <a:pt x="1999803" y="476511"/>
                  <a:pt x="1998910" y="476064"/>
                  <a:pt x="1998910" y="475171"/>
                </a:cubicBezTo>
                <a:cubicBezTo>
                  <a:pt x="1998910" y="474278"/>
                  <a:pt x="1999803" y="473832"/>
                  <a:pt x="2001589" y="473832"/>
                </a:cubicBezTo>
                <a:lnTo>
                  <a:pt x="2001589" y="466465"/>
                </a:lnTo>
                <a:cubicBezTo>
                  <a:pt x="1999803" y="466465"/>
                  <a:pt x="1998910" y="466018"/>
                  <a:pt x="1998910" y="465125"/>
                </a:cubicBezTo>
                <a:cubicBezTo>
                  <a:pt x="1999803" y="464679"/>
                  <a:pt x="2000696" y="464455"/>
                  <a:pt x="2001589" y="464455"/>
                </a:cubicBezTo>
                <a:lnTo>
                  <a:pt x="2001589" y="455749"/>
                </a:lnTo>
                <a:cubicBezTo>
                  <a:pt x="2003822" y="453517"/>
                  <a:pt x="2005607" y="452400"/>
                  <a:pt x="2006947" y="452400"/>
                </a:cubicBezTo>
                <a:lnTo>
                  <a:pt x="2006947" y="448382"/>
                </a:lnTo>
                <a:cubicBezTo>
                  <a:pt x="2007170" y="447489"/>
                  <a:pt x="2007617" y="447043"/>
                  <a:pt x="2008286" y="447043"/>
                </a:cubicBezTo>
                <a:lnTo>
                  <a:pt x="2012305" y="447043"/>
                </a:lnTo>
                <a:lnTo>
                  <a:pt x="2012305" y="442354"/>
                </a:lnTo>
                <a:lnTo>
                  <a:pt x="2002929" y="442354"/>
                </a:lnTo>
                <a:lnTo>
                  <a:pt x="1996901" y="436997"/>
                </a:lnTo>
                <a:cubicBezTo>
                  <a:pt x="1996455" y="436997"/>
                  <a:pt x="1996231" y="436773"/>
                  <a:pt x="1996231" y="436327"/>
                </a:cubicBezTo>
                <a:cubicBezTo>
                  <a:pt x="1996231" y="435434"/>
                  <a:pt x="1997124" y="434987"/>
                  <a:pt x="1998910" y="434987"/>
                </a:cubicBezTo>
                <a:lnTo>
                  <a:pt x="1998910" y="432978"/>
                </a:lnTo>
                <a:cubicBezTo>
                  <a:pt x="1997124" y="432978"/>
                  <a:pt x="1996231" y="432085"/>
                  <a:pt x="1996231" y="430299"/>
                </a:cubicBezTo>
                <a:lnTo>
                  <a:pt x="1993552" y="430299"/>
                </a:lnTo>
                <a:cubicBezTo>
                  <a:pt x="1993552" y="432085"/>
                  <a:pt x="1992659" y="432978"/>
                  <a:pt x="1990873" y="432978"/>
                </a:cubicBezTo>
                <a:lnTo>
                  <a:pt x="1990873" y="445033"/>
                </a:lnTo>
                <a:cubicBezTo>
                  <a:pt x="1992659" y="445033"/>
                  <a:pt x="1993552" y="445480"/>
                  <a:pt x="1993552" y="446373"/>
                </a:cubicBezTo>
                <a:lnTo>
                  <a:pt x="1993552" y="455749"/>
                </a:lnTo>
                <a:cubicBezTo>
                  <a:pt x="1993552" y="456642"/>
                  <a:pt x="1992659" y="457088"/>
                  <a:pt x="1990873" y="457088"/>
                </a:cubicBezTo>
                <a:lnTo>
                  <a:pt x="1990873" y="459098"/>
                </a:lnTo>
                <a:lnTo>
                  <a:pt x="1994892" y="459098"/>
                </a:lnTo>
                <a:cubicBezTo>
                  <a:pt x="1995785" y="459321"/>
                  <a:pt x="1996231" y="459767"/>
                  <a:pt x="1996231" y="460437"/>
                </a:cubicBezTo>
                <a:cubicBezTo>
                  <a:pt x="1996231" y="461330"/>
                  <a:pt x="1995338" y="461777"/>
                  <a:pt x="1993552" y="461777"/>
                </a:cubicBezTo>
                <a:lnTo>
                  <a:pt x="1993552" y="476511"/>
                </a:lnTo>
                <a:cubicBezTo>
                  <a:pt x="1995338" y="476511"/>
                  <a:pt x="1996231" y="476957"/>
                  <a:pt x="1996231" y="477850"/>
                </a:cubicBezTo>
                <a:lnTo>
                  <a:pt x="1996231" y="482538"/>
                </a:lnTo>
                <a:cubicBezTo>
                  <a:pt x="1993999" y="484770"/>
                  <a:pt x="1992213" y="485887"/>
                  <a:pt x="1990873" y="485887"/>
                </a:cubicBezTo>
                <a:lnTo>
                  <a:pt x="1990873" y="493254"/>
                </a:lnTo>
                <a:cubicBezTo>
                  <a:pt x="1992659" y="493254"/>
                  <a:pt x="1993552" y="493700"/>
                  <a:pt x="1993552" y="494593"/>
                </a:cubicBezTo>
                <a:lnTo>
                  <a:pt x="1993552" y="527410"/>
                </a:lnTo>
                <a:cubicBezTo>
                  <a:pt x="1995338" y="527410"/>
                  <a:pt x="1996231" y="527856"/>
                  <a:pt x="1996231" y="528749"/>
                </a:cubicBezTo>
                <a:cubicBezTo>
                  <a:pt x="1995562" y="529196"/>
                  <a:pt x="1994669" y="529419"/>
                  <a:pt x="1993552" y="529419"/>
                </a:cubicBezTo>
                <a:lnTo>
                  <a:pt x="1993552" y="536786"/>
                </a:lnTo>
                <a:cubicBezTo>
                  <a:pt x="1995338" y="536786"/>
                  <a:pt x="1996231" y="537232"/>
                  <a:pt x="1996231" y="538125"/>
                </a:cubicBezTo>
                <a:lnTo>
                  <a:pt x="1996231" y="540804"/>
                </a:lnTo>
                <a:cubicBezTo>
                  <a:pt x="1993999" y="543037"/>
                  <a:pt x="1992213" y="544153"/>
                  <a:pt x="1990873" y="544153"/>
                </a:cubicBezTo>
                <a:lnTo>
                  <a:pt x="1990873" y="546832"/>
                </a:lnTo>
                <a:cubicBezTo>
                  <a:pt x="1992659" y="546832"/>
                  <a:pt x="1993552" y="547278"/>
                  <a:pt x="1993552" y="548171"/>
                </a:cubicBezTo>
                <a:lnTo>
                  <a:pt x="1993552" y="552859"/>
                </a:lnTo>
                <a:lnTo>
                  <a:pt x="1990204" y="555538"/>
                </a:lnTo>
                <a:cubicBezTo>
                  <a:pt x="1938635" y="556878"/>
                  <a:pt x="1908944" y="557547"/>
                  <a:pt x="1901130" y="557547"/>
                </a:cubicBezTo>
                <a:lnTo>
                  <a:pt x="1900460" y="556208"/>
                </a:lnTo>
                <a:lnTo>
                  <a:pt x="1900460" y="546832"/>
                </a:lnTo>
                <a:lnTo>
                  <a:pt x="1897781" y="546832"/>
                </a:lnTo>
                <a:lnTo>
                  <a:pt x="1897781" y="550180"/>
                </a:lnTo>
                <a:cubicBezTo>
                  <a:pt x="1897781" y="551073"/>
                  <a:pt x="1896889" y="551520"/>
                  <a:pt x="1895103" y="551520"/>
                </a:cubicBezTo>
                <a:lnTo>
                  <a:pt x="1895103" y="554869"/>
                </a:lnTo>
                <a:cubicBezTo>
                  <a:pt x="1895103" y="555762"/>
                  <a:pt x="1894656" y="556208"/>
                  <a:pt x="1893763" y="556208"/>
                </a:cubicBezTo>
                <a:lnTo>
                  <a:pt x="1891084" y="556208"/>
                </a:lnTo>
                <a:cubicBezTo>
                  <a:pt x="1890191" y="556208"/>
                  <a:pt x="1889745" y="555762"/>
                  <a:pt x="1889745" y="554869"/>
                </a:cubicBezTo>
                <a:cubicBezTo>
                  <a:pt x="1890638" y="554422"/>
                  <a:pt x="1891531" y="554199"/>
                  <a:pt x="1892424" y="554199"/>
                </a:cubicBezTo>
                <a:lnTo>
                  <a:pt x="1892424" y="548841"/>
                </a:lnTo>
                <a:cubicBezTo>
                  <a:pt x="1890638" y="548841"/>
                  <a:pt x="1889745" y="548395"/>
                  <a:pt x="1889745" y="547502"/>
                </a:cubicBezTo>
                <a:cubicBezTo>
                  <a:pt x="1890638" y="547502"/>
                  <a:pt x="1891977" y="546385"/>
                  <a:pt x="1893763" y="544153"/>
                </a:cubicBezTo>
                <a:lnTo>
                  <a:pt x="1897781" y="544153"/>
                </a:lnTo>
                <a:cubicBezTo>
                  <a:pt x="1897781" y="543037"/>
                  <a:pt x="1898674" y="542144"/>
                  <a:pt x="1900460" y="541474"/>
                </a:cubicBezTo>
                <a:cubicBezTo>
                  <a:pt x="1900460" y="540135"/>
                  <a:pt x="1900907" y="539465"/>
                  <a:pt x="1901800" y="539465"/>
                </a:cubicBezTo>
                <a:lnTo>
                  <a:pt x="1907827" y="539465"/>
                </a:lnTo>
                <a:lnTo>
                  <a:pt x="1907827" y="534777"/>
                </a:lnTo>
                <a:lnTo>
                  <a:pt x="1905148" y="534777"/>
                </a:lnTo>
                <a:cubicBezTo>
                  <a:pt x="1905148" y="536116"/>
                  <a:pt x="1904702" y="536786"/>
                  <a:pt x="1903809" y="536786"/>
                </a:cubicBezTo>
                <a:lnTo>
                  <a:pt x="1901800" y="536786"/>
                </a:lnTo>
                <a:cubicBezTo>
                  <a:pt x="1900907" y="536786"/>
                  <a:pt x="1900460" y="536116"/>
                  <a:pt x="1900460" y="534777"/>
                </a:cubicBezTo>
                <a:lnTo>
                  <a:pt x="1897781" y="534777"/>
                </a:lnTo>
                <a:cubicBezTo>
                  <a:pt x="1897781" y="536116"/>
                  <a:pt x="1896889" y="537009"/>
                  <a:pt x="1895103" y="537456"/>
                </a:cubicBezTo>
                <a:cubicBezTo>
                  <a:pt x="1895103" y="538795"/>
                  <a:pt x="1894210" y="539688"/>
                  <a:pt x="1892424" y="540135"/>
                </a:cubicBezTo>
                <a:cubicBezTo>
                  <a:pt x="1892424" y="541474"/>
                  <a:pt x="1891977" y="542144"/>
                  <a:pt x="1891084" y="542144"/>
                </a:cubicBezTo>
                <a:cubicBezTo>
                  <a:pt x="1890191" y="542144"/>
                  <a:pt x="1889745" y="541697"/>
                  <a:pt x="1889745" y="540804"/>
                </a:cubicBezTo>
                <a:lnTo>
                  <a:pt x="1889745" y="536786"/>
                </a:lnTo>
                <a:lnTo>
                  <a:pt x="1887066" y="536786"/>
                </a:lnTo>
                <a:lnTo>
                  <a:pt x="1887066" y="542813"/>
                </a:lnTo>
                <a:cubicBezTo>
                  <a:pt x="1887066" y="543706"/>
                  <a:pt x="1886173" y="544153"/>
                  <a:pt x="1884387" y="544153"/>
                </a:cubicBezTo>
                <a:lnTo>
                  <a:pt x="1884387" y="546832"/>
                </a:lnTo>
                <a:cubicBezTo>
                  <a:pt x="1886173" y="546832"/>
                  <a:pt x="1887066" y="547278"/>
                  <a:pt x="1887066" y="548171"/>
                </a:cubicBezTo>
                <a:lnTo>
                  <a:pt x="1887066" y="550180"/>
                </a:lnTo>
                <a:cubicBezTo>
                  <a:pt x="1887066" y="551073"/>
                  <a:pt x="1886173" y="551520"/>
                  <a:pt x="1884387" y="551520"/>
                </a:cubicBezTo>
                <a:lnTo>
                  <a:pt x="1884387" y="556878"/>
                </a:lnTo>
                <a:cubicBezTo>
                  <a:pt x="1884387" y="557771"/>
                  <a:pt x="1883940" y="558217"/>
                  <a:pt x="1883048" y="558217"/>
                </a:cubicBezTo>
                <a:lnTo>
                  <a:pt x="1831479" y="559557"/>
                </a:lnTo>
                <a:cubicBezTo>
                  <a:pt x="1831479" y="559110"/>
                  <a:pt x="1831255" y="558887"/>
                  <a:pt x="1830809" y="558887"/>
                </a:cubicBezTo>
                <a:cubicBezTo>
                  <a:pt x="1834827" y="551297"/>
                  <a:pt x="1836836" y="547055"/>
                  <a:pt x="1836836" y="546162"/>
                </a:cubicBezTo>
                <a:cubicBezTo>
                  <a:pt x="1831032" y="536116"/>
                  <a:pt x="1827683" y="530758"/>
                  <a:pt x="1826790" y="530089"/>
                </a:cubicBezTo>
                <a:lnTo>
                  <a:pt x="1827460" y="526740"/>
                </a:lnTo>
                <a:lnTo>
                  <a:pt x="1827460" y="525401"/>
                </a:lnTo>
                <a:cubicBezTo>
                  <a:pt x="1827460" y="512453"/>
                  <a:pt x="1828800" y="505978"/>
                  <a:pt x="1831479" y="505978"/>
                </a:cubicBezTo>
                <a:cubicBezTo>
                  <a:pt x="1834827" y="500621"/>
                  <a:pt x="1840185" y="497942"/>
                  <a:pt x="1847552" y="497942"/>
                </a:cubicBezTo>
                <a:cubicBezTo>
                  <a:pt x="1856928" y="496156"/>
                  <a:pt x="1862286" y="495263"/>
                  <a:pt x="1863625" y="495263"/>
                </a:cubicBezTo>
                <a:lnTo>
                  <a:pt x="1863625" y="493923"/>
                </a:lnTo>
                <a:cubicBezTo>
                  <a:pt x="1862509" y="493923"/>
                  <a:pt x="1852910" y="484994"/>
                  <a:pt x="1834827" y="467134"/>
                </a:cubicBezTo>
                <a:lnTo>
                  <a:pt x="1834827" y="466465"/>
                </a:lnTo>
                <a:lnTo>
                  <a:pt x="1836167" y="466465"/>
                </a:lnTo>
                <a:lnTo>
                  <a:pt x="1836167" y="464455"/>
                </a:lnTo>
                <a:lnTo>
                  <a:pt x="1833488" y="464455"/>
                </a:lnTo>
                <a:cubicBezTo>
                  <a:pt x="1831032" y="464455"/>
                  <a:pt x="1823442" y="457758"/>
                  <a:pt x="1810717" y="444364"/>
                </a:cubicBezTo>
                <a:cubicBezTo>
                  <a:pt x="1810047" y="444364"/>
                  <a:pt x="1802234" y="437220"/>
                  <a:pt x="1787277" y="422932"/>
                </a:cubicBezTo>
                <a:cubicBezTo>
                  <a:pt x="1755799" y="394134"/>
                  <a:pt x="1739280" y="378284"/>
                  <a:pt x="1737717" y="375382"/>
                </a:cubicBezTo>
                <a:cubicBezTo>
                  <a:pt x="1737717" y="371587"/>
                  <a:pt x="1736601" y="369131"/>
                  <a:pt x="1734368" y="368015"/>
                </a:cubicBezTo>
                <a:cubicBezTo>
                  <a:pt x="1722760" y="359085"/>
                  <a:pt x="1715839" y="353281"/>
                  <a:pt x="1713607" y="350602"/>
                </a:cubicBezTo>
                <a:lnTo>
                  <a:pt x="1713607" y="345244"/>
                </a:lnTo>
                <a:lnTo>
                  <a:pt x="1710928" y="345244"/>
                </a:lnTo>
                <a:cubicBezTo>
                  <a:pt x="1710928" y="347030"/>
                  <a:pt x="1710481" y="347923"/>
                  <a:pt x="1709588" y="347923"/>
                </a:cubicBezTo>
                <a:cubicBezTo>
                  <a:pt x="1708695" y="347923"/>
                  <a:pt x="1708249" y="347477"/>
                  <a:pt x="1708249" y="346584"/>
                </a:cubicBezTo>
                <a:lnTo>
                  <a:pt x="1708249" y="341895"/>
                </a:lnTo>
                <a:cubicBezTo>
                  <a:pt x="1708249" y="341002"/>
                  <a:pt x="1709142" y="340556"/>
                  <a:pt x="1710928" y="340556"/>
                </a:cubicBezTo>
                <a:lnTo>
                  <a:pt x="1710928" y="335868"/>
                </a:lnTo>
                <a:lnTo>
                  <a:pt x="1708249" y="335868"/>
                </a:lnTo>
                <a:cubicBezTo>
                  <a:pt x="1708249" y="337207"/>
                  <a:pt x="1707802" y="337877"/>
                  <a:pt x="1706909" y="337877"/>
                </a:cubicBezTo>
                <a:lnTo>
                  <a:pt x="1700212" y="337877"/>
                </a:lnTo>
                <a:lnTo>
                  <a:pt x="1700212" y="339217"/>
                </a:lnTo>
                <a:lnTo>
                  <a:pt x="1698873" y="339217"/>
                </a:lnTo>
                <a:lnTo>
                  <a:pt x="1598414" y="256840"/>
                </a:lnTo>
                <a:cubicBezTo>
                  <a:pt x="1600646" y="301042"/>
                  <a:pt x="1604665" y="385651"/>
                  <a:pt x="1610469" y="510667"/>
                </a:cubicBezTo>
                <a:lnTo>
                  <a:pt x="1649983" y="510667"/>
                </a:lnTo>
                <a:cubicBezTo>
                  <a:pt x="1651769" y="510667"/>
                  <a:pt x="1655117" y="525401"/>
                  <a:pt x="1660029" y="554869"/>
                </a:cubicBezTo>
                <a:cubicBezTo>
                  <a:pt x="1654671" y="563352"/>
                  <a:pt x="1651769" y="567593"/>
                  <a:pt x="1651322" y="567593"/>
                </a:cubicBezTo>
                <a:lnTo>
                  <a:pt x="1574973" y="564914"/>
                </a:lnTo>
                <a:lnTo>
                  <a:pt x="1571625" y="562236"/>
                </a:lnTo>
                <a:lnTo>
                  <a:pt x="1571625" y="560226"/>
                </a:lnTo>
                <a:cubicBezTo>
                  <a:pt x="1571625" y="559333"/>
                  <a:pt x="1572518" y="558887"/>
                  <a:pt x="1574304" y="558887"/>
                </a:cubicBezTo>
                <a:lnTo>
                  <a:pt x="1574304" y="548841"/>
                </a:lnTo>
                <a:cubicBezTo>
                  <a:pt x="1572518" y="548841"/>
                  <a:pt x="1571625" y="548395"/>
                  <a:pt x="1571625" y="547502"/>
                </a:cubicBezTo>
                <a:cubicBezTo>
                  <a:pt x="1572518" y="547055"/>
                  <a:pt x="1573411" y="546832"/>
                  <a:pt x="1574304" y="546832"/>
                </a:cubicBezTo>
                <a:lnTo>
                  <a:pt x="1574304" y="534777"/>
                </a:lnTo>
                <a:cubicBezTo>
                  <a:pt x="1572518" y="534777"/>
                  <a:pt x="1571625" y="534330"/>
                  <a:pt x="1571625" y="533437"/>
                </a:cubicBezTo>
                <a:cubicBezTo>
                  <a:pt x="1571625" y="532544"/>
                  <a:pt x="1572518" y="532098"/>
                  <a:pt x="1574304" y="532098"/>
                </a:cubicBezTo>
                <a:lnTo>
                  <a:pt x="1574304" y="527410"/>
                </a:lnTo>
                <a:cubicBezTo>
                  <a:pt x="1572518" y="527410"/>
                  <a:pt x="1571625" y="526963"/>
                  <a:pt x="1571625" y="526070"/>
                </a:cubicBezTo>
                <a:lnTo>
                  <a:pt x="1571625" y="522722"/>
                </a:lnTo>
                <a:lnTo>
                  <a:pt x="1568946" y="522722"/>
                </a:lnTo>
                <a:lnTo>
                  <a:pt x="1568946" y="526070"/>
                </a:lnTo>
                <a:cubicBezTo>
                  <a:pt x="1568946" y="526963"/>
                  <a:pt x="1568276" y="527410"/>
                  <a:pt x="1566937" y="527410"/>
                </a:cubicBezTo>
                <a:lnTo>
                  <a:pt x="1566937" y="530758"/>
                </a:lnTo>
                <a:cubicBezTo>
                  <a:pt x="1566937" y="531651"/>
                  <a:pt x="1566044" y="532098"/>
                  <a:pt x="1564258" y="532098"/>
                </a:cubicBezTo>
                <a:lnTo>
                  <a:pt x="1564258" y="534777"/>
                </a:lnTo>
                <a:cubicBezTo>
                  <a:pt x="1565820" y="534777"/>
                  <a:pt x="1567383" y="535893"/>
                  <a:pt x="1568946" y="538125"/>
                </a:cubicBezTo>
                <a:lnTo>
                  <a:pt x="1568946" y="562905"/>
                </a:lnTo>
                <a:cubicBezTo>
                  <a:pt x="1568946" y="563798"/>
                  <a:pt x="1568499" y="564245"/>
                  <a:pt x="1567606" y="564245"/>
                </a:cubicBezTo>
                <a:lnTo>
                  <a:pt x="1556221" y="564245"/>
                </a:lnTo>
                <a:cubicBezTo>
                  <a:pt x="1552872" y="564245"/>
                  <a:pt x="1551086" y="563575"/>
                  <a:pt x="1550863" y="562236"/>
                </a:cubicBezTo>
                <a:cubicBezTo>
                  <a:pt x="1551756" y="561789"/>
                  <a:pt x="1552649" y="561566"/>
                  <a:pt x="1553542" y="561566"/>
                </a:cubicBezTo>
                <a:lnTo>
                  <a:pt x="1553542" y="558887"/>
                </a:lnTo>
                <a:cubicBezTo>
                  <a:pt x="1551756" y="558887"/>
                  <a:pt x="1550863" y="557994"/>
                  <a:pt x="1550863" y="556208"/>
                </a:cubicBezTo>
                <a:lnTo>
                  <a:pt x="1548184" y="556208"/>
                </a:lnTo>
                <a:lnTo>
                  <a:pt x="1548184" y="560226"/>
                </a:lnTo>
                <a:cubicBezTo>
                  <a:pt x="1545952" y="562012"/>
                  <a:pt x="1544836" y="563128"/>
                  <a:pt x="1544836" y="563575"/>
                </a:cubicBezTo>
                <a:lnTo>
                  <a:pt x="1457771" y="560226"/>
                </a:lnTo>
                <a:lnTo>
                  <a:pt x="1457771" y="558887"/>
                </a:lnTo>
                <a:lnTo>
                  <a:pt x="1459780" y="558887"/>
                </a:lnTo>
                <a:lnTo>
                  <a:pt x="1459780" y="556208"/>
                </a:lnTo>
                <a:cubicBezTo>
                  <a:pt x="1458441" y="556208"/>
                  <a:pt x="1456655" y="555092"/>
                  <a:pt x="1454423" y="552859"/>
                </a:cubicBezTo>
                <a:lnTo>
                  <a:pt x="1454423" y="550180"/>
                </a:lnTo>
                <a:cubicBezTo>
                  <a:pt x="1454423" y="549287"/>
                  <a:pt x="1455316" y="548841"/>
                  <a:pt x="1457102" y="548841"/>
                </a:cubicBezTo>
                <a:lnTo>
                  <a:pt x="1457102" y="544153"/>
                </a:lnTo>
                <a:lnTo>
                  <a:pt x="1449065" y="544153"/>
                </a:lnTo>
                <a:lnTo>
                  <a:pt x="1449065" y="551520"/>
                </a:lnTo>
                <a:cubicBezTo>
                  <a:pt x="1450851" y="551520"/>
                  <a:pt x="1451744" y="551966"/>
                  <a:pt x="1451744" y="552859"/>
                </a:cubicBezTo>
                <a:cubicBezTo>
                  <a:pt x="1451744" y="553752"/>
                  <a:pt x="1451297" y="554199"/>
                  <a:pt x="1450404" y="554199"/>
                </a:cubicBezTo>
                <a:lnTo>
                  <a:pt x="1446386" y="554199"/>
                </a:lnTo>
                <a:lnTo>
                  <a:pt x="1446386" y="557547"/>
                </a:lnTo>
                <a:cubicBezTo>
                  <a:pt x="1446386" y="558440"/>
                  <a:pt x="1444154" y="559110"/>
                  <a:pt x="1439689" y="559557"/>
                </a:cubicBezTo>
                <a:cubicBezTo>
                  <a:pt x="1426741" y="558664"/>
                  <a:pt x="1414239" y="558217"/>
                  <a:pt x="1402184" y="558217"/>
                </a:cubicBezTo>
                <a:cubicBezTo>
                  <a:pt x="1401291" y="557771"/>
                  <a:pt x="1400621" y="557547"/>
                  <a:pt x="1400175" y="557547"/>
                </a:cubicBezTo>
                <a:cubicBezTo>
                  <a:pt x="1400175" y="555762"/>
                  <a:pt x="1401961" y="550404"/>
                  <a:pt x="1405533" y="541474"/>
                </a:cubicBezTo>
                <a:cubicBezTo>
                  <a:pt x="1402854" y="530089"/>
                  <a:pt x="1401514" y="522722"/>
                  <a:pt x="1401514" y="519373"/>
                </a:cubicBezTo>
                <a:cubicBezTo>
                  <a:pt x="1404863" y="510220"/>
                  <a:pt x="1409997" y="504416"/>
                  <a:pt x="1416918" y="501960"/>
                </a:cubicBezTo>
                <a:cubicBezTo>
                  <a:pt x="1437456" y="489012"/>
                  <a:pt x="1449065" y="482092"/>
                  <a:pt x="1451744" y="481199"/>
                </a:cubicBezTo>
                <a:lnTo>
                  <a:pt x="1451744" y="501960"/>
                </a:lnTo>
                <a:cubicBezTo>
                  <a:pt x="1451744" y="502853"/>
                  <a:pt x="1450851" y="503300"/>
                  <a:pt x="1449065" y="503300"/>
                </a:cubicBezTo>
                <a:lnTo>
                  <a:pt x="1449065" y="507988"/>
                </a:lnTo>
                <a:cubicBezTo>
                  <a:pt x="1450851" y="507988"/>
                  <a:pt x="1451744" y="508434"/>
                  <a:pt x="1451744" y="509327"/>
                </a:cubicBezTo>
                <a:lnTo>
                  <a:pt x="1451744" y="530758"/>
                </a:lnTo>
                <a:cubicBezTo>
                  <a:pt x="1451744" y="531651"/>
                  <a:pt x="1450851" y="532098"/>
                  <a:pt x="1449065" y="532098"/>
                </a:cubicBezTo>
                <a:lnTo>
                  <a:pt x="1449065" y="534777"/>
                </a:lnTo>
                <a:cubicBezTo>
                  <a:pt x="1450404" y="534777"/>
                  <a:pt x="1452190" y="535893"/>
                  <a:pt x="1454423" y="538125"/>
                </a:cubicBezTo>
                <a:lnTo>
                  <a:pt x="1454423" y="539465"/>
                </a:lnTo>
                <a:lnTo>
                  <a:pt x="1457102" y="539465"/>
                </a:lnTo>
                <a:lnTo>
                  <a:pt x="1457102" y="534777"/>
                </a:lnTo>
                <a:cubicBezTo>
                  <a:pt x="1455316" y="534777"/>
                  <a:pt x="1454423" y="534330"/>
                  <a:pt x="1454423" y="533437"/>
                </a:cubicBezTo>
                <a:lnTo>
                  <a:pt x="1454423" y="526070"/>
                </a:lnTo>
                <a:cubicBezTo>
                  <a:pt x="1454423" y="525177"/>
                  <a:pt x="1455316" y="524731"/>
                  <a:pt x="1457102" y="524731"/>
                </a:cubicBezTo>
                <a:lnTo>
                  <a:pt x="1457102" y="506648"/>
                </a:lnTo>
                <a:cubicBezTo>
                  <a:pt x="1457102" y="505755"/>
                  <a:pt x="1457995" y="505309"/>
                  <a:pt x="1459780" y="505309"/>
                </a:cubicBezTo>
                <a:lnTo>
                  <a:pt x="1459780" y="503300"/>
                </a:lnTo>
                <a:cubicBezTo>
                  <a:pt x="1457995" y="503300"/>
                  <a:pt x="1457102" y="502853"/>
                  <a:pt x="1457102" y="501960"/>
                </a:cubicBezTo>
                <a:lnTo>
                  <a:pt x="1457102" y="499281"/>
                </a:lnTo>
                <a:cubicBezTo>
                  <a:pt x="1457102" y="498388"/>
                  <a:pt x="1457995" y="497942"/>
                  <a:pt x="1459780" y="497942"/>
                </a:cubicBezTo>
                <a:lnTo>
                  <a:pt x="1459780" y="481199"/>
                </a:lnTo>
                <a:cubicBezTo>
                  <a:pt x="1457995" y="481199"/>
                  <a:pt x="1457102" y="480752"/>
                  <a:pt x="1457102" y="479859"/>
                </a:cubicBezTo>
                <a:cubicBezTo>
                  <a:pt x="1457102" y="478966"/>
                  <a:pt x="1457995" y="478520"/>
                  <a:pt x="1459780" y="478520"/>
                </a:cubicBezTo>
                <a:lnTo>
                  <a:pt x="1459780" y="467804"/>
                </a:lnTo>
                <a:cubicBezTo>
                  <a:pt x="1459780" y="466911"/>
                  <a:pt x="1460673" y="466465"/>
                  <a:pt x="1462459" y="466465"/>
                </a:cubicBezTo>
                <a:lnTo>
                  <a:pt x="1462459" y="463116"/>
                </a:lnTo>
                <a:cubicBezTo>
                  <a:pt x="1462459" y="462223"/>
                  <a:pt x="1463352" y="461777"/>
                  <a:pt x="1465138" y="461777"/>
                </a:cubicBezTo>
                <a:lnTo>
                  <a:pt x="1465138" y="457088"/>
                </a:lnTo>
                <a:lnTo>
                  <a:pt x="1462459" y="457088"/>
                </a:lnTo>
                <a:cubicBezTo>
                  <a:pt x="1462459" y="458428"/>
                  <a:pt x="1462013" y="459098"/>
                  <a:pt x="1461120" y="459098"/>
                </a:cubicBezTo>
                <a:cubicBezTo>
                  <a:pt x="1460227" y="459098"/>
                  <a:pt x="1459780" y="458651"/>
                  <a:pt x="1459780" y="457758"/>
                </a:cubicBezTo>
                <a:cubicBezTo>
                  <a:pt x="1459780" y="453740"/>
                  <a:pt x="1460673" y="436773"/>
                  <a:pt x="1462459" y="406859"/>
                </a:cubicBezTo>
                <a:lnTo>
                  <a:pt x="1462459" y="400162"/>
                </a:lnTo>
                <a:cubicBezTo>
                  <a:pt x="1462459" y="399269"/>
                  <a:pt x="1463352" y="398822"/>
                  <a:pt x="1465138" y="398822"/>
                </a:cubicBezTo>
                <a:lnTo>
                  <a:pt x="1465138" y="394134"/>
                </a:lnTo>
                <a:cubicBezTo>
                  <a:pt x="1464245" y="394134"/>
                  <a:pt x="1463352" y="393911"/>
                  <a:pt x="1462459" y="393464"/>
                </a:cubicBezTo>
                <a:lnTo>
                  <a:pt x="1463129" y="392125"/>
                </a:lnTo>
                <a:cubicBezTo>
                  <a:pt x="1463129" y="387437"/>
                  <a:pt x="1464245" y="359978"/>
                  <a:pt x="1466478" y="309749"/>
                </a:cubicBezTo>
                <a:lnTo>
                  <a:pt x="1467817" y="309079"/>
                </a:lnTo>
                <a:lnTo>
                  <a:pt x="1467147" y="301042"/>
                </a:lnTo>
                <a:cubicBezTo>
                  <a:pt x="1471166" y="205494"/>
                  <a:pt x="1473621" y="157721"/>
                  <a:pt x="1474514" y="157721"/>
                </a:cubicBezTo>
                <a:cubicBezTo>
                  <a:pt x="1474961" y="157721"/>
                  <a:pt x="1476524" y="155711"/>
                  <a:pt x="1479203" y="151693"/>
                </a:cubicBezTo>
                <a:lnTo>
                  <a:pt x="1479203" y="151023"/>
                </a:lnTo>
                <a:cubicBezTo>
                  <a:pt x="1477193" y="151023"/>
                  <a:pt x="1474738" y="133610"/>
                  <a:pt x="1471836" y="98785"/>
                </a:cubicBezTo>
                <a:lnTo>
                  <a:pt x="1471166" y="98785"/>
                </a:lnTo>
                <a:cubicBezTo>
                  <a:pt x="1468933" y="98785"/>
                  <a:pt x="1467817" y="98338"/>
                  <a:pt x="1467817" y="97445"/>
                </a:cubicBezTo>
                <a:lnTo>
                  <a:pt x="1467817" y="90748"/>
                </a:lnTo>
                <a:lnTo>
                  <a:pt x="1465138" y="90748"/>
                </a:lnTo>
                <a:lnTo>
                  <a:pt x="1465138" y="98115"/>
                </a:lnTo>
                <a:cubicBezTo>
                  <a:pt x="1465138" y="99008"/>
                  <a:pt x="1464469" y="99454"/>
                  <a:pt x="1463129" y="99454"/>
                </a:cubicBezTo>
                <a:cubicBezTo>
                  <a:pt x="1457548" y="99454"/>
                  <a:pt x="1442368" y="99678"/>
                  <a:pt x="1417588" y="100124"/>
                </a:cubicBezTo>
                <a:cubicBezTo>
                  <a:pt x="1417588" y="99678"/>
                  <a:pt x="1417364" y="99454"/>
                  <a:pt x="1416918" y="99454"/>
                </a:cubicBezTo>
                <a:cubicBezTo>
                  <a:pt x="1425401" y="84720"/>
                  <a:pt x="1429643" y="76907"/>
                  <a:pt x="1429643" y="76014"/>
                </a:cubicBezTo>
                <a:lnTo>
                  <a:pt x="1428973" y="76014"/>
                </a:lnTo>
                <a:cubicBezTo>
                  <a:pt x="1421383" y="74005"/>
                  <a:pt x="1417588" y="72219"/>
                  <a:pt x="1417588" y="70656"/>
                </a:cubicBezTo>
                <a:lnTo>
                  <a:pt x="1428303" y="48555"/>
                </a:lnTo>
                <a:cubicBezTo>
                  <a:pt x="1428303" y="48109"/>
                  <a:pt x="1425401" y="44090"/>
                  <a:pt x="1419597" y="36500"/>
                </a:cubicBezTo>
                <a:cubicBezTo>
                  <a:pt x="1419597" y="34937"/>
                  <a:pt x="1421606" y="28910"/>
                  <a:pt x="1425624" y="18417"/>
                </a:cubicBezTo>
                <a:lnTo>
                  <a:pt x="1424955" y="18417"/>
                </a:lnTo>
                <a:cubicBezTo>
                  <a:pt x="1417588" y="20650"/>
                  <a:pt x="1411560" y="21766"/>
                  <a:pt x="1406872" y="21766"/>
                </a:cubicBezTo>
                <a:cubicBezTo>
                  <a:pt x="1414239" y="8372"/>
                  <a:pt x="1418481" y="1674"/>
                  <a:pt x="1419597" y="1674"/>
                </a:cubicBezTo>
                <a:close/>
                <a:moveTo>
                  <a:pt x="1393924" y="0"/>
                </a:moveTo>
                <a:lnTo>
                  <a:pt x="1394594" y="1339"/>
                </a:lnTo>
                <a:cubicBezTo>
                  <a:pt x="1383432" y="68535"/>
                  <a:pt x="1377404" y="103361"/>
                  <a:pt x="1376511" y="105817"/>
                </a:cubicBezTo>
                <a:cubicBezTo>
                  <a:pt x="1374948" y="106487"/>
                  <a:pt x="1364903" y="112961"/>
                  <a:pt x="1346373" y="125239"/>
                </a:cubicBezTo>
                <a:lnTo>
                  <a:pt x="1345034" y="125239"/>
                </a:lnTo>
                <a:cubicBezTo>
                  <a:pt x="1345034" y="123453"/>
                  <a:pt x="1343918" y="120997"/>
                  <a:pt x="1341685" y="117872"/>
                </a:cubicBezTo>
                <a:lnTo>
                  <a:pt x="1341685" y="103808"/>
                </a:lnTo>
                <a:cubicBezTo>
                  <a:pt x="1343025" y="99789"/>
                  <a:pt x="1343918" y="97780"/>
                  <a:pt x="1344364" y="97780"/>
                </a:cubicBezTo>
                <a:lnTo>
                  <a:pt x="1345034" y="97780"/>
                </a:lnTo>
                <a:lnTo>
                  <a:pt x="1345034" y="93092"/>
                </a:lnTo>
                <a:cubicBezTo>
                  <a:pt x="1342802" y="93092"/>
                  <a:pt x="1341685" y="92646"/>
                  <a:pt x="1341685" y="91753"/>
                </a:cubicBezTo>
                <a:lnTo>
                  <a:pt x="1341685" y="84386"/>
                </a:lnTo>
                <a:lnTo>
                  <a:pt x="1343025" y="82376"/>
                </a:lnTo>
                <a:lnTo>
                  <a:pt x="1343025" y="81707"/>
                </a:lnTo>
                <a:lnTo>
                  <a:pt x="1341685" y="79697"/>
                </a:lnTo>
                <a:lnTo>
                  <a:pt x="1341685" y="75009"/>
                </a:lnTo>
                <a:cubicBezTo>
                  <a:pt x="1342578" y="74116"/>
                  <a:pt x="1343248" y="71884"/>
                  <a:pt x="1343695" y="68312"/>
                </a:cubicBezTo>
                <a:lnTo>
                  <a:pt x="1345034" y="68312"/>
                </a:lnTo>
                <a:lnTo>
                  <a:pt x="1345034" y="58936"/>
                </a:lnTo>
                <a:lnTo>
                  <a:pt x="1341685" y="58936"/>
                </a:lnTo>
                <a:cubicBezTo>
                  <a:pt x="1340792" y="58936"/>
                  <a:pt x="1340346" y="58489"/>
                  <a:pt x="1340346" y="57597"/>
                </a:cubicBezTo>
                <a:lnTo>
                  <a:pt x="1340346" y="51569"/>
                </a:lnTo>
                <a:lnTo>
                  <a:pt x="1338337" y="51569"/>
                </a:lnTo>
                <a:lnTo>
                  <a:pt x="1338337" y="74340"/>
                </a:lnTo>
                <a:lnTo>
                  <a:pt x="1336997" y="76349"/>
                </a:lnTo>
                <a:lnTo>
                  <a:pt x="1336997" y="84386"/>
                </a:lnTo>
                <a:cubicBezTo>
                  <a:pt x="1336997" y="85279"/>
                  <a:pt x="1336328" y="85725"/>
                  <a:pt x="1334988" y="85725"/>
                </a:cubicBezTo>
                <a:lnTo>
                  <a:pt x="1334988" y="89074"/>
                </a:lnTo>
                <a:lnTo>
                  <a:pt x="1333649" y="91083"/>
                </a:lnTo>
                <a:lnTo>
                  <a:pt x="1333649" y="102468"/>
                </a:lnTo>
                <a:lnTo>
                  <a:pt x="1336997" y="102468"/>
                </a:lnTo>
                <a:lnTo>
                  <a:pt x="1336997" y="98450"/>
                </a:lnTo>
                <a:lnTo>
                  <a:pt x="1338337" y="98450"/>
                </a:lnTo>
                <a:lnTo>
                  <a:pt x="1338337" y="105147"/>
                </a:lnTo>
                <a:cubicBezTo>
                  <a:pt x="1339676" y="105147"/>
                  <a:pt x="1340346" y="105594"/>
                  <a:pt x="1340346" y="106487"/>
                </a:cubicBezTo>
                <a:lnTo>
                  <a:pt x="1340346" y="108496"/>
                </a:lnTo>
                <a:cubicBezTo>
                  <a:pt x="1340346" y="109389"/>
                  <a:pt x="1339676" y="109835"/>
                  <a:pt x="1338337" y="109835"/>
                </a:cubicBezTo>
                <a:lnTo>
                  <a:pt x="1338337" y="115863"/>
                </a:lnTo>
                <a:lnTo>
                  <a:pt x="1336997" y="117872"/>
                </a:lnTo>
                <a:lnTo>
                  <a:pt x="1336997" y="128588"/>
                </a:lnTo>
                <a:lnTo>
                  <a:pt x="1338337" y="130597"/>
                </a:lnTo>
                <a:lnTo>
                  <a:pt x="1338337" y="137964"/>
                </a:lnTo>
                <a:cubicBezTo>
                  <a:pt x="1338337" y="152251"/>
                  <a:pt x="1338783" y="165199"/>
                  <a:pt x="1339676" y="176808"/>
                </a:cubicBezTo>
                <a:cubicBezTo>
                  <a:pt x="1338783" y="177031"/>
                  <a:pt x="1338337" y="177478"/>
                  <a:pt x="1338337" y="178147"/>
                </a:cubicBezTo>
                <a:lnTo>
                  <a:pt x="1338337" y="186854"/>
                </a:lnTo>
                <a:cubicBezTo>
                  <a:pt x="1339676" y="188640"/>
                  <a:pt x="1340346" y="191765"/>
                  <a:pt x="1340346" y="196230"/>
                </a:cubicBezTo>
                <a:lnTo>
                  <a:pt x="1340346" y="202257"/>
                </a:lnTo>
                <a:cubicBezTo>
                  <a:pt x="1340346" y="206722"/>
                  <a:pt x="1340569" y="212080"/>
                  <a:pt x="1341016" y="218331"/>
                </a:cubicBezTo>
                <a:cubicBezTo>
                  <a:pt x="1340569" y="219224"/>
                  <a:pt x="1340346" y="220117"/>
                  <a:pt x="1340346" y="221010"/>
                </a:cubicBezTo>
                <a:cubicBezTo>
                  <a:pt x="1340346" y="221456"/>
                  <a:pt x="1340569" y="221680"/>
                  <a:pt x="1341016" y="221680"/>
                </a:cubicBezTo>
                <a:lnTo>
                  <a:pt x="1340346" y="226368"/>
                </a:lnTo>
                <a:lnTo>
                  <a:pt x="1340346" y="244450"/>
                </a:lnTo>
                <a:cubicBezTo>
                  <a:pt x="1340346" y="245343"/>
                  <a:pt x="1339676" y="245790"/>
                  <a:pt x="1338337" y="245790"/>
                </a:cubicBezTo>
                <a:lnTo>
                  <a:pt x="1338337" y="250478"/>
                </a:lnTo>
                <a:cubicBezTo>
                  <a:pt x="1339676" y="250478"/>
                  <a:pt x="1340346" y="250924"/>
                  <a:pt x="1340346" y="251817"/>
                </a:cubicBezTo>
                <a:lnTo>
                  <a:pt x="1340346" y="263872"/>
                </a:lnTo>
                <a:cubicBezTo>
                  <a:pt x="1340346" y="264765"/>
                  <a:pt x="1339676" y="265212"/>
                  <a:pt x="1338337" y="265212"/>
                </a:cubicBezTo>
                <a:lnTo>
                  <a:pt x="1338337" y="271239"/>
                </a:lnTo>
                <a:cubicBezTo>
                  <a:pt x="1336997" y="275258"/>
                  <a:pt x="1336104" y="277267"/>
                  <a:pt x="1335658" y="277267"/>
                </a:cubicBezTo>
                <a:lnTo>
                  <a:pt x="1334988" y="277267"/>
                </a:lnTo>
                <a:lnTo>
                  <a:pt x="1334988" y="284634"/>
                </a:lnTo>
                <a:lnTo>
                  <a:pt x="1336997" y="284634"/>
                </a:lnTo>
                <a:lnTo>
                  <a:pt x="1336997" y="280615"/>
                </a:lnTo>
                <a:cubicBezTo>
                  <a:pt x="1338337" y="276597"/>
                  <a:pt x="1339230" y="274588"/>
                  <a:pt x="1339676" y="274588"/>
                </a:cubicBezTo>
                <a:lnTo>
                  <a:pt x="1341685" y="278606"/>
                </a:lnTo>
                <a:lnTo>
                  <a:pt x="1341685" y="280615"/>
                </a:lnTo>
                <a:lnTo>
                  <a:pt x="1340346" y="282625"/>
                </a:lnTo>
                <a:lnTo>
                  <a:pt x="1340346" y="291331"/>
                </a:lnTo>
                <a:lnTo>
                  <a:pt x="1341685" y="293340"/>
                </a:lnTo>
                <a:lnTo>
                  <a:pt x="1341685" y="297359"/>
                </a:lnTo>
                <a:lnTo>
                  <a:pt x="1340346" y="299368"/>
                </a:lnTo>
                <a:lnTo>
                  <a:pt x="1340346" y="315441"/>
                </a:lnTo>
                <a:lnTo>
                  <a:pt x="1341685" y="317450"/>
                </a:lnTo>
                <a:lnTo>
                  <a:pt x="1341685" y="319460"/>
                </a:lnTo>
                <a:cubicBezTo>
                  <a:pt x="1341016" y="320129"/>
                  <a:pt x="1340346" y="323031"/>
                  <a:pt x="1339676" y="328166"/>
                </a:cubicBezTo>
                <a:lnTo>
                  <a:pt x="1338337" y="328166"/>
                </a:lnTo>
                <a:lnTo>
                  <a:pt x="1338337" y="330175"/>
                </a:lnTo>
                <a:cubicBezTo>
                  <a:pt x="1339676" y="330175"/>
                  <a:pt x="1340346" y="330622"/>
                  <a:pt x="1340346" y="331515"/>
                </a:cubicBezTo>
                <a:lnTo>
                  <a:pt x="1340346" y="351606"/>
                </a:lnTo>
                <a:lnTo>
                  <a:pt x="1341685" y="353616"/>
                </a:lnTo>
                <a:lnTo>
                  <a:pt x="1341685" y="355625"/>
                </a:lnTo>
                <a:lnTo>
                  <a:pt x="1340346" y="357634"/>
                </a:lnTo>
                <a:lnTo>
                  <a:pt x="1340346" y="379065"/>
                </a:lnTo>
                <a:lnTo>
                  <a:pt x="1338337" y="379065"/>
                </a:lnTo>
                <a:lnTo>
                  <a:pt x="1338337" y="386432"/>
                </a:lnTo>
                <a:cubicBezTo>
                  <a:pt x="1340569" y="386432"/>
                  <a:pt x="1341685" y="386879"/>
                  <a:pt x="1341685" y="387772"/>
                </a:cubicBezTo>
                <a:lnTo>
                  <a:pt x="1341685" y="401836"/>
                </a:lnTo>
                <a:lnTo>
                  <a:pt x="1340346" y="403845"/>
                </a:lnTo>
                <a:lnTo>
                  <a:pt x="1340346" y="405185"/>
                </a:lnTo>
                <a:lnTo>
                  <a:pt x="1341685" y="407194"/>
                </a:lnTo>
                <a:lnTo>
                  <a:pt x="1341685" y="414561"/>
                </a:lnTo>
                <a:lnTo>
                  <a:pt x="1343025" y="416570"/>
                </a:lnTo>
                <a:lnTo>
                  <a:pt x="1343025" y="419919"/>
                </a:lnTo>
                <a:lnTo>
                  <a:pt x="1345034" y="419919"/>
                </a:lnTo>
                <a:lnTo>
                  <a:pt x="1346373" y="416570"/>
                </a:lnTo>
                <a:lnTo>
                  <a:pt x="1347713" y="416570"/>
                </a:lnTo>
                <a:lnTo>
                  <a:pt x="1347713" y="431974"/>
                </a:lnTo>
                <a:lnTo>
                  <a:pt x="1346373" y="431974"/>
                </a:lnTo>
                <a:cubicBezTo>
                  <a:pt x="1346373" y="430857"/>
                  <a:pt x="1345927" y="429741"/>
                  <a:pt x="1345034" y="428625"/>
                </a:cubicBezTo>
                <a:lnTo>
                  <a:pt x="1346373" y="426616"/>
                </a:lnTo>
                <a:lnTo>
                  <a:pt x="1346373" y="425946"/>
                </a:lnTo>
                <a:cubicBezTo>
                  <a:pt x="1345480" y="424830"/>
                  <a:pt x="1345034" y="423714"/>
                  <a:pt x="1345034" y="422598"/>
                </a:cubicBezTo>
                <a:lnTo>
                  <a:pt x="1343025" y="422598"/>
                </a:lnTo>
                <a:cubicBezTo>
                  <a:pt x="1343025" y="423714"/>
                  <a:pt x="1342578" y="424830"/>
                  <a:pt x="1341685" y="425946"/>
                </a:cubicBezTo>
                <a:lnTo>
                  <a:pt x="1341685" y="436662"/>
                </a:lnTo>
                <a:lnTo>
                  <a:pt x="1343025" y="438671"/>
                </a:lnTo>
                <a:lnTo>
                  <a:pt x="1343025" y="448047"/>
                </a:lnTo>
                <a:lnTo>
                  <a:pt x="1341685" y="450056"/>
                </a:lnTo>
                <a:lnTo>
                  <a:pt x="1341685" y="451396"/>
                </a:lnTo>
                <a:cubicBezTo>
                  <a:pt x="1343918" y="451396"/>
                  <a:pt x="1345034" y="451842"/>
                  <a:pt x="1345034" y="452735"/>
                </a:cubicBezTo>
                <a:cubicBezTo>
                  <a:pt x="1345034" y="453628"/>
                  <a:pt x="1344364" y="454075"/>
                  <a:pt x="1343025" y="454075"/>
                </a:cubicBezTo>
                <a:lnTo>
                  <a:pt x="1343025" y="468809"/>
                </a:lnTo>
                <a:cubicBezTo>
                  <a:pt x="1344364" y="468809"/>
                  <a:pt x="1345034" y="469255"/>
                  <a:pt x="1345034" y="470148"/>
                </a:cubicBezTo>
                <a:lnTo>
                  <a:pt x="1345034" y="474836"/>
                </a:lnTo>
                <a:lnTo>
                  <a:pt x="1341685" y="478855"/>
                </a:lnTo>
                <a:lnTo>
                  <a:pt x="1341685" y="484882"/>
                </a:lnTo>
                <a:lnTo>
                  <a:pt x="1343025" y="486891"/>
                </a:lnTo>
                <a:lnTo>
                  <a:pt x="1343025" y="519708"/>
                </a:lnTo>
                <a:cubicBezTo>
                  <a:pt x="1344364" y="519708"/>
                  <a:pt x="1345034" y="520154"/>
                  <a:pt x="1345034" y="521047"/>
                </a:cubicBezTo>
                <a:cubicBezTo>
                  <a:pt x="1344141" y="521494"/>
                  <a:pt x="1343471" y="521717"/>
                  <a:pt x="1343025" y="521717"/>
                </a:cubicBezTo>
                <a:lnTo>
                  <a:pt x="1343025" y="529084"/>
                </a:lnTo>
                <a:cubicBezTo>
                  <a:pt x="1344364" y="529084"/>
                  <a:pt x="1345034" y="529531"/>
                  <a:pt x="1345034" y="530424"/>
                </a:cubicBezTo>
                <a:lnTo>
                  <a:pt x="1345034" y="533102"/>
                </a:lnTo>
                <a:cubicBezTo>
                  <a:pt x="1345034" y="534219"/>
                  <a:pt x="1340792" y="535112"/>
                  <a:pt x="1332309" y="535781"/>
                </a:cubicBezTo>
                <a:cubicBezTo>
                  <a:pt x="1332309" y="534888"/>
                  <a:pt x="1331863" y="534442"/>
                  <a:pt x="1330970" y="534442"/>
                </a:cubicBezTo>
                <a:cubicBezTo>
                  <a:pt x="1330970" y="536005"/>
                  <a:pt x="1316459" y="538014"/>
                  <a:pt x="1287438" y="540469"/>
                </a:cubicBezTo>
                <a:cubicBezTo>
                  <a:pt x="1287438" y="539576"/>
                  <a:pt x="1286991" y="539130"/>
                  <a:pt x="1286098" y="539130"/>
                </a:cubicBezTo>
                <a:lnTo>
                  <a:pt x="1285428" y="539130"/>
                </a:lnTo>
                <a:cubicBezTo>
                  <a:pt x="1285428" y="540469"/>
                  <a:pt x="1284982" y="541139"/>
                  <a:pt x="1284089" y="541139"/>
                </a:cubicBezTo>
                <a:lnTo>
                  <a:pt x="1281410" y="541139"/>
                </a:lnTo>
                <a:cubicBezTo>
                  <a:pt x="1280517" y="541139"/>
                  <a:pt x="1280071" y="540693"/>
                  <a:pt x="1280071" y="539800"/>
                </a:cubicBezTo>
                <a:cubicBezTo>
                  <a:pt x="1280740" y="539800"/>
                  <a:pt x="1281856" y="538683"/>
                  <a:pt x="1283419" y="536451"/>
                </a:cubicBezTo>
                <a:cubicBezTo>
                  <a:pt x="1284759" y="536451"/>
                  <a:pt x="1286321" y="534888"/>
                  <a:pt x="1288107" y="531763"/>
                </a:cubicBezTo>
                <a:lnTo>
                  <a:pt x="1291456" y="531763"/>
                </a:lnTo>
                <a:lnTo>
                  <a:pt x="1291456" y="527075"/>
                </a:lnTo>
                <a:lnTo>
                  <a:pt x="1290116" y="527075"/>
                </a:lnTo>
                <a:cubicBezTo>
                  <a:pt x="1290116" y="528414"/>
                  <a:pt x="1289670" y="529084"/>
                  <a:pt x="1288777" y="529084"/>
                </a:cubicBezTo>
                <a:lnTo>
                  <a:pt x="1288107" y="529084"/>
                </a:lnTo>
                <a:cubicBezTo>
                  <a:pt x="1287214" y="529084"/>
                  <a:pt x="1286768" y="528414"/>
                  <a:pt x="1286768" y="527075"/>
                </a:cubicBezTo>
                <a:lnTo>
                  <a:pt x="1285428" y="527075"/>
                </a:lnTo>
                <a:cubicBezTo>
                  <a:pt x="1282749" y="531986"/>
                  <a:pt x="1281187" y="534442"/>
                  <a:pt x="1280740" y="534442"/>
                </a:cubicBezTo>
                <a:lnTo>
                  <a:pt x="1280071" y="533102"/>
                </a:lnTo>
                <a:lnTo>
                  <a:pt x="1280071" y="529084"/>
                </a:lnTo>
                <a:lnTo>
                  <a:pt x="1278731" y="529084"/>
                </a:lnTo>
                <a:lnTo>
                  <a:pt x="1278731" y="535112"/>
                </a:lnTo>
                <a:cubicBezTo>
                  <a:pt x="1278731" y="536005"/>
                  <a:pt x="1278061" y="536451"/>
                  <a:pt x="1276722" y="536451"/>
                </a:cubicBezTo>
                <a:lnTo>
                  <a:pt x="1276722" y="539130"/>
                </a:lnTo>
                <a:cubicBezTo>
                  <a:pt x="1278061" y="539130"/>
                  <a:pt x="1278731" y="539576"/>
                  <a:pt x="1278731" y="540469"/>
                </a:cubicBezTo>
                <a:cubicBezTo>
                  <a:pt x="1278731" y="542032"/>
                  <a:pt x="1255291" y="544934"/>
                  <a:pt x="1208410" y="549176"/>
                </a:cubicBezTo>
                <a:cubicBezTo>
                  <a:pt x="1208410" y="549622"/>
                  <a:pt x="1203945" y="550292"/>
                  <a:pt x="1195015" y="551185"/>
                </a:cubicBezTo>
                <a:lnTo>
                  <a:pt x="1185639" y="542479"/>
                </a:lnTo>
                <a:cubicBezTo>
                  <a:pt x="1186086" y="534442"/>
                  <a:pt x="1186309" y="528414"/>
                  <a:pt x="1186309" y="524396"/>
                </a:cubicBezTo>
                <a:lnTo>
                  <a:pt x="1213768" y="502965"/>
                </a:lnTo>
                <a:lnTo>
                  <a:pt x="1221135" y="251817"/>
                </a:lnTo>
                <a:cubicBezTo>
                  <a:pt x="1192783" y="257622"/>
                  <a:pt x="1177156" y="260524"/>
                  <a:pt x="1174254" y="260524"/>
                </a:cubicBezTo>
                <a:cubicBezTo>
                  <a:pt x="1173361" y="260077"/>
                  <a:pt x="1172691" y="259854"/>
                  <a:pt x="1172245" y="259854"/>
                </a:cubicBezTo>
                <a:cubicBezTo>
                  <a:pt x="1172245" y="260970"/>
                  <a:pt x="1170459" y="261863"/>
                  <a:pt x="1166887" y="262533"/>
                </a:cubicBezTo>
                <a:lnTo>
                  <a:pt x="1154162" y="277937"/>
                </a:lnTo>
                <a:cubicBezTo>
                  <a:pt x="1145679" y="430857"/>
                  <a:pt x="1141437" y="509216"/>
                  <a:pt x="1141437" y="513011"/>
                </a:cubicBezTo>
                <a:cubicBezTo>
                  <a:pt x="1154385" y="515020"/>
                  <a:pt x="1160859" y="516582"/>
                  <a:pt x="1160859" y="517699"/>
                </a:cubicBezTo>
                <a:lnTo>
                  <a:pt x="1160859" y="525735"/>
                </a:lnTo>
                <a:lnTo>
                  <a:pt x="1159520" y="527745"/>
                </a:lnTo>
                <a:lnTo>
                  <a:pt x="1159520" y="534442"/>
                </a:lnTo>
                <a:lnTo>
                  <a:pt x="1162199" y="534442"/>
                </a:lnTo>
                <a:cubicBezTo>
                  <a:pt x="1162199" y="532656"/>
                  <a:pt x="1162645" y="531763"/>
                  <a:pt x="1163538" y="531763"/>
                </a:cubicBezTo>
                <a:lnTo>
                  <a:pt x="1164208" y="533102"/>
                </a:lnTo>
                <a:lnTo>
                  <a:pt x="1164208" y="535112"/>
                </a:lnTo>
                <a:cubicBezTo>
                  <a:pt x="1164208" y="536005"/>
                  <a:pt x="1163538" y="536451"/>
                  <a:pt x="1162199" y="536451"/>
                </a:cubicBezTo>
                <a:lnTo>
                  <a:pt x="1162199" y="539800"/>
                </a:lnTo>
                <a:lnTo>
                  <a:pt x="1159520" y="544488"/>
                </a:lnTo>
                <a:lnTo>
                  <a:pt x="1159520" y="550515"/>
                </a:lnTo>
                <a:cubicBezTo>
                  <a:pt x="1159520" y="551408"/>
                  <a:pt x="1159073" y="551855"/>
                  <a:pt x="1158180" y="551855"/>
                </a:cubicBezTo>
                <a:lnTo>
                  <a:pt x="1156171" y="551855"/>
                </a:lnTo>
                <a:cubicBezTo>
                  <a:pt x="1155278" y="551855"/>
                  <a:pt x="1154385" y="551632"/>
                  <a:pt x="1153492" y="551185"/>
                </a:cubicBezTo>
                <a:cubicBezTo>
                  <a:pt x="1152823" y="551632"/>
                  <a:pt x="1151930" y="551855"/>
                  <a:pt x="1150813" y="551855"/>
                </a:cubicBezTo>
                <a:cubicBezTo>
                  <a:pt x="1150367" y="551855"/>
                  <a:pt x="1149697" y="551632"/>
                  <a:pt x="1148804" y="551185"/>
                </a:cubicBezTo>
                <a:cubicBezTo>
                  <a:pt x="1147241" y="552078"/>
                  <a:pt x="1145456" y="552524"/>
                  <a:pt x="1143446" y="552524"/>
                </a:cubicBezTo>
                <a:lnTo>
                  <a:pt x="1142777" y="552524"/>
                </a:lnTo>
                <a:lnTo>
                  <a:pt x="1140767" y="551185"/>
                </a:lnTo>
                <a:cubicBezTo>
                  <a:pt x="1140767" y="552524"/>
                  <a:pt x="1123355" y="553864"/>
                  <a:pt x="1088529" y="555203"/>
                </a:cubicBezTo>
                <a:lnTo>
                  <a:pt x="1087859" y="553864"/>
                </a:lnTo>
                <a:lnTo>
                  <a:pt x="1087859" y="552524"/>
                </a:lnTo>
                <a:cubicBezTo>
                  <a:pt x="1087859" y="551632"/>
                  <a:pt x="1088529" y="551185"/>
                  <a:pt x="1089868" y="551185"/>
                </a:cubicBezTo>
                <a:lnTo>
                  <a:pt x="1089868" y="541139"/>
                </a:lnTo>
                <a:cubicBezTo>
                  <a:pt x="1088529" y="541139"/>
                  <a:pt x="1087859" y="540693"/>
                  <a:pt x="1087859" y="539800"/>
                </a:cubicBezTo>
                <a:cubicBezTo>
                  <a:pt x="1088752" y="539353"/>
                  <a:pt x="1089422" y="539130"/>
                  <a:pt x="1089868" y="539130"/>
                </a:cubicBezTo>
                <a:lnTo>
                  <a:pt x="1089868" y="527075"/>
                </a:lnTo>
                <a:cubicBezTo>
                  <a:pt x="1088529" y="527075"/>
                  <a:pt x="1087859" y="526628"/>
                  <a:pt x="1087859" y="525735"/>
                </a:cubicBezTo>
                <a:cubicBezTo>
                  <a:pt x="1087859" y="524842"/>
                  <a:pt x="1088529" y="524396"/>
                  <a:pt x="1089868" y="524396"/>
                </a:cubicBezTo>
                <a:lnTo>
                  <a:pt x="1089868" y="519708"/>
                </a:lnTo>
                <a:cubicBezTo>
                  <a:pt x="1088529" y="519708"/>
                  <a:pt x="1087859" y="519261"/>
                  <a:pt x="1087859" y="518368"/>
                </a:cubicBezTo>
                <a:lnTo>
                  <a:pt x="1087859" y="515020"/>
                </a:lnTo>
                <a:lnTo>
                  <a:pt x="1086520" y="515020"/>
                </a:lnTo>
                <a:lnTo>
                  <a:pt x="1086520" y="518368"/>
                </a:lnTo>
                <a:cubicBezTo>
                  <a:pt x="1085180" y="522387"/>
                  <a:pt x="1084287" y="524396"/>
                  <a:pt x="1083841" y="524396"/>
                </a:cubicBezTo>
                <a:lnTo>
                  <a:pt x="1083171" y="524396"/>
                </a:lnTo>
                <a:lnTo>
                  <a:pt x="1083171" y="527075"/>
                </a:lnTo>
                <a:cubicBezTo>
                  <a:pt x="1084287" y="527075"/>
                  <a:pt x="1085403" y="528191"/>
                  <a:pt x="1086520" y="530424"/>
                </a:cubicBezTo>
                <a:lnTo>
                  <a:pt x="1086520" y="553864"/>
                </a:lnTo>
                <a:cubicBezTo>
                  <a:pt x="1086520" y="555203"/>
                  <a:pt x="1082948" y="555873"/>
                  <a:pt x="1075804" y="555873"/>
                </a:cubicBezTo>
                <a:lnTo>
                  <a:pt x="1075134" y="554534"/>
                </a:lnTo>
                <a:cubicBezTo>
                  <a:pt x="1076027" y="554087"/>
                  <a:pt x="1076697" y="553864"/>
                  <a:pt x="1077143" y="553864"/>
                </a:cubicBezTo>
                <a:lnTo>
                  <a:pt x="1077143" y="551185"/>
                </a:lnTo>
                <a:cubicBezTo>
                  <a:pt x="1075804" y="551185"/>
                  <a:pt x="1075134" y="550292"/>
                  <a:pt x="1075134" y="548506"/>
                </a:cubicBezTo>
                <a:lnTo>
                  <a:pt x="1073795" y="548506"/>
                </a:lnTo>
                <a:lnTo>
                  <a:pt x="1073795" y="552524"/>
                </a:lnTo>
                <a:cubicBezTo>
                  <a:pt x="1073795" y="555650"/>
                  <a:pt x="1064195" y="557213"/>
                  <a:pt x="1044997" y="557213"/>
                </a:cubicBezTo>
                <a:cubicBezTo>
                  <a:pt x="1032272" y="558106"/>
                  <a:pt x="1023119" y="558552"/>
                  <a:pt x="1017538" y="558552"/>
                </a:cubicBezTo>
                <a:lnTo>
                  <a:pt x="1016868" y="557213"/>
                </a:lnTo>
                <a:lnTo>
                  <a:pt x="1016868" y="555203"/>
                </a:lnTo>
                <a:lnTo>
                  <a:pt x="1020217" y="550515"/>
                </a:lnTo>
                <a:lnTo>
                  <a:pt x="1020217" y="549176"/>
                </a:lnTo>
                <a:lnTo>
                  <a:pt x="1016868" y="545157"/>
                </a:lnTo>
                <a:lnTo>
                  <a:pt x="1016868" y="542479"/>
                </a:lnTo>
                <a:cubicBezTo>
                  <a:pt x="1016868" y="541586"/>
                  <a:pt x="1017538" y="541139"/>
                  <a:pt x="1018877" y="541139"/>
                </a:cubicBezTo>
                <a:lnTo>
                  <a:pt x="1018877" y="536451"/>
                </a:lnTo>
                <a:lnTo>
                  <a:pt x="1014189" y="536451"/>
                </a:lnTo>
                <a:lnTo>
                  <a:pt x="1014189" y="543148"/>
                </a:lnTo>
                <a:lnTo>
                  <a:pt x="1015529" y="545157"/>
                </a:lnTo>
                <a:cubicBezTo>
                  <a:pt x="1015529" y="546050"/>
                  <a:pt x="1014412" y="546497"/>
                  <a:pt x="1012180" y="546497"/>
                </a:cubicBezTo>
                <a:lnTo>
                  <a:pt x="1012180" y="549846"/>
                </a:lnTo>
                <a:cubicBezTo>
                  <a:pt x="1012180" y="550739"/>
                  <a:pt x="1011064" y="551185"/>
                  <a:pt x="1008831" y="551185"/>
                </a:cubicBezTo>
                <a:lnTo>
                  <a:pt x="1008831" y="553864"/>
                </a:lnTo>
                <a:lnTo>
                  <a:pt x="1012850" y="553864"/>
                </a:lnTo>
                <a:cubicBezTo>
                  <a:pt x="1013743" y="554087"/>
                  <a:pt x="1014189" y="554534"/>
                  <a:pt x="1014189" y="555203"/>
                </a:cubicBezTo>
                <a:lnTo>
                  <a:pt x="1014189" y="557882"/>
                </a:lnTo>
                <a:cubicBezTo>
                  <a:pt x="1014189" y="558775"/>
                  <a:pt x="1013743" y="559222"/>
                  <a:pt x="1012850" y="559222"/>
                </a:cubicBezTo>
                <a:lnTo>
                  <a:pt x="1008162" y="559222"/>
                </a:lnTo>
                <a:cubicBezTo>
                  <a:pt x="1004366" y="556320"/>
                  <a:pt x="1001688" y="553417"/>
                  <a:pt x="1000125" y="550515"/>
                </a:cubicBezTo>
                <a:cubicBezTo>
                  <a:pt x="1008162" y="493812"/>
                  <a:pt x="1012403" y="462335"/>
                  <a:pt x="1012850" y="456084"/>
                </a:cubicBezTo>
                <a:lnTo>
                  <a:pt x="1014189" y="456084"/>
                </a:lnTo>
                <a:cubicBezTo>
                  <a:pt x="1014189" y="457870"/>
                  <a:pt x="1015082" y="459209"/>
                  <a:pt x="1016868" y="460102"/>
                </a:cubicBezTo>
                <a:lnTo>
                  <a:pt x="1016868" y="462781"/>
                </a:lnTo>
                <a:lnTo>
                  <a:pt x="1015529" y="464790"/>
                </a:lnTo>
                <a:lnTo>
                  <a:pt x="1015529" y="494258"/>
                </a:lnTo>
                <a:lnTo>
                  <a:pt x="1014189" y="496267"/>
                </a:lnTo>
                <a:lnTo>
                  <a:pt x="1014189" y="499616"/>
                </a:lnTo>
                <a:lnTo>
                  <a:pt x="1015529" y="501625"/>
                </a:lnTo>
                <a:lnTo>
                  <a:pt x="1015529" y="523057"/>
                </a:lnTo>
                <a:lnTo>
                  <a:pt x="1014189" y="525066"/>
                </a:lnTo>
                <a:lnTo>
                  <a:pt x="1014189" y="526405"/>
                </a:lnTo>
                <a:cubicBezTo>
                  <a:pt x="1015975" y="528638"/>
                  <a:pt x="1016868" y="530424"/>
                  <a:pt x="1016868" y="531763"/>
                </a:cubicBezTo>
                <a:lnTo>
                  <a:pt x="1018877" y="531763"/>
                </a:lnTo>
                <a:lnTo>
                  <a:pt x="1018877" y="527075"/>
                </a:lnTo>
                <a:cubicBezTo>
                  <a:pt x="1017538" y="527075"/>
                  <a:pt x="1016868" y="526628"/>
                  <a:pt x="1016868" y="525735"/>
                </a:cubicBezTo>
                <a:lnTo>
                  <a:pt x="1016868" y="518368"/>
                </a:lnTo>
                <a:cubicBezTo>
                  <a:pt x="1016868" y="517475"/>
                  <a:pt x="1017538" y="517029"/>
                  <a:pt x="1018877" y="517029"/>
                </a:cubicBezTo>
                <a:lnTo>
                  <a:pt x="1018877" y="498946"/>
                </a:lnTo>
                <a:lnTo>
                  <a:pt x="1020217" y="496937"/>
                </a:lnTo>
                <a:lnTo>
                  <a:pt x="1020217" y="496267"/>
                </a:lnTo>
                <a:lnTo>
                  <a:pt x="1018877" y="494258"/>
                </a:lnTo>
                <a:lnTo>
                  <a:pt x="1018877" y="491579"/>
                </a:lnTo>
                <a:lnTo>
                  <a:pt x="1020217" y="489570"/>
                </a:lnTo>
                <a:lnTo>
                  <a:pt x="1020217" y="474166"/>
                </a:lnTo>
                <a:lnTo>
                  <a:pt x="1018877" y="472157"/>
                </a:lnTo>
                <a:lnTo>
                  <a:pt x="1020217" y="470148"/>
                </a:lnTo>
                <a:lnTo>
                  <a:pt x="1020217" y="460102"/>
                </a:lnTo>
                <a:cubicBezTo>
                  <a:pt x="1020217" y="459209"/>
                  <a:pt x="1020886" y="458763"/>
                  <a:pt x="1022226" y="458763"/>
                </a:cubicBezTo>
                <a:lnTo>
                  <a:pt x="1022226" y="455414"/>
                </a:lnTo>
                <a:lnTo>
                  <a:pt x="1023565" y="453405"/>
                </a:lnTo>
                <a:lnTo>
                  <a:pt x="1023565" y="449387"/>
                </a:lnTo>
                <a:lnTo>
                  <a:pt x="1022226" y="449387"/>
                </a:lnTo>
                <a:cubicBezTo>
                  <a:pt x="1022226" y="450726"/>
                  <a:pt x="1021779" y="451396"/>
                  <a:pt x="1020886" y="451396"/>
                </a:cubicBezTo>
                <a:lnTo>
                  <a:pt x="1020217" y="450056"/>
                </a:lnTo>
                <a:lnTo>
                  <a:pt x="1020217" y="438001"/>
                </a:lnTo>
                <a:cubicBezTo>
                  <a:pt x="1019547" y="435769"/>
                  <a:pt x="1018207" y="434653"/>
                  <a:pt x="1016198" y="434653"/>
                </a:cubicBezTo>
                <a:lnTo>
                  <a:pt x="1016198" y="433983"/>
                </a:lnTo>
                <a:cubicBezTo>
                  <a:pt x="1016198" y="431304"/>
                  <a:pt x="1017538" y="429965"/>
                  <a:pt x="1020217" y="429965"/>
                </a:cubicBezTo>
                <a:lnTo>
                  <a:pt x="1020217" y="409203"/>
                </a:lnTo>
                <a:cubicBezTo>
                  <a:pt x="1020217" y="408310"/>
                  <a:pt x="1020886" y="407864"/>
                  <a:pt x="1022226" y="407864"/>
                </a:cubicBezTo>
                <a:lnTo>
                  <a:pt x="1022226" y="405185"/>
                </a:lnTo>
                <a:cubicBezTo>
                  <a:pt x="1022226" y="402729"/>
                  <a:pt x="1022003" y="399157"/>
                  <a:pt x="1021556" y="394469"/>
                </a:cubicBezTo>
                <a:cubicBezTo>
                  <a:pt x="1022896" y="391790"/>
                  <a:pt x="1023565" y="390227"/>
                  <a:pt x="1023565" y="389781"/>
                </a:cubicBezTo>
                <a:cubicBezTo>
                  <a:pt x="1023565" y="388665"/>
                  <a:pt x="1023342" y="386879"/>
                  <a:pt x="1022896" y="384423"/>
                </a:cubicBezTo>
                <a:lnTo>
                  <a:pt x="1052364" y="171450"/>
                </a:lnTo>
                <a:cubicBezTo>
                  <a:pt x="1033611" y="167655"/>
                  <a:pt x="1024235" y="165199"/>
                  <a:pt x="1024235" y="164083"/>
                </a:cubicBezTo>
                <a:cubicBezTo>
                  <a:pt x="1025128" y="153367"/>
                  <a:pt x="1026021" y="148010"/>
                  <a:pt x="1026914" y="148010"/>
                </a:cubicBezTo>
                <a:cubicBezTo>
                  <a:pt x="1026914" y="147117"/>
                  <a:pt x="1026691" y="146224"/>
                  <a:pt x="1026244" y="145331"/>
                </a:cubicBezTo>
                <a:cubicBezTo>
                  <a:pt x="1036067" y="62731"/>
                  <a:pt x="1041425" y="19199"/>
                  <a:pt x="1042318" y="14734"/>
                </a:cubicBezTo>
                <a:lnTo>
                  <a:pt x="1042987" y="14734"/>
                </a:lnTo>
                <a:cubicBezTo>
                  <a:pt x="1050801" y="14734"/>
                  <a:pt x="1068214" y="14064"/>
                  <a:pt x="1095226" y="12725"/>
                </a:cubicBezTo>
                <a:cubicBezTo>
                  <a:pt x="1095226" y="13618"/>
                  <a:pt x="1096119" y="14957"/>
                  <a:pt x="1097905" y="16743"/>
                </a:cubicBezTo>
                <a:lnTo>
                  <a:pt x="1097905" y="18752"/>
                </a:lnTo>
                <a:cubicBezTo>
                  <a:pt x="1097905" y="19645"/>
                  <a:pt x="1097235" y="20092"/>
                  <a:pt x="1095896" y="20092"/>
                </a:cubicBezTo>
                <a:lnTo>
                  <a:pt x="1095896" y="22771"/>
                </a:lnTo>
                <a:lnTo>
                  <a:pt x="1099244" y="22771"/>
                </a:lnTo>
                <a:cubicBezTo>
                  <a:pt x="1099244" y="20985"/>
                  <a:pt x="1099914" y="20092"/>
                  <a:pt x="1101254" y="20092"/>
                </a:cubicBezTo>
                <a:lnTo>
                  <a:pt x="1101254" y="14064"/>
                </a:lnTo>
                <a:cubicBezTo>
                  <a:pt x="1101254" y="13171"/>
                  <a:pt x="1102816" y="12502"/>
                  <a:pt x="1105942" y="12055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5400">
              <a:solidFill>
                <a:srgbClr val="FFFFFF"/>
              </a:solidFill>
              <a:effectLst>
                <a:outerShdw blurRad="25400" dist="127000" dir="5400000" algn="t" rotWithShape="0">
                  <a:prstClr val="black">
                    <a:alpha val="26000"/>
                  </a:prstClr>
                </a:outerShdw>
              </a:effectLst>
              <a:latin typeface="DarkBox" panose="02000500000000000000" pitchFamily="2" charset="0"/>
              <a:ea typeface="华文隶书" panose="0201080004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600"/>
              <a:t>Along with this extraordinary ability, these</a:t>
            </a:r>
            <a:r>
              <a:rPr lang="zh-CN" altLang="en-US" sz="3600">
                <a:solidFill>
                  <a:srgbClr val="FF0000"/>
                </a:solidFill>
              </a:rPr>
              <a:t> thick-skinned</a:t>
            </a:r>
            <a:r>
              <a:rPr lang="zh-CN" altLang="en-US" sz="3600"/>
              <a:t> and </a:t>
            </a:r>
            <a:r>
              <a:rPr lang="zh-CN" altLang="en-US" sz="3600">
                <a:solidFill>
                  <a:srgbClr val="FF0000"/>
                </a:solidFill>
              </a:rPr>
              <a:t>salt-resistant </a:t>
            </a:r>
            <a:r>
              <a:rPr lang="zh-CN" altLang="en-US" sz="3600"/>
              <a:t>geckos could also survive long sea passages on rafts, and even the force of cyclones.</a:t>
            </a:r>
            <a:endParaRPr lang="zh-CN" altLang="en-US" sz="3600"/>
          </a:p>
          <a:p>
            <a:endParaRPr lang="zh-CN" altLang="en-US" sz="4000"/>
          </a:p>
          <a:p>
            <a:r>
              <a:rPr lang="zh-CN" altLang="en-US" sz="3600"/>
              <a:t>除了这特别的能力外，这些厚皮耐盐的壁虎还能搭乘浮木在海上长途漂泊，甚至能经受住气旋的巨大威力。</a:t>
            </a:r>
            <a:endParaRPr lang="zh-CN" altLang="en-US" sz="36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4000"/>
              <a:t>the only way to check  </a:t>
            </a:r>
            <a:r>
              <a:rPr lang="zh-CN" altLang="en-US" sz="4000" u="sng"/>
              <a:t>                          </a:t>
            </a:r>
            <a:r>
              <a:rPr lang="zh-CN" altLang="en-US" sz="4000"/>
              <a:t> had been to remove a piece </a:t>
            </a:r>
            <a:r>
              <a:rPr lang="zh-CN" altLang="en-US" sz="4000" u="sng"/>
              <a:t>                          </a:t>
            </a:r>
            <a:r>
              <a:rPr lang="zh-CN" altLang="en-US" sz="4000"/>
              <a:t>.</a:t>
            </a:r>
            <a:endParaRPr lang="zh-CN" altLang="en-US" sz="4000"/>
          </a:p>
          <a:p>
            <a:endParaRPr lang="zh-CN" altLang="en-US" sz="40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600"/>
              <a:t>the only way to check the canvas had been to remove a piece destructively.</a:t>
            </a:r>
            <a:endParaRPr lang="zh-CN" altLang="en-US" sz="3600"/>
          </a:p>
          <a:p>
            <a:endParaRPr lang="zh-CN" altLang="en-US" sz="4000"/>
          </a:p>
          <a:p>
            <a:r>
              <a:rPr lang="zh-CN" altLang="en-US" sz="3600"/>
              <a:t>但是检验画布的方法只能是破坏性的扯下一块。</a:t>
            </a:r>
            <a:endParaRPr lang="zh-CN" altLang="en-US" sz="36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89_12*i*1"/>
  <p:tag name="KSO_WM_TEMPLATE_CATEGORY" val="custom"/>
  <p:tag name="KSO_WM_TEMPLATE_INDEX" val="160189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15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15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15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15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15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15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15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152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049_4*i*0"/>
  <p:tag name="KSO_WM_TEMPLATE_CATEGORY" val="diagram"/>
  <p:tag name="KSO_WM_TEMPLATE_INDEX" val="160049"/>
  <p:tag name="KSO_WM_UNIT_INDEX" val="0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49"/>
  <p:tag name="KSO_WM_UNIT_TYPE" val="m_i"/>
  <p:tag name="KSO_WM_UNIT_INDEX" val="1_1"/>
  <p:tag name="KSO_WM_UNIT_ID" val="diagram160049_4*m_i*1_1"/>
  <p:tag name="KSO_WM_UNIT_CLEAR" val="1"/>
  <p:tag name="KSO_WM_UNIT_LAYERLEVEL" val="1_1"/>
  <p:tag name="KSO_WM_DIAGRAM_GROUP_CODE" val="m1-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89_12*i*2"/>
  <p:tag name="KSO_WM_TEMPLATE_CATEGORY" val="custom"/>
  <p:tag name="KSO_WM_TEMPLATE_INDEX" val="160189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49"/>
  <p:tag name="KSO_WM_UNIT_TYPE" val="m_i"/>
  <p:tag name="KSO_WM_UNIT_INDEX" val="1_2"/>
  <p:tag name="KSO_WM_UNIT_ID" val="diagram160049_4*m_i*1_2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49"/>
  <p:tag name="KSO_WM_UNIT_TYPE" val="m_h_a"/>
  <p:tag name="KSO_WM_UNIT_INDEX" val="1_1_1"/>
  <p:tag name="KSO_WM_UNIT_ID" val="diagram160049_4*m_h_a*1_1_1"/>
  <p:tag name="KSO_WM_UNIT_CLEAR" val="1"/>
  <p:tag name="KSO_WM_UNIT_LAYERLEVEL" val="1_1_1"/>
  <p:tag name="KSO_WM_UNIT_VALUE" val="4"/>
  <p:tag name="KSO_WM_UNIT_HIGHLIGHT" val="0"/>
  <p:tag name="KSO_WM_UNIT_COMPATIBLE" val="0"/>
  <p:tag name="KSO_WM_DIAGRAM_GROUP_CODE" val="m1-1"/>
  <p:tag name="KSO_WM_UNIT_PRESET_TEXT" val="ENIM"/>
  <p:tag name="KSO_WM_UNIT_TEXT_FILL_FORE_SCHEMECOLOR_INDEX" val="5"/>
  <p:tag name="KSO_WM_UNIT_TEXT_FILL_TYPE" val="1"/>
  <p:tag name="KSO_WM_UNIT_USESOURCEFORMAT_APPLY" val="0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49"/>
  <p:tag name="KSO_WM_UNIT_TYPE" val="m_h_f"/>
  <p:tag name="KSO_WM_UNIT_INDEX" val="1_1_1"/>
  <p:tag name="KSO_WM_UNIT_ID" val="diagram160049_4*m_h_f*1_1_1"/>
  <p:tag name="KSO_WM_UNIT_CLEAR" val="1"/>
  <p:tag name="KSO_WM_UNIT_LAYERLEVEL" val="1_1_1"/>
  <p:tag name="KSO_WM_UNIT_VALUE" val="21"/>
  <p:tag name="KSO_WM_UNIT_HIGHLIGHT" val="0"/>
  <p:tag name="KSO_WM_UNIT_COMPATIBLE" val="0"/>
  <p:tag name="KSO_WM_UNIT_PRESET_TEXT_INDEX" val="4"/>
  <p:tag name="KSO_WM_UNIT_PRESET_TEXT_LEN" val="12"/>
  <p:tag name="KSO_WM_DIAGRAM_GROUP_CODE" val="m1-1"/>
  <p:tag name="KSO_WM_UNIT_TEXT_FILL_FORE_SCHEMECOLOR_INDEX" val="13"/>
  <p:tag name="KSO_WM_UNIT_TEXT_FILL_TYPE" val="1"/>
  <p:tag name="KSO_WM_UNIT_USESOURCEFORMAT_APPLY" val="0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049_4*i*9"/>
  <p:tag name="KSO_WM_TEMPLATE_CATEGORY" val="diagram"/>
  <p:tag name="KSO_WM_TEMPLATE_INDEX" val="160049"/>
  <p:tag name="KSO_WM_UNIT_INDEX" val="9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49"/>
  <p:tag name="KSO_WM_UNIT_TYPE" val="m_i"/>
  <p:tag name="KSO_WM_UNIT_INDEX" val="1_3"/>
  <p:tag name="KSO_WM_UNIT_ID" val="diagram160049_4*m_i*1_3"/>
  <p:tag name="KSO_WM_UNIT_CLEAR" val="1"/>
  <p:tag name="KSO_WM_UNIT_LAYERLEVEL" val="1_1"/>
  <p:tag name="KSO_WM_DIAGRAM_GROUP_CODE" val="m1-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49"/>
  <p:tag name="KSO_WM_UNIT_TYPE" val="m_i"/>
  <p:tag name="KSO_WM_UNIT_INDEX" val="1_4"/>
  <p:tag name="KSO_WM_UNIT_ID" val="diagram160049_4*m_i*1_4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49"/>
  <p:tag name="KSO_WM_UNIT_TYPE" val="m_h_a"/>
  <p:tag name="KSO_WM_UNIT_INDEX" val="1_2_1"/>
  <p:tag name="KSO_WM_UNIT_ID" val="diagram160049_4*m_h_a*1_2_1"/>
  <p:tag name="KSO_WM_UNIT_CLEAR" val="1"/>
  <p:tag name="KSO_WM_UNIT_LAYERLEVEL" val="1_1_1"/>
  <p:tag name="KSO_WM_UNIT_VALUE" val="4"/>
  <p:tag name="KSO_WM_UNIT_HIGHLIGHT" val="0"/>
  <p:tag name="KSO_WM_UNIT_COMPATIBLE" val="0"/>
  <p:tag name="KSO_WM_DIAGRAM_GROUP_CODE" val="m1-1"/>
  <p:tag name="KSO_WM_UNIT_PRESET_TEXT" val="ENIM"/>
  <p:tag name="KSO_WM_UNIT_TEXT_FILL_FORE_SCHEMECOLOR_INDEX" val="5"/>
  <p:tag name="KSO_WM_UNIT_TEXT_FILL_TYPE" val="1"/>
  <p:tag name="KSO_WM_UNIT_USESOURCEFORMAT_APPLY" val="0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49"/>
  <p:tag name="KSO_WM_UNIT_TYPE" val="m_h_f"/>
  <p:tag name="KSO_WM_UNIT_INDEX" val="1_2_1"/>
  <p:tag name="KSO_WM_UNIT_ID" val="diagram160049_4*m_h_f*1_2_1"/>
  <p:tag name="KSO_WM_UNIT_CLEAR" val="1"/>
  <p:tag name="KSO_WM_UNIT_LAYERLEVEL" val="1_1_1"/>
  <p:tag name="KSO_WM_UNIT_VALUE" val="21"/>
  <p:tag name="KSO_WM_UNIT_HIGHLIGHT" val="0"/>
  <p:tag name="KSO_WM_UNIT_COMPATIBLE" val="0"/>
  <p:tag name="KSO_WM_UNIT_PRESET_TEXT_INDEX" val="4"/>
  <p:tag name="KSO_WM_UNIT_PRESET_TEXT_LEN" val="12"/>
  <p:tag name="KSO_WM_DIAGRAM_GROUP_CODE" val="m1-1"/>
  <p:tag name="KSO_WM_UNIT_TEXT_FILL_FORE_SCHEMECOLOR_INDEX" val="13"/>
  <p:tag name="KSO_WM_UNIT_TEXT_FILL_TYPE" val="1"/>
  <p:tag name="KSO_WM_UNIT_USESOURCEFORMAT_APPLY" val="0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049_4*i*18"/>
  <p:tag name="KSO_WM_TEMPLATE_CATEGORY" val="diagram"/>
  <p:tag name="KSO_WM_TEMPLATE_INDEX" val="160049"/>
  <p:tag name="KSO_WM_UNIT_INDEX" val="18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49"/>
  <p:tag name="KSO_WM_UNIT_TYPE" val="m_i"/>
  <p:tag name="KSO_WM_UNIT_INDEX" val="1_5"/>
  <p:tag name="KSO_WM_UNIT_ID" val="diagram160049_4*m_i*1_5"/>
  <p:tag name="KSO_WM_UNIT_CLEAR" val="1"/>
  <p:tag name="KSO_WM_UNIT_LAYERLEVEL" val="1_1"/>
  <p:tag name="KSO_WM_DIAGRAM_GROUP_CODE" val="m1-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468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49"/>
  <p:tag name="KSO_WM_UNIT_TYPE" val="m_i"/>
  <p:tag name="KSO_WM_UNIT_INDEX" val="1_6"/>
  <p:tag name="KSO_WM_UNIT_ID" val="diagram160049_4*m_i*1_6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49"/>
  <p:tag name="KSO_WM_UNIT_TYPE" val="m_h_a"/>
  <p:tag name="KSO_WM_UNIT_INDEX" val="1_3_1"/>
  <p:tag name="KSO_WM_UNIT_ID" val="diagram160049_4*m_h_a*1_3_1"/>
  <p:tag name="KSO_WM_UNIT_CLEAR" val="1"/>
  <p:tag name="KSO_WM_UNIT_LAYERLEVEL" val="1_1_1"/>
  <p:tag name="KSO_WM_UNIT_VALUE" val="4"/>
  <p:tag name="KSO_WM_UNIT_HIGHLIGHT" val="0"/>
  <p:tag name="KSO_WM_UNIT_COMPATIBLE" val="0"/>
  <p:tag name="KSO_WM_DIAGRAM_GROUP_CODE" val="m1-1"/>
  <p:tag name="KSO_WM_UNIT_PRESET_TEXT" val="ENIM"/>
  <p:tag name="KSO_WM_UNIT_TEXT_FILL_FORE_SCHEMECOLOR_INDEX" val="5"/>
  <p:tag name="KSO_WM_UNIT_TEXT_FILL_TYPE" val="1"/>
  <p:tag name="KSO_WM_UNIT_USESOURCEFORMAT_APPLY" val="0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49"/>
  <p:tag name="KSO_WM_UNIT_TYPE" val="m_h_f"/>
  <p:tag name="KSO_WM_UNIT_INDEX" val="1_3_1"/>
  <p:tag name="KSO_WM_UNIT_ID" val="diagram160049_4*m_h_f*1_3_1"/>
  <p:tag name="KSO_WM_UNIT_CLEAR" val="1"/>
  <p:tag name="KSO_WM_UNIT_LAYERLEVEL" val="1_1_1"/>
  <p:tag name="KSO_WM_UNIT_VALUE" val="21"/>
  <p:tag name="KSO_WM_UNIT_HIGHLIGHT" val="0"/>
  <p:tag name="KSO_WM_UNIT_COMPATIBLE" val="0"/>
  <p:tag name="KSO_WM_UNIT_PRESET_TEXT_INDEX" val="4"/>
  <p:tag name="KSO_WM_UNIT_PRESET_TEXT_LEN" val="12"/>
  <p:tag name="KSO_WM_DIAGRAM_GROUP_CODE" val="m1-1"/>
  <p:tag name="KSO_WM_UNIT_TEXT_FILL_FORE_SCHEMECOLOR_INDEX" val="13"/>
  <p:tag name="KSO_WM_UNIT_TEXT_FILL_TYPE" val="1"/>
  <p:tag name="KSO_WM_UNIT_USESOURCEFORMAT_APPLY" val="0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49"/>
  <p:tag name="KSO_WM_UNIT_TYPE" val="m_i"/>
  <p:tag name="KSO_WM_UNIT_INDEX" val="1_7"/>
  <p:tag name="KSO_WM_UNIT_ID" val="diagram160049_4*m_i*1_7"/>
  <p:tag name="KSO_WM_UNIT_CLEAR" val="1"/>
  <p:tag name="KSO_WM_UNIT_LAYERLEVEL" val="1_1"/>
  <p:tag name="KSO_WM_DIAGRAM_GROUP_CODE" val="m1-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49"/>
  <p:tag name="KSO_WM_UNIT_RELATE_UNITID" val="259*m*1"/>
  <p:tag name="KSO_WM_UNIT_TYPE" val="a"/>
  <p:tag name="KSO_WM_UNIT_INDEX" val="1"/>
  <p:tag name="KSO_WM_UNIT_ID" val="diagram160049_4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5.xml><?xml version="1.0" encoding="utf-8"?>
<p:tagLst xmlns:p="http://schemas.openxmlformats.org/presentationml/2006/main">
  <p:tag name="KSO_WM_SLIDE_ID" val="diagram160049_4"/>
  <p:tag name="KSO_WM_SLIDE_INDEX" val="4"/>
  <p:tag name="KSO_WM_SLIDE_ITEM_CNT" val="3"/>
  <p:tag name="KSO_WM_SLIDE_LAYOUT" val="m_a"/>
  <p:tag name="KSO_WM_SLIDE_LAYOUT_CNT" val="1_1"/>
  <p:tag name="KSO_WM_SLIDE_TYPE" val="text"/>
  <p:tag name="KSO_WM_BEAUTIFY_FLAG" val="#wm#"/>
  <p:tag name="KSO_WM_SLIDE_POSITION" val="70*35"/>
  <p:tag name="KSO_WM_SLIDE_SIZE" val="670*412"/>
  <p:tag name="KSO_WM_TEMPLATE_CATEGORY" val="custom"/>
  <p:tag name="KSO_WM_TEMPLATE_INDEX" val="160468"/>
  <p:tag name="KSO_WM_DIAGRAM_GROUP_CODE" val="m1-1"/>
  <p:tag name="KSO_WM_TAG_VERSION" val="1.0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160473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8_31*i*0"/>
  <p:tag name="KSO_WM_TEMPLATE_CATEGORY" val="custom"/>
  <p:tag name="KSO_WM_TEMPLATE_INDEX" val="160468"/>
  <p:tag name="KSO_WM_UNIT_INDEX" val="0"/>
</p:tagLst>
</file>

<file path=ppt/tags/tag38.xml><?xml version="1.0" encoding="utf-8"?>
<p:tagLst xmlns:p="http://schemas.openxmlformats.org/presentationml/2006/main">
  <p:tag name="KSO_WM_TEMPLATE_CATEGORY" val="custom"/>
  <p:tag name="KSO_WM_TEMPLATE_INDEX" val="160468"/>
  <p:tag name="KSO_WM_SLIDE_ID" val="custom160468_31"/>
  <p:tag name="KSO_WM_SLIDE_INDEX" val="31"/>
  <p:tag name="KSO_WM_SLIDE_ITEM_CNT" val="0"/>
  <p:tag name="KSO_WM_SLIDE_TYPE" val="endPage"/>
  <p:tag name="KSO_WM_BEAUTIFY_FLAG" val="#wm#"/>
  <p:tag name="KSO_WM_TAG_VERSION" val="1.0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160468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8"/>
  <p:tag name="KSO_WM_UNIT_TYPE" val="a"/>
  <p:tag name="KSO_WM_UNIT_INDEX" val="1"/>
  <p:tag name="KSO_WM_UNIT_ID" val="custom160468_1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8"/>
  <p:tag name="KSO_WM_UNIT_TYPE" val="b"/>
  <p:tag name="KSO_WM_UNIT_INDEX" val="1"/>
  <p:tag name="KSO_WM_UNIT_ID" val="custom160468_1*b*1"/>
  <p:tag name="KSO_WM_UNIT_CLEAR" val="1"/>
  <p:tag name="KSO_WM_UNIT_LAYERLEVEL" val="1"/>
  <p:tag name="KSO_WM_UNIT_VALUE" val="54"/>
  <p:tag name="KSO_WM_UNIT_ISCONTENTSTITLE" val="0"/>
  <p:tag name="KSO_WM_UNIT_HIGHLIGHT" val="0"/>
  <p:tag name="KSO_WM_UNIT_COMPATIBLE" val="0"/>
  <p:tag name="KSO_WM_UNIT_PRESET_TEXT_INDEX" val="4"/>
  <p:tag name="KSO_WM_UNIT_PRESET_TEXT_LEN" val="57"/>
</p:tagLst>
</file>

<file path=ppt/tags/tag7.xml><?xml version="1.0" encoding="utf-8"?>
<p:tagLst xmlns:p="http://schemas.openxmlformats.org/presentationml/2006/main">
  <p:tag name="KSO_WM_TEMPLATE_CATEGORY" val="custom"/>
  <p:tag name="KSO_WM_TEMPLATE_INDEX" val="160468"/>
  <p:tag name="KSO_WM_SLIDE_ID" val="custom160468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  <p:tag name="KSO_WM_TEMPLATE_THUMBS_INDEX" val="1、9、12、15、19、20、23、27、28、31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15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152"/>
</p:tagLst>
</file>

<file path=ppt/theme/theme1.xml><?xml version="1.0" encoding="utf-8"?>
<a:theme xmlns:a="http://schemas.openxmlformats.org/drawingml/2006/main" name="A000120140530A99PPBG">
  <a:themeElements>
    <a:clrScheme name="160189.189">
      <a:dk1>
        <a:srgbClr val="595959"/>
      </a:dk1>
      <a:lt1>
        <a:sysClr val="window" lastClr="FFFFFF"/>
      </a:lt1>
      <a:dk2>
        <a:srgbClr val="595959"/>
      </a:dk2>
      <a:lt2>
        <a:srgbClr val="FFFFFF"/>
      </a:lt2>
      <a:accent1>
        <a:srgbClr val="F9B61F"/>
      </a:accent1>
      <a:accent2>
        <a:srgbClr val="D48B62"/>
      </a:accent2>
      <a:accent3>
        <a:srgbClr val="D4380E"/>
      </a:accent3>
      <a:accent4>
        <a:srgbClr val="C07E91"/>
      </a:accent4>
      <a:accent5>
        <a:srgbClr val="9E9F6D"/>
      </a:accent5>
      <a:accent6>
        <a:srgbClr val="8E7CA0"/>
      </a:accent6>
      <a:hlink>
        <a:srgbClr val="00B0F0"/>
      </a:hlink>
      <a:folHlink>
        <a:srgbClr val="94949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9574</Words>
  <Application>WPS 演示</Application>
  <PresentationFormat>宽屏</PresentationFormat>
  <Paragraphs>474</Paragraphs>
  <Slides>68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79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DarkBox</vt:lpstr>
      <vt:lpstr>华文隶书</vt:lpstr>
      <vt:lpstr>Sitka Text</vt:lpstr>
      <vt:lpstr>A000120140530A99PPBG</vt:lpstr>
      <vt:lpstr>绘画练习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关键词提取</vt:lpstr>
      <vt:lpstr>重读名词</vt:lpstr>
      <vt:lpstr>T20L1</vt:lpstr>
      <vt:lpstr>PowerPoint 演示文稿</vt:lpstr>
      <vt:lpstr>听不清</vt:lpstr>
      <vt:lpstr>T19L4</vt:lpstr>
      <vt:lpstr>T19L4</vt:lpstr>
      <vt:lpstr>T19L4</vt:lpstr>
      <vt:lpstr>PowerPoint 演示文稿</vt:lpstr>
      <vt:lpstr>T7L4</vt:lpstr>
      <vt:lpstr>T7L4</vt:lpstr>
      <vt:lpstr>T36L1</vt:lpstr>
      <vt:lpstr>???</vt:lpstr>
      <vt:lpstr>听不清</vt:lpstr>
      <vt:lpstr>逻辑关系</vt:lpstr>
      <vt:lpstr>解释：听不懂生词</vt:lpstr>
      <vt:lpstr>解释</vt:lpstr>
      <vt:lpstr>人名练习</vt:lpstr>
      <vt:lpstr>解释</vt:lpstr>
      <vt:lpstr>解释</vt:lpstr>
      <vt:lpstr>解释</vt:lpstr>
      <vt:lpstr>PowerPoint 演示文稿</vt:lpstr>
      <vt:lpstr>PowerPoint 演示文稿</vt:lpstr>
      <vt:lpstr>总结</vt:lpstr>
      <vt:lpstr>因果</vt:lpstr>
      <vt:lpstr>因果</vt:lpstr>
      <vt:lpstr>类比</vt:lpstr>
      <vt:lpstr>类比</vt:lpstr>
      <vt:lpstr>比较T1L1</vt:lpstr>
      <vt:lpstr>对比</vt:lpstr>
      <vt:lpstr>对比</vt:lpstr>
      <vt:lpstr>并列T46L3</vt:lpstr>
      <vt:lpstr>并列</vt:lpstr>
      <vt:lpstr>并列T19L4</vt:lpstr>
      <vt:lpstr>并列</vt:lpstr>
      <vt:lpstr>转折</vt:lpstr>
      <vt:lpstr>判断肯定否定</vt:lpstr>
      <vt:lpstr>PowerPoint 演示文稿</vt:lpstr>
      <vt:lpstr>听力出题顺序</vt:lpstr>
      <vt:lpstr>判断出题位置</vt:lpstr>
      <vt:lpstr>PowerPoint 演示文稿</vt:lpstr>
      <vt:lpstr>定位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T1L1</vt:lpstr>
      <vt:lpstr>PowerPoint 演示文稿</vt:lpstr>
      <vt:lpstr>PowerPoint 演示文稿</vt:lpstr>
      <vt:lpstr>PowerPoint 演示文稿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寒枫灿</cp:lastModifiedBy>
  <cp:revision>34</cp:revision>
  <dcterms:created xsi:type="dcterms:W3CDTF">2017-07-11T06:52:00Z</dcterms:created>
  <dcterms:modified xsi:type="dcterms:W3CDTF">2018-01-30T10:43:30Z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