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5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21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0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39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8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8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7568-F114-479B-9A2B-B4ADD7707AF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1D2FB-B1F7-4E89-9D19-181730CBB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8A74D-BDC2-12FC-0A0A-321C38931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8000" dirty="0"/>
              <a:t>Text RPG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3A81C1-559B-55DB-81BF-A0132D28F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SHIN DONG JUN</a:t>
            </a:r>
          </a:p>
          <a:p>
            <a:pPr algn="l"/>
            <a:r>
              <a:rPr lang="ko-KR" altLang="en-US" dirty="0"/>
              <a:t>신동준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A673-3C2B-5EB5-50BE-98C1D39E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6AF38-97D3-0BEC-97A5-20DF5CFB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447"/>
            <a:ext cx="8596668" cy="535958"/>
          </a:xfrm>
        </p:spPr>
        <p:txBody>
          <a:bodyPr/>
          <a:lstStyle/>
          <a:p>
            <a:r>
              <a:rPr lang="ko-KR" altLang="en-US"/>
              <a:t>몬스터 데미지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1E687-CBEF-E136-E306-B62C03D1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7789"/>
            <a:ext cx="8596668" cy="37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73A94-0A35-EC36-CB24-87528475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업 및 능력치 상승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5B1B2D-1339-1611-12EA-BC11D729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79" y="1644552"/>
            <a:ext cx="6906209" cy="84672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9D6104-43BE-E227-B935-59BBCA33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10" y="3012866"/>
            <a:ext cx="792607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CBF33-2AB3-5BFF-D40B-1632A256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A97F3-AC51-1172-96CD-078F0067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1787"/>
          </a:xfrm>
        </p:spPr>
        <p:txBody>
          <a:bodyPr/>
          <a:lstStyle/>
          <a:p>
            <a:r>
              <a:rPr lang="ko-KR" altLang="en-US" dirty="0"/>
              <a:t>용 처치 시 엔딩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92333-DE34-8E4D-DA1E-E83724EC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" y="2272738"/>
            <a:ext cx="7887801" cy="1428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AB41C-61BF-9488-0942-783AB876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7" y="4357692"/>
            <a:ext cx="680179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06947-EB62-A50D-7A81-5863331F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59" y="2421846"/>
            <a:ext cx="8596668" cy="2467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dirty="0"/>
              <a:t>Thank you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8140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223533-051D-353D-0469-DEAC2056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3" y="1487896"/>
            <a:ext cx="8855867" cy="45913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4A3D77-C14B-7E62-ABC8-FE50BEE3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DE8DC-4A65-ED2B-B3A2-8D21D76F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336" y="5537718"/>
            <a:ext cx="3687492" cy="881926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 생성 및 직업 선택</a:t>
            </a:r>
            <a:endParaRPr lang="en-US" altLang="ko-KR" dirty="0"/>
          </a:p>
          <a:p>
            <a:r>
              <a:rPr lang="ko-KR" altLang="en-US" dirty="0"/>
              <a:t>전투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8005351-684A-977F-90F2-99EC35EA72DF}"/>
              </a:ext>
            </a:extLst>
          </p:cNvPr>
          <p:cNvSpPr txBox="1">
            <a:spLocks/>
          </p:cNvSpPr>
          <p:nvPr/>
        </p:nvSpPr>
        <p:spPr>
          <a:xfrm>
            <a:off x="4703838" y="5537718"/>
            <a:ext cx="3687492" cy="88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캐릭터 레벨 업 및 능력치 상승</a:t>
            </a:r>
            <a:endParaRPr lang="en-US" altLang="ko-KR" dirty="0"/>
          </a:p>
          <a:p>
            <a:r>
              <a:rPr lang="ko-KR" altLang="en-US" dirty="0"/>
              <a:t>용 처치 성공 시 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83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23-2AA4-D1F2-6CE5-CFEF0306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1EC7C-2CF4-E4D0-C6D6-C8719AE8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736"/>
            <a:ext cx="8596668" cy="3880773"/>
          </a:xfrm>
        </p:spPr>
        <p:txBody>
          <a:bodyPr/>
          <a:lstStyle/>
          <a:p>
            <a:r>
              <a:rPr lang="ko-KR" altLang="en-US" dirty="0"/>
              <a:t>멤버 변수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0CB7E-BAD8-74B4-F412-AEC5F3C4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8" y="2286000"/>
            <a:ext cx="7471025" cy="3629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83F9-9155-8C18-6E2D-E14171E0ED9B}"/>
              </a:ext>
            </a:extLst>
          </p:cNvPr>
          <p:cNvSpPr txBox="1"/>
          <p:nvPr/>
        </p:nvSpPr>
        <p:spPr>
          <a:xfrm>
            <a:off x="5951992" y="2346478"/>
            <a:ext cx="381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enum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직업 묶음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멤버 변수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Apple SD Gothic Neo"/>
              </a:rPr>
              <a:t>클래스 영역에 선언된 변수</a:t>
            </a:r>
            <a:endParaRPr lang="en-US" altLang="ko-KR" b="0" i="0" dirty="0">
              <a:effectLst/>
              <a:latin typeface="Apple SD Gothic Ne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 SD Gothic Neo"/>
              </a:rPr>
              <a:t>캐릭터 능력치</a:t>
            </a:r>
            <a:endParaRPr lang="en-US" altLang="ko-KR" dirty="0">
              <a:latin typeface="Apple SD Gothic Ne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 SD Gothic Neo"/>
              </a:rPr>
              <a:t>캐릭터 직업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69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BF2A6-82FE-CDE0-3061-811730EC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선택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0DAB16-B1CE-7A59-C089-F3682D037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46" y="2357268"/>
            <a:ext cx="8211696" cy="2648320"/>
          </a:xfrm>
        </p:spPr>
      </p:pic>
    </p:spTree>
    <p:extLst>
      <p:ext uri="{BB962C8B-B14F-4D97-AF65-F5344CB8AC3E}">
        <p14:creationId xmlns:p14="http://schemas.microsoft.com/office/powerpoint/2010/main" val="333021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AD1F-EEF3-29E6-FE21-E7F1E9E8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 및 능력치</a:t>
            </a:r>
            <a:r>
              <a:rPr lang="en-US" altLang="ko-KR" dirty="0"/>
              <a:t>(</a:t>
            </a:r>
            <a:r>
              <a:rPr lang="ko-KR" altLang="en-US" dirty="0"/>
              <a:t>캐릭터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C7BF4E-811C-0F5B-AF8E-77E2A7CB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37" y="1750041"/>
            <a:ext cx="4842831" cy="38814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2D311B-DD29-81E3-D405-5BCB26EF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50041"/>
            <a:ext cx="5113175" cy="3745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386F2-3981-1154-EFBA-9D64D662C520}"/>
              </a:ext>
            </a:extLst>
          </p:cNvPr>
          <p:cNvSpPr txBox="1"/>
          <p:nvPr/>
        </p:nvSpPr>
        <p:spPr>
          <a:xfrm>
            <a:off x="979714" y="5812971"/>
            <a:ext cx="86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직업 선택 후 멤버 변수 초기값 설정</a:t>
            </a:r>
          </a:p>
        </p:txBody>
      </p:sp>
    </p:spTree>
    <p:extLst>
      <p:ext uri="{BB962C8B-B14F-4D97-AF65-F5344CB8AC3E}">
        <p14:creationId xmlns:p14="http://schemas.microsoft.com/office/powerpoint/2010/main" val="4743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8D41-8647-251D-FC1C-5490F862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D64DD-2754-A87E-5123-90FE4D38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599" y="1475273"/>
            <a:ext cx="8596668" cy="57746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멤버 변수 생성</a:t>
            </a:r>
            <a:endParaRPr lang="en-US" altLang="ko-KR" dirty="0"/>
          </a:p>
          <a:p>
            <a:r>
              <a:rPr lang="ko-KR" altLang="en-US" dirty="0"/>
              <a:t>몬스터 능력치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50167-F4C2-9D68-3F5B-BC99B601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9" y="2248534"/>
            <a:ext cx="7008145" cy="39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E3048-365C-1C1A-1FB1-6AD1AD6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9DBE2-E606-5EE3-B9FB-86AAF429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463"/>
            <a:ext cx="8596668" cy="554619"/>
          </a:xfrm>
        </p:spPr>
        <p:txBody>
          <a:bodyPr/>
          <a:lstStyle/>
          <a:p>
            <a:r>
              <a:rPr lang="ko-KR" altLang="en-US"/>
              <a:t>몬스터 능력치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D1B79E-CDC6-5484-FB58-5463DEC6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6" y="1930400"/>
            <a:ext cx="7190657" cy="40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70F5-3499-80D8-C94E-DD8FDF4E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A279F-2B68-561D-2C8F-8C3D3A2E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3032"/>
            <a:ext cx="8596668" cy="567368"/>
          </a:xfrm>
        </p:spPr>
        <p:txBody>
          <a:bodyPr/>
          <a:lstStyle/>
          <a:p>
            <a:r>
              <a:rPr lang="ko-KR" altLang="en-US"/>
              <a:t>플레이어 행동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FD9E2-CBEB-C3AF-91AE-EAC44BDD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21" y="1930400"/>
            <a:ext cx="7460239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C1EC9-1A7C-511D-7488-D64F4E88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29097-BD43-A5C3-1598-A6B60C1D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079"/>
            <a:ext cx="8596668" cy="433321"/>
          </a:xfrm>
        </p:spPr>
        <p:txBody>
          <a:bodyPr>
            <a:normAutofit/>
          </a:bodyPr>
          <a:lstStyle/>
          <a:p>
            <a:r>
              <a:rPr lang="ko-KR" altLang="en-US"/>
              <a:t>데미지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023A8-9D36-1A9C-59A0-F0A67DA1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000135" cy="3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2599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91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Arial</vt:lpstr>
      <vt:lpstr>Trebuchet MS</vt:lpstr>
      <vt:lpstr>Wingdings 3</vt:lpstr>
      <vt:lpstr>패싯</vt:lpstr>
      <vt:lpstr>Text RPG</vt:lpstr>
      <vt:lpstr>기획</vt:lpstr>
      <vt:lpstr>캐릭터 클래스</vt:lpstr>
      <vt:lpstr>캐릭터 선택</vt:lpstr>
      <vt:lpstr>직업 및 능력치(캐릭터 생성)</vt:lpstr>
      <vt:lpstr>몬스터 클래스</vt:lpstr>
      <vt:lpstr>몬스터 설정</vt:lpstr>
      <vt:lpstr>전투</vt:lpstr>
      <vt:lpstr>전투</vt:lpstr>
      <vt:lpstr>전투</vt:lpstr>
      <vt:lpstr>레벨 업 및 능력치 상승</vt:lpstr>
      <vt:lpstr>엔딩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RPG</dc:title>
  <dc:creator>동준 신</dc:creator>
  <cp:lastModifiedBy>동준 신</cp:lastModifiedBy>
  <cp:revision>26</cp:revision>
  <dcterms:created xsi:type="dcterms:W3CDTF">2024-01-24T12:38:08Z</dcterms:created>
  <dcterms:modified xsi:type="dcterms:W3CDTF">2024-01-24T14:24:23Z</dcterms:modified>
</cp:coreProperties>
</file>