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B6CC2-40C4-467D-9B6F-D3A94F13F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894FE9-6C9D-4B86-BDA1-FD9C40075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4555C-7AFF-4C60-8BF2-7C7A207B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4BE7A-F894-4EEC-BE60-7210C54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1E364-05A6-472D-8BC6-B66B52EF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A12D-A7C5-4219-B0A5-EE004E5B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D3A3A6-538D-441C-BB56-B0BE7A56E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1F507-75CB-4F4E-96D1-42A52090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67B62-3867-431C-BC39-E0C5DCCD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5717A-4FC1-468B-BA0E-33818DBA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6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63F43F-301D-4F1B-B82B-9394990DC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1767F-7542-48F6-AFB6-9198881D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1D79A-2901-46C9-B9F2-BDBDA743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BCE2C-5CFC-4BF1-A653-83DBCE96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5AA1C-6BCE-4728-832B-B6CFF1D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4786-CD5C-4635-A4FC-A0FD61F6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28502-805B-4135-8EAD-6A0136E9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4F538-BAC9-4F61-B8C7-1128DD33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C5458-D0B7-4A5B-834A-D858E016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910E-3B6C-41D5-9A59-12ED3D11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0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F1A68-8905-4341-BE84-05A849CC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0307B-0E86-4A40-A0A3-F5FF2B04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B18BE-A320-4D6F-B58F-F681D434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210CB-CA8F-4302-AF9C-B1D61615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C2525-2611-42CA-BF93-7B2BAC8B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660F0-99C9-45CB-B607-3019B52A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E3109-6723-417C-A3A1-25C17895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4D60E-FE25-4DAD-BBD1-18CD60F2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EBA3F-4B3A-4DD9-9848-6704F370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021BA-8C62-4E6E-90DD-6ED2F30D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621D4-0506-412A-968D-95C735E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4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6A5A-D499-4BD0-BB63-63965BA8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696D2-AB9E-4D56-B5FB-783F1523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E1DC7-EE75-4D5C-B0E8-E6BC5588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D113E2-3F92-4427-9A98-8001C3FAA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C536C3-12EA-4607-8FCE-51E34405B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38D60-3853-40EB-AE36-0E3D7F03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741557-9140-4D64-9541-57F5EC94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2BA7B-4995-47F3-839A-675E8307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1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3B837-AF01-40FF-A23D-A57C5F00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3A9040-5396-466E-9CA4-1BC02664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EBBA5A-34B4-4848-A453-7952FDA8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DBEE4-6248-4E98-B4C0-346CE52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797C3A-A5B4-438B-9C23-F21FA5B3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3B2BB-E90A-42CC-8C47-BC213715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095A0-1B96-4DB6-8961-3B879DDE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D4E9-FE00-4CBF-B5EC-3192644E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49C3-63DA-4847-90DA-CAF8283D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D1989-19B8-4E33-8BCF-D89CC422F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F4383-E273-48BE-A71F-22DFBF95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D6EC7-8488-4BF4-9374-6E0F6424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FB409-930B-4217-8742-6AA4964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E252-AEA7-4AA0-A146-1B52F298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5BCF6-31C6-45D3-8788-99886D1E3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D8C3E-D6F1-4429-9CA4-580810AF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063D6-CCC4-419E-A94D-4104554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9627F-A0B6-4976-8255-9133E6B0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BED3A-3C31-4634-A0D8-87135F9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2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C2A1EC-1891-44C8-BCCC-3A0D9330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46F86-45AC-4610-99A9-738FB7B1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A576-B1BF-4CBD-A628-F8C5EFB7C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2FA7-151A-43A2-B0B3-0E7AC24CB2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D2750-410F-4E60-90B1-54E287BB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584C8-24C7-47CF-BD6B-D7FF13FFA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9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A47063-44A8-42C8-A442-AF3D355F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0" y="0"/>
            <a:ext cx="3586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A10E83-8BAB-4B95-8DCE-AF431390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1" y="0"/>
            <a:ext cx="3643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4D807E-B645-4046-A61C-ED7B45F8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2" y="0"/>
            <a:ext cx="826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C03B6A-A2BC-4710-8108-C14F443A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3" y="0"/>
            <a:ext cx="8321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2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7BE8B0-9BF4-42AE-96B9-BC64527A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9" y="172969"/>
            <a:ext cx="5095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52EC73-EC67-4900-8BAE-08B9322E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0" y="0"/>
            <a:ext cx="3998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B7D554-7C9D-4478-99DB-46175C1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4" y="0"/>
            <a:ext cx="3791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B77AD7-3C42-4E50-A704-965D136A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1" y="0"/>
            <a:ext cx="370425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CF7C3-1CF7-45C2-B671-284C3F77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18" y="1217275"/>
            <a:ext cx="5543550" cy="1038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3FB6AD-8A37-4A04-B199-E20BCE4EF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718" y="2518248"/>
            <a:ext cx="53625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EBA8BD-87A6-454F-AD3B-F083A45E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5" y="0"/>
            <a:ext cx="3660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2BAF0A-97FD-470B-8F9C-AC9DD5EC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2" y="0"/>
            <a:ext cx="7513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4C95D9-CBA6-4499-94E2-DF2E123A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2" y="0"/>
            <a:ext cx="3542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1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56039F-00F9-4117-80B5-B90DC682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" y="0"/>
            <a:ext cx="395582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C80F32-3470-4332-857C-F12BC25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51" y="2481262"/>
            <a:ext cx="3657600" cy="1895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F9C580-FA4F-4134-81FF-7D75446EA92E}"/>
              </a:ext>
            </a:extLst>
          </p:cNvPr>
          <p:cNvSpPr txBox="1"/>
          <p:nvPr/>
        </p:nvSpPr>
        <p:spPr>
          <a:xfrm>
            <a:off x="8103139" y="2947481"/>
            <a:ext cx="287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这里通知</a:t>
            </a:r>
            <a:r>
              <a:rPr lang="en-US" altLang="zh-CN" dirty="0"/>
              <a:t>ta</a:t>
            </a:r>
            <a:r>
              <a:rPr lang="zh-CN" altLang="en-US" dirty="0"/>
              <a:t>就是分享出去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返回</a:t>
            </a:r>
            <a:r>
              <a:rPr lang="en-US" altLang="zh-CN" dirty="0"/>
              <a:t>】</a:t>
            </a:r>
            <a:r>
              <a:rPr lang="zh-CN" altLang="en-US" dirty="0"/>
              <a:t>则回到有人帮的时候点开别人的问题页面，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页的页面</a:t>
            </a:r>
          </a:p>
        </p:txBody>
      </p:sp>
    </p:spTree>
    <p:extLst>
      <p:ext uri="{BB962C8B-B14F-4D97-AF65-F5344CB8AC3E}">
        <p14:creationId xmlns:p14="http://schemas.microsoft.com/office/powerpoint/2010/main" val="254149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0C2963-EFC1-452C-8AE7-689E1B23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0"/>
            <a:ext cx="3879085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DCE788-6242-40AE-BFA4-12C0E717B21D}"/>
              </a:ext>
            </a:extLst>
          </p:cNvPr>
          <p:cNvSpPr txBox="1"/>
          <p:nvPr/>
        </p:nvSpPr>
        <p:spPr>
          <a:xfrm>
            <a:off x="5260157" y="1894788"/>
            <a:ext cx="43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这里点击消息后，进入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页的页面</a:t>
            </a:r>
          </a:p>
        </p:txBody>
      </p:sp>
    </p:spTree>
    <p:extLst>
      <p:ext uri="{BB962C8B-B14F-4D97-AF65-F5344CB8AC3E}">
        <p14:creationId xmlns:p14="http://schemas.microsoft.com/office/powerpoint/2010/main" val="251286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宽屏</PresentationFormat>
  <Paragraphs>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任毅</dc:creator>
  <cp:lastModifiedBy>任毅</cp:lastModifiedBy>
  <cp:revision>2</cp:revision>
  <dcterms:created xsi:type="dcterms:W3CDTF">2017-09-14T07:54:27Z</dcterms:created>
  <dcterms:modified xsi:type="dcterms:W3CDTF">2017-09-14T08:05:08Z</dcterms:modified>
</cp:coreProperties>
</file>