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B6CC2-40C4-467D-9B6F-D3A94F13F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894FE9-6C9D-4B86-BDA1-FD9C40075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64555C-7AFF-4C60-8BF2-7C7A207B4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2FA7-151A-43A2-B0B3-0E7AC24CB244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B4BE7A-F894-4EEC-BE60-7210C54C3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A1E364-05A6-472D-8BC6-B66B52EF9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444-00B0-4672-9FAF-856069458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94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14A12D-A7C5-4219-B0A5-EE004E5BD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D3A3A6-538D-441C-BB56-B0BE7A56E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81F507-75CB-4F4E-96D1-42A52090C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2FA7-151A-43A2-B0B3-0E7AC24CB244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367B62-3867-431C-BC39-E0C5DCCDB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A5717A-4FC1-468B-BA0E-33818DBAB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444-00B0-4672-9FAF-856069458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46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863F43F-301D-4F1B-B82B-9394990DC6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81767F-7542-48F6-AFB6-9198881D4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81D79A-2901-46C9-B9F2-BDBDA743F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2FA7-151A-43A2-B0B3-0E7AC24CB244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9BCE2C-5CFC-4BF1-A653-83DBCE966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45AA1C-6BCE-4728-832B-B6CFF1D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444-00B0-4672-9FAF-856069458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926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64786-CD5C-4635-A4FC-A0FD61F6E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A28502-805B-4135-8EAD-6A0136E9A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C4F538-BAC9-4F61-B8C7-1128DD338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2FA7-151A-43A2-B0B3-0E7AC24CB244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7C5458-D0B7-4A5B-834A-D858E016D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BA910E-3B6C-41D5-9A59-12ED3D119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444-00B0-4672-9FAF-856069458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306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F1A68-8905-4341-BE84-05A849CC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D0307B-0E86-4A40-A0A3-F5FF2B046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CB18BE-A320-4D6F-B58F-F681D4343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2FA7-151A-43A2-B0B3-0E7AC24CB244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0210CB-CA8F-4302-AF9C-B1D61615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AC2525-2611-42CA-BF93-7B2BAC8B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444-00B0-4672-9FAF-856069458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9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A660F0-99C9-45CB-B607-3019B52A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EE3109-6723-417C-A3A1-25C1789510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B4D60E-FE25-4DAD-BBD1-18CD60F26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CEBA3F-4B3A-4DD9-9848-6704F3709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2FA7-151A-43A2-B0B3-0E7AC24CB244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5021BA-8C62-4E6E-90DD-6ED2F30D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8621D4-0506-412A-968D-95C735E92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444-00B0-4672-9FAF-856069458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947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B6A5A-D499-4BD0-BB63-63965BA86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2696D2-AB9E-4D56-B5FB-783F15239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2E1DC7-EE75-4D5C-B0E8-E6BC55887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D113E2-3F92-4427-9A98-8001C3FAA7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C536C3-12EA-4607-8FCE-51E34405B5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838D60-3853-40EB-AE36-0E3D7F03C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2FA7-151A-43A2-B0B3-0E7AC24CB244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F741557-9140-4D64-9541-57F5EC949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862BA7B-4995-47F3-839A-675E83075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444-00B0-4672-9FAF-856069458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318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3B837-AF01-40FF-A23D-A57C5F00E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3A9040-5396-466E-9CA4-1BC026640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2FA7-151A-43A2-B0B3-0E7AC24CB244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EBBA5A-34B4-4848-A453-7952FDA85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ADBEE4-6248-4E98-B4C0-346CE52F1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444-00B0-4672-9FAF-856069458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76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0797C3A-A5B4-438B-9C23-F21FA5B39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2FA7-151A-43A2-B0B3-0E7AC24CB244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D3B2BB-E90A-42CC-8C47-BC2137150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5095A0-1B96-4DB6-8961-3B879DDE1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444-00B0-4672-9FAF-856069458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65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FD4E9-FE00-4CBF-B5EC-3192644EC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DD49C3-63DA-4847-90DA-CAF8283D3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DD1989-19B8-4E33-8BCF-D89CC422F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8F4383-E273-48BE-A71F-22DFBF951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2FA7-151A-43A2-B0B3-0E7AC24CB244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ED6EC7-8488-4BF4-9374-6E0F64241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6FB409-930B-4217-8742-6AA49647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444-00B0-4672-9FAF-856069458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45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EE252-AEA7-4AA0-A146-1B52F2981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C35BCF6-31C6-45D3-8788-99886D1E3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5D8C3E-D6F1-4429-9CA4-580810AFC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E063D6-CCC4-419E-A94D-4104554DE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2FA7-151A-43A2-B0B3-0E7AC24CB244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99627F-A0B6-4976-8255-9133E6B09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8BED3A-3C31-4634-A0D8-87135F98F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444-00B0-4672-9FAF-856069458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42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C2A1EC-1891-44C8-BCCC-3A0D93302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246F86-45AC-4610-99A9-738FB7B17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E0A576-B1BF-4CBD-A628-F8C5EFB7CE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C2FA7-151A-43A2-B0B3-0E7AC24CB244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AD2750-410F-4E60-90B1-54E287BB51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7584C8-24C7-47CF-BD6B-D7FF13FFA6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18444-00B0-4672-9FAF-856069458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79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8261491-AA6B-4E3D-8730-E19AC480E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82955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FF4B3FF-22E9-4B71-A06C-02A3B660A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894" y="750347"/>
            <a:ext cx="2745807" cy="51424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02FE600-E9D5-4BB3-8614-574F6939B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1894" y="1642758"/>
            <a:ext cx="2910739" cy="165491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BD7197D-687C-4212-8BBB-9A5AA3DBF8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6229" y="3675839"/>
            <a:ext cx="4094511" cy="293288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B00D69D-34EC-4950-AF61-B9508452C568}"/>
              </a:ext>
            </a:extLst>
          </p:cNvPr>
          <p:cNvSpPr txBox="1"/>
          <p:nvPr/>
        </p:nvSpPr>
        <p:spPr>
          <a:xfrm>
            <a:off x="8394970" y="4270443"/>
            <a:ext cx="1857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退款是退到我们小程序的</a:t>
            </a:r>
            <a:r>
              <a:rPr lang="en-US" altLang="zh-CN" dirty="0"/>
              <a:t>ta</a:t>
            </a:r>
            <a:r>
              <a:rPr lang="zh-CN" altLang="en-US" dirty="0"/>
              <a:t>的账户，不是退到</a:t>
            </a:r>
            <a:r>
              <a:rPr lang="en-US" altLang="zh-CN" dirty="0"/>
              <a:t>ta</a:t>
            </a:r>
            <a:r>
              <a:rPr lang="zh-CN" altLang="en-US" dirty="0"/>
              <a:t>的微信账户</a:t>
            </a:r>
          </a:p>
        </p:txBody>
      </p:sp>
    </p:spTree>
    <p:extLst>
      <p:ext uri="{BB962C8B-B14F-4D97-AF65-F5344CB8AC3E}">
        <p14:creationId xmlns:p14="http://schemas.microsoft.com/office/powerpoint/2010/main" val="1910016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20C2963-EFC1-452C-8AE7-689E1B23D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08" y="0"/>
            <a:ext cx="3879085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1DCE788-6242-40AE-BFA4-12C0E717B21D}"/>
              </a:ext>
            </a:extLst>
          </p:cNvPr>
          <p:cNvSpPr txBox="1"/>
          <p:nvPr/>
        </p:nvSpPr>
        <p:spPr>
          <a:xfrm>
            <a:off x="5260157" y="1894788"/>
            <a:ext cx="4383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这里点击消息后，进入</a:t>
            </a:r>
            <a:r>
              <a:rPr lang="en-US" altLang="zh-CN" dirty="0"/>
              <a:t>PPT</a:t>
            </a:r>
            <a:r>
              <a:rPr lang="zh-CN" altLang="en-US" dirty="0"/>
              <a:t>第</a:t>
            </a:r>
            <a:r>
              <a:rPr lang="en-US" altLang="zh-CN" dirty="0"/>
              <a:t>10</a:t>
            </a:r>
            <a:r>
              <a:rPr lang="zh-CN" altLang="en-US" dirty="0"/>
              <a:t>页的页面</a:t>
            </a:r>
          </a:p>
        </p:txBody>
      </p:sp>
    </p:spTree>
    <p:extLst>
      <p:ext uri="{BB962C8B-B14F-4D97-AF65-F5344CB8AC3E}">
        <p14:creationId xmlns:p14="http://schemas.microsoft.com/office/powerpoint/2010/main" val="2512865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6A10E83-8BAB-4B95-8DCE-AF431390E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41" y="0"/>
            <a:ext cx="36430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326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44D807E-B645-4046-A61C-ED7B45F8C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12" y="0"/>
            <a:ext cx="82683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64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BC03B6A-A2BC-4710-8108-C14F443A2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3" y="0"/>
            <a:ext cx="8321654" cy="6858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570C3B3-ABB5-46D0-90EA-14B7717518C4}"/>
              </a:ext>
            </a:extLst>
          </p:cNvPr>
          <p:cNvSpPr txBox="1"/>
          <p:nvPr/>
        </p:nvSpPr>
        <p:spPr>
          <a:xfrm>
            <a:off x="8735438" y="2373549"/>
            <a:ext cx="15661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免责声明等最后再补，需要点时间去找找别人的抄一抄</a:t>
            </a:r>
          </a:p>
        </p:txBody>
      </p:sp>
    </p:spTree>
    <p:extLst>
      <p:ext uri="{BB962C8B-B14F-4D97-AF65-F5344CB8AC3E}">
        <p14:creationId xmlns:p14="http://schemas.microsoft.com/office/powerpoint/2010/main" val="1729127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97BE8B0-9BF4-42AE-96B9-BC64527A6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19" y="172969"/>
            <a:ext cx="5095875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992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452EC73-EC67-4900-8BAE-08B9322EB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30" y="0"/>
            <a:ext cx="3998943" cy="6858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30DF4A8-E7EF-46A7-8426-CFED97ECAF05}"/>
              </a:ext>
            </a:extLst>
          </p:cNvPr>
          <p:cNvSpPr txBox="1"/>
          <p:nvPr/>
        </p:nvSpPr>
        <p:spPr>
          <a:xfrm>
            <a:off x="4954555" y="1306286"/>
            <a:ext cx="47212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主页面付款后跳转至此页面。如果一直不将红包分享出去，那么无论进入小程序多少次，都会回到此页面。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如果点击</a:t>
            </a:r>
            <a:r>
              <a:rPr lang="en-US" altLang="zh-CN" dirty="0">
                <a:solidFill>
                  <a:srgbClr val="FF0000"/>
                </a:solidFill>
              </a:rPr>
              <a:t>【</a:t>
            </a:r>
            <a:r>
              <a:rPr lang="zh-CN" altLang="en-US" dirty="0">
                <a:solidFill>
                  <a:srgbClr val="FF0000"/>
                </a:solidFill>
              </a:rPr>
              <a:t>分享到朋友圈</a:t>
            </a:r>
            <a:r>
              <a:rPr lang="en-US" altLang="zh-CN" dirty="0">
                <a:solidFill>
                  <a:srgbClr val="FF0000"/>
                </a:solidFill>
              </a:rPr>
              <a:t>】</a:t>
            </a:r>
            <a:r>
              <a:rPr lang="zh-CN" altLang="en-US" dirty="0">
                <a:solidFill>
                  <a:srgbClr val="FF0000"/>
                </a:solidFill>
              </a:rPr>
              <a:t>，则生成一张朋友圈分享图（见第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页）。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完成转发或者生成分享图后，即可进入第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>
                <a:solidFill>
                  <a:srgbClr val="FF0000"/>
                </a:solidFill>
              </a:rPr>
              <a:t>页，同时在</a:t>
            </a:r>
            <a:r>
              <a:rPr lang="en-US" altLang="zh-CN" dirty="0">
                <a:solidFill>
                  <a:srgbClr val="FF0000"/>
                </a:solidFill>
              </a:rPr>
              <a:t>【</a:t>
            </a:r>
            <a:r>
              <a:rPr lang="zh-CN" altLang="en-US" dirty="0">
                <a:solidFill>
                  <a:srgbClr val="FF0000"/>
                </a:solidFill>
              </a:rPr>
              <a:t>我的记录</a:t>
            </a:r>
            <a:r>
              <a:rPr lang="en-US" altLang="zh-CN" dirty="0">
                <a:solidFill>
                  <a:srgbClr val="FF0000"/>
                </a:solidFill>
              </a:rPr>
              <a:t>】</a:t>
            </a:r>
            <a:r>
              <a:rPr lang="zh-CN" altLang="en-US" dirty="0">
                <a:solidFill>
                  <a:srgbClr val="FF0000"/>
                </a:solidFill>
              </a:rPr>
              <a:t>中，</a:t>
            </a:r>
            <a:r>
              <a:rPr lang="en-US" altLang="zh-CN" dirty="0">
                <a:solidFill>
                  <a:srgbClr val="FF0000"/>
                </a:solidFill>
              </a:rPr>
              <a:t>【</a:t>
            </a:r>
            <a:r>
              <a:rPr lang="zh-CN" altLang="en-US" dirty="0">
                <a:solidFill>
                  <a:srgbClr val="FF0000"/>
                </a:solidFill>
              </a:rPr>
              <a:t>我发出的</a:t>
            </a:r>
            <a:r>
              <a:rPr lang="en-US" altLang="zh-CN" dirty="0">
                <a:solidFill>
                  <a:srgbClr val="FF0000"/>
                </a:solidFill>
              </a:rPr>
              <a:t>】</a:t>
            </a:r>
            <a:r>
              <a:rPr lang="zh-CN" altLang="en-US" dirty="0">
                <a:solidFill>
                  <a:srgbClr val="FF0000"/>
                </a:solidFill>
              </a:rPr>
              <a:t>记录里生成此红包信息。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此页面不可返回主页</a:t>
            </a:r>
          </a:p>
        </p:txBody>
      </p:sp>
    </p:spTree>
    <p:extLst>
      <p:ext uri="{BB962C8B-B14F-4D97-AF65-F5344CB8AC3E}">
        <p14:creationId xmlns:p14="http://schemas.microsoft.com/office/powerpoint/2010/main" val="2610250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8B7D554-7C9D-4478-99DB-46175C112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34" y="0"/>
            <a:ext cx="37914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735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4496DB8-23BD-49E3-A644-064CD4A66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16686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E0C7E4A-7CE2-4C15-9F44-6E84FDF786F5}"/>
              </a:ext>
            </a:extLst>
          </p:cNvPr>
          <p:cNvSpPr txBox="1"/>
          <p:nvPr/>
        </p:nvSpPr>
        <p:spPr>
          <a:xfrm>
            <a:off x="4413378" y="3340359"/>
            <a:ext cx="2565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非问题发起者可长按识别此图，进入小程序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0440A5F-923E-4F2E-9D77-AA57B5EC30C4}"/>
              </a:ext>
            </a:extLst>
          </p:cNvPr>
          <p:cNvSpPr txBox="1"/>
          <p:nvPr/>
        </p:nvSpPr>
        <p:spPr>
          <a:xfrm>
            <a:off x="4506686" y="1735494"/>
            <a:ext cx="2220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问题发起者，可长按此图保存至相册</a:t>
            </a:r>
          </a:p>
        </p:txBody>
      </p:sp>
    </p:spTree>
    <p:extLst>
      <p:ext uri="{BB962C8B-B14F-4D97-AF65-F5344CB8AC3E}">
        <p14:creationId xmlns:p14="http://schemas.microsoft.com/office/powerpoint/2010/main" val="2519435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0B77AD7-3C42-4E50-A704-965D136A0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73" y="0"/>
            <a:ext cx="3704253" cy="6858000"/>
          </a:xfrm>
          <a:prstGeom prst="rect">
            <a:avLst/>
          </a:prstGeom>
        </p:spPr>
      </p:pic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1A0AC5D7-1958-4097-BE2F-70C8CCFBD384}"/>
              </a:ext>
            </a:extLst>
          </p:cNvPr>
          <p:cNvCxnSpPr/>
          <p:nvPr/>
        </p:nvCxnSpPr>
        <p:spPr>
          <a:xfrm flipH="1">
            <a:off x="972766" y="3307404"/>
            <a:ext cx="478600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B79E1EB0-A01B-4FD3-B797-5BFAB42DA40C}"/>
              </a:ext>
            </a:extLst>
          </p:cNvPr>
          <p:cNvSpPr txBox="1"/>
          <p:nvPr/>
        </p:nvSpPr>
        <p:spPr>
          <a:xfrm>
            <a:off x="5758773" y="3069771"/>
            <a:ext cx="2508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这里是提问者上传图片的缩略图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326BC3-0FBA-43CC-8559-C2D5DD624146}"/>
              </a:ext>
            </a:extLst>
          </p:cNvPr>
          <p:cNvSpPr txBox="1"/>
          <p:nvPr/>
        </p:nvSpPr>
        <p:spPr>
          <a:xfrm>
            <a:off x="4450702" y="5794311"/>
            <a:ext cx="2071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点击</a:t>
            </a:r>
            <a:r>
              <a:rPr lang="en-US" altLang="zh-CN" dirty="0">
                <a:solidFill>
                  <a:srgbClr val="FF0000"/>
                </a:solidFill>
              </a:rPr>
              <a:t>【</a:t>
            </a:r>
            <a:r>
              <a:rPr lang="zh-CN" altLang="en-US" dirty="0">
                <a:solidFill>
                  <a:srgbClr val="FF0000"/>
                </a:solidFill>
              </a:rPr>
              <a:t>邀请帮手</a:t>
            </a:r>
            <a:r>
              <a:rPr lang="en-US" altLang="zh-CN" dirty="0">
                <a:solidFill>
                  <a:srgbClr val="FF0000"/>
                </a:solidFill>
              </a:rPr>
              <a:t>】</a:t>
            </a:r>
            <a:r>
              <a:rPr lang="zh-CN" altLang="en-US" dirty="0">
                <a:solidFill>
                  <a:srgbClr val="FF0000"/>
                </a:solidFill>
              </a:rPr>
              <a:t>后，弹窗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E4A22D-6D80-49BE-9F30-282B8ACB5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098" y="4214306"/>
            <a:ext cx="46005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18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65AA80E-9749-4130-99BE-4891CEB18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6899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04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C7D8CFB-CF98-490B-96DA-304245EE5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45" y="0"/>
            <a:ext cx="7424854" cy="6858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052AF37-D34D-490C-906D-1228BB0B913D}"/>
              </a:ext>
            </a:extLst>
          </p:cNvPr>
          <p:cNvSpPr txBox="1"/>
          <p:nvPr/>
        </p:nvSpPr>
        <p:spPr>
          <a:xfrm>
            <a:off x="8103140" y="1624519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选多少人就赏金均分多少份。除不尽的我们自己拿着。</a:t>
            </a:r>
          </a:p>
        </p:txBody>
      </p:sp>
    </p:spTree>
    <p:extLst>
      <p:ext uri="{BB962C8B-B14F-4D97-AF65-F5344CB8AC3E}">
        <p14:creationId xmlns:p14="http://schemas.microsoft.com/office/powerpoint/2010/main" val="310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54C95D9-CBA6-4499-94E2-DF2E123A3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02" y="0"/>
            <a:ext cx="35422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517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F56039F-00F9-4117-80B5-B90DC6823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07" y="0"/>
            <a:ext cx="3955827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1C80F32-3470-4332-857C-F12BC2568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9651" y="2481262"/>
            <a:ext cx="3657600" cy="18954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2F9C580-FA4F-4134-81FF-7D75446EA92E}"/>
              </a:ext>
            </a:extLst>
          </p:cNvPr>
          <p:cNvSpPr txBox="1"/>
          <p:nvPr/>
        </p:nvSpPr>
        <p:spPr>
          <a:xfrm>
            <a:off x="8103139" y="2947481"/>
            <a:ext cx="28793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这里通知</a:t>
            </a:r>
            <a:r>
              <a:rPr lang="en-US" altLang="zh-CN" dirty="0"/>
              <a:t>ta</a:t>
            </a:r>
            <a:r>
              <a:rPr lang="zh-CN" altLang="en-US" dirty="0"/>
              <a:t>就是分享出去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返回</a:t>
            </a:r>
            <a:r>
              <a:rPr lang="en-US" altLang="zh-CN" dirty="0"/>
              <a:t>】</a:t>
            </a:r>
            <a:r>
              <a:rPr lang="zh-CN" altLang="en-US" dirty="0"/>
              <a:t>则回到有人帮的时候点开别人的问题页面，</a:t>
            </a:r>
            <a:r>
              <a:rPr lang="en-US" altLang="zh-CN" dirty="0"/>
              <a:t>PPT</a:t>
            </a:r>
            <a:r>
              <a:rPr lang="zh-CN" altLang="en-US" dirty="0"/>
              <a:t>第</a:t>
            </a:r>
            <a:r>
              <a:rPr lang="en-US" altLang="zh-CN" dirty="0"/>
              <a:t>10</a:t>
            </a:r>
            <a:r>
              <a:rPr lang="zh-CN" altLang="en-US" dirty="0"/>
              <a:t>页的页面</a:t>
            </a:r>
          </a:p>
        </p:txBody>
      </p:sp>
    </p:spTree>
    <p:extLst>
      <p:ext uri="{BB962C8B-B14F-4D97-AF65-F5344CB8AC3E}">
        <p14:creationId xmlns:p14="http://schemas.microsoft.com/office/powerpoint/2010/main" val="2541498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230</Words>
  <Application>Microsoft Office PowerPoint</Application>
  <PresentationFormat>宽屏</PresentationFormat>
  <Paragraphs>18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任毅</dc:creator>
  <cp:lastModifiedBy>任毅</cp:lastModifiedBy>
  <cp:revision>10</cp:revision>
  <dcterms:created xsi:type="dcterms:W3CDTF">2017-09-14T07:54:27Z</dcterms:created>
  <dcterms:modified xsi:type="dcterms:W3CDTF">2017-09-22T10:39:27Z</dcterms:modified>
</cp:coreProperties>
</file>