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1" r:id="rId7"/>
    <p:sldId id="266" r:id="rId8"/>
    <p:sldId id="260" r:id="rId9"/>
    <p:sldId id="267" r:id="rId10"/>
    <p:sldId id="263" r:id="rId11"/>
    <p:sldId id="262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32E9-C370-4AA1-B310-429900A10760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48C5-7B49-4CE4-8023-7A97B42F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3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32E9-C370-4AA1-B310-429900A10760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48C5-7B49-4CE4-8023-7A97B42F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1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32E9-C370-4AA1-B310-429900A10760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48C5-7B49-4CE4-8023-7A97B42F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96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249A7B-5A26-4179-AC91-A6727D508249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706DD1-2655-4547-87A3-054FDB423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249A7B-5A26-4179-AC91-A6727D508249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706DD1-2655-4547-87A3-054FDB423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249A7B-5A26-4179-AC91-A6727D508249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706DD1-2655-4547-87A3-054FDB423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249A7B-5A26-4179-AC91-A6727D508249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706DD1-2655-4547-87A3-054FDB423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249A7B-5A26-4179-AC91-A6727D508249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706DD1-2655-4547-87A3-054FDB423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249A7B-5A26-4179-AC91-A6727D508249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706DD1-2655-4547-87A3-054FDB423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249A7B-5A26-4179-AC91-A6727D508249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706DD1-2655-4547-87A3-054FDB423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249A7B-5A26-4179-AC91-A6727D508249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706DD1-2655-4547-87A3-054FDB423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32E9-C370-4AA1-B310-429900A10760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48C5-7B49-4CE4-8023-7A97B42F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85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249A7B-5A26-4179-AC91-A6727D508249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706DD1-2655-4547-87A3-054FDB423A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249A7B-5A26-4179-AC91-A6727D508249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706DD1-2655-4547-87A3-054FDB423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249A7B-5A26-4179-AC91-A6727D508249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706DD1-2655-4547-87A3-054FDB423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32E9-C370-4AA1-B310-429900A10760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48C5-7B49-4CE4-8023-7A97B42F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9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32E9-C370-4AA1-B310-429900A10760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48C5-7B49-4CE4-8023-7A97B42F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8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32E9-C370-4AA1-B310-429900A10760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48C5-7B49-4CE4-8023-7A97B42F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8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32E9-C370-4AA1-B310-429900A10760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48C5-7B49-4CE4-8023-7A97B42F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32E9-C370-4AA1-B310-429900A10760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48C5-7B49-4CE4-8023-7A97B42F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32E9-C370-4AA1-B310-429900A10760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48C5-7B49-4CE4-8023-7A97B42F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0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32E9-C370-4AA1-B310-429900A10760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48C5-7B49-4CE4-8023-7A97B42F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132E9-C370-4AA1-B310-429900A10760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248C5-7B49-4CE4-8023-7A97B42F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1249A7B-5A26-4179-AC91-A6727D508249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9706DD1-2655-4547-87A3-054FDB423A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Nabil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66" y="2041967"/>
            <a:ext cx="5442869" cy="277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9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Nabil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894682" cy="442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4953000"/>
            <a:ext cx="8183562" cy="1050925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1026" name="Picture 2" descr="C:\Users\Nabil\Desktop\New folder\VISI001-Cloud-Event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13" y="3886200"/>
            <a:ext cx="1463040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53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abil\Desktop\question_305x65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1452563" cy="311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29200" y="2057400"/>
            <a:ext cx="32004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Nabil\Desktop\thank-you-and-Follow-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592" y="339968"/>
            <a:ext cx="3950677" cy="395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2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419100" y="647700"/>
            <a:ext cx="8305800" cy="55626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members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Ahmed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Abd-Ellatif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Mhana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Ahmed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Magdy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Zaki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Ahmed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Alaa-Eldin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Abd-Elwahab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Mohamed Nabil Mansour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marL="0" indent="0" algn="l">
              <a:buNone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Supervisors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Dr. Ahmed Mahmoud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Gawish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Dr.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Taha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Zaki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45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abil\Desktop\start.di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46" y="1894309"/>
            <a:ext cx="5701509" cy="306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61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Nabil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02087"/>
            <a:ext cx="7339085" cy="588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Nabil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19" y="484981"/>
            <a:ext cx="7345363" cy="588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9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Nabil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61" y="1456211"/>
            <a:ext cx="8105478" cy="456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85800" y="533400"/>
            <a:ext cx="8183562" cy="746125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2"/>
                </a:solidFill>
              </a:rPr>
              <a:t>  </a:t>
            </a:r>
            <a:r>
              <a:rPr lang="en-US" dirty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2"/>
                </a:solidFill>
              </a:rPr>
              <a:t>  </a:t>
            </a:r>
            <a:r>
              <a:rPr lang="en-US" dirty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4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Nabil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42" y="1656719"/>
            <a:ext cx="8391458" cy="444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685800"/>
            <a:ext cx="82296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tx2"/>
                </a:solidFill>
              </a:rPr>
              <a:t>  </a:t>
            </a:r>
            <a:r>
              <a:rPr lang="en-US" sz="36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96580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3400" y="457200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457200"/>
            <a:ext cx="8183562" cy="1050925"/>
          </a:xfrm>
        </p:spPr>
        <p:txBody>
          <a:bodyPr/>
          <a:lstStyle/>
          <a:p>
            <a:r>
              <a:rPr lang="en-US" dirty="0" smtClean="0"/>
              <a:t>Time Plan</a:t>
            </a:r>
            <a:endParaRPr lang="en-US" dirty="0"/>
          </a:p>
        </p:txBody>
      </p:sp>
      <p:pic>
        <p:nvPicPr>
          <p:cNvPr id="4098" name="Picture 2" descr="C:\Users\Nabil\Desktop\calendar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28599"/>
            <a:ext cx="14287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90801"/>
            <a:ext cx="8414798" cy="1859159"/>
          </a:xfrm>
          <a:prstGeom prst="rect">
            <a:avLst/>
          </a:prstGeom>
          <a:ln w="3175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202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213</TotalTime>
  <Words>36</Words>
  <Application>Microsoft Office PowerPoint</Application>
  <PresentationFormat>On-screen Show (4:3)</PresentationFormat>
  <Paragraphs>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Custom Design</vt:lpstr>
      <vt:lpstr>Aspect</vt:lpstr>
      <vt:lpstr>PowerPoint Presentation</vt:lpstr>
      <vt:lpstr>PowerPoint Presentation</vt:lpstr>
      <vt:lpstr>PowerPoint Presentation</vt:lpstr>
      <vt:lpstr>PowerPoint Presentation</vt:lpstr>
      <vt:lpstr>  View</vt:lpstr>
      <vt:lpstr>  Model</vt:lpstr>
      <vt:lpstr>PowerPoint Presentation</vt:lpstr>
      <vt:lpstr>PowerPoint Presentation</vt:lpstr>
      <vt:lpstr>Time Plan</vt:lpstr>
      <vt:lpstr>Tools</vt:lpstr>
      <vt:lpstr>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Web-based IDE</dc:title>
  <dc:creator>Nabil</dc:creator>
  <cp:lastModifiedBy>Nabil</cp:lastModifiedBy>
  <cp:revision>19</cp:revision>
  <dcterms:created xsi:type="dcterms:W3CDTF">2012-06-27T19:43:45Z</dcterms:created>
  <dcterms:modified xsi:type="dcterms:W3CDTF">2012-07-03T17:16:58Z</dcterms:modified>
</cp:coreProperties>
</file>