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3" r:id="rId31"/>
    <p:sldId id="289" r:id="rId32"/>
    <p:sldId id="291" r:id="rId33"/>
    <p:sldId id="292" r:id="rId34"/>
    <p:sldId id="294" r:id="rId3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76" d="100"/>
          <a:sy n="76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9FA91-2992-4153-8FCB-142C9C118A79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46ADC473-5152-4044-8134-D9508F665184}">
      <dgm:prSet phldrT="[Text]"/>
      <dgm:spPr/>
      <dgm:t>
        <a:bodyPr/>
        <a:lstStyle/>
        <a:p>
          <a:pPr rtl="1"/>
          <a:r>
            <a:rPr lang="en-US" b="1" dirty="0" smtClean="0"/>
            <a:t>Location</a:t>
          </a:r>
          <a:endParaRPr lang="ar-EG" b="1" dirty="0"/>
        </a:p>
      </dgm:t>
    </dgm:pt>
    <dgm:pt modelId="{E350E117-0642-4B5D-B81D-8B070E2050AF}" type="parTrans" cxnId="{04F2BF58-6830-4ACF-876C-CEA5E744C790}">
      <dgm:prSet/>
      <dgm:spPr/>
      <dgm:t>
        <a:bodyPr/>
        <a:lstStyle/>
        <a:p>
          <a:pPr rtl="1"/>
          <a:endParaRPr lang="ar-EG" b="1"/>
        </a:p>
      </dgm:t>
    </dgm:pt>
    <dgm:pt modelId="{C072BDDF-3214-43F2-9FC7-51582081DC28}" type="sibTrans" cxnId="{04F2BF58-6830-4ACF-876C-CEA5E744C790}">
      <dgm:prSet/>
      <dgm:spPr/>
      <dgm:t>
        <a:bodyPr/>
        <a:lstStyle/>
        <a:p>
          <a:pPr rtl="1"/>
          <a:endParaRPr lang="ar-EG" b="1"/>
        </a:p>
      </dgm:t>
    </dgm:pt>
    <dgm:pt modelId="{9E28683A-B637-49A1-9D12-9E8DB22237F1}">
      <dgm:prSet phldrT="[Text]"/>
      <dgm:spPr/>
      <dgm:t>
        <a:bodyPr/>
        <a:lstStyle/>
        <a:p>
          <a:pPr rtl="1"/>
          <a:r>
            <a:rPr lang="en-US" b="1" dirty="0" smtClean="0"/>
            <a:t>Territorial </a:t>
          </a:r>
          <a:endParaRPr lang="ar-EG" b="1" dirty="0"/>
        </a:p>
      </dgm:t>
    </dgm:pt>
    <dgm:pt modelId="{7CD59C71-9755-4D18-8CDE-DF1699FA7DF8}" type="parTrans" cxnId="{20203A4F-0537-41E4-9C22-281160DFE1CA}">
      <dgm:prSet/>
      <dgm:spPr/>
      <dgm:t>
        <a:bodyPr/>
        <a:lstStyle/>
        <a:p>
          <a:pPr rtl="1"/>
          <a:endParaRPr lang="ar-EG" b="1"/>
        </a:p>
      </dgm:t>
    </dgm:pt>
    <dgm:pt modelId="{DD7813E2-ECA2-4ED9-9A8C-AE3A16F04F14}" type="sibTrans" cxnId="{20203A4F-0537-41E4-9C22-281160DFE1CA}">
      <dgm:prSet/>
      <dgm:spPr/>
      <dgm:t>
        <a:bodyPr/>
        <a:lstStyle/>
        <a:p>
          <a:pPr rtl="1"/>
          <a:endParaRPr lang="ar-EG" b="1"/>
        </a:p>
      </dgm:t>
    </dgm:pt>
    <dgm:pt modelId="{0D0DAB74-3213-4EC4-B8D9-223CB954AA93}">
      <dgm:prSet phldrT="[Text]"/>
      <dgm:spPr/>
      <dgm:t>
        <a:bodyPr/>
        <a:lstStyle/>
        <a:p>
          <a:pPr rtl="1"/>
          <a:r>
            <a:rPr lang="en-US" b="1" dirty="0" smtClean="0"/>
            <a:t>Communication</a:t>
          </a:r>
          <a:endParaRPr lang="ar-EG" b="1" dirty="0"/>
        </a:p>
      </dgm:t>
    </dgm:pt>
    <dgm:pt modelId="{B7D4D827-7CA2-40F2-B650-808C1D0B52CB}" type="parTrans" cxnId="{32E24B19-52F3-4384-9235-5911FF227762}">
      <dgm:prSet/>
      <dgm:spPr/>
      <dgm:t>
        <a:bodyPr/>
        <a:lstStyle/>
        <a:p>
          <a:pPr rtl="1"/>
          <a:endParaRPr lang="ar-EG" b="1"/>
        </a:p>
      </dgm:t>
    </dgm:pt>
    <dgm:pt modelId="{1F9D6FF9-FD9B-48D5-8E9A-E3B0865EC4FC}" type="sibTrans" cxnId="{32E24B19-52F3-4384-9235-5911FF227762}">
      <dgm:prSet/>
      <dgm:spPr/>
      <dgm:t>
        <a:bodyPr/>
        <a:lstStyle/>
        <a:p>
          <a:pPr rtl="1"/>
          <a:endParaRPr lang="ar-EG" b="1"/>
        </a:p>
      </dgm:t>
    </dgm:pt>
    <dgm:pt modelId="{BC89AC6F-C410-408F-851B-F90DB416C892}">
      <dgm:prSet phldrT="[Text]"/>
      <dgm:spPr/>
      <dgm:t>
        <a:bodyPr/>
        <a:lstStyle/>
        <a:p>
          <a:pPr rtl="1"/>
          <a:r>
            <a:rPr lang="en-US" b="1" dirty="0" smtClean="0"/>
            <a:t>Information</a:t>
          </a:r>
          <a:endParaRPr lang="ar-EG" b="1" dirty="0"/>
        </a:p>
      </dgm:t>
    </dgm:pt>
    <dgm:pt modelId="{E7D7078B-26A6-432E-AD14-7309647D5026}" type="parTrans" cxnId="{786C9B42-E398-4AA0-8745-937B469EC4A2}">
      <dgm:prSet/>
      <dgm:spPr/>
      <dgm:t>
        <a:bodyPr/>
        <a:lstStyle/>
        <a:p>
          <a:pPr rtl="1"/>
          <a:endParaRPr lang="ar-EG" b="1"/>
        </a:p>
      </dgm:t>
    </dgm:pt>
    <dgm:pt modelId="{73CBEC0B-450D-47CB-B3B1-CE19F850CC34}" type="sibTrans" cxnId="{786C9B42-E398-4AA0-8745-937B469EC4A2}">
      <dgm:prSet/>
      <dgm:spPr/>
      <dgm:t>
        <a:bodyPr/>
        <a:lstStyle/>
        <a:p>
          <a:pPr rtl="1"/>
          <a:endParaRPr lang="ar-EG" b="1"/>
        </a:p>
      </dgm:t>
    </dgm:pt>
    <dgm:pt modelId="{B909BBC6-9735-40CB-BBF4-7F83598EF616}">
      <dgm:prSet phldrT="[Text]"/>
      <dgm:spPr/>
      <dgm:t>
        <a:bodyPr/>
        <a:lstStyle/>
        <a:p>
          <a:pPr rtl="1"/>
          <a:r>
            <a:rPr lang="en-US" b="1" dirty="0" smtClean="0"/>
            <a:t>Bodily</a:t>
          </a:r>
          <a:endParaRPr lang="ar-EG" b="1" dirty="0"/>
        </a:p>
      </dgm:t>
    </dgm:pt>
    <dgm:pt modelId="{BFA20252-076A-45C9-B7F9-32B3FDA9D40B}" type="parTrans" cxnId="{2031C609-880B-4FFB-B790-6052C013BC99}">
      <dgm:prSet/>
      <dgm:spPr/>
      <dgm:t>
        <a:bodyPr/>
        <a:lstStyle/>
        <a:p>
          <a:pPr rtl="1"/>
          <a:endParaRPr lang="ar-EG" b="1"/>
        </a:p>
      </dgm:t>
    </dgm:pt>
    <dgm:pt modelId="{33D4B7D3-22EA-4B0B-89AA-32C1F342DA73}" type="sibTrans" cxnId="{2031C609-880B-4FFB-B790-6052C013BC99}">
      <dgm:prSet/>
      <dgm:spPr/>
      <dgm:t>
        <a:bodyPr/>
        <a:lstStyle/>
        <a:p>
          <a:pPr rtl="1"/>
          <a:endParaRPr lang="ar-EG" b="1"/>
        </a:p>
      </dgm:t>
    </dgm:pt>
    <dgm:pt modelId="{5E3C8BF9-18F6-4E30-9211-7C7C6AD1248F}">
      <dgm:prSet phldrT="[Text]"/>
      <dgm:spPr/>
      <dgm:t>
        <a:bodyPr/>
        <a:lstStyle/>
        <a:p>
          <a:pPr rtl="1"/>
          <a:r>
            <a:rPr lang="en-US" b="1" dirty="0" smtClean="0"/>
            <a:t>Personal</a:t>
          </a:r>
          <a:endParaRPr lang="ar-EG" b="1" dirty="0"/>
        </a:p>
      </dgm:t>
    </dgm:pt>
    <dgm:pt modelId="{903E72CA-F17B-48A8-9CC6-8F0B15DAF6E3}" type="parTrans" cxnId="{979DCE76-2A9D-47F2-BF6E-2D2A358FF401}">
      <dgm:prSet/>
      <dgm:spPr/>
      <dgm:t>
        <a:bodyPr/>
        <a:lstStyle/>
        <a:p>
          <a:pPr rtl="1"/>
          <a:endParaRPr lang="ar-EG" b="1"/>
        </a:p>
      </dgm:t>
    </dgm:pt>
    <dgm:pt modelId="{1BDE1ABF-E3C5-4B83-80FA-ED737955C2DC}" type="sibTrans" cxnId="{979DCE76-2A9D-47F2-BF6E-2D2A358FF401}">
      <dgm:prSet/>
      <dgm:spPr/>
      <dgm:t>
        <a:bodyPr/>
        <a:lstStyle/>
        <a:p>
          <a:pPr rtl="1"/>
          <a:endParaRPr lang="ar-EG" b="1"/>
        </a:p>
      </dgm:t>
    </dgm:pt>
    <dgm:pt modelId="{2200D4E1-21FA-4862-B720-A77BA55E9511}" type="pres">
      <dgm:prSet presAssocID="{B049FA91-2992-4153-8FCB-142C9C118A79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37F347CF-E0F1-441B-98C7-395E4C993724}" type="pres">
      <dgm:prSet presAssocID="{B049FA91-2992-4153-8FCB-142C9C118A79}" presName="comp1" presStyleCnt="0"/>
      <dgm:spPr/>
    </dgm:pt>
    <dgm:pt modelId="{4460FC6F-E058-4AB3-BEB8-745044926042}" type="pres">
      <dgm:prSet presAssocID="{B049FA91-2992-4153-8FCB-142C9C118A79}" presName="circle1" presStyleLbl="node1" presStyleIdx="0" presStyleCnt="6"/>
      <dgm:spPr/>
      <dgm:t>
        <a:bodyPr/>
        <a:lstStyle/>
        <a:p>
          <a:pPr rtl="1"/>
          <a:endParaRPr lang="ar-EG"/>
        </a:p>
      </dgm:t>
    </dgm:pt>
    <dgm:pt modelId="{149C2C0C-3FF9-41D8-8A51-42A89B55D62D}" type="pres">
      <dgm:prSet presAssocID="{B049FA91-2992-4153-8FCB-142C9C118A79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731B2838-E8FE-45D7-80AE-DE9229F408B0}" type="pres">
      <dgm:prSet presAssocID="{B049FA91-2992-4153-8FCB-142C9C118A79}" presName="comp2" presStyleCnt="0"/>
      <dgm:spPr/>
    </dgm:pt>
    <dgm:pt modelId="{D7F74807-7BE3-4788-B1B7-AF77984AB10E}" type="pres">
      <dgm:prSet presAssocID="{B049FA91-2992-4153-8FCB-142C9C118A79}" presName="circle2" presStyleLbl="node1" presStyleIdx="1" presStyleCnt="6"/>
      <dgm:spPr/>
      <dgm:t>
        <a:bodyPr/>
        <a:lstStyle/>
        <a:p>
          <a:pPr rtl="1"/>
          <a:endParaRPr lang="ar-EG"/>
        </a:p>
      </dgm:t>
    </dgm:pt>
    <dgm:pt modelId="{3601DF4C-1985-4A2B-B104-F942EA2B7BE0}" type="pres">
      <dgm:prSet presAssocID="{B049FA91-2992-4153-8FCB-142C9C118A79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356824DA-C41A-4802-A1F4-B86ED13A038E}" type="pres">
      <dgm:prSet presAssocID="{B049FA91-2992-4153-8FCB-142C9C118A79}" presName="comp3" presStyleCnt="0"/>
      <dgm:spPr/>
    </dgm:pt>
    <dgm:pt modelId="{E4912DF8-333A-4253-8F43-236F52C79588}" type="pres">
      <dgm:prSet presAssocID="{B049FA91-2992-4153-8FCB-142C9C118A79}" presName="circle3" presStyleLbl="node1" presStyleIdx="2" presStyleCnt="6"/>
      <dgm:spPr/>
      <dgm:t>
        <a:bodyPr/>
        <a:lstStyle/>
        <a:p>
          <a:pPr rtl="1"/>
          <a:endParaRPr lang="ar-EG"/>
        </a:p>
      </dgm:t>
    </dgm:pt>
    <dgm:pt modelId="{7E94AB36-381A-4CCE-9D56-FC07356F7CED}" type="pres">
      <dgm:prSet presAssocID="{B049FA91-2992-4153-8FCB-142C9C118A79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BB4D52C7-7E77-4628-A6C8-9C77D238037D}" type="pres">
      <dgm:prSet presAssocID="{B049FA91-2992-4153-8FCB-142C9C118A79}" presName="comp4" presStyleCnt="0"/>
      <dgm:spPr/>
    </dgm:pt>
    <dgm:pt modelId="{78CF227F-2138-42C9-ABF1-B41E25B3CCEF}" type="pres">
      <dgm:prSet presAssocID="{B049FA91-2992-4153-8FCB-142C9C118A79}" presName="circle4" presStyleLbl="node1" presStyleIdx="3" presStyleCnt="6"/>
      <dgm:spPr/>
      <dgm:t>
        <a:bodyPr/>
        <a:lstStyle/>
        <a:p>
          <a:pPr rtl="1"/>
          <a:endParaRPr lang="ar-EG"/>
        </a:p>
      </dgm:t>
    </dgm:pt>
    <dgm:pt modelId="{13E90DC4-4ED2-4362-B6CB-2CBC5212751E}" type="pres">
      <dgm:prSet presAssocID="{B049FA91-2992-4153-8FCB-142C9C118A79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85393348-13A4-4BFF-8F79-CB4A4C02833C}" type="pres">
      <dgm:prSet presAssocID="{B049FA91-2992-4153-8FCB-142C9C118A79}" presName="comp5" presStyleCnt="0"/>
      <dgm:spPr/>
    </dgm:pt>
    <dgm:pt modelId="{C360B3BD-E0C8-4E45-952E-B891CFCFF9B0}" type="pres">
      <dgm:prSet presAssocID="{B049FA91-2992-4153-8FCB-142C9C118A79}" presName="circle5" presStyleLbl="node1" presStyleIdx="4" presStyleCnt="6"/>
      <dgm:spPr/>
      <dgm:t>
        <a:bodyPr/>
        <a:lstStyle/>
        <a:p>
          <a:pPr rtl="1"/>
          <a:endParaRPr lang="ar-EG"/>
        </a:p>
      </dgm:t>
    </dgm:pt>
    <dgm:pt modelId="{22E2DC32-88E0-46B1-A247-61AF2C3B1782}" type="pres">
      <dgm:prSet presAssocID="{B049FA91-2992-4153-8FCB-142C9C118A79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EB1C2181-00AD-4B70-B6C2-0127D6B1967C}" type="pres">
      <dgm:prSet presAssocID="{B049FA91-2992-4153-8FCB-142C9C118A79}" presName="comp6" presStyleCnt="0"/>
      <dgm:spPr/>
    </dgm:pt>
    <dgm:pt modelId="{D46F6876-EDB0-49CE-93B3-6B86A7909DE1}" type="pres">
      <dgm:prSet presAssocID="{B049FA91-2992-4153-8FCB-142C9C118A79}" presName="circle6" presStyleLbl="node1" presStyleIdx="5" presStyleCnt="6"/>
      <dgm:spPr/>
      <dgm:t>
        <a:bodyPr/>
        <a:lstStyle/>
        <a:p>
          <a:pPr rtl="1"/>
          <a:endParaRPr lang="ar-EG"/>
        </a:p>
      </dgm:t>
    </dgm:pt>
    <dgm:pt modelId="{6B81C666-1FF5-41BF-87EC-07AD947459BF}" type="pres">
      <dgm:prSet presAssocID="{B049FA91-2992-4153-8FCB-142C9C118A79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</dgm:ptLst>
  <dgm:cxnLst>
    <dgm:cxn modelId="{011AA57A-C308-4DBC-BF8E-4108B1164455}" type="presOf" srcId="{0D0DAB74-3213-4EC4-B8D9-223CB954AA93}" destId="{7E94AB36-381A-4CCE-9D56-FC07356F7CED}" srcOrd="1" destOrd="0" presId="urn:microsoft.com/office/officeart/2005/8/layout/venn2"/>
    <dgm:cxn modelId="{4EB9F118-150B-488B-83A1-2F1478FA3456}" type="presOf" srcId="{B909BBC6-9735-40CB-BBF4-7F83598EF616}" destId="{D46F6876-EDB0-49CE-93B3-6B86A7909DE1}" srcOrd="0" destOrd="0" presId="urn:microsoft.com/office/officeart/2005/8/layout/venn2"/>
    <dgm:cxn modelId="{24E9F125-D835-4AF4-AF54-6DD279A0AE2A}" type="presOf" srcId="{9E28683A-B637-49A1-9D12-9E8DB22237F1}" destId="{3601DF4C-1985-4A2B-B104-F942EA2B7BE0}" srcOrd="1" destOrd="0" presId="urn:microsoft.com/office/officeart/2005/8/layout/venn2"/>
    <dgm:cxn modelId="{E1A7348A-12C1-4C1E-B789-37974C43B0B8}" type="presOf" srcId="{5E3C8BF9-18F6-4E30-9211-7C7C6AD1248F}" destId="{C360B3BD-E0C8-4E45-952E-B891CFCFF9B0}" srcOrd="0" destOrd="0" presId="urn:microsoft.com/office/officeart/2005/8/layout/venn2"/>
    <dgm:cxn modelId="{9DF0E546-2E90-40ED-B7DC-4F29CB09A444}" type="presOf" srcId="{BC89AC6F-C410-408F-851B-F90DB416C892}" destId="{78CF227F-2138-42C9-ABF1-B41E25B3CCEF}" srcOrd="0" destOrd="0" presId="urn:microsoft.com/office/officeart/2005/8/layout/venn2"/>
    <dgm:cxn modelId="{A367AC63-8F28-4AE2-8273-E073B4DDF5BC}" type="presOf" srcId="{B909BBC6-9735-40CB-BBF4-7F83598EF616}" destId="{6B81C666-1FF5-41BF-87EC-07AD947459BF}" srcOrd="1" destOrd="0" presId="urn:microsoft.com/office/officeart/2005/8/layout/venn2"/>
    <dgm:cxn modelId="{5D0F1D85-FD24-44FC-8CF2-E36212C855B8}" type="presOf" srcId="{9E28683A-B637-49A1-9D12-9E8DB22237F1}" destId="{D7F74807-7BE3-4788-B1B7-AF77984AB10E}" srcOrd="0" destOrd="0" presId="urn:microsoft.com/office/officeart/2005/8/layout/venn2"/>
    <dgm:cxn modelId="{35B40A7D-9697-4664-B0DE-52397F610583}" type="presOf" srcId="{0D0DAB74-3213-4EC4-B8D9-223CB954AA93}" destId="{E4912DF8-333A-4253-8F43-236F52C79588}" srcOrd="0" destOrd="0" presId="urn:microsoft.com/office/officeart/2005/8/layout/venn2"/>
    <dgm:cxn modelId="{2031C609-880B-4FFB-B790-6052C013BC99}" srcId="{B049FA91-2992-4153-8FCB-142C9C118A79}" destId="{B909BBC6-9735-40CB-BBF4-7F83598EF616}" srcOrd="5" destOrd="0" parTransId="{BFA20252-076A-45C9-B7F9-32B3FDA9D40B}" sibTransId="{33D4B7D3-22EA-4B0B-89AA-32C1F342DA73}"/>
    <dgm:cxn modelId="{04F2BF58-6830-4ACF-876C-CEA5E744C790}" srcId="{B049FA91-2992-4153-8FCB-142C9C118A79}" destId="{46ADC473-5152-4044-8134-D9508F665184}" srcOrd="0" destOrd="0" parTransId="{E350E117-0642-4B5D-B81D-8B070E2050AF}" sibTransId="{C072BDDF-3214-43F2-9FC7-51582081DC28}"/>
    <dgm:cxn modelId="{4C46ED39-6FC7-475A-8D1A-F339D56EC945}" type="presOf" srcId="{B049FA91-2992-4153-8FCB-142C9C118A79}" destId="{2200D4E1-21FA-4862-B720-A77BA55E9511}" srcOrd="0" destOrd="0" presId="urn:microsoft.com/office/officeart/2005/8/layout/venn2"/>
    <dgm:cxn modelId="{20203A4F-0537-41E4-9C22-281160DFE1CA}" srcId="{B049FA91-2992-4153-8FCB-142C9C118A79}" destId="{9E28683A-B637-49A1-9D12-9E8DB22237F1}" srcOrd="1" destOrd="0" parTransId="{7CD59C71-9755-4D18-8CDE-DF1699FA7DF8}" sibTransId="{DD7813E2-ECA2-4ED9-9A8C-AE3A16F04F14}"/>
    <dgm:cxn modelId="{32E24B19-52F3-4384-9235-5911FF227762}" srcId="{B049FA91-2992-4153-8FCB-142C9C118A79}" destId="{0D0DAB74-3213-4EC4-B8D9-223CB954AA93}" srcOrd="2" destOrd="0" parTransId="{B7D4D827-7CA2-40F2-B650-808C1D0B52CB}" sibTransId="{1F9D6FF9-FD9B-48D5-8E9A-E3B0865EC4FC}"/>
    <dgm:cxn modelId="{786C9B42-E398-4AA0-8745-937B469EC4A2}" srcId="{B049FA91-2992-4153-8FCB-142C9C118A79}" destId="{BC89AC6F-C410-408F-851B-F90DB416C892}" srcOrd="3" destOrd="0" parTransId="{E7D7078B-26A6-432E-AD14-7309647D5026}" sibTransId="{73CBEC0B-450D-47CB-B3B1-CE19F850CC34}"/>
    <dgm:cxn modelId="{C5E95F5F-208D-4BC8-BC38-B9685B61A2B9}" type="presOf" srcId="{46ADC473-5152-4044-8134-D9508F665184}" destId="{149C2C0C-3FF9-41D8-8A51-42A89B55D62D}" srcOrd="1" destOrd="0" presId="urn:microsoft.com/office/officeart/2005/8/layout/venn2"/>
    <dgm:cxn modelId="{B108F683-082D-459A-8D94-853B9F143BCB}" type="presOf" srcId="{5E3C8BF9-18F6-4E30-9211-7C7C6AD1248F}" destId="{22E2DC32-88E0-46B1-A247-61AF2C3B1782}" srcOrd="1" destOrd="0" presId="urn:microsoft.com/office/officeart/2005/8/layout/venn2"/>
    <dgm:cxn modelId="{822EC006-A5CF-4BDD-AFF0-D3ABAF226E1B}" type="presOf" srcId="{46ADC473-5152-4044-8134-D9508F665184}" destId="{4460FC6F-E058-4AB3-BEB8-745044926042}" srcOrd="0" destOrd="0" presId="urn:microsoft.com/office/officeart/2005/8/layout/venn2"/>
    <dgm:cxn modelId="{47D49761-EC15-4322-86A4-F557BABD8C9F}" type="presOf" srcId="{BC89AC6F-C410-408F-851B-F90DB416C892}" destId="{13E90DC4-4ED2-4362-B6CB-2CBC5212751E}" srcOrd="1" destOrd="0" presId="urn:microsoft.com/office/officeart/2005/8/layout/venn2"/>
    <dgm:cxn modelId="{979DCE76-2A9D-47F2-BF6E-2D2A358FF401}" srcId="{B049FA91-2992-4153-8FCB-142C9C118A79}" destId="{5E3C8BF9-18F6-4E30-9211-7C7C6AD1248F}" srcOrd="4" destOrd="0" parTransId="{903E72CA-F17B-48A8-9CC6-8F0B15DAF6E3}" sibTransId="{1BDE1ABF-E3C5-4B83-80FA-ED737955C2DC}"/>
    <dgm:cxn modelId="{2D247E1D-C410-49E8-819F-3807341E8DFC}" type="presParOf" srcId="{2200D4E1-21FA-4862-B720-A77BA55E9511}" destId="{37F347CF-E0F1-441B-98C7-395E4C993724}" srcOrd="0" destOrd="0" presId="urn:microsoft.com/office/officeart/2005/8/layout/venn2"/>
    <dgm:cxn modelId="{D604F96E-EDED-42AC-9DB2-1F02E42A406E}" type="presParOf" srcId="{37F347CF-E0F1-441B-98C7-395E4C993724}" destId="{4460FC6F-E058-4AB3-BEB8-745044926042}" srcOrd="0" destOrd="0" presId="urn:microsoft.com/office/officeart/2005/8/layout/venn2"/>
    <dgm:cxn modelId="{C4923ABD-0B5D-47B2-97A5-612AA1E26979}" type="presParOf" srcId="{37F347CF-E0F1-441B-98C7-395E4C993724}" destId="{149C2C0C-3FF9-41D8-8A51-42A89B55D62D}" srcOrd="1" destOrd="0" presId="urn:microsoft.com/office/officeart/2005/8/layout/venn2"/>
    <dgm:cxn modelId="{E1480C1A-ABB8-4080-8C93-C50E2881913B}" type="presParOf" srcId="{2200D4E1-21FA-4862-B720-A77BA55E9511}" destId="{731B2838-E8FE-45D7-80AE-DE9229F408B0}" srcOrd="1" destOrd="0" presId="urn:microsoft.com/office/officeart/2005/8/layout/venn2"/>
    <dgm:cxn modelId="{A22B22F3-134A-4549-A6F0-D645E11DC232}" type="presParOf" srcId="{731B2838-E8FE-45D7-80AE-DE9229F408B0}" destId="{D7F74807-7BE3-4788-B1B7-AF77984AB10E}" srcOrd="0" destOrd="0" presId="urn:microsoft.com/office/officeart/2005/8/layout/venn2"/>
    <dgm:cxn modelId="{DF5D08ED-84AB-4729-A1F2-F8E93DAC35AD}" type="presParOf" srcId="{731B2838-E8FE-45D7-80AE-DE9229F408B0}" destId="{3601DF4C-1985-4A2B-B104-F942EA2B7BE0}" srcOrd="1" destOrd="0" presId="urn:microsoft.com/office/officeart/2005/8/layout/venn2"/>
    <dgm:cxn modelId="{12061D86-CECA-437A-BE3D-12F760F09288}" type="presParOf" srcId="{2200D4E1-21FA-4862-B720-A77BA55E9511}" destId="{356824DA-C41A-4802-A1F4-B86ED13A038E}" srcOrd="2" destOrd="0" presId="urn:microsoft.com/office/officeart/2005/8/layout/venn2"/>
    <dgm:cxn modelId="{5215C3F0-F6A6-47B0-AD32-E59266B8D101}" type="presParOf" srcId="{356824DA-C41A-4802-A1F4-B86ED13A038E}" destId="{E4912DF8-333A-4253-8F43-236F52C79588}" srcOrd="0" destOrd="0" presId="urn:microsoft.com/office/officeart/2005/8/layout/venn2"/>
    <dgm:cxn modelId="{6DDEA8D8-857D-4CEC-8832-23417A1923A6}" type="presParOf" srcId="{356824DA-C41A-4802-A1F4-B86ED13A038E}" destId="{7E94AB36-381A-4CCE-9D56-FC07356F7CED}" srcOrd="1" destOrd="0" presId="urn:microsoft.com/office/officeart/2005/8/layout/venn2"/>
    <dgm:cxn modelId="{317D41D2-A2D8-4129-98AB-2BAF2AB80E9D}" type="presParOf" srcId="{2200D4E1-21FA-4862-B720-A77BA55E9511}" destId="{BB4D52C7-7E77-4628-A6C8-9C77D238037D}" srcOrd="3" destOrd="0" presId="urn:microsoft.com/office/officeart/2005/8/layout/venn2"/>
    <dgm:cxn modelId="{B18A134C-9302-48D2-8CA6-76D651821087}" type="presParOf" srcId="{BB4D52C7-7E77-4628-A6C8-9C77D238037D}" destId="{78CF227F-2138-42C9-ABF1-B41E25B3CCEF}" srcOrd="0" destOrd="0" presId="urn:microsoft.com/office/officeart/2005/8/layout/venn2"/>
    <dgm:cxn modelId="{59D075A2-6475-44FD-839D-CD8A61E9DAE4}" type="presParOf" srcId="{BB4D52C7-7E77-4628-A6C8-9C77D238037D}" destId="{13E90DC4-4ED2-4362-B6CB-2CBC5212751E}" srcOrd="1" destOrd="0" presId="urn:microsoft.com/office/officeart/2005/8/layout/venn2"/>
    <dgm:cxn modelId="{17A38B52-23E2-45D6-8DB2-BE0A58E421BC}" type="presParOf" srcId="{2200D4E1-21FA-4862-B720-A77BA55E9511}" destId="{85393348-13A4-4BFF-8F79-CB4A4C02833C}" srcOrd="4" destOrd="0" presId="urn:microsoft.com/office/officeart/2005/8/layout/venn2"/>
    <dgm:cxn modelId="{4EB27CD9-B2A6-4AB0-AB9F-1DEB17B429F1}" type="presParOf" srcId="{85393348-13A4-4BFF-8F79-CB4A4C02833C}" destId="{C360B3BD-E0C8-4E45-952E-B891CFCFF9B0}" srcOrd="0" destOrd="0" presId="urn:microsoft.com/office/officeart/2005/8/layout/venn2"/>
    <dgm:cxn modelId="{B0E3DC80-0D9F-46B7-89EC-8FD3C35836ED}" type="presParOf" srcId="{85393348-13A4-4BFF-8F79-CB4A4C02833C}" destId="{22E2DC32-88E0-46B1-A247-61AF2C3B1782}" srcOrd="1" destOrd="0" presId="urn:microsoft.com/office/officeart/2005/8/layout/venn2"/>
    <dgm:cxn modelId="{BAEE0E65-37C3-4FF4-80E6-C630E59C18DE}" type="presParOf" srcId="{2200D4E1-21FA-4862-B720-A77BA55E9511}" destId="{EB1C2181-00AD-4B70-B6C2-0127D6B1967C}" srcOrd="5" destOrd="0" presId="urn:microsoft.com/office/officeart/2005/8/layout/venn2"/>
    <dgm:cxn modelId="{EFB787CC-63F7-4AEF-BC49-8A0A604D37AA}" type="presParOf" srcId="{EB1C2181-00AD-4B70-B6C2-0127D6B1967C}" destId="{D46F6876-EDB0-49CE-93B3-6B86A7909DE1}" srcOrd="0" destOrd="0" presId="urn:microsoft.com/office/officeart/2005/8/layout/venn2"/>
    <dgm:cxn modelId="{5EEFD901-2630-4355-B822-868D0CE85128}" type="presParOf" srcId="{EB1C2181-00AD-4B70-B6C2-0127D6B1967C}" destId="{6B81C666-1FF5-41BF-87EC-07AD947459BF}" srcOrd="1" destOrd="0" presId="urn:microsoft.com/office/officeart/2005/8/layout/ven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82B21-C00A-4DC3-A2C9-C26F3CBCF75D}" type="doc">
      <dgm:prSet loTypeId="urn:microsoft.com/office/officeart/2005/8/layout/cycle2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17DF-1677-4811-A733-DFF8E2F5E409}">
      <dgm:prSet phldrT="[Text]" custT="1"/>
      <dgm:spPr/>
      <dgm:t>
        <a:bodyPr/>
        <a:lstStyle/>
        <a:p>
          <a:r>
            <a:rPr lang="en-US" sz="3000" dirty="0" smtClean="0"/>
            <a:t>intrusion</a:t>
          </a:r>
          <a:endParaRPr lang="en-US" sz="3000" dirty="0"/>
        </a:p>
      </dgm:t>
    </dgm:pt>
    <dgm:pt modelId="{AE2DF838-8B44-48E6-96E2-554D66E5F8FD}" type="parTrans" cxnId="{BD5AC35C-2F05-4C18-ACE6-484C820CB164}">
      <dgm:prSet/>
      <dgm:spPr/>
      <dgm:t>
        <a:bodyPr/>
        <a:lstStyle/>
        <a:p>
          <a:endParaRPr lang="en-US"/>
        </a:p>
      </dgm:t>
    </dgm:pt>
    <dgm:pt modelId="{83A4CEF3-1296-4759-B448-7A3DFE46389A}" type="sibTrans" cxnId="{BD5AC35C-2F05-4C18-ACE6-484C820CB164}">
      <dgm:prSet/>
      <dgm:spPr/>
      <dgm:t>
        <a:bodyPr/>
        <a:lstStyle/>
        <a:p>
          <a:endParaRPr lang="en-US"/>
        </a:p>
      </dgm:t>
    </dgm:pt>
    <dgm:pt modelId="{30E28132-D51A-401C-B8B9-DEAC2228B88B}">
      <dgm:prSet phldrT="[Text]" custT="1"/>
      <dgm:spPr/>
      <dgm:t>
        <a:bodyPr/>
        <a:lstStyle/>
        <a:p>
          <a:r>
            <a:rPr lang="en-US" sz="2800" dirty="0" smtClean="0"/>
            <a:t>misuse of </a:t>
          </a:r>
          <a:r>
            <a:rPr lang="en-US" sz="2000" dirty="0" smtClean="0"/>
            <a:t>information</a:t>
          </a:r>
          <a:endParaRPr lang="en-US" sz="2000" dirty="0"/>
        </a:p>
      </dgm:t>
    </dgm:pt>
    <dgm:pt modelId="{D9CA1E8B-1B4E-4280-8A03-7C7482000D7B}" type="parTrans" cxnId="{32C588B2-6B7F-4EF0-A582-D6963CE8151A}">
      <dgm:prSet/>
      <dgm:spPr/>
      <dgm:t>
        <a:bodyPr/>
        <a:lstStyle/>
        <a:p>
          <a:endParaRPr lang="en-US"/>
        </a:p>
      </dgm:t>
    </dgm:pt>
    <dgm:pt modelId="{2EE76904-EA16-4199-B448-4BA4547175D6}" type="sibTrans" cxnId="{32C588B2-6B7F-4EF0-A582-D6963CE8151A}">
      <dgm:prSet/>
      <dgm:spPr/>
      <dgm:t>
        <a:bodyPr/>
        <a:lstStyle/>
        <a:p>
          <a:endParaRPr lang="en-US"/>
        </a:p>
      </dgm:t>
    </dgm:pt>
    <dgm:pt modelId="{3AD1FFFA-AA03-450B-ABA4-2C584EFA3777}">
      <dgm:prSet phldrT="[Text]"/>
      <dgm:spPr/>
      <dgm:t>
        <a:bodyPr/>
        <a:lstStyle/>
        <a:p>
          <a:r>
            <a:rPr lang="en-US" dirty="0" smtClean="0"/>
            <a:t>interception of information</a:t>
          </a:r>
          <a:endParaRPr lang="en-US" dirty="0"/>
        </a:p>
      </dgm:t>
    </dgm:pt>
    <dgm:pt modelId="{C6A9D0CD-33EF-4986-8DA6-ED8CAA0A82AA}" type="parTrans" cxnId="{C52A74BB-49FE-420C-99F2-95D6214E6E85}">
      <dgm:prSet/>
      <dgm:spPr/>
      <dgm:t>
        <a:bodyPr/>
        <a:lstStyle/>
        <a:p>
          <a:endParaRPr lang="en-US"/>
        </a:p>
      </dgm:t>
    </dgm:pt>
    <dgm:pt modelId="{6E0A0C3C-041C-4C9E-9FFB-6021707E5423}" type="sibTrans" cxnId="{C52A74BB-49FE-420C-99F2-95D6214E6E85}">
      <dgm:prSet/>
      <dgm:spPr/>
      <dgm:t>
        <a:bodyPr/>
        <a:lstStyle/>
        <a:p>
          <a:endParaRPr lang="en-US"/>
        </a:p>
      </dgm:t>
    </dgm:pt>
    <dgm:pt modelId="{62B8731E-78F2-4F20-BD36-3DD5A6B51DEC}">
      <dgm:prSet phldrT="[Text]" custT="1"/>
      <dgm:spPr/>
      <dgm:t>
        <a:bodyPr/>
        <a:lstStyle/>
        <a:p>
          <a:r>
            <a:rPr lang="en-US" sz="3600" dirty="0" smtClean="0"/>
            <a:t>data mining</a:t>
          </a:r>
          <a:endParaRPr lang="en-US" sz="3600" dirty="0"/>
        </a:p>
      </dgm:t>
    </dgm:pt>
    <dgm:pt modelId="{1224471D-2D42-4DEF-A2A2-48DDFB93CC62}" type="parTrans" cxnId="{1C8D29A8-43ED-4B5F-9D7C-5ECF60C85103}">
      <dgm:prSet/>
      <dgm:spPr/>
      <dgm:t>
        <a:bodyPr/>
        <a:lstStyle/>
        <a:p>
          <a:endParaRPr lang="en-US"/>
        </a:p>
      </dgm:t>
    </dgm:pt>
    <dgm:pt modelId="{92797DA8-045A-43E2-9C91-EC60E28CA838}" type="sibTrans" cxnId="{1C8D29A8-43ED-4B5F-9D7C-5ECF60C85103}">
      <dgm:prSet/>
      <dgm:spPr/>
      <dgm:t>
        <a:bodyPr/>
        <a:lstStyle/>
        <a:p>
          <a:endParaRPr lang="en-US"/>
        </a:p>
      </dgm:t>
    </dgm:pt>
    <dgm:pt modelId="{A690AC7B-20DF-40C1-8790-B3C700861D40}">
      <dgm:prSet phldrT="[Text]" custT="1"/>
      <dgm:spPr/>
      <dgm:t>
        <a:bodyPr/>
        <a:lstStyle/>
        <a:p>
          <a:r>
            <a:rPr lang="en-US" sz="2800" dirty="0" smtClean="0"/>
            <a:t>data matching</a:t>
          </a:r>
          <a:endParaRPr lang="en-US" sz="2800" dirty="0"/>
        </a:p>
      </dgm:t>
    </dgm:pt>
    <dgm:pt modelId="{1BF79AB2-76DF-46AF-B36E-1683C718FC5C}" type="parTrans" cxnId="{3E53746C-053C-4754-9BDD-AE53023B660A}">
      <dgm:prSet/>
      <dgm:spPr/>
      <dgm:t>
        <a:bodyPr/>
        <a:lstStyle/>
        <a:p>
          <a:endParaRPr lang="en-US"/>
        </a:p>
      </dgm:t>
    </dgm:pt>
    <dgm:pt modelId="{595F31CA-B77C-4A50-A429-8DBA28276970}" type="sibTrans" cxnId="{3E53746C-053C-4754-9BDD-AE53023B660A}">
      <dgm:prSet/>
      <dgm:spPr/>
      <dgm:t>
        <a:bodyPr/>
        <a:lstStyle/>
        <a:p>
          <a:endParaRPr lang="en-US"/>
        </a:p>
      </dgm:t>
    </dgm:pt>
    <dgm:pt modelId="{8D38232F-3898-40E2-82ED-667BB20498D7}" type="pres">
      <dgm:prSet presAssocID="{A5782B21-C00A-4DC3-A2C9-C26F3CBCF7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5765B800-B0CF-48C4-8D9C-ADA50337E434}" type="pres">
      <dgm:prSet presAssocID="{3E2917DF-1677-4811-A733-DFF8E2F5E409}" presName="node" presStyleLbl="node1" presStyleIdx="0" presStyleCnt="5" custRadScaleRad="78946" custRadScaleInc="-1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EE7E2-D37E-40E3-9F9C-6340C1C5FA90}" type="pres">
      <dgm:prSet presAssocID="{83A4CEF3-1296-4759-B448-7A3DFE46389A}" presName="sibTrans" presStyleLbl="sibTrans2D1" presStyleIdx="0" presStyleCnt="5"/>
      <dgm:spPr/>
      <dgm:t>
        <a:bodyPr/>
        <a:lstStyle/>
        <a:p>
          <a:pPr rtl="1"/>
          <a:endParaRPr lang="ar-EG"/>
        </a:p>
      </dgm:t>
    </dgm:pt>
    <dgm:pt modelId="{3E0C75D7-E3AD-4ABF-B79C-049FD92A8759}" type="pres">
      <dgm:prSet presAssocID="{83A4CEF3-1296-4759-B448-7A3DFE46389A}" presName="connectorText" presStyleLbl="sibTrans2D1" presStyleIdx="0" presStyleCnt="5"/>
      <dgm:spPr/>
      <dgm:t>
        <a:bodyPr/>
        <a:lstStyle/>
        <a:p>
          <a:pPr rtl="1"/>
          <a:endParaRPr lang="ar-EG"/>
        </a:p>
      </dgm:t>
    </dgm:pt>
    <dgm:pt modelId="{8ECFFBE8-0769-41B7-B7EE-50311D8DD778}" type="pres">
      <dgm:prSet presAssocID="{30E28132-D51A-401C-B8B9-DEAC2228B88B}" presName="node" presStyleLbl="node1" presStyleIdx="1" presStyleCnt="5" custRadScaleRad="82252" custRadScaleInc="4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1C92D-246F-47A8-A76C-23EAA07ECCFF}" type="pres">
      <dgm:prSet presAssocID="{2EE76904-EA16-4199-B448-4BA4547175D6}" presName="sibTrans" presStyleLbl="sibTrans2D1" presStyleIdx="1" presStyleCnt="5"/>
      <dgm:spPr/>
      <dgm:t>
        <a:bodyPr/>
        <a:lstStyle/>
        <a:p>
          <a:pPr rtl="1"/>
          <a:endParaRPr lang="ar-EG"/>
        </a:p>
      </dgm:t>
    </dgm:pt>
    <dgm:pt modelId="{CD7A4FF0-8427-483F-9D28-7E3E2B7F7240}" type="pres">
      <dgm:prSet presAssocID="{2EE76904-EA16-4199-B448-4BA4547175D6}" presName="connectorText" presStyleLbl="sibTrans2D1" presStyleIdx="1" presStyleCnt="5"/>
      <dgm:spPr/>
      <dgm:t>
        <a:bodyPr/>
        <a:lstStyle/>
        <a:p>
          <a:pPr rtl="1"/>
          <a:endParaRPr lang="ar-EG"/>
        </a:p>
      </dgm:t>
    </dgm:pt>
    <dgm:pt modelId="{FCD805D3-82CD-4E6C-B0DB-A716815279DD}" type="pres">
      <dgm:prSet presAssocID="{3AD1FFFA-AA03-450B-ABA4-2C584EFA377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85CEF-7BD5-48A0-8397-BD92A426A0D4}" type="pres">
      <dgm:prSet presAssocID="{6E0A0C3C-041C-4C9E-9FFB-6021707E5423}" presName="sibTrans" presStyleLbl="sibTrans2D1" presStyleIdx="2" presStyleCnt="5"/>
      <dgm:spPr/>
      <dgm:t>
        <a:bodyPr/>
        <a:lstStyle/>
        <a:p>
          <a:pPr rtl="1"/>
          <a:endParaRPr lang="ar-EG"/>
        </a:p>
      </dgm:t>
    </dgm:pt>
    <dgm:pt modelId="{97F8A2E5-957E-417D-B11E-A0FE76344CC6}" type="pres">
      <dgm:prSet presAssocID="{6E0A0C3C-041C-4C9E-9FFB-6021707E5423}" presName="connectorText" presStyleLbl="sibTrans2D1" presStyleIdx="2" presStyleCnt="5"/>
      <dgm:spPr/>
      <dgm:t>
        <a:bodyPr/>
        <a:lstStyle/>
        <a:p>
          <a:pPr rtl="1"/>
          <a:endParaRPr lang="ar-EG"/>
        </a:p>
      </dgm:t>
    </dgm:pt>
    <dgm:pt modelId="{75234D10-A8C0-4742-8B00-F5A8583FC664}" type="pres">
      <dgm:prSet presAssocID="{62B8731E-78F2-4F20-BD36-3DD5A6B51D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1228B-1D91-4312-B7B5-D7D1E9F3C879}" type="pres">
      <dgm:prSet presAssocID="{92797DA8-045A-43E2-9C91-EC60E28CA838}" presName="sibTrans" presStyleLbl="sibTrans2D1" presStyleIdx="3" presStyleCnt="5"/>
      <dgm:spPr/>
      <dgm:t>
        <a:bodyPr/>
        <a:lstStyle/>
        <a:p>
          <a:pPr rtl="1"/>
          <a:endParaRPr lang="ar-EG"/>
        </a:p>
      </dgm:t>
    </dgm:pt>
    <dgm:pt modelId="{ED1D11F3-5FA8-4C88-AB80-A9B397F6676A}" type="pres">
      <dgm:prSet presAssocID="{92797DA8-045A-43E2-9C91-EC60E28CA838}" presName="connectorText" presStyleLbl="sibTrans2D1" presStyleIdx="3" presStyleCnt="5"/>
      <dgm:spPr/>
      <dgm:t>
        <a:bodyPr/>
        <a:lstStyle/>
        <a:p>
          <a:pPr rtl="1"/>
          <a:endParaRPr lang="ar-EG"/>
        </a:p>
      </dgm:t>
    </dgm:pt>
    <dgm:pt modelId="{DF1A8F52-5B36-4952-9BC7-68C72C34B743}" type="pres">
      <dgm:prSet presAssocID="{A690AC7B-20DF-40C1-8790-B3C700861D4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AC7B41-2B85-4531-9C1C-ECC705EAD5F6}" type="pres">
      <dgm:prSet presAssocID="{595F31CA-B77C-4A50-A429-8DBA28276970}" presName="sibTrans" presStyleLbl="sibTrans2D1" presStyleIdx="4" presStyleCnt="5"/>
      <dgm:spPr/>
      <dgm:t>
        <a:bodyPr/>
        <a:lstStyle/>
        <a:p>
          <a:pPr rtl="1"/>
          <a:endParaRPr lang="ar-EG"/>
        </a:p>
      </dgm:t>
    </dgm:pt>
    <dgm:pt modelId="{542073BF-162D-421A-91D8-C82281A6431A}" type="pres">
      <dgm:prSet presAssocID="{595F31CA-B77C-4A50-A429-8DBA28276970}" presName="connectorText" presStyleLbl="sibTrans2D1" presStyleIdx="4" presStyleCnt="5"/>
      <dgm:spPr/>
      <dgm:t>
        <a:bodyPr/>
        <a:lstStyle/>
        <a:p>
          <a:pPr rtl="1"/>
          <a:endParaRPr lang="ar-EG"/>
        </a:p>
      </dgm:t>
    </dgm:pt>
  </dgm:ptLst>
  <dgm:cxnLst>
    <dgm:cxn modelId="{321CEE06-82F4-480A-83C6-981C7FD98540}" type="presOf" srcId="{595F31CA-B77C-4A50-A429-8DBA28276970}" destId="{542073BF-162D-421A-91D8-C82281A6431A}" srcOrd="1" destOrd="0" presId="urn:microsoft.com/office/officeart/2005/8/layout/cycle2"/>
    <dgm:cxn modelId="{BD5AC35C-2F05-4C18-ACE6-484C820CB164}" srcId="{A5782B21-C00A-4DC3-A2C9-C26F3CBCF75D}" destId="{3E2917DF-1677-4811-A733-DFF8E2F5E409}" srcOrd="0" destOrd="0" parTransId="{AE2DF838-8B44-48E6-96E2-554D66E5F8FD}" sibTransId="{83A4CEF3-1296-4759-B448-7A3DFE46389A}"/>
    <dgm:cxn modelId="{2ED444B8-13BA-4708-8ED8-DE04940DF9EF}" type="presOf" srcId="{30E28132-D51A-401C-B8B9-DEAC2228B88B}" destId="{8ECFFBE8-0769-41B7-B7EE-50311D8DD778}" srcOrd="0" destOrd="0" presId="urn:microsoft.com/office/officeart/2005/8/layout/cycle2"/>
    <dgm:cxn modelId="{C52A74BB-49FE-420C-99F2-95D6214E6E85}" srcId="{A5782B21-C00A-4DC3-A2C9-C26F3CBCF75D}" destId="{3AD1FFFA-AA03-450B-ABA4-2C584EFA3777}" srcOrd="2" destOrd="0" parTransId="{C6A9D0CD-33EF-4986-8DA6-ED8CAA0A82AA}" sibTransId="{6E0A0C3C-041C-4C9E-9FFB-6021707E5423}"/>
    <dgm:cxn modelId="{08620433-9D2A-4F29-ADF1-A40A5BB4144D}" type="presOf" srcId="{A690AC7B-20DF-40C1-8790-B3C700861D40}" destId="{DF1A8F52-5B36-4952-9BC7-68C72C34B743}" srcOrd="0" destOrd="0" presId="urn:microsoft.com/office/officeart/2005/8/layout/cycle2"/>
    <dgm:cxn modelId="{41B65325-26AD-4FD0-AC69-01D2B9611EF9}" type="presOf" srcId="{83A4CEF3-1296-4759-B448-7A3DFE46389A}" destId="{86DEE7E2-D37E-40E3-9F9C-6340C1C5FA90}" srcOrd="0" destOrd="0" presId="urn:microsoft.com/office/officeart/2005/8/layout/cycle2"/>
    <dgm:cxn modelId="{9BFB803F-E2CA-4A45-A676-F110B0FE5443}" type="presOf" srcId="{2EE76904-EA16-4199-B448-4BA4547175D6}" destId="{E5B1C92D-246F-47A8-A76C-23EAA07ECCFF}" srcOrd="0" destOrd="0" presId="urn:microsoft.com/office/officeart/2005/8/layout/cycle2"/>
    <dgm:cxn modelId="{A15D38AA-770F-4BFD-8CAE-05C63B6969BE}" type="presOf" srcId="{62B8731E-78F2-4F20-BD36-3DD5A6B51DEC}" destId="{75234D10-A8C0-4742-8B00-F5A8583FC664}" srcOrd="0" destOrd="0" presId="urn:microsoft.com/office/officeart/2005/8/layout/cycle2"/>
    <dgm:cxn modelId="{CE723275-869B-40AB-9605-BBB94B9B677E}" type="presOf" srcId="{2EE76904-EA16-4199-B448-4BA4547175D6}" destId="{CD7A4FF0-8427-483F-9D28-7E3E2B7F7240}" srcOrd="1" destOrd="0" presId="urn:microsoft.com/office/officeart/2005/8/layout/cycle2"/>
    <dgm:cxn modelId="{1EB91B51-A7E4-484D-9410-2A5CBA958F7F}" type="presOf" srcId="{92797DA8-045A-43E2-9C91-EC60E28CA838}" destId="{FBC1228B-1D91-4312-B7B5-D7D1E9F3C879}" srcOrd="0" destOrd="0" presId="urn:microsoft.com/office/officeart/2005/8/layout/cycle2"/>
    <dgm:cxn modelId="{32C588B2-6B7F-4EF0-A582-D6963CE8151A}" srcId="{A5782B21-C00A-4DC3-A2C9-C26F3CBCF75D}" destId="{30E28132-D51A-401C-B8B9-DEAC2228B88B}" srcOrd="1" destOrd="0" parTransId="{D9CA1E8B-1B4E-4280-8A03-7C7482000D7B}" sibTransId="{2EE76904-EA16-4199-B448-4BA4547175D6}"/>
    <dgm:cxn modelId="{833E248B-019B-4B52-A6CB-0D39835F3048}" type="presOf" srcId="{3E2917DF-1677-4811-A733-DFF8E2F5E409}" destId="{5765B800-B0CF-48C4-8D9C-ADA50337E434}" srcOrd="0" destOrd="0" presId="urn:microsoft.com/office/officeart/2005/8/layout/cycle2"/>
    <dgm:cxn modelId="{3E53746C-053C-4754-9BDD-AE53023B660A}" srcId="{A5782B21-C00A-4DC3-A2C9-C26F3CBCF75D}" destId="{A690AC7B-20DF-40C1-8790-B3C700861D40}" srcOrd="4" destOrd="0" parTransId="{1BF79AB2-76DF-46AF-B36E-1683C718FC5C}" sibTransId="{595F31CA-B77C-4A50-A429-8DBA28276970}"/>
    <dgm:cxn modelId="{16165DEB-7C6F-4E11-AC50-8AB8346D4172}" type="presOf" srcId="{595F31CA-B77C-4A50-A429-8DBA28276970}" destId="{0EAC7B41-2B85-4531-9C1C-ECC705EAD5F6}" srcOrd="0" destOrd="0" presId="urn:microsoft.com/office/officeart/2005/8/layout/cycle2"/>
    <dgm:cxn modelId="{6C20BEAA-9B1F-4D9F-945A-F43F9109667A}" type="presOf" srcId="{3AD1FFFA-AA03-450B-ABA4-2C584EFA3777}" destId="{FCD805D3-82CD-4E6C-B0DB-A716815279DD}" srcOrd="0" destOrd="0" presId="urn:microsoft.com/office/officeart/2005/8/layout/cycle2"/>
    <dgm:cxn modelId="{FB884A51-3BA1-451C-A9F4-7BC9740E1DD0}" type="presOf" srcId="{A5782B21-C00A-4DC3-A2C9-C26F3CBCF75D}" destId="{8D38232F-3898-40E2-82ED-667BB20498D7}" srcOrd="0" destOrd="0" presId="urn:microsoft.com/office/officeart/2005/8/layout/cycle2"/>
    <dgm:cxn modelId="{6C54F8AE-89A2-43EA-9704-7A0D5CD09526}" type="presOf" srcId="{6E0A0C3C-041C-4C9E-9FFB-6021707E5423}" destId="{97F8A2E5-957E-417D-B11E-A0FE76344CC6}" srcOrd="1" destOrd="0" presId="urn:microsoft.com/office/officeart/2005/8/layout/cycle2"/>
    <dgm:cxn modelId="{4BD9CB4C-B77B-4008-85C1-11E7F22F219C}" type="presOf" srcId="{6E0A0C3C-041C-4C9E-9FFB-6021707E5423}" destId="{25485CEF-7BD5-48A0-8397-BD92A426A0D4}" srcOrd="0" destOrd="0" presId="urn:microsoft.com/office/officeart/2005/8/layout/cycle2"/>
    <dgm:cxn modelId="{1C8D29A8-43ED-4B5F-9D7C-5ECF60C85103}" srcId="{A5782B21-C00A-4DC3-A2C9-C26F3CBCF75D}" destId="{62B8731E-78F2-4F20-BD36-3DD5A6B51DEC}" srcOrd="3" destOrd="0" parTransId="{1224471D-2D42-4DEF-A2A2-48DDFB93CC62}" sibTransId="{92797DA8-045A-43E2-9C91-EC60E28CA838}"/>
    <dgm:cxn modelId="{A5965484-611E-4AF3-93BF-0E026945C2D8}" type="presOf" srcId="{83A4CEF3-1296-4759-B448-7A3DFE46389A}" destId="{3E0C75D7-E3AD-4ABF-B79C-049FD92A8759}" srcOrd="1" destOrd="0" presId="urn:microsoft.com/office/officeart/2005/8/layout/cycle2"/>
    <dgm:cxn modelId="{D128FCB3-067F-4998-B3F8-0CF8159B3F19}" type="presOf" srcId="{92797DA8-045A-43E2-9C91-EC60E28CA838}" destId="{ED1D11F3-5FA8-4C88-AB80-A9B397F6676A}" srcOrd="1" destOrd="0" presId="urn:microsoft.com/office/officeart/2005/8/layout/cycle2"/>
    <dgm:cxn modelId="{082DD6C9-B0A2-4B4A-A561-18F773C92156}" type="presParOf" srcId="{8D38232F-3898-40E2-82ED-667BB20498D7}" destId="{5765B800-B0CF-48C4-8D9C-ADA50337E434}" srcOrd="0" destOrd="0" presId="urn:microsoft.com/office/officeart/2005/8/layout/cycle2"/>
    <dgm:cxn modelId="{11876CC4-383C-4A5C-AF27-5F6647975C9D}" type="presParOf" srcId="{8D38232F-3898-40E2-82ED-667BB20498D7}" destId="{86DEE7E2-D37E-40E3-9F9C-6340C1C5FA90}" srcOrd="1" destOrd="0" presId="urn:microsoft.com/office/officeart/2005/8/layout/cycle2"/>
    <dgm:cxn modelId="{D3243FA9-4316-4AA2-90C2-BE87569C1D50}" type="presParOf" srcId="{86DEE7E2-D37E-40E3-9F9C-6340C1C5FA90}" destId="{3E0C75D7-E3AD-4ABF-B79C-049FD92A8759}" srcOrd="0" destOrd="0" presId="urn:microsoft.com/office/officeart/2005/8/layout/cycle2"/>
    <dgm:cxn modelId="{68FA0301-6BC5-4D7C-8B80-A4DF7A13187D}" type="presParOf" srcId="{8D38232F-3898-40E2-82ED-667BB20498D7}" destId="{8ECFFBE8-0769-41B7-B7EE-50311D8DD778}" srcOrd="2" destOrd="0" presId="urn:microsoft.com/office/officeart/2005/8/layout/cycle2"/>
    <dgm:cxn modelId="{6CE545B7-A5C8-4C1A-ACAB-F6D2507FF3DE}" type="presParOf" srcId="{8D38232F-3898-40E2-82ED-667BB20498D7}" destId="{E5B1C92D-246F-47A8-A76C-23EAA07ECCFF}" srcOrd="3" destOrd="0" presId="urn:microsoft.com/office/officeart/2005/8/layout/cycle2"/>
    <dgm:cxn modelId="{B965BA9F-2C72-43EC-A713-166F3307478A}" type="presParOf" srcId="{E5B1C92D-246F-47A8-A76C-23EAA07ECCFF}" destId="{CD7A4FF0-8427-483F-9D28-7E3E2B7F7240}" srcOrd="0" destOrd="0" presId="urn:microsoft.com/office/officeart/2005/8/layout/cycle2"/>
    <dgm:cxn modelId="{949881C7-809A-40E9-92ED-5B34FA894969}" type="presParOf" srcId="{8D38232F-3898-40E2-82ED-667BB20498D7}" destId="{FCD805D3-82CD-4E6C-B0DB-A716815279DD}" srcOrd="4" destOrd="0" presId="urn:microsoft.com/office/officeart/2005/8/layout/cycle2"/>
    <dgm:cxn modelId="{4D7FDB43-2A18-4C16-AD56-944C06492570}" type="presParOf" srcId="{8D38232F-3898-40E2-82ED-667BB20498D7}" destId="{25485CEF-7BD5-48A0-8397-BD92A426A0D4}" srcOrd="5" destOrd="0" presId="urn:microsoft.com/office/officeart/2005/8/layout/cycle2"/>
    <dgm:cxn modelId="{E22E3363-89E3-42B1-8932-6BFB1CF691FB}" type="presParOf" srcId="{25485CEF-7BD5-48A0-8397-BD92A426A0D4}" destId="{97F8A2E5-957E-417D-B11E-A0FE76344CC6}" srcOrd="0" destOrd="0" presId="urn:microsoft.com/office/officeart/2005/8/layout/cycle2"/>
    <dgm:cxn modelId="{4AD97CB7-144B-460A-AF5B-D12ADB426906}" type="presParOf" srcId="{8D38232F-3898-40E2-82ED-667BB20498D7}" destId="{75234D10-A8C0-4742-8B00-F5A8583FC664}" srcOrd="6" destOrd="0" presId="urn:microsoft.com/office/officeart/2005/8/layout/cycle2"/>
    <dgm:cxn modelId="{FD01AC6C-3631-4629-BEB1-2E4026AAE756}" type="presParOf" srcId="{8D38232F-3898-40E2-82ED-667BB20498D7}" destId="{FBC1228B-1D91-4312-B7B5-D7D1E9F3C879}" srcOrd="7" destOrd="0" presId="urn:microsoft.com/office/officeart/2005/8/layout/cycle2"/>
    <dgm:cxn modelId="{35CB44D7-B6C3-4637-B2A6-F478BF0B63F1}" type="presParOf" srcId="{FBC1228B-1D91-4312-B7B5-D7D1E9F3C879}" destId="{ED1D11F3-5FA8-4C88-AB80-A9B397F6676A}" srcOrd="0" destOrd="0" presId="urn:microsoft.com/office/officeart/2005/8/layout/cycle2"/>
    <dgm:cxn modelId="{EFB158E2-17AA-47D6-B1A7-AAD824AFA9D9}" type="presParOf" srcId="{8D38232F-3898-40E2-82ED-667BB20498D7}" destId="{DF1A8F52-5B36-4952-9BC7-68C72C34B743}" srcOrd="8" destOrd="0" presId="urn:microsoft.com/office/officeart/2005/8/layout/cycle2"/>
    <dgm:cxn modelId="{17E20729-BCEE-4913-A1AE-7A6A714214ED}" type="presParOf" srcId="{8D38232F-3898-40E2-82ED-667BB20498D7}" destId="{0EAC7B41-2B85-4531-9C1C-ECC705EAD5F6}" srcOrd="9" destOrd="0" presId="urn:microsoft.com/office/officeart/2005/8/layout/cycle2"/>
    <dgm:cxn modelId="{64E2DE99-F006-45E3-B35F-BFE5889FF502}" type="presParOf" srcId="{0EAC7B41-2B85-4531-9C1C-ECC705EAD5F6}" destId="{542073BF-162D-421A-91D8-C82281A6431A}" srcOrd="0" destOrd="0" presId="urn:microsoft.com/office/officeart/2005/8/layout/cycle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F0DEF4-BA6A-4A18-A44D-2AF60CBC75A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FCACCB-DA5A-4806-B68D-16EF1BDD360E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protection of the privacy of personal data</a:t>
          </a:r>
          <a:endParaRPr lang="en-US" dirty="0"/>
        </a:p>
      </dgm:t>
    </dgm:pt>
    <dgm:pt modelId="{98A1CE56-3449-48A3-95F8-ACEFE1234A20}" type="parTrans" cxnId="{8EB79BEF-708B-4DAC-A733-5F11C0C02A5F}">
      <dgm:prSet/>
      <dgm:spPr/>
      <dgm:t>
        <a:bodyPr/>
        <a:lstStyle/>
        <a:p>
          <a:endParaRPr lang="en-US"/>
        </a:p>
      </dgm:t>
    </dgm:pt>
    <dgm:pt modelId="{845D0E88-3BC4-4D45-A86A-11B72C96093E}" type="sibTrans" cxnId="{8EB79BEF-708B-4DAC-A733-5F11C0C02A5F}">
      <dgm:prSet/>
      <dgm:spPr/>
      <dgm:t>
        <a:bodyPr/>
        <a:lstStyle/>
        <a:p>
          <a:endParaRPr lang="en-US"/>
        </a:p>
      </dgm:t>
    </dgm:pt>
    <dgm:pt modelId="{2514D160-C6E8-4255-92C6-69AFDEDFA03F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Data concerning an individual</a:t>
          </a:r>
          <a:endParaRPr lang="en-US" dirty="0"/>
        </a:p>
      </dgm:t>
    </dgm:pt>
    <dgm:pt modelId="{A377FE81-235B-4A76-9A17-2876BFDB83EF}" type="parTrans" cxnId="{5DA390CD-10C0-413B-B702-CA9EC3C29853}">
      <dgm:prSet/>
      <dgm:spPr/>
      <dgm:t>
        <a:bodyPr/>
        <a:lstStyle/>
        <a:p>
          <a:endParaRPr lang="en-US"/>
        </a:p>
      </dgm:t>
    </dgm:pt>
    <dgm:pt modelId="{5D438EF2-0F20-4DAD-B7C3-CCA14CEF2399}" type="sibTrans" cxnId="{5DA390CD-10C0-413B-B702-CA9EC3C29853}">
      <dgm:prSet/>
      <dgm:spPr/>
      <dgm:t>
        <a:bodyPr/>
        <a:lstStyle/>
        <a:p>
          <a:endParaRPr lang="en-US"/>
        </a:p>
      </dgm:t>
    </dgm:pt>
    <dgm:pt modelId="{0490B5BB-8A81-40FA-BA01-25C4C0F4D882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Data owned by an individual</a:t>
          </a:r>
          <a:endParaRPr lang="en-US" dirty="0"/>
        </a:p>
      </dgm:t>
    </dgm:pt>
    <dgm:pt modelId="{A3600101-EEEC-4637-BC2F-2A810241B990}" type="parTrans" cxnId="{483F1AE9-605F-4D12-89DC-3F5D55586FEB}">
      <dgm:prSet/>
      <dgm:spPr/>
      <dgm:t>
        <a:bodyPr/>
        <a:lstStyle/>
        <a:p>
          <a:endParaRPr lang="en-US"/>
        </a:p>
      </dgm:t>
    </dgm:pt>
    <dgm:pt modelId="{C8E83C6F-5E51-4B1E-9762-8D4C36CD06CD}" type="sibTrans" cxnId="{483F1AE9-605F-4D12-89DC-3F5D55586FEB}">
      <dgm:prSet/>
      <dgm:spPr/>
      <dgm:t>
        <a:bodyPr/>
        <a:lstStyle/>
        <a:p>
          <a:endParaRPr lang="en-US"/>
        </a:p>
      </dgm:t>
    </dgm:pt>
    <dgm:pt modelId="{E7F86D6C-7600-4A04-B16F-BBE19AAE9433}" type="pres">
      <dgm:prSet presAssocID="{8FF0DEF4-BA6A-4A18-A44D-2AF60CBC75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F1BE16-1D11-4050-9019-CA42BEDDE559}" type="pres">
      <dgm:prSet presAssocID="{8FF0DEF4-BA6A-4A18-A44D-2AF60CBC75AF}" presName="hierFlow" presStyleCnt="0"/>
      <dgm:spPr/>
    </dgm:pt>
    <dgm:pt modelId="{3CE80FA0-A340-422C-9512-53F633513C35}" type="pres">
      <dgm:prSet presAssocID="{8FF0DEF4-BA6A-4A18-A44D-2AF60CBC75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7B3F49F-0FB5-46CB-A169-C6698795F0CF}" type="pres">
      <dgm:prSet presAssocID="{71FCACCB-DA5A-4806-B68D-16EF1BDD360E}" presName="Name14" presStyleCnt="0"/>
      <dgm:spPr/>
    </dgm:pt>
    <dgm:pt modelId="{8B8E512C-7810-4144-A141-1C8D0B967A94}" type="pres">
      <dgm:prSet presAssocID="{71FCACCB-DA5A-4806-B68D-16EF1BDD360E}" presName="level1Shape" presStyleLbl="node0" presStyleIdx="0" presStyleCnt="1" custScaleX="1839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07477-CC54-496B-99CA-CF97C1498CCD}" type="pres">
      <dgm:prSet presAssocID="{71FCACCB-DA5A-4806-B68D-16EF1BDD360E}" presName="hierChild2" presStyleCnt="0"/>
      <dgm:spPr/>
    </dgm:pt>
    <dgm:pt modelId="{957DE10E-7353-47B2-B846-26703679D19C}" type="pres">
      <dgm:prSet presAssocID="{A377FE81-235B-4A76-9A17-2876BFDB83EF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ADD27F9-2485-42FE-9489-2F6AC457905C}" type="pres">
      <dgm:prSet presAssocID="{2514D160-C6E8-4255-92C6-69AFDEDFA03F}" presName="Name21" presStyleCnt="0"/>
      <dgm:spPr/>
    </dgm:pt>
    <dgm:pt modelId="{7784EF8E-C810-4AE0-A927-85D9F414850E}" type="pres">
      <dgm:prSet presAssocID="{2514D160-C6E8-4255-92C6-69AFDEDFA03F}" presName="level2Shape" presStyleLbl="node2" presStyleIdx="0" presStyleCnt="2" custScaleX="94535"/>
      <dgm:spPr/>
      <dgm:t>
        <a:bodyPr/>
        <a:lstStyle/>
        <a:p>
          <a:endParaRPr lang="en-US"/>
        </a:p>
      </dgm:t>
    </dgm:pt>
    <dgm:pt modelId="{C09DC0F5-8EA7-45E9-9DF1-A7BA7966576C}" type="pres">
      <dgm:prSet presAssocID="{2514D160-C6E8-4255-92C6-69AFDEDFA03F}" presName="hierChild3" presStyleCnt="0"/>
      <dgm:spPr/>
    </dgm:pt>
    <dgm:pt modelId="{BAEF9AA0-CB7A-4D5C-B8C2-88C1F2CD403D}" type="pres">
      <dgm:prSet presAssocID="{A3600101-EEEC-4637-BC2F-2A810241B990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7F60DDC-617C-4681-8918-E46685869F60}" type="pres">
      <dgm:prSet presAssocID="{0490B5BB-8A81-40FA-BA01-25C4C0F4D882}" presName="Name21" presStyleCnt="0"/>
      <dgm:spPr/>
    </dgm:pt>
    <dgm:pt modelId="{5F69759E-1A83-46F6-B042-7A580872B3C0}" type="pres">
      <dgm:prSet presAssocID="{0490B5BB-8A81-40FA-BA01-25C4C0F4D882}" presName="level2Shape" presStyleLbl="node2" presStyleIdx="1" presStyleCnt="2" custScaleX="91538"/>
      <dgm:spPr/>
      <dgm:t>
        <a:bodyPr/>
        <a:lstStyle/>
        <a:p>
          <a:endParaRPr lang="en-US"/>
        </a:p>
      </dgm:t>
    </dgm:pt>
    <dgm:pt modelId="{DACE1678-9444-4104-B82D-DBA6B7E78EEA}" type="pres">
      <dgm:prSet presAssocID="{0490B5BB-8A81-40FA-BA01-25C4C0F4D882}" presName="hierChild3" presStyleCnt="0"/>
      <dgm:spPr/>
    </dgm:pt>
    <dgm:pt modelId="{3FF752A5-ADEE-42DD-84BA-D5B0EE3C317F}" type="pres">
      <dgm:prSet presAssocID="{8FF0DEF4-BA6A-4A18-A44D-2AF60CBC75AF}" presName="bgShapesFlow" presStyleCnt="0"/>
      <dgm:spPr/>
    </dgm:pt>
  </dgm:ptLst>
  <dgm:cxnLst>
    <dgm:cxn modelId="{C7277C06-8FA7-4BF2-8049-8405625E6320}" type="presOf" srcId="{A377FE81-235B-4A76-9A17-2876BFDB83EF}" destId="{957DE10E-7353-47B2-B846-26703679D19C}" srcOrd="0" destOrd="0" presId="urn:microsoft.com/office/officeart/2005/8/layout/hierarchy6"/>
    <dgm:cxn modelId="{5C948951-0ECB-434D-AE35-4DE0C54EC16A}" type="presOf" srcId="{0490B5BB-8A81-40FA-BA01-25C4C0F4D882}" destId="{5F69759E-1A83-46F6-B042-7A580872B3C0}" srcOrd="0" destOrd="0" presId="urn:microsoft.com/office/officeart/2005/8/layout/hierarchy6"/>
    <dgm:cxn modelId="{74D2D676-145B-4AC9-94B5-B5574B2F9FAC}" type="presOf" srcId="{71FCACCB-DA5A-4806-B68D-16EF1BDD360E}" destId="{8B8E512C-7810-4144-A141-1C8D0B967A94}" srcOrd="0" destOrd="0" presId="urn:microsoft.com/office/officeart/2005/8/layout/hierarchy6"/>
    <dgm:cxn modelId="{E064D56D-C46A-4200-AD39-AFBC1FE03E78}" type="presOf" srcId="{A3600101-EEEC-4637-BC2F-2A810241B990}" destId="{BAEF9AA0-CB7A-4D5C-B8C2-88C1F2CD403D}" srcOrd="0" destOrd="0" presId="urn:microsoft.com/office/officeart/2005/8/layout/hierarchy6"/>
    <dgm:cxn modelId="{5DA390CD-10C0-413B-B702-CA9EC3C29853}" srcId="{71FCACCB-DA5A-4806-B68D-16EF1BDD360E}" destId="{2514D160-C6E8-4255-92C6-69AFDEDFA03F}" srcOrd="0" destOrd="0" parTransId="{A377FE81-235B-4A76-9A17-2876BFDB83EF}" sibTransId="{5D438EF2-0F20-4DAD-B7C3-CCA14CEF2399}"/>
    <dgm:cxn modelId="{483F1AE9-605F-4D12-89DC-3F5D55586FEB}" srcId="{71FCACCB-DA5A-4806-B68D-16EF1BDD360E}" destId="{0490B5BB-8A81-40FA-BA01-25C4C0F4D882}" srcOrd="1" destOrd="0" parTransId="{A3600101-EEEC-4637-BC2F-2A810241B990}" sibTransId="{C8E83C6F-5E51-4B1E-9762-8D4C36CD06CD}"/>
    <dgm:cxn modelId="{0FACD182-0D01-4021-8C71-EBED5FBAA651}" type="presOf" srcId="{2514D160-C6E8-4255-92C6-69AFDEDFA03F}" destId="{7784EF8E-C810-4AE0-A927-85D9F414850E}" srcOrd="0" destOrd="0" presId="urn:microsoft.com/office/officeart/2005/8/layout/hierarchy6"/>
    <dgm:cxn modelId="{8EB79BEF-708B-4DAC-A733-5F11C0C02A5F}" srcId="{8FF0DEF4-BA6A-4A18-A44D-2AF60CBC75AF}" destId="{71FCACCB-DA5A-4806-B68D-16EF1BDD360E}" srcOrd="0" destOrd="0" parTransId="{98A1CE56-3449-48A3-95F8-ACEFE1234A20}" sibTransId="{845D0E88-3BC4-4D45-A86A-11B72C96093E}"/>
    <dgm:cxn modelId="{6DC3D121-3312-468A-93F3-0A533AEEB491}" type="presOf" srcId="{8FF0DEF4-BA6A-4A18-A44D-2AF60CBC75AF}" destId="{E7F86D6C-7600-4A04-B16F-BBE19AAE9433}" srcOrd="0" destOrd="0" presId="urn:microsoft.com/office/officeart/2005/8/layout/hierarchy6"/>
    <dgm:cxn modelId="{FA5D10C1-FC2A-473E-9B52-D6A533D6F5F3}" type="presParOf" srcId="{E7F86D6C-7600-4A04-B16F-BBE19AAE9433}" destId="{46F1BE16-1D11-4050-9019-CA42BEDDE559}" srcOrd="0" destOrd="0" presId="urn:microsoft.com/office/officeart/2005/8/layout/hierarchy6"/>
    <dgm:cxn modelId="{E230EC30-A5A7-46AE-922E-16DCE9620EDF}" type="presParOf" srcId="{46F1BE16-1D11-4050-9019-CA42BEDDE559}" destId="{3CE80FA0-A340-422C-9512-53F633513C35}" srcOrd="0" destOrd="0" presId="urn:microsoft.com/office/officeart/2005/8/layout/hierarchy6"/>
    <dgm:cxn modelId="{6EB8A4BB-CE7F-4F55-B5C2-A6A3D51CDE4C}" type="presParOf" srcId="{3CE80FA0-A340-422C-9512-53F633513C35}" destId="{F7B3F49F-0FB5-46CB-A169-C6698795F0CF}" srcOrd="0" destOrd="0" presId="urn:microsoft.com/office/officeart/2005/8/layout/hierarchy6"/>
    <dgm:cxn modelId="{DC5EB1E1-E663-44B6-A577-3C8C673BF726}" type="presParOf" srcId="{F7B3F49F-0FB5-46CB-A169-C6698795F0CF}" destId="{8B8E512C-7810-4144-A141-1C8D0B967A94}" srcOrd="0" destOrd="0" presId="urn:microsoft.com/office/officeart/2005/8/layout/hierarchy6"/>
    <dgm:cxn modelId="{25E6CB9A-1835-4EC5-B0F2-A5230A5E9438}" type="presParOf" srcId="{F7B3F49F-0FB5-46CB-A169-C6698795F0CF}" destId="{80407477-CC54-496B-99CA-CF97C1498CCD}" srcOrd="1" destOrd="0" presId="urn:microsoft.com/office/officeart/2005/8/layout/hierarchy6"/>
    <dgm:cxn modelId="{1B0173BF-4BB6-4ED9-96BA-763FBDFFFFFE}" type="presParOf" srcId="{80407477-CC54-496B-99CA-CF97C1498CCD}" destId="{957DE10E-7353-47B2-B846-26703679D19C}" srcOrd="0" destOrd="0" presId="urn:microsoft.com/office/officeart/2005/8/layout/hierarchy6"/>
    <dgm:cxn modelId="{05EB2B2A-4210-439F-B82F-201F73B799CB}" type="presParOf" srcId="{80407477-CC54-496B-99CA-CF97C1498CCD}" destId="{CADD27F9-2485-42FE-9489-2F6AC457905C}" srcOrd="1" destOrd="0" presId="urn:microsoft.com/office/officeart/2005/8/layout/hierarchy6"/>
    <dgm:cxn modelId="{7390E47F-EDC0-4946-A8CA-A4072C9A7415}" type="presParOf" srcId="{CADD27F9-2485-42FE-9489-2F6AC457905C}" destId="{7784EF8E-C810-4AE0-A927-85D9F414850E}" srcOrd="0" destOrd="0" presId="urn:microsoft.com/office/officeart/2005/8/layout/hierarchy6"/>
    <dgm:cxn modelId="{082A86E5-F0E7-4611-9A14-8F30939E4753}" type="presParOf" srcId="{CADD27F9-2485-42FE-9489-2F6AC457905C}" destId="{C09DC0F5-8EA7-45E9-9DF1-A7BA7966576C}" srcOrd="1" destOrd="0" presId="urn:microsoft.com/office/officeart/2005/8/layout/hierarchy6"/>
    <dgm:cxn modelId="{EF19BA7A-5C52-4FBE-BF22-D2060F11F548}" type="presParOf" srcId="{80407477-CC54-496B-99CA-CF97C1498CCD}" destId="{BAEF9AA0-CB7A-4D5C-B8C2-88C1F2CD403D}" srcOrd="2" destOrd="0" presId="urn:microsoft.com/office/officeart/2005/8/layout/hierarchy6"/>
    <dgm:cxn modelId="{5D953610-5617-4D88-A3E6-5B323FD8087C}" type="presParOf" srcId="{80407477-CC54-496B-99CA-CF97C1498CCD}" destId="{97F60DDC-617C-4681-8918-E46685869F60}" srcOrd="3" destOrd="0" presId="urn:microsoft.com/office/officeart/2005/8/layout/hierarchy6"/>
    <dgm:cxn modelId="{F576F2FC-FC0D-4683-BF78-E65F1D61E717}" type="presParOf" srcId="{97F60DDC-617C-4681-8918-E46685869F60}" destId="{5F69759E-1A83-46F6-B042-7A580872B3C0}" srcOrd="0" destOrd="0" presId="urn:microsoft.com/office/officeart/2005/8/layout/hierarchy6"/>
    <dgm:cxn modelId="{5611E399-CE26-4963-8DA1-09FA698BDED9}" type="presParOf" srcId="{97F60DDC-617C-4681-8918-E46685869F60}" destId="{DACE1678-9444-4104-B82D-DBA6B7E78EEA}" srcOrd="1" destOrd="0" presId="urn:microsoft.com/office/officeart/2005/8/layout/hierarchy6"/>
    <dgm:cxn modelId="{2C32ADA7-5598-48CA-882E-D0AE3C1BA821}" type="presParOf" srcId="{E7F86D6C-7600-4A04-B16F-BBE19AAE9433}" destId="{3FF752A5-ADEE-42DD-84BA-D5B0EE3C317F}" srcOrd="1" destOrd="0" presId="urn:microsoft.com/office/officeart/2005/8/layout/hierarchy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8F6E46-0B62-40D1-9D94-DFAA86E4E54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14879-1EB1-4A97-A454-8683BBF7A202}">
      <dgm:prSet phldrT="[Text]"/>
      <dgm:spPr/>
      <dgm:t>
        <a:bodyPr/>
        <a:lstStyle/>
        <a:p>
          <a:r>
            <a:rPr lang="en-US" dirty="0" smtClean="0"/>
            <a:t>European Union</a:t>
          </a:r>
          <a:endParaRPr lang="en-US" dirty="0"/>
        </a:p>
      </dgm:t>
    </dgm:pt>
    <dgm:pt modelId="{68F29361-28F1-4E8C-A1C3-DF82F2EC14D1}" type="parTrans" cxnId="{7FADFF58-0B91-47E6-9F2E-D90432DBFDA7}">
      <dgm:prSet/>
      <dgm:spPr/>
      <dgm:t>
        <a:bodyPr/>
        <a:lstStyle/>
        <a:p>
          <a:endParaRPr lang="en-US"/>
        </a:p>
      </dgm:t>
    </dgm:pt>
    <dgm:pt modelId="{2878A2C7-F4EE-49EA-B983-E3BC164AEFFA}" type="sibTrans" cxnId="{7FADFF58-0B91-47E6-9F2E-D90432DBFDA7}">
      <dgm:prSet/>
      <dgm:spPr/>
      <dgm:t>
        <a:bodyPr/>
        <a:lstStyle/>
        <a:p>
          <a:endParaRPr lang="en-US"/>
        </a:p>
      </dgm:t>
    </dgm:pt>
    <dgm:pt modelId="{D75E754B-57F5-4C9C-848C-0A4E71FEA053}">
      <dgm:prSet phldrT="[Text]"/>
      <dgm:spPr/>
      <dgm:t>
        <a:bodyPr/>
        <a:lstStyle/>
        <a:p>
          <a:r>
            <a:rPr lang="en-US" dirty="0" smtClean="0"/>
            <a:t>United States</a:t>
          </a:r>
          <a:endParaRPr lang="en-US" dirty="0"/>
        </a:p>
      </dgm:t>
    </dgm:pt>
    <dgm:pt modelId="{24B51DA6-8FD0-40D7-8E7E-9ACF51A3CA65}" type="parTrans" cxnId="{07133E83-C6C3-49FB-A9C3-F1CB1A2AA3BD}">
      <dgm:prSet/>
      <dgm:spPr/>
      <dgm:t>
        <a:bodyPr/>
        <a:lstStyle/>
        <a:p>
          <a:endParaRPr lang="en-US"/>
        </a:p>
      </dgm:t>
    </dgm:pt>
    <dgm:pt modelId="{DDD191CD-6D61-465B-9C85-73D72DE87606}" type="sibTrans" cxnId="{07133E83-C6C3-49FB-A9C3-F1CB1A2AA3BD}">
      <dgm:prSet/>
      <dgm:spPr/>
      <dgm:t>
        <a:bodyPr/>
        <a:lstStyle/>
        <a:p>
          <a:endParaRPr lang="en-US"/>
        </a:p>
      </dgm:t>
    </dgm:pt>
    <dgm:pt modelId="{E11CAD26-1A60-433F-89D5-77C71CE475CB}">
      <dgm:prSet phldrT="[Text]"/>
      <dgm:spPr/>
      <dgm:t>
        <a:bodyPr/>
        <a:lstStyle/>
        <a:p>
          <a:r>
            <a:rPr lang="en-US" dirty="0" smtClean="0"/>
            <a:t>Movements of some governments</a:t>
          </a:r>
        </a:p>
        <a:p>
          <a:r>
            <a:rPr lang="en-US" dirty="0" smtClean="0"/>
            <a:t>(Legislations)</a:t>
          </a:r>
          <a:endParaRPr lang="en-US" dirty="0"/>
        </a:p>
      </dgm:t>
    </dgm:pt>
    <dgm:pt modelId="{206EB605-5AF4-4447-B448-BF39F00E011A}" type="sibTrans" cxnId="{884871FA-43A2-4FE9-87D0-DED698044A32}">
      <dgm:prSet/>
      <dgm:spPr/>
      <dgm:t>
        <a:bodyPr/>
        <a:lstStyle/>
        <a:p>
          <a:endParaRPr lang="en-US"/>
        </a:p>
      </dgm:t>
    </dgm:pt>
    <dgm:pt modelId="{36AC5E66-924D-4B20-9F67-2E898AECAA44}" type="parTrans" cxnId="{884871FA-43A2-4FE9-87D0-DED698044A32}">
      <dgm:prSet/>
      <dgm:spPr/>
      <dgm:t>
        <a:bodyPr/>
        <a:lstStyle/>
        <a:p>
          <a:endParaRPr lang="en-US"/>
        </a:p>
      </dgm:t>
    </dgm:pt>
    <dgm:pt modelId="{82C9A31A-B2CE-4142-BB73-0FD0A3E6452F}">
      <dgm:prSet phldrT="[Text]"/>
      <dgm:spPr/>
      <dgm:t>
        <a:bodyPr/>
        <a:lstStyle/>
        <a:p>
          <a:r>
            <a:rPr lang="en-US" dirty="0" smtClean="0"/>
            <a:t>Australian</a:t>
          </a:r>
          <a:endParaRPr lang="en-US" dirty="0"/>
        </a:p>
      </dgm:t>
    </dgm:pt>
    <dgm:pt modelId="{3DD153F8-9094-4C43-95AD-366E236D04C6}" type="sibTrans" cxnId="{352BB0C5-473E-4DBD-B808-0319654AC123}">
      <dgm:prSet/>
      <dgm:spPr/>
      <dgm:t>
        <a:bodyPr/>
        <a:lstStyle/>
        <a:p>
          <a:endParaRPr lang="en-US"/>
        </a:p>
      </dgm:t>
    </dgm:pt>
    <dgm:pt modelId="{C29AAD7A-BC8A-45A9-98C8-54C22C1A7364}" type="parTrans" cxnId="{352BB0C5-473E-4DBD-B808-0319654AC123}">
      <dgm:prSet/>
      <dgm:spPr/>
      <dgm:t>
        <a:bodyPr/>
        <a:lstStyle/>
        <a:p>
          <a:endParaRPr lang="en-US"/>
        </a:p>
      </dgm:t>
    </dgm:pt>
    <dgm:pt modelId="{EDBFD881-3808-4DAB-BF25-E6531454B06B}" type="pres">
      <dgm:prSet presAssocID="{AA8F6E46-0B62-40D1-9D94-DFAA86E4E5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33A453-0AA1-4427-BA30-DD3918675DC4}" type="pres">
      <dgm:prSet presAssocID="{E11CAD26-1A60-433F-89D5-77C71CE475CB}" presName="hierRoot1" presStyleCnt="0"/>
      <dgm:spPr/>
    </dgm:pt>
    <dgm:pt modelId="{5890C986-4CD5-448A-AFF1-651AC49517B8}" type="pres">
      <dgm:prSet presAssocID="{E11CAD26-1A60-433F-89D5-77C71CE475CB}" presName="composite" presStyleCnt="0"/>
      <dgm:spPr/>
    </dgm:pt>
    <dgm:pt modelId="{EF373A6C-CFFB-48EF-AFDD-36449C8F2781}" type="pres">
      <dgm:prSet presAssocID="{E11CAD26-1A60-433F-89D5-77C71CE475CB}" presName="background" presStyleLbl="node0" presStyleIdx="0" presStyleCn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endParaRPr lang="ar-EG"/>
        </a:p>
      </dgm:t>
    </dgm:pt>
    <dgm:pt modelId="{CC698605-B45E-4C58-8700-0EF74BE251A9}" type="pres">
      <dgm:prSet presAssocID="{E11CAD26-1A60-433F-89D5-77C71CE475CB}" presName="text" presStyleLbl="fgAcc0" presStyleIdx="0" presStyleCnt="1" custScaleX="134212" custLinFactNeighborX="-1646" custLinFactNeighborY="20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56F9F-D667-42D1-BBED-18F04C15ACDC}" type="pres">
      <dgm:prSet presAssocID="{E11CAD26-1A60-433F-89D5-77C71CE475CB}" presName="hierChild2" presStyleCnt="0"/>
      <dgm:spPr/>
    </dgm:pt>
    <dgm:pt modelId="{53EDA421-9CBC-4BD3-BE83-9F88554A9BB6}" type="pres">
      <dgm:prSet presAssocID="{68F29361-28F1-4E8C-A1C3-DF82F2EC14D1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2D18CDF-69F1-4D90-9558-633A11423C38}" type="pres">
      <dgm:prSet presAssocID="{A6C14879-1EB1-4A97-A454-8683BBF7A202}" presName="hierRoot2" presStyleCnt="0"/>
      <dgm:spPr/>
    </dgm:pt>
    <dgm:pt modelId="{7E8D3D33-A647-4338-B13C-EFC7A16406C4}" type="pres">
      <dgm:prSet presAssocID="{A6C14879-1EB1-4A97-A454-8683BBF7A202}" presName="composite2" presStyleCnt="0"/>
      <dgm:spPr/>
    </dgm:pt>
    <dgm:pt modelId="{F2A8EA36-0403-4DE9-ADAA-9AA16464DB75}" type="pres">
      <dgm:prSet presAssocID="{A6C14879-1EB1-4A97-A454-8683BBF7A202}" presName="background2" presStyleLbl="node2" presStyleIdx="0" presStyleCnt="3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endParaRPr lang="ar-EG"/>
        </a:p>
      </dgm:t>
    </dgm:pt>
    <dgm:pt modelId="{D0204ADD-EDFA-418D-B27C-608CD53927C3}" type="pres">
      <dgm:prSet presAssocID="{A6C14879-1EB1-4A97-A454-8683BBF7A202}" presName="text2" presStyleLbl="fgAcc2" presStyleIdx="0" presStyleCnt="3" custScaleX="80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C6C9D2-8693-4169-A0CF-E93B526A7640}" type="pres">
      <dgm:prSet presAssocID="{A6C14879-1EB1-4A97-A454-8683BBF7A202}" presName="hierChild3" presStyleCnt="0"/>
      <dgm:spPr/>
    </dgm:pt>
    <dgm:pt modelId="{81523975-2A21-4374-9866-9D9B44B72C7E}" type="pres">
      <dgm:prSet presAssocID="{C29AAD7A-BC8A-45A9-98C8-54C22C1A736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41F2C6F-6231-45E4-A539-17B3129E18DB}" type="pres">
      <dgm:prSet presAssocID="{82C9A31A-B2CE-4142-BB73-0FD0A3E6452F}" presName="hierRoot2" presStyleCnt="0"/>
      <dgm:spPr/>
    </dgm:pt>
    <dgm:pt modelId="{DA01DE0B-676B-4996-ADDA-C97111E43C4C}" type="pres">
      <dgm:prSet presAssocID="{82C9A31A-B2CE-4142-BB73-0FD0A3E6452F}" presName="composite2" presStyleCnt="0"/>
      <dgm:spPr/>
    </dgm:pt>
    <dgm:pt modelId="{7A09E73F-706A-4D2F-9CF4-9F44053FF9C1}" type="pres">
      <dgm:prSet presAssocID="{82C9A31A-B2CE-4142-BB73-0FD0A3E6452F}" presName="background2" presStyleLbl="node2" presStyleIdx="1" presStyleCnt="3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endParaRPr lang="ar-EG"/>
        </a:p>
      </dgm:t>
    </dgm:pt>
    <dgm:pt modelId="{1695638A-6429-4550-9DBE-042D30FFC363}" type="pres">
      <dgm:prSet presAssocID="{82C9A31A-B2CE-4142-BB73-0FD0A3E6452F}" presName="text2" presStyleLbl="fgAcc2" presStyleIdx="1" presStyleCnt="3" custScaleX="786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D1BEA-2B4F-4EA7-B091-BA7015A94B13}" type="pres">
      <dgm:prSet presAssocID="{82C9A31A-B2CE-4142-BB73-0FD0A3E6452F}" presName="hierChild3" presStyleCnt="0"/>
      <dgm:spPr/>
    </dgm:pt>
    <dgm:pt modelId="{2163B573-E223-4BE5-9E66-68B78B040F78}" type="pres">
      <dgm:prSet presAssocID="{24B51DA6-8FD0-40D7-8E7E-9ACF51A3CA65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AD0A96E-176A-49E3-AF6E-7A6AC050E841}" type="pres">
      <dgm:prSet presAssocID="{D75E754B-57F5-4C9C-848C-0A4E71FEA053}" presName="hierRoot2" presStyleCnt="0"/>
      <dgm:spPr/>
    </dgm:pt>
    <dgm:pt modelId="{100F3242-640C-459D-AD56-0E59C742CA51}" type="pres">
      <dgm:prSet presAssocID="{D75E754B-57F5-4C9C-848C-0A4E71FEA053}" presName="composite2" presStyleCnt="0"/>
      <dgm:spPr/>
    </dgm:pt>
    <dgm:pt modelId="{85AD317F-B471-43CD-9509-761D2EDA326D}" type="pres">
      <dgm:prSet presAssocID="{D75E754B-57F5-4C9C-848C-0A4E71FEA053}" presName="background2" presStyleLbl="node2" presStyleIdx="2" presStyleCnt="3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endParaRPr lang="ar-EG"/>
        </a:p>
      </dgm:t>
    </dgm:pt>
    <dgm:pt modelId="{635FFC18-280C-4940-A2A1-3FA4B276496C}" type="pres">
      <dgm:prSet presAssocID="{D75E754B-57F5-4C9C-848C-0A4E71FEA053}" presName="text2" presStyleLbl="fgAcc2" presStyleIdx="2" presStyleCnt="3" custScaleX="88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101808-C7B4-4A69-97BB-462BBBC87195}" type="pres">
      <dgm:prSet presAssocID="{D75E754B-57F5-4C9C-848C-0A4E71FEA053}" presName="hierChild3" presStyleCnt="0"/>
      <dgm:spPr/>
    </dgm:pt>
  </dgm:ptLst>
  <dgm:cxnLst>
    <dgm:cxn modelId="{CA29A831-2CCC-4E35-8AA9-AAD750A7D03F}" type="presOf" srcId="{E11CAD26-1A60-433F-89D5-77C71CE475CB}" destId="{CC698605-B45E-4C58-8700-0EF74BE251A9}" srcOrd="0" destOrd="0" presId="urn:microsoft.com/office/officeart/2005/8/layout/hierarchy1"/>
    <dgm:cxn modelId="{EDA798D4-8ACC-4745-A2A6-2EA53FB0D91D}" type="presOf" srcId="{24B51DA6-8FD0-40D7-8E7E-9ACF51A3CA65}" destId="{2163B573-E223-4BE5-9E66-68B78B040F78}" srcOrd="0" destOrd="0" presId="urn:microsoft.com/office/officeart/2005/8/layout/hierarchy1"/>
    <dgm:cxn modelId="{E8378558-C3E6-468A-8FD4-0C2047DE3868}" type="presOf" srcId="{82C9A31A-B2CE-4142-BB73-0FD0A3E6452F}" destId="{1695638A-6429-4550-9DBE-042D30FFC363}" srcOrd="0" destOrd="0" presId="urn:microsoft.com/office/officeart/2005/8/layout/hierarchy1"/>
    <dgm:cxn modelId="{D3542835-A60E-4EB1-9EF4-D73F71285B80}" type="presOf" srcId="{AA8F6E46-0B62-40D1-9D94-DFAA86E4E548}" destId="{EDBFD881-3808-4DAB-BF25-E6531454B06B}" srcOrd="0" destOrd="0" presId="urn:microsoft.com/office/officeart/2005/8/layout/hierarchy1"/>
    <dgm:cxn modelId="{352BB0C5-473E-4DBD-B808-0319654AC123}" srcId="{E11CAD26-1A60-433F-89D5-77C71CE475CB}" destId="{82C9A31A-B2CE-4142-BB73-0FD0A3E6452F}" srcOrd="1" destOrd="0" parTransId="{C29AAD7A-BC8A-45A9-98C8-54C22C1A7364}" sibTransId="{3DD153F8-9094-4C43-95AD-366E236D04C6}"/>
    <dgm:cxn modelId="{05606CC9-EAA4-496C-AB44-2357C040DC94}" type="presOf" srcId="{A6C14879-1EB1-4A97-A454-8683BBF7A202}" destId="{D0204ADD-EDFA-418D-B27C-608CD53927C3}" srcOrd="0" destOrd="0" presId="urn:microsoft.com/office/officeart/2005/8/layout/hierarchy1"/>
    <dgm:cxn modelId="{884871FA-43A2-4FE9-87D0-DED698044A32}" srcId="{AA8F6E46-0B62-40D1-9D94-DFAA86E4E548}" destId="{E11CAD26-1A60-433F-89D5-77C71CE475CB}" srcOrd="0" destOrd="0" parTransId="{36AC5E66-924D-4B20-9F67-2E898AECAA44}" sibTransId="{206EB605-5AF4-4447-B448-BF39F00E011A}"/>
    <dgm:cxn modelId="{07133E83-C6C3-49FB-A9C3-F1CB1A2AA3BD}" srcId="{E11CAD26-1A60-433F-89D5-77C71CE475CB}" destId="{D75E754B-57F5-4C9C-848C-0A4E71FEA053}" srcOrd="2" destOrd="0" parTransId="{24B51DA6-8FD0-40D7-8E7E-9ACF51A3CA65}" sibTransId="{DDD191CD-6D61-465B-9C85-73D72DE87606}"/>
    <dgm:cxn modelId="{6E3C6BAA-8907-44C7-86FC-98021C1217B4}" type="presOf" srcId="{D75E754B-57F5-4C9C-848C-0A4E71FEA053}" destId="{635FFC18-280C-4940-A2A1-3FA4B276496C}" srcOrd="0" destOrd="0" presId="urn:microsoft.com/office/officeart/2005/8/layout/hierarchy1"/>
    <dgm:cxn modelId="{176A904E-E623-4A6F-9FE0-E7B0F25F3197}" type="presOf" srcId="{68F29361-28F1-4E8C-A1C3-DF82F2EC14D1}" destId="{53EDA421-9CBC-4BD3-BE83-9F88554A9BB6}" srcOrd="0" destOrd="0" presId="urn:microsoft.com/office/officeart/2005/8/layout/hierarchy1"/>
    <dgm:cxn modelId="{DD7AFAC6-00EC-451B-AFDA-4CA60259129D}" type="presOf" srcId="{C29AAD7A-BC8A-45A9-98C8-54C22C1A7364}" destId="{81523975-2A21-4374-9866-9D9B44B72C7E}" srcOrd="0" destOrd="0" presId="urn:microsoft.com/office/officeart/2005/8/layout/hierarchy1"/>
    <dgm:cxn modelId="{7FADFF58-0B91-47E6-9F2E-D90432DBFDA7}" srcId="{E11CAD26-1A60-433F-89D5-77C71CE475CB}" destId="{A6C14879-1EB1-4A97-A454-8683BBF7A202}" srcOrd="0" destOrd="0" parTransId="{68F29361-28F1-4E8C-A1C3-DF82F2EC14D1}" sibTransId="{2878A2C7-F4EE-49EA-B983-E3BC164AEFFA}"/>
    <dgm:cxn modelId="{0F29A340-1BB2-43F6-AD3D-1F44C98420AA}" type="presParOf" srcId="{EDBFD881-3808-4DAB-BF25-E6531454B06B}" destId="{2533A453-0AA1-4427-BA30-DD3918675DC4}" srcOrd="0" destOrd="0" presId="urn:microsoft.com/office/officeart/2005/8/layout/hierarchy1"/>
    <dgm:cxn modelId="{B9C1C9FE-3F27-4833-B387-CF64E07DF864}" type="presParOf" srcId="{2533A453-0AA1-4427-BA30-DD3918675DC4}" destId="{5890C986-4CD5-448A-AFF1-651AC49517B8}" srcOrd="0" destOrd="0" presId="urn:microsoft.com/office/officeart/2005/8/layout/hierarchy1"/>
    <dgm:cxn modelId="{1F011E93-8203-49E1-BCBB-C18CCE2877DB}" type="presParOf" srcId="{5890C986-4CD5-448A-AFF1-651AC49517B8}" destId="{EF373A6C-CFFB-48EF-AFDD-36449C8F2781}" srcOrd="0" destOrd="0" presId="urn:microsoft.com/office/officeart/2005/8/layout/hierarchy1"/>
    <dgm:cxn modelId="{FFFFA04F-155A-4599-8B2C-8CBBDADBAEF5}" type="presParOf" srcId="{5890C986-4CD5-448A-AFF1-651AC49517B8}" destId="{CC698605-B45E-4C58-8700-0EF74BE251A9}" srcOrd="1" destOrd="0" presId="urn:microsoft.com/office/officeart/2005/8/layout/hierarchy1"/>
    <dgm:cxn modelId="{DD51D125-BBDE-4A43-98F5-07C17864A45E}" type="presParOf" srcId="{2533A453-0AA1-4427-BA30-DD3918675DC4}" destId="{15D56F9F-D667-42D1-BBED-18F04C15ACDC}" srcOrd="1" destOrd="0" presId="urn:microsoft.com/office/officeart/2005/8/layout/hierarchy1"/>
    <dgm:cxn modelId="{235D52D2-764D-4814-9CF0-9609788FAF49}" type="presParOf" srcId="{15D56F9F-D667-42D1-BBED-18F04C15ACDC}" destId="{53EDA421-9CBC-4BD3-BE83-9F88554A9BB6}" srcOrd="0" destOrd="0" presId="urn:microsoft.com/office/officeart/2005/8/layout/hierarchy1"/>
    <dgm:cxn modelId="{2FE3D124-6ABE-41D1-98B4-94578BDFC939}" type="presParOf" srcId="{15D56F9F-D667-42D1-BBED-18F04C15ACDC}" destId="{42D18CDF-69F1-4D90-9558-633A11423C38}" srcOrd="1" destOrd="0" presId="urn:microsoft.com/office/officeart/2005/8/layout/hierarchy1"/>
    <dgm:cxn modelId="{00700234-A91E-4477-B725-31BDE7A85872}" type="presParOf" srcId="{42D18CDF-69F1-4D90-9558-633A11423C38}" destId="{7E8D3D33-A647-4338-B13C-EFC7A16406C4}" srcOrd="0" destOrd="0" presId="urn:microsoft.com/office/officeart/2005/8/layout/hierarchy1"/>
    <dgm:cxn modelId="{944E1B0B-4AA2-4995-B323-86DC08E790A7}" type="presParOf" srcId="{7E8D3D33-A647-4338-B13C-EFC7A16406C4}" destId="{F2A8EA36-0403-4DE9-ADAA-9AA16464DB75}" srcOrd="0" destOrd="0" presId="urn:microsoft.com/office/officeart/2005/8/layout/hierarchy1"/>
    <dgm:cxn modelId="{ED84BDDD-E80E-41AB-A2A6-4B8832716A2D}" type="presParOf" srcId="{7E8D3D33-A647-4338-B13C-EFC7A16406C4}" destId="{D0204ADD-EDFA-418D-B27C-608CD53927C3}" srcOrd="1" destOrd="0" presId="urn:microsoft.com/office/officeart/2005/8/layout/hierarchy1"/>
    <dgm:cxn modelId="{0C5CEADE-8AEB-4B5B-B954-A7FA3C897EBC}" type="presParOf" srcId="{42D18CDF-69F1-4D90-9558-633A11423C38}" destId="{DDC6C9D2-8693-4169-A0CF-E93B526A7640}" srcOrd="1" destOrd="0" presId="urn:microsoft.com/office/officeart/2005/8/layout/hierarchy1"/>
    <dgm:cxn modelId="{C2ABDCDE-458F-45FA-9A85-F803B1BB2AC5}" type="presParOf" srcId="{15D56F9F-D667-42D1-BBED-18F04C15ACDC}" destId="{81523975-2A21-4374-9866-9D9B44B72C7E}" srcOrd="2" destOrd="0" presId="urn:microsoft.com/office/officeart/2005/8/layout/hierarchy1"/>
    <dgm:cxn modelId="{792A7BDF-3507-4B9F-8A63-09A3E85430B3}" type="presParOf" srcId="{15D56F9F-D667-42D1-BBED-18F04C15ACDC}" destId="{341F2C6F-6231-45E4-A539-17B3129E18DB}" srcOrd="3" destOrd="0" presId="urn:microsoft.com/office/officeart/2005/8/layout/hierarchy1"/>
    <dgm:cxn modelId="{4EEE136A-E991-4CBE-97C2-F16686BB7353}" type="presParOf" srcId="{341F2C6F-6231-45E4-A539-17B3129E18DB}" destId="{DA01DE0B-676B-4996-ADDA-C97111E43C4C}" srcOrd="0" destOrd="0" presId="urn:microsoft.com/office/officeart/2005/8/layout/hierarchy1"/>
    <dgm:cxn modelId="{CEE83DB9-B49B-4637-AA6D-953CA7B8CE3B}" type="presParOf" srcId="{DA01DE0B-676B-4996-ADDA-C97111E43C4C}" destId="{7A09E73F-706A-4D2F-9CF4-9F44053FF9C1}" srcOrd="0" destOrd="0" presId="urn:microsoft.com/office/officeart/2005/8/layout/hierarchy1"/>
    <dgm:cxn modelId="{94DC20C4-AB12-4086-917A-3C0CAD65B2E3}" type="presParOf" srcId="{DA01DE0B-676B-4996-ADDA-C97111E43C4C}" destId="{1695638A-6429-4550-9DBE-042D30FFC363}" srcOrd="1" destOrd="0" presId="urn:microsoft.com/office/officeart/2005/8/layout/hierarchy1"/>
    <dgm:cxn modelId="{FA454880-580B-4AEB-AAE4-0273865F12EB}" type="presParOf" srcId="{341F2C6F-6231-45E4-A539-17B3129E18DB}" destId="{48BD1BEA-2B4F-4EA7-B091-BA7015A94B13}" srcOrd="1" destOrd="0" presId="urn:microsoft.com/office/officeart/2005/8/layout/hierarchy1"/>
    <dgm:cxn modelId="{83E878F8-48CF-41D9-A76F-1AA3433A7FB3}" type="presParOf" srcId="{15D56F9F-D667-42D1-BBED-18F04C15ACDC}" destId="{2163B573-E223-4BE5-9E66-68B78B040F78}" srcOrd="4" destOrd="0" presId="urn:microsoft.com/office/officeart/2005/8/layout/hierarchy1"/>
    <dgm:cxn modelId="{9598B2F2-7AF9-43D2-9D59-EC899EE0B335}" type="presParOf" srcId="{15D56F9F-D667-42D1-BBED-18F04C15ACDC}" destId="{AAD0A96E-176A-49E3-AF6E-7A6AC050E841}" srcOrd="5" destOrd="0" presId="urn:microsoft.com/office/officeart/2005/8/layout/hierarchy1"/>
    <dgm:cxn modelId="{A6F3CD17-05D9-49E0-8E94-BC509738B58B}" type="presParOf" srcId="{AAD0A96E-176A-49E3-AF6E-7A6AC050E841}" destId="{100F3242-640C-459D-AD56-0E59C742CA51}" srcOrd="0" destOrd="0" presId="urn:microsoft.com/office/officeart/2005/8/layout/hierarchy1"/>
    <dgm:cxn modelId="{949CD560-F0DD-49BE-A2C1-3FA8971FF7F7}" type="presParOf" srcId="{100F3242-640C-459D-AD56-0E59C742CA51}" destId="{85AD317F-B471-43CD-9509-761D2EDA326D}" srcOrd="0" destOrd="0" presId="urn:microsoft.com/office/officeart/2005/8/layout/hierarchy1"/>
    <dgm:cxn modelId="{10A5E23B-2769-468C-81BA-B1FDEF675AC6}" type="presParOf" srcId="{100F3242-640C-459D-AD56-0E59C742CA51}" destId="{635FFC18-280C-4940-A2A1-3FA4B276496C}" srcOrd="1" destOrd="0" presId="urn:microsoft.com/office/officeart/2005/8/layout/hierarchy1"/>
    <dgm:cxn modelId="{60F3BDCE-14C8-42BE-8993-FE9F21A438A4}" type="presParOf" srcId="{AAD0A96E-176A-49E3-AF6E-7A6AC050E841}" destId="{EA101808-C7B4-4A69-97BB-462BBBC87195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CD39ACF-8E51-4306-A0C6-2E4A03F0B5EE}" type="datetimeFigureOut">
              <a:rPr lang="ar-EG" smtClean="0"/>
              <a:t>09/05/1431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ar-E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C8F6D5-0199-42D0-9254-2FF51F8B303D}" type="slidenum">
              <a:rPr lang="ar-EG" smtClean="0"/>
              <a:t>‹#›</a:t>
            </a:fld>
            <a:endParaRPr lang="ar-EG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359898"/>
            <a:ext cx="7839100" cy="1472184"/>
          </a:xfrm>
        </p:spPr>
        <p:txBody>
          <a:bodyPr/>
          <a:lstStyle/>
          <a:p>
            <a:r>
              <a:rPr lang="en-US" dirty="0" smtClean="0"/>
              <a:t>  Chapter 3 : Privacy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6190"/>
            <a:ext cx="6400800" cy="20002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Made By:</a:t>
            </a:r>
          </a:p>
          <a:p>
            <a:r>
              <a:rPr lang="en-US" dirty="0" smtClean="0"/>
              <a:t>1-Ahmed </a:t>
            </a:r>
            <a:r>
              <a:rPr lang="en-US" dirty="0" err="1" smtClean="0"/>
              <a:t>Magdy</a:t>
            </a:r>
            <a:r>
              <a:rPr lang="en-US" dirty="0" smtClean="0"/>
              <a:t> </a:t>
            </a:r>
            <a:r>
              <a:rPr lang="en-US" dirty="0" err="1" smtClean="0"/>
              <a:t>Zaki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2-Ayman. </a:t>
            </a:r>
          </a:p>
          <a:p>
            <a:r>
              <a:rPr lang="en-US" dirty="0" smtClean="0"/>
              <a:t>3- Ahmed </a:t>
            </a:r>
            <a:r>
              <a:rPr lang="en-US" dirty="0" err="1" smtClean="0"/>
              <a:t>Farag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4-Ahmed </a:t>
            </a:r>
            <a:r>
              <a:rPr lang="en-US" dirty="0" err="1" smtClean="0"/>
              <a:t>AlaaEldin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5-Ahmed </a:t>
            </a:r>
            <a:r>
              <a:rPr lang="en-US" dirty="0" err="1" smtClean="0"/>
              <a:t>AbdEllatif</a:t>
            </a:r>
            <a:r>
              <a:rPr lang="en-US" dirty="0" smtClean="0"/>
              <a:t> </a:t>
            </a:r>
            <a:r>
              <a:rPr lang="en-US" dirty="0" err="1" smtClean="0"/>
              <a:t>Mhana</a:t>
            </a:r>
            <a:r>
              <a:rPr lang="en-US" dirty="0" smtClean="0"/>
              <a:t>.</a:t>
            </a:r>
            <a:endParaRPr lang="ar-E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The Person must be given space where he can do actions as long as it’s not harming </a:t>
            </a:r>
            <a:r>
              <a:rPr lang="ar-EG" dirty="0" smtClean="0"/>
              <a:t> </a:t>
            </a:r>
            <a:r>
              <a:rPr lang="en-US" dirty="0" smtClean="0"/>
              <a:t>anyone. The lack of this personal space gives </a:t>
            </a:r>
            <a:r>
              <a:rPr lang="ar-EG" dirty="0" smtClean="0"/>
              <a:t> </a:t>
            </a:r>
            <a:r>
              <a:rPr lang="en-US" dirty="0" smtClean="0"/>
              <a:t>the person uncertainty and the feeling of insecurity like he is always being watched. 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dirty="0" smtClean="0"/>
              <a:t>Personal Space:</a:t>
            </a:r>
            <a:endParaRPr lang="ar-EG" dirty="0"/>
          </a:p>
        </p:txBody>
      </p:sp>
      <p:pic>
        <p:nvPicPr>
          <p:cNvPr id="2050" name="Picture 2" descr="F:\Study\Don't Delete\personal-spa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929066"/>
            <a:ext cx="4286280" cy="278608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80px-Ear_of_Dionysiu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64" y="1785926"/>
            <a:ext cx="378621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dirty="0" smtClean="0"/>
              <a:t>Cave of Dionysius:</a:t>
            </a:r>
            <a:endParaRPr lang="ar-E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0100" y="274638"/>
            <a:ext cx="81439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Methods Of </a:t>
            </a:r>
            <a:r>
              <a:rPr lang="en-US" sz="5400" dirty="0" smtClean="0"/>
              <a:t>P</a:t>
            </a:r>
            <a:r>
              <a:rPr lang="en-US" sz="5400" dirty="0" smtClean="0"/>
              <a:t>rivacy </a:t>
            </a:r>
            <a:r>
              <a:rPr lang="en-US" sz="5200" dirty="0" smtClean="0"/>
              <a:t>V</a:t>
            </a:r>
            <a:r>
              <a:rPr lang="en-US" sz="5200" dirty="0" smtClean="0"/>
              <a:t>iolation</a:t>
            </a:r>
            <a:endParaRPr lang="en-US" sz="5200" dirty="0"/>
          </a:p>
        </p:txBody>
      </p:sp>
      <p:pic>
        <p:nvPicPr>
          <p:cNvPr id="11" name="Picture Placeholder 10" descr="sdc-our-privac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5975" y="2543556"/>
            <a:ext cx="3657600" cy="288570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9AE6-0615-4B77-82F8-E8A5D57E058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-838200" y="-609600"/>
          <a:ext cx="9982200" cy="746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latin typeface="Minion Pro Cond" pitchFamily="18" charset="0"/>
              </a:rPr>
              <a:t>Intrusion:</a:t>
            </a:r>
            <a:endParaRPr lang="ar-E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1-wrongful </a:t>
            </a:r>
            <a:r>
              <a:rPr lang="en-US" dirty="0" smtClean="0"/>
              <a:t>entry  . 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 </a:t>
            </a:r>
          </a:p>
          <a:p>
            <a:pPr algn="l">
              <a:buNone/>
            </a:pPr>
            <a:r>
              <a:rPr lang="en-US" dirty="0" smtClean="0"/>
              <a:t>2- </a:t>
            </a:r>
            <a:r>
              <a:rPr lang="en-US" dirty="0" smtClean="0"/>
              <a:t>seizing </a:t>
            </a:r>
            <a:r>
              <a:rPr lang="en-US" dirty="0" smtClean="0"/>
              <a:t>.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3- acquiring possession of property that </a:t>
            </a:r>
          </a:p>
          <a:p>
            <a:pPr algn="l">
              <a:buNone/>
            </a:pPr>
            <a:r>
              <a:rPr lang="en-US" dirty="0" smtClean="0"/>
              <a:t>belongs </a:t>
            </a:r>
            <a:r>
              <a:rPr lang="en-US" dirty="0" smtClean="0"/>
              <a:t>to </a:t>
            </a:r>
            <a:r>
              <a:rPr lang="en-US" dirty="0" smtClean="0"/>
              <a:t>another. </a:t>
            </a:r>
          </a:p>
          <a:p>
            <a:pPr algn="l"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42976" y="1214422"/>
            <a:ext cx="7498080" cy="480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365760" marR="0" lvl="0" indent="-283464" algn="l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ar-EG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sz="4400" i="1" dirty="0" smtClean="0">
                <a:latin typeface="Minion Pro Cond" pitchFamily="18" charset="0"/>
              </a:rPr>
              <a:t>Misuse </a:t>
            </a:r>
            <a:r>
              <a:rPr lang="en-US" sz="4400" i="1" dirty="0" smtClean="0">
                <a:latin typeface="Minion Pro Cond" pitchFamily="18" charset="0"/>
              </a:rPr>
              <a:t>of in information: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algn="l">
              <a:buNone/>
            </a:pPr>
            <a:r>
              <a:rPr lang="en-US" dirty="0" smtClean="0"/>
              <a:t>1- illegal </a:t>
            </a:r>
            <a:r>
              <a:rPr lang="en-US" dirty="0" smtClean="0"/>
              <a:t>use of information </a:t>
            </a:r>
            <a:r>
              <a:rPr lang="en-US" dirty="0" smtClean="0"/>
              <a:t>.</a:t>
            </a:r>
          </a:p>
          <a:p>
            <a:pPr algn="l">
              <a:buNone/>
            </a:pPr>
            <a:endParaRPr lang="ar-EG" b="1" dirty="0"/>
          </a:p>
        </p:txBody>
      </p:sp>
      <p:pic>
        <p:nvPicPr>
          <p:cNvPr id="4" name="Picture 2" descr="C:\Users\USER\Desktop\Brooks%20fig%2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00100" y="1928802"/>
            <a:ext cx="81439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strike="noStrike" kern="1200" cap="none" spc="0" normalizeH="0" baseline="0" noProof="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Inter</a:t>
            </a:r>
            <a:r>
              <a:rPr lang="en-US" sz="3600" b="1" i="1" baseline="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caption</a:t>
            </a:r>
            <a:r>
              <a:rPr lang="en-US" sz="3600" b="1" i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of information:</a:t>
            </a:r>
            <a:endParaRPr kumimoji="0" lang="ar-EG" sz="3600" b="1" i="1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3286124"/>
            <a:ext cx="81439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 smtClean="0"/>
              <a:t> 1-unauthorised access to private information or connection by eavesdropping.</a:t>
            </a:r>
          </a:p>
          <a:p>
            <a:pPr algn="l"/>
            <a:r>
              <a:rPr lang="en-US" sz="3200" dirty="0" smtClean="0"/>
              <a:t> 2-unauthorised access  by third party to a private connection .</a:t>
            </a:r>
            <a:endParaRPr lang="en-US" sz="32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00042"/>
            <a:ext cx="7862150" cy="796908"/>
          </a:xfrm>
        </p:spPr>
        <p:txBody>
          <a:bodyPr>
            <a:normAutofit fontScale="90000"/>
          </a:bodyPr>
          <a:lstStyle/>
          <a:p>
            <a:r>
              <a:rPr lang="en-US" sz="4400" i="1" dirty="0" smtClean="0">
                <a:latin typeface="Palatino Linotype" pitchFamily="18" charset="0"/>
              </a:rPr>
              <a:t>Data </a:t>
            </a:r>
            <a:r>
              <a:rPr lang="en-US" sz="4900" i="1" dirty="0" smtClean="0">
                <a:latin typeface="Palatino Linotype" pitchFamily="18" charset="0"/>
              </a:rPr>
              <a:t>matching</a:t>
            </a:r>
            <a:r>
              <a:rPr lang="en-US" sz="4400" i="1" dirty="0" smtClean="0">
                <a:latin typeface="Palatino Linotype" pitchFamily="18" charset="0"/>
              </a:rPr>
              <a:t>: </a:t>
            </a:r>
            <a:r>
              <a:rPr lang="en-US" sz="4400" i="1" dirty="0" smtClean="0">
                <a:latin typeface="Palatino Linotype" pitchFamily="18" charset="0"/>
              </a:rPr>
              <a:t/>
            </a:r>
            <a:br>
              <a:rPr lang="en-US" sz="4400" i="1" dirty="0" smtClean="0">
                <a:latin typeface="Palatino Linotype" pitchFamily="18" charset="0"/>
              </a:rPr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Data </a:t>
            </a:r>
            <a:r>
              <a:rPr lang="en-US" dirty="0" smtClean="0"/>
              <a:t>combined and linked and compared from two or more </a:t>
            </a:r>
            <a:r>
              <a:rPr lang="en-US" dirty="0" smtClean="0"/>
              <a:t>databases </a:t>
            </a:r>
            <a:r>
              <a:rPr lang="en-US" dirty="0" smtClean="0"/>
              <a:t>to produce a new information.</a:t>
            </a:r>
          </a:p>
          <a:p>
            <a:pPr algn="l">
              <a:buNone/>
            </a:pPr>
            <a:r>
              <a:rPr lang="en-US" sz="3600" b="1" i="1" dirty="0" smtClean="0">
                <a:solidFill>
                  <a:schemeClr val="bg2">
                    <a:lumMod val="25000"/>
                  </a:schemeClr>
                </a:solidFill>
                <a:latin typeface="Palatino Linotype" pitchFamily="18" charset="0"/>
              </a:rPr>
              <a:t>It </a:t>
            </a:r>
            <a:r>
              <a:rPr lang="en-US" sz="3600" b="1" i="1" dirty="0" smtClean="0">
                <a:solidFill>
                  <a:schemeClr val="bg2">
                    <a:lumMod val="25000"/>
                  </a:schemeClr>
                </a:solidFill>
                <a:latin typeface="Palatino Linotype" pitchFamily="18" charset="0"/>
              </a:rPr>
              <a:t>aims to </a:t>
            </a:r>
            <a:r>
              <a:rPr lang="en-US" sz="3600" b="1" i="1" dirty="0" smtClean="0">
                <a:latin typeface="Palatino Linotype" pitchFamily="18" charset="0"/>
              </a:rPr>
              <a:t>: </a:t>
            </a:r>
            <a:r>
              <a:rPr lang="en-US" dirty="0" smtClean="0"/>
              <a:t>Retrieve </a:t>
            </a:r>
            <a:r>
              <a:rPr lang="en-US" dirty="0" smtClean="0"/>
              <a:t>statistical information  or create                  computer profiling .</a:t>
            </a:r>
            <a:endParaRPr lang="ar-EG" dirty="0"/>
          </a:p>
        </p:txBody>
      </p:sp>
      <p:pic>
        <p:nvPicPr>
          <p:cNvPr id="4" name="Picture 3" descr="Access2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4857760"/>
            <a:ext cx="1928826" cy="16430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43372" y="571501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cess2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5000636"/>
            <a:ext cx="1928826" cy="1643074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8" idx="3"/>
          </p:cNvCxnSpPr>
          <p:nvPr/>
        </p:nvCxnSpPr>
        <p:spPr>
          <a:xfrm flipV="1">
            <a:off x="7786710" y="5786454"/>
            <a:ext cx="92869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8108181" y="5179231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60" y="2786058"/>
            <a:ext cx="2143140" cy="17859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sz="4400" b="1" i="1" dirty="0" smtClean="0">
                <a:latin typeface="Palatino Linotype" pitchFamily="18" charset="0"/>
              </a:rPr>
              <a:t>Computer </a:t>
            </a:r>
            <a:r>
              <a:rPr lang="en-US" sz="4400" b="1" i="1" dirty="0" smtClean="0">
                <a:latin typeface="Palatino Linotype" pitchFamily="18" charset="0"/>
              </a:rPr>
              <a:t>profiling</a:t>
            </a:r>
            <a:r>
              <a:rPr lang="en-US" sz="4400" dirty="0" smtClean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dirty="0" smtClean="0"/>
              <a:t>Combining </a:t>
            </a:r>
            <a:r>
              <a:rPr lang="en-US" dirty="0" smtClean="0"/>
              <a:t>different  data collection to determine people preferences or </a:t>
            </a:r>
            <a:r>
              <a:rPr lang="en-US" dirty="0" smtClean="0"/>
              <a:t>behaviors </a:t>
            </a:r>
            <a:r>
              <a:rPr lang="en-US" dirty="0" smtClean="0"/>
              <a:t>.</a:t>
            </a:r>
          </a:p>
          <a:p>
            <a:pPr algn="l">
              <a:buNone/>
            </a:pPr>
            <a:r>
              <a:rPr lang="en-US" dirty="0" smtClean="0"/>
              <a:t>The </a:t>
            </a:r>
            <a:r>
              <a:rPr lang="en-US" dirty="0" smtClean="0"/>
              <a:t>whole process of data </a:t>
            </a:r>
            <a:r>
              <a:rPr lang="en-US" dirty="0" smtClean="0"/>
              <a:t>matching is </a:t>
            </a:r>
            <a:r>
              <a:rPr lang="en-US" dirty="0" smtClean="0"/>
              <a:t>also related to secondary use of personal </a:t>
            </a:r>
            <a:r>
              <a:rPr lang="en-US" dirty="0" smtClean="0"/>
              <a:t>information .</a:t>
            </a:r>
          </a:p>
          <a:p>
            <a:pPr algn="l">
              <a:buNone/>
            </a:pPr>
            <a:r>
              <a:rPr lang="en-US" dirty="0" smtClean="0"/>
              <a:t> </a:t>
            </a:r>
            <a:r>
              <a:rPr lang="en-US" sz="2000" b="1" i="1" dirty="0" smtClean="0"/>
              <a:t>( use information for a purpose other than the one for which it was supplied)</a:t>
            </a:r>
            <a:endParaRPr lang="en-US" b="1" i="1" dirty="0" smtClean="0"/>
          </a:p>
          <a:p>
            <a:pPr algn="l">
              <a:buNone/>
            </a:pPr>
            <a:r>
              <a:rPr lang="en-US" dirty="0" smtClean="0">
                <a:latin typeface="Palatino Linotype" pitchFamily="18" charset="0"/>
              </a:rPr>
              <a:t>  </a:t>
            </a:r>
            <a:r>
              <a:rPr lang="en-US" sz="4000" b="1" i="1" dirty="0" smtClean="0">
                <a:solidFill>
                  <a:schemeClr val="bg2">
                    <a:lumMod val="25000"/>
                  </a:schemeClr>
                </a:solidFill>
                <a:latin typeface="Palatino Linotype" pitchFamily="18" charset="0"/>
              </a:rPr>
              <a:t>used by :</a:t>
            </a:r>
            <a:endParaRPr lang="en-US" b="1" i="1" dirty="0" smtClean="0">
              <a:solidFill>
                <a:schemeClr val="bg2">
                  <a:lumMod val="25000"/>
                </a:schemeClr>
              </a:solidFill>
              <a:latin typeface="Palatino Linotype" pitchFamily="18" charset="0"/>
            </a:endParaRPr>
          </a:p>
          <a:p>
            <a:pPr algn="l">
              <a:buNone/>
            </a:pPr>
            <a:r>
              <a:rPr lang="en-US" dirty="0" smtClean="0"/>
              <a:t>1-Tax </a:t>
            </a:r>
            <a:r>
              <a:rPr lang="en-US" dirty="0" smtClean="0"/>
              <a:t>agencies.</a:t>
            </a:r>
          </a:p>
          <a:p>
            <a:pPr algn="l">
              <a:buNone/>
            </a:pPr>
            <a:r>
              <a:rPr lang="en-US" dirty="0" smtClean="0"/>
              <a:t>2-Security </a:t>
            </a:r>
            <a:r>
              <a:rPr lang="en-US" dirty="0" smtClean="0"/>
              <a:t>agencies.</a:t>
            </a:r>
          </a:p>
          <a:p>
            <a:pPr algn="l"/>
            <a:endParaRPr lang="ar-E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sz="4400" b="1" i="1" dirty="0" smtClean="0">
                <a:latin typeface="Palatino Linotype" pitchFamily="18" charset="0"/>
              </a:rPr>
              <a:t>Data mining: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compiling  of masses of data into one </a:t>
            </a:r>
            <a:r>
              <a:rPr lang="en-US" dirty="0" smtClean="0"/>
              <a:t>or more </a:t>
            </a:r>
            <a:r>
              <a:rPr lang="en-US" dirty="0" smtClean="0"/>
              <a:t>database in order to extract new </a:t>
            </a:r>
            <a:r>
              <a:rPr lang="en-US" dirty="0" smtClean="0"/>
              <a:t>information and </a:t>
            </a:r>
            <a:r>
              <a:rPr lang="en-US" dirty="0" smtClean="0"/>
              <a:t>knowledge </a:t>
            </a:r>
            <a:r>
              <a:rPr lang="en-US" dirty="0" smtClean="0"/>
              <a:t>that previously </a:t>
            </a:r>
            <a:r>
              <a:rPr lang="en-US" dirty="0" smtClean="0"/>
              <a:t>hidden or unidentified </a:t>
            </a:r>
            <a:r>
              <a:rPr lang="en-US" dirty="0" smtClean="0">
                <a:solidFill>
                  <a:srgbClr val="FF0000"/>
                </a:solidFill>
              </a:rPr>
              <a:t>(KDD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.</a:t>
            </a:r>
          </a:p>
          <a:p>
            <a:pPr algn="l">
              <a:buNone/>
            </a:pPr>
            <a:endParaRPr lang="en-US" dirty="0" smtClean="0"/>
          </a:p>
          <a:p>
            <a:pPr algn="l"/>
            <a:endParaRPr lang="ar-EG" dirty="0"/>
          </a:p>
        </p:txBody>
      </p:sp>
      <p:pic>
        <p:nvPicPr>
          <p:cNvPr id="4" name="Picture 3" descr="DataMinin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929066"/>
            <a:ext cx="4181475" cy="235745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2852"/>
            <a:ext cx="7498080" cy="6105548"/>
          </a:xfrm>
        </p:spPr>
        <p:txBody>
          <a:bodyPr/>
          <a:lstStyle/>
          <a:p>
            <a:pPr algn="l">
              <a:buNone/>
            </a:pPr>
            <a:r>
              <a:rPr lang="ar-EG" sz="4000" b="1" i="1" dirty="0" smtClean="0">
                <a:solidFill>
                  <a:schemeClr val="tx2"/>
                </a:solidFill>
                <a:latin typeface="Palatino Linotype" pitchFamily="18" charset="0"/>
              </a:rPr>
              <a:t>:</a:t>
            </a:r>
            <a:r>
              <a:rPr lang="en-US" sz="4000" b="1" i="1" dirty="0" smtClean="0">
                <a:solidFill>
                  <a:schemeClr val="tx2"/>
                </a:solidFill>
                <a:latin typeface="Palatino Linotype" pitchFamily="18" charset="0"/>
              </a:rPr>
              <a:t>Used for</a:t>
            </a:r>
          </a:p>
          <a:p>
            <a:pPr algn="l">
              <a:buNone/>
            </a:pPr>
            <a:endParaRPr lang="en-US" sz="4000" b="1" i="1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pPr algn="l">
              <a:buNone/>
            </a:pPr>
            <a:r>
              <a:rPr lang="en-US" dirty="0" smtClean="0"/>
              <a:t>1-Allowing </a:t>
            </a:r>
            <a:r>
              <a:rPr lang="en-US" dirty="0" smtClean="0"/>
              <a:t>marketers to combine various criteria .</a:t>
            </a:r>
          </a:p>
          <a:p>
            <a:pPr algn="l"/>
            <a:endParaRPr lang="en-US" dirty="0" smtClean="0"/>
          </a:p>
          <a:p>
            <a:pPr algn="l">
              <a:buNone/>
            </a:pPr>
            <a:r>
              <a:rPr lang="en-US" dirty="0" smtClean="0"/>
              <a:t>2-Used </a:t>
            </a:r>
            <a:r>
              <a:rPr lang="en-US" dirty="0" smtClean="0"/>
              <a:t>by commercial companies to </a:t>
            </a:r>
            <a:r>
              <a:rPr lang="en-US" dirty="0" smtClean="0"/>
              <a:t>determine how </a:t>
            </a:r>
            <a:r>
              <a:rPr lang="en-US" dirty="0" smtClean="0"/>
              <a:t>customers have spent their money .</a:t>
            </a:r>
          </a:p>
          <a:p>
            <a:pPr algn="l"/>
            <a:endParaRPr lang="ar-E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Process </a:t>
            </a:r>
            <a:r>
              <a:rPr lang="en-US" sz="4400" dirty="0" smtClean="0"/>
              <a:t>of transfer data </a:t>
            </a:r>
            <a:r>
              <a:rPr lang="en-US" sz="4400" dirty="0" smtClean="0"/>
              <a:t>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2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3200" dirty="0" smtClean="0"/>
              <a:t>1-Information </a:t>
            </a:r>
            <a:r>
              <a:rPr lang="en-US" sz="3200" dirty="0" smtClean="0"/>
              <a:t>output to information </a:t>
            </a:r>
            <a:r>
              <a:rPr lang="en-US" sz="3200" dirty="0" smtClean="0"/>
              <a:t>input.</a:t>
            </a:r>
            <a:endParaRPr lang="en-US" sz="3200" dirty="0" smtClean="0"/>
          </a:p>
          <a:p>
            <a:pPr algn="l">
              <a:buNone/>
            </a:pPr>
            <a:endParaRPr lang="en-US" dirty="0" smtClean="0"/>
          </a:p>
          <a:p>
            <a:pPr marL="365760" lvl="1" indent="-283464" algn="l">
              <a:spcBef>
                <a:spcPts val="600"/>
              </a:spcBef>
              <a:buSzPct val="80000"/>
              <a:buNone/>
            </a:pPr>
            <a:r>
              <a:rPr lang="en-US" sz="3200" dirty="0" smtClean="0"/>
              <a:t>2-Our </a:t>
            </a:r>
            <a:r>
              <a:rPr lang="en-US" sz="3200" dirty="0" smtClean="0"/>
              <a:t>Personal data is </a:t>
            </a:r>
            <a:r>
              <a:rPr lang="en-US" sz="3200" dirty="0" smtClean="0"/>
              <a:t>Lifeblood.</a:t>
            </a:r>
            <a:endParaRPr lang="en-US" sz="3200" dirty="0" smtClean="0"/>
          </a:p>
          <a:p>
            <a:pPr algn="l">
              <a:buNone/>
            </a:pPr>
            <a:endParaRPr lang="en-US" dirty="0" smtClean="0"/>
          </a:p>
          <a:p>
            <a:pPr marL="365760" lvl="1" indent="-283464" algn="l">
              <a:spcBef>
                <a:spcPts val="600"/>
              </a:spcBef>
              <a:buSzPct val="80000"/>
              <a:buNone/>
            </a:pPr>
            <a:r>
              <a:rPr lang="en-US" sz="3200" dirty="0" smtClean="0"/>
              <a:t>3-Safety </a:t>
            </a:r>
            <a:r>
              <a:rPr lang="en-US" sz="3200" dirty="0" smtClean="0"/>
              <a:t>of Our </a:t>
            </a:r>
            <a:r>
              <a:rPr lang="en-US" sz="3200" dirty="0" smtClean="0"/>
              <a:t>Information.</a:t>
            </a:r>
            <a:endParaRPr lang="en-US" sz="3200" dirty="0" smtClean="0"/>
          </a:p>
          <a:p>
            <a:pPr algn="l">
              <a:buNone/>
            </a:pPr>
            <a:endParaRPr lang="ar-E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2852"/>
            <a:ext cx="7498080" cy="6105548"/>
          </a:xfrm>
        </p:spPr>
        <p:txBody>
          <a:bodyPr/>
          <a:lstStyle/>
          <a:p>
            <a:pPr algn="l">
              <a:buNone/>
            </a:pPr>
            <a:r>
              <a:rPr lang="en-US" sz="4000" b="1" i="1" dirty="0" smtClean="0">
                <a:solidFill>
                  <a:schemeClr val="tx2"/>
                </a:solidFill>
                <a:latin typeface="Palatino Linotype" pitchFamily="18" charset="0"/>
              </a:rPr>
              <a:t>new networks </a:t>
            </a:r>
            <a:r>
              <a:rPr lang="en-US" sz="4000" b="1" i="1" dirty="0" smtClean="0">
                <a:solidFill>
                  <a:schemeClr val="tx2"/>
                </a:solidFill>
                <a:latin typeface="Palatino Linotype" pitchFamily="18" charset="0"/>
              </a:rPr>
              <a:t>technology:</a:t>
            </a:r>
            <a:endParaRPr lang="en-US" sz="4000" b="1" i="1" dirty="0" smtClean="0">
              <a:solidFill>
                <a:schemeClr val="tx2"/>
              </a:solidFill>
              <a:latin typeface="Palatino Linotype" pitchFamily="18" charset="0"/>
            </a:endParaRPr>
          </a:p>
          <a:p>
            <a:pPr algn="l">
              <a:buNone/>
            </a:pPr>
            <a:r>
              <a:rPr lang="en-US" dirty="0" smtClean="0"/>
              <a:t>1-Internet.</a:t>
            </a:r>
          </a:p>
          <a:p>
            <a:pPr algn="l">
              <a:buNone/>
            </a:pPr>
            <a:r>
              <a:rPr lang="en-US" dirty="0" smtClean="0"/>
              <a:t>2-Computer.</a:t>
            </a:r>
          </a:p>
          <a:p>
            <a:pPr algn="l">
              <a:buNone/>
            </a:pPr>
            <a:r>
              <a:rPr lang="en-US" dirty="0" smtClean="0"/>
              <a:t>3- Video.</a:t>
            </a:r>
          </a:p>
          <a:p>
            <a:pPr algn="l">
              <a:buNone/>
            </a:pPr>
            <a:r>
              <a:rPr lang="en-US" dirty="0" smtClean="0"/>
              <a:t>4-Cameras.</a:t>
            </a:r>
          </a:p>
          <a:p>
            <a:pPr algn="l">
              <a:buNone/>
            </a:pPr>
            <a:r>
              <a:rPr lang="en-US" dirty="0" smtClean="0"/>
              <a:t>5-Satellites.   </a:t>
            </a:r>
            <a:endParaRPr lang="en-US" dirty="0" smtClean="0"/>
          </a:p>
          <a:p>
            <a:pPr algn="l">
              <a:buNone/>
            </a:pPr>
            <a:r>
              <a:rPr lang="en-US" sz="3600" b="1" i="1" dirty="0" smtClean="0">
                <a:solidFill>
                  <a:schemeClr val="tx2"/>
                </a:solidFill>
                <a:latin typeface="Palatino Linotype" pitchFamily="18" charset="0"/>
              </a:rPr>
              <a:t>helps for :</a:t>
            </a:r>
          </a:p>
          <a:p>
            <a:pPr algn="l">
              <a:buNone/>
            </a:pPr>
            <a:r>
              <a:rPr lang="en-US" dirty="0" smtClean="0"/>
              <a:t>1-Transmit.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2-Share.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3-Merge.</a:t>
            </a:r>
            <a:endParaRPr lang="ar-EG" dirty="0"/>
          </a:p>
        </p:txBody>
      </p:sp>
      <p:pic>
        <p:nvPicPr>
          <p:cNvPr id="4" name="Picture 2" descr="C:\Users\USER\Desktop\http-text-intern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7040880"/>
          </a:xfrm>
          <a:prstGeom prst="rect">
            <a:avLst/>
          </a:prstGeom>
          <a:noFill/>
        </p:spPr>
      </p:pic>
      <p:pic>
        <p:nvPicPr>
          <p:cNvPr id="5" name="Picture 4" descr="C:\Users\USER\Desktop\mobile-interne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448800" cy="7175500"/>
          </a:xfrm>
          <a:prstGeom prst="rect">
            <a:avLst/>
          </a:prstGeom>
          <a:noFill/>
        </p:spPr>
      </p:pic>
      <p:pic>
        <p:nvPicPr>
          <p:cNvPr id="8" name="Picture 7" descr="C:\Users\USER\Desktop\imagesCAKF42H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57200" y="0"/>
            <a:ext cx="9601200" cy="7162800"/>
          </a:xfrm>
          <a:prstGeom prst="rect">
            <a:avLst/>
          </a:prstGeom>
          <a:noFill/>
        </p:spPr>
      </p:pic>
      <p:pic>
        <p:nvPicPr>
          <p:cNvPr id="9" name="Picture 3" descr="C:\Users\USER\Desktop\imagesCA7Z6O3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7170737"/>
          </a:xfrm>
          <a:prstGeom prst="rect">
            <a:avLst/>
          </a:prstGeom>
          <a:noFill/>
        </p:spPr>
      </p:pic>
      <p:pic>
        <p:nvPicPr>
          <p:cNvPr id="10" name="Picture 8" descr="C:\Users\USER\Desktop\email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-381000"/>
            <a:ext cx="9677400" cy="7239000"/>
          </a:xfrm>
          <a:prstGeom prst="rect">
            <a:avLst/>
          </a:prstGeom>
          <a:noFill/>
        </p:spPr>
      </p:pic>
      <p:pic>
        <p:nvPicPr>
          <p:cNvPr id="11" name="Picture 9" descr="C:\Users\USER\Desktop\D&amp;A%20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14346" y="-381000"/>
            <a:ext cx="9753599" cy="7239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868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Types Of Surveillance Technologies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28670"/>
            <a:ext cx="7498080" cy="531973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US" dirty="0" smtClean="0"/>
              <a:t>1-Database Surveillance.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2-Internet Surveillance.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3-Video Surveillance.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4-Satellite Surveillance.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5-Mobile Surveillance.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6-ID Cards Surveillance.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Database Surveillance: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ar-EG" b="1" dirty="0" smtClean="0"/>
              <a:t>:</a:t>
            </a:r>
            <a:r>
              <a:rPr lang="en-US" b="1" dirty="0" smtClean="0"/>
              <a:t>Problems </a:t>
            </a:r>
            <a:r>
              <a:rPr lang="en-US" b="1" dirty="0" smtClean="0"/>
              <a:t>of database</a:t>
            </a:r>
          </a:p>
          <a:p>
            <a:pPr algn="l">
              <a:buNone/>
            </a:pPr>
            <a:r>
              <a:rPr lang="en-US" b="1" dirty="0" smtClean="0"/>
              <a:t>Privacy is threatened:</a:t>
            </a:r>
          </a:p>
          <a:p>
            <a:pPr algn="l">
              <a:buNone/>
            </a:pPr>
            <a:r>
              <a:rPr lang="en-US" b="1" dirty="0" smtClean="0"/>
              <a:t>1 </a:t>
            </a:r>
            <a:r>
              <a:rPr lang="en-US" b="1" dirty="0" smtClean="0"/>
              <a:t>-</a:t>
            </a:r>
            <a:r>
              <a:rPr lang="en-US" dirty="0" smtClean="0"/>
              <a:t>Black-list databases </a:t>
            </a:r>
          </a:p>
          <a:p>
            <a:pPr algn="l">
              <a:buNone/>
            </a:pPr>
            <a:r>
              <a:rPr lang="en-US" b="1" dirty="0" smtClean="0"/>
              <a:t>	2 - </a:t>
            </a:r>
            <a:r>
              <a:rPr lang="en-US" dirty="0" smtClean="0"/>
              <a:t>Database mismanagement</a:t>
            </a:r>
          </a:p>
          <a:p>
            <a:pPr algn="l">
              <a:buNone/>
            </a:pPr>
            <a:r>
              <a:rPr lang="en-US" b="1" dirty="0" smtClean="0"/>
              <a:t>	3 - </a:t>
            </a:r>
            <a:r>
              <a:rPr lang="en-US" dirty="0" smtClean="0"/>
              <a:t>Data theft</a:t>
            </a:r>
            <a:endParaRPr lang="en-US" b="1" dirty="0" smtClean="0"/>
          </a:p>
        </p:txBody>
      </p:sp>
      <p:pic>
        <p:nvPicPr>
          <p:cNvPr id="1026" name="Picture 2" descr="C:\Users\HP\Documents\Downloads\databas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3857628"/>
            <a:ext cx="3419291" cy="266699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998146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Internet Surveillance: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1-Many </a:t>
            </a:r>
            <a:r>
              <a:rPr lang="en-US" dirty="0" smtClean="0"/>
              <a:t>website don’t have a good </a:t>
            </a:r>
            <a:r>
              <a:rPr lang="en-US" dirty="0" smtClean="0"/>
              <a:t>security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2-Other </a:t>
            </a:r>
            <a:r>
              <a:rPr lang="en-US" dirty="0" smtClean="0"/>
              <a:t>websites uses cookies</a:t>
            </a:r>
          </a:p>
          <a:p>
            <a:pPr algn="l">
              <a:buNone/>
            </a:pPr>
            <a:r>
              <a:rPr lang="en-US" dirty="0" smtClean="0"/>
              <a:t>3-E-mail</a:t>
            </a:r>
            <a:endParaRPr lang="en-US" dirty="0"/>
          </a:p>
        </p:txBody>
      </p:sp>
      <p:pic>
        <p:nvPicPr>
          <p:cNvPr id="2050" name="Picture 2" descr="C:\Users\HP\Documents\Downloads\cctv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786190"/>
            <a:ext cx="2857500" cy="262413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933588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Satellite Surveillance: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71612"/>
            <a:ext cx="7498080" cy="498159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Satellites can be used to take photographs of the earth for scientific purpose</a:t>
            </a:r>
          </a:p>
          <a:p>
            <a:pPr algn="l">
              <a:buNone/>
            </a:pPr>
            <a:r>
              <a:rPr lang="en-US" dirty="0" smtClean="0"/>
              <a:t>BUT, it also take images of our personal life</a:t>
            </a:r>
          </a:p>
          <a:p>
            <a:pPr algn="l">
              <a:buNone/>
            </a:pPr>
            <a:r>
              <a:rPr lang="en-US" dirty="0" smtClean="0"/>
              <a:t>although the federal government used these photos in order to detect criminals</a:t>
            </a:r>
          </a:p>
          <a:p>
            <a:pPr algn="l">
              <a:buNone/>
            </a:pPr>
            <a:r>
              <a:rPr lang="en-US" dirty="0" smtClean="0"/>
              <a:t>But, it also threatening out personal </a:t>
            </a:r>
            <a:r>
              <a:rPr lang="en-US" dirty="0" smtClean="0"/>
              <a:t>privacy.</a:t>
            </a:r>
            <a:endParaRPr lang="en-US" dirty="0"/>
          </a:p>
        </p:txBody>
      </p:sp>
      <p:pic>
        <p:nvPicPr>
          <p:cNvPr id="3074" name="Picture 2" descr="C:\Users\HP\Documents\Downloads\gps-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364" y="142852"/>
            <a:ext cx="2112636" cy="16192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642918"/>
            <a:ext cx="7862150" cy="6000792"/>
          </a:xfrm>
        </p:spPr>
        <p:txBody>
          <a:bodyPr/>
          <a:lstStyle/>
          <a:p>
            <a:pPr algn="l">
              <a:buNone/>
            </a:pPr>
            <a:r>
              <a:rPr lang="en-US" b="1" dirty="0" smtClean="0"/>
              <a:t>Mobile Surveillance: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l">
              <a:buNone/>
            </a:pPr>
            <a:endParaRPr lang="ar-EG" b="1" dirty="0" smtClean="0"/>
          </a:p>
          <a:p>
            <a:pPr algn="l">
              <a:buNone/>
            </a:pPr>
            <a:r>
              <a:rPr lang="en-US" b="1" dirty="0" smtClean="0"/>
              <a:t>ID </a:t>
            </a:r>
            <a:r>
              <a:rPr lang="en-US" b="1" dirty="0" smtClean="0"/>
              <a:t>Cards Surveillance: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HP\Documents\Downloads\mobile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428736"/>
            <a:ext cx="1806575" cy="1806575"/>
          </a:xfrm>
          <a:prstGeom prst="rect">
            <a:avLst/>
          </a:prstGeom>
          <a:noFill/>
        </p:spPr>
      </p:pic>
      <p:pic>
        <p:nvPicPr>
          <p:cNvPr id="4099" name="Picture 3" descr="C:\Users\HP\Documents\Downloads\smart-car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4643446"/>
            <a:ext cx="1790700" cy="194088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357166"/>
            <a:ext cx="7406640" cy="1472184"/>
          </a:xfrm>
        </p:spPr>
        <p:txBody>
          <a:bodyPr/>
          <a:lstStyle/>
          <a:p>
            <a:r>
              <a:rPr lang="en-US" dirty="0" smtClean="0"/>
              <a:t>Protecting </a:t>
            </a:r>
            <a:r>
              <a:rPr lang="en-US" dirty="0" smtClean="0"/>
              <a:t>Privacy:</a:t>
            </a:r>
            <a:endParaRPr lang="en-US" dirty="0"/>
          </a:p>
        </p:txBody>
      </p:sp>
      <p:pic>
        <p:nvPicPr>
          <p:cNvPr id="5" name="Picture 4" descr="legislatio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3214686"/>
            <a:ext cx="2565880" cy="292881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14348" y="571480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8E512C-7810-4144-A141-1C8D0B967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B8E512C-7810-4144-A141-1C8D0B967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7DE10E-7353-47B2-B846-26703679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957DE10E-7353-47B2-B846-26703679D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84EF8E-C810-4AE0-A927-85D9F4148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784EF8E-C810-4AE0-A927-85D9F41485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EF9AA0-CB7A-4D5C-B8C2-88C1F2CD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AEF9AA0-CB7A-4D5C-B8C2-88C1F2CD40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69759E-1A83-46F6-B042-7A580872B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5F69759E-1A83-46F6-B042-7A580872B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933588" cy="12747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should be aware of some </a:t>
            </a:r>
            <a:r>
              <a:rPr lang="en-US" dirty="0" smtClean="0"/>
              <a:t>questions: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100" y="1600200"/>
            <a:ext cx="7686700" cy="48006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800" dirty="0" smtClean="0"/>
              <a:t>1. Collection </a:t>
            </a:r>
            <a:r>
              <a:rPr lang="en-US" sz="2800" dirty="0" smtClean="0"/>
              <a:t>of Data </a:t>
            </a:r>
            <a:r>
              <a:rPr lang="en-US" sz="2800" dirty="0" smtClean="0"/>
              <a:t>: </a:t>
            </a:r>
            <a:r>
              <a:rPr lang="en-US" sz="2800" dirty="0" smtClean="0"/>
              <a:t>who ? What method &amp; is it transparent and legal?</a:t>
            </a:r>
          </a:p>
          <a:p>
            <a:pPr algn="l">
              <a:buNone/>
            </a:pPr>
            <a:r>
              <a:rPr lang="en-US" sz="2800" dirty="0" smtClean="0"/>
              <a:t>2. Integrity of Data : </a:t>
            </a:r>
            <a:r>
              <a:rPr lang="en-US" sz="2800" dirty="0" smtClean="0"/>
              <a:t>is </a:t>
            </a:r>
            <a:r>
              <a:rPr lang="en-US" sz="2800" dirty="0" smtClean="0"/>
              <a:t>storage accurate ?how :  </a:t>
            </a:r>
            <a:r>
              <a:rPr lang="en-US" sz="2800" dirty="0"/>
              <a:t>u</a:t>
            </a:r>
            <a:r>
              <a:rPr lang="en-US" sz="2800" dirty="0" smtClean="0"/>
              <a:t>pdating , checking, correcting ?</a:t>
            </a:r>
          </a:p>
          <a:p>
            <a:pPr algn="l">
              <a:buNone/>
            </a:pPr>
            <a:r>
              <a:rPr lang="en-US" sz="2800" dirty="0" smtClean="0"/>
              <a:t>3. Access of Data </a:t>
            </a:r>
            <a:r>
              <a:rPr lang="en-US" sz="2800" dirty="0" smtClean="0"/>
              <a:t>: </a:t>
            </a:r>
            <a:r>
              <a:rPr lang="en-US" sz="2800" dirty="0" smtClean="0"/>
              <a:t>Can Access, Change, Correct, know the use of own data ? Sharing private data ? Who controls data ?</a:t>
            </a:r>
          </a:p>
          <a:p>
            <a:pPr algn="l">
              <a:buNone/>
            </a:pPr>
            <a:r>
              <a:rPr lang="en-US" sz="2800" dirty="0" smtClean="0"/>
              <a:t>4. Protection of Data : is secured ? &amp; how ? Is data protected as law see’s ? What are individual’s right in case of breach?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609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638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	Let us survey some of the countries Legislations  through time 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373A6C-CFFB-48EF-AFDD-36449C8F2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F373A6C-CFFB-48EF-AFDD-36449C8F2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698605-B45E-4C58-8700-0EF74BE25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C698605-B45E-4C58-8700-0EF74BE251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EDA421-9CBC-4BD3-BE83-9F88554A9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3EDA421-9CBC-4BD3-BE83-9F88554A9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A8EA36-0403-4DE9-ADAA-9AA16464D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2A8EA36-0403-4DE9-ADAA-9AA16464DB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204ADD-EDFA-418D-B27C-608CD539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0204ADD-EDFA-418D-B27C-608CD5392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523975-2A21-4374-9866-9D9B44B72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1523975-2A21-4374-9866-9D9B44B72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09E73F-706A-4D2F-9CF4-9F44053FF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7A09E73F-706A-4D2F-9CF4-9F44053FF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95638A-6429-4550-9DBE-042D30FFC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1695638A-6429-4550-9DBE-042D30FFC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63B573-E223-4BE5-9E66-68B78B040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2163B573-E223-4BE5-9E66-68B78B040F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D317F-B471-43CD-9509-761D2EDA3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85AD317F-B471-43CD-9509-761D2EDA32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5FFC18-280C-4940-A2A1-3FA4B2764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635FFC18-280C-4940-A2A1-3FA4B27649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81439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People have tendency to invade the privacy of </a:t>
            </a:r>
            <a:r>
              <a:rPr lang="en-US" dirty="0" smtClean="0"/>
              <a:t>other: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sz="3500" dirty="0" smtClean="0"/>
              <a:t>1-Ways </a:t>
            </a:r>
            <a:r>
              <a:rPr lang="en-US" sz="3500" dirty="0" smtClean="0"/>
              <a:t>:</a:t>
            </a:r>
            <a:r>
              <a:rPr lang="en-US" dirty="0" smtClean="0"/>
              <a:t> </a:t>
            </a: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marL="365760" lvl="1" indent="-283464" algn="l">
              <a:spcBef>
                <a:spcPts val="600"/>
              </a:spcBef>
              <a:buSzPct val="80000"/>
              <a:buNone/>
            </a:pPr>
            <a:endParaRPr lang="en-US" sz="5200" dirty="0" smtClean="0"/>
          </a:p>
          <a:p>
            <a:pPr marL="365760" lvl="1" indent="-283464" algn="l">
              <a:spcBef>
                <a:spcPts val="600"/>
              </a:spcBef>
              <a:buSzPct val="80000"/>
              <a:buNone/>
            </a:pPr>
            <a:r>
              <a:rPr lang="en-US" sz="3500" dirty="0" smtClean="0"/>
              <a:t>2-The </a:t>
            </a:r>
            <a:r>
              <a:rPr lang="en-US" sz="3500" dirty="0" smtClean="0"/>
              <a:t>Problem of privacy violation</a:t>
            </a:r>
          </a:p>
          <a:p>
            <a:pPr algn="l">
              <a:buNone/>
            </a:pPr>
            <a:endParaRPr lang="en-US" dirty="0" smtClean="0"/>
          </a:p>
          <a:p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tretch>
            <a:fillRect/>
          </a:stretch>
        </p:blipFill>
        <p:spPr>
          <a:xfrm>
            <a:off x="1428728" y="2214554"/>
            <a:ext cx="3657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tretch>
            <a:fillRect/>
          </a:stretch>
        </p:blipFill>
        <p:spPr>
          <a:xfrm>
            <a:off x="5257800" y="1905000"/>
            <a:ext cx="3340100" cy="3352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81439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UK </a:t>
            </a:r>
            <a:r>
              <a:rPr lang="en-US" sz="4000" dirty="0" smtClean="0"/>
              <a:t>Parliament: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UK Parliament ( 1998 ) …. Data Protection Act. </a:t>
            </a:r>
          </a:p>
          <a:p>
            <a:pPr lvl="1" algn="l">
              <a:buNone/>
            </a:pPr>
            <a:r>
              <a:rPr lang="en-US" dirty="0" smtClean="0"/>
              <a:t>Specifies </a:t>
            </a:r>
            <a:r>
              <a:rPr lang="en-US" dirty="0" smtClean="0"/>
              <a:t>in Sensitive  personal data ( religion , </a:t>
            </a:r>
            <a:r>
              <a:rPr lang="en-US" dirty="0" smtClean="0"/>
              <a:t>health </a:t>
            </a:r>
            <a:r>
              <a:rPr lang="en-US" dirty="0" smtClean="0"/>
              <a:t>, … ) </a:t>
            </a:r>
            <a:r>
              <a:rPr lang="en-US" dirty="0" smtClean="0"/>
              <a:t>.Part </a:t>
            </a:r>
            <a:r>
              <a:rPr lang="en-US" dirty="0" smtClean="0"/>
              <a:t>1 of the act defines eight data protection principles </a:t>
            </a:r>
            <a:r>
              <a:rPr lang="en-US" dirty="0" smtClean="0"/>
              <a:t>.This </a:t>
            </a:r>
            <a:r>
              <a:rPr lang="en-US" dirty="0" smtClean="0"/>
              <a:t>Act Presents importance of Securing data reliability and privacy in the E.U .</a:t>
            </a:r>
          </a:p>
          <a:p>
            <a:pPr algn="l"/>
            <a:endParaRPr lang="en-US" sz="2800" dirty="0" smtClean="0"/>
          </a:p>
          <a:p>
            <a:pPr algn="l">
              <a:buNone/>
            </a:pPr>
            <a:endParaRPr lang="ar-EG" sz="2800" dirty="0"/>
          </a:p>
        </p:txBody>
      </p:sp>
      <p:pic>
        <p:nvPicPr>
          <p:cNvPr id="6" name="Picture 5" descr="privacy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4929198"/>
            <a:ext cx="1447800" cy="1653910"/>
          </a:xfrm>
          <a:prstGeom prst="rect">
            <a:avLst/>
          </a:prstGeom>
        </p:spPr>
      </p:pic>
      <p:pic>
        <p:nvPicPr>
          <p:cNvPr id="7" name="Picture 6" descr="GEO_UK_Parliament_l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0"/>
            <a:ext cx="1371600" cy="10287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868346"/>
          </a:xfrm>
        </p:spPr>
        <p:txBody>
          <a:bodyPr/>
          <a:lstStyle/>
          <a:p>
            <a:r>
              <a:rPr lang="en-US" dirty="0" smtClean="0"/>
              <a:t>European Union </a:t>
            </a:r>
            <a:r>
              <a:rPr lang="en-US" dirty="0" smtClean="0"/>
              <a:t>Legislation: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57290" y="1071546"/>
            <a:ext cx="7786710" cy="5588017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1-1950 </a:t>
            </a:r>
            <a:r>
              <a:rPr lang="en-US" dirty="0" smtClean="0"/>
              <a:t>European Convention Declaration .</a:t>
            </a:r>
          </a:p>
          <a:p>
            <a:pPr algn="l">
              <a:buNone/>
            </a:pPr>
            <a:r>
              <a:rPr lang="en-US" dirty="0" smtClean="0"/>
              <a:t>Privacy : Fundamental Human Right 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2-OECD </a:t>
            </a:r>
            <a:r>
              <a:rPr lang="en-US" dirty="0" smtClean="0"/>
              <a:t>( 1980 ) : Guide lines for the protection and privacy of transporter flows of personal data .</a:t>
            </a:r>
          </a:p>
          <a:p>
            <a:pPr algn="l"/>
            <a:endParaRPr lang="en-US" dirty="0"/>
          </a:p>
        </p:txBody>
      </p:sp>
      <p:pic>
        <p:nvPicPr>
          <p:cNvPr id="4" name="Picture 3" descr="title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1070043"/>
          </a:xfrm>
          <a:prstGeom prst="rect">
            <a:avLst/>
          </a:prstGeom>
        </p:spPr>
      </p:pic>
      <p:pic>
        <p:nvPicPr>
          <p:cNvPr id="6" name="Picture 5" descr="european_un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050" y="2500306"/>
            <a:ext cx="1371600" cy="88296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2357430"/>
            <a:ext cx="1143000" cy="113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dirty="0" smtClean="0"/>
              <a:t>Australian Legislation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Australian Federal Government ( 1984 ) </a:t>
            </a:r>
            <a:r>
              <a:rPr lang="en-US" dirty="0" smtClean="0"/>
              <a:t>.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Statement by the independent Australian Privacy charter council .</a:t>
            </a:r>
            <a:endParaRPr lang="en-US" dirty="0"/>
          </a:p>
        </p:txBody>
      </p:sp>
      <p:pic>
        <p:nvPicPr>
          <p:cNvPr id="5" name="Picture 4" descr="new-parliament-house-canberra-ausw9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3786190"/>
            <a:ext cx="3000396" cy="1659640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0"/>
            <a:ext cx="1057275" cy="10191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dirty="0" smtClean="0"/>
              <a:t>United States </a:t>
            </a:r>
            <a:r>
              <a:rPr lang="en-US" dirty="0" smtClean="0"/>
              <a:t>Legislation: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U.S Legislation ….  Special Case .</a:t>
            </a:r>
          </a:p>
          <a:p>
            <a:pPr algn="l"/>
            <a:endParaRPr lang="en-US" dirty="0" smtClean="0"/>
          </a:p>
          <a:p>
            <a:pPr algn="l">
              <a:buNone/>
            </a:pPr>
            <a:r>
              <a:rPr lang="en-US" dirty="0" smtClean="0"/>
              <a:t>First &amp; Forth Amendments to the U.S Constitution .</a:t>
            </a:r>
          </a:p>
          <a:p>
            <a:pPr algn="l"/>
            <a:endParaRPr lang="en-US" dirty="0" smtClean="0"/>
          </a:p>
          <a:p>
            <a:pPr algn="l">
              <a:buNone/>
            </a:pPr>
            <a:r>
              <a:rPr lang="en-US" dirty="0" smtClean="0"/>
              <a:t>Two Central Laws of Personal data in U.S Privacy Legislation .</a:t>
            </a:r>
            <a:endParaRPr lang="en-US" dirty="0"/>
          </a:p>
        </p:txBody>
      </p:sp>
      <p:pic>
        <p:nvPicPr>
          <p:cNvPr id="4" name="Picture 3" descr="legisl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284" y="0"/>
            <a:ext cx="1372716" cy="1486565"/>
          </a:xfrm>
          <a:prstGeom prst="rect">
            <a:avLst/>
          </a:prstGeom>
        </p:spPr>
      </p:pic>
      <p:pic>
        <p:nvPicPr>
          <p:cNvPr id="5" name="Picture 4" descr="qqxsgE-mail privac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5286388"/>
            <a:ext cx="1676400" cy="121795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8728" y="128586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FOR YOUR ATTENTION</a:t>
            </a:r>
            <a:endParaRPr lang="ar-EG" dirty="0"/>
          </a:p>
        </p:txBody>
      </p:sp>
      <p:pic>
        <p:nvPicPr>
          <p:cNvPr id="5" name="Picture 4" descr="thanks_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714620"/>
            <a:ext cx="5857916" cy="347662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1-Conflict </a:t>
            </a:r>
            <a:r>
              <a:rPr lang="en-US" dirty="0" smtClean="0"/>
              <a:t>between the needs and </a:t>
            </a:r>
            <a:r>
              <a:rPr lang="en-US" dirty="0" smtClean="0"/>
              <a:t>expectation.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2-The </a:t>
            </a:r>
            <a:r>
              <a:rPr lang="en-US" dirty="0" smtClean="0"/>
              <a:t>instrumental treatment of human beings and the problem of human </a:t>
            </a:r>
            <a:r>
              <a:rPr lang="en-US" dirty="0" smtClean="0"/>
              <a:t>freedom.</a:t>
            </a: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ar-E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>
          <a:xfrm>
            <a:off x="5500694" y="2214554"/>
            <a:ext cx="3286148" cy="228601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dirty="0" smtClean="0"/>
              <a:t>Privacy Concepts 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428736"/>
            <a:ext cx="7498080" cy="4800600"/>
          </a:xfrm>
        </p:spPr>
        <p:txBody>
          <a:bodyPr/>
          <a:lstStyle/>
          <a:p>
            <a:pPr algn="l">
              <a:buNone/>
            </a:pPr>
            <a:r>
              <a:rPr lang="ar-EG" dirty="0" smtClean="0"/>
              <a:t>:</a:t>
            </a:r>
            <a:r>
              <a:rPr lang="en-US" u="sng" dirty="0" smtClean="0"/>
              <a:t>Primary Privacy Rights</a:t>
            </a:r>
            <a:r>
              <a:rPr lang="en-US" b="1" dirty="0" smtClean="0">
                <a:solidFill>
                  <a:srgbClr val="FF0000"/>
                </a:solidFill>
              </a:rPr>
              <a:t>(SIRA)</a:t>
            </a:r>
          </a:p>
          <a:p>
            <a:pPr algn="l">
              <a:buNone/>
            </a:pPr>
            <a:r>
              <a:rPr lang="en-US" dirty="0" smtClean="0"/>
              <a:t>1- Solitude</a:t>
            </a:r>
          </a:p>
          <a:p>
            <a:pPr algn="l">
              <a:buNone/>
            </a:pPr>
            <a:endParaRPr lang="ar-EG" dirty="0" smtClean="0"/>
          </a:p>
          <a:p>
            <a:pPr algn="l">
              <a:buNone/>
            </a:pPr>
            <a:r>
              <a:rPr lang="en-US" dirty="0" smtClean="0"/>
              <a:t>2-Intimacy 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3- Reserve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4- Anonymity</a:t>
            </a:r>
            <a:endParaRPr lang="ar-EG" dirty="0"/>
          </a:p>
        </p:txBody>
      </p:sp>
      <p:pic>
        <p:nvPicPr>
          <p:cNvPr id="6" name="Picture 5" descr="facebook-privacy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2500306"/>
            <a:ext cx="2857520" cy="1785950"/>
          </a:xfrm>
          <a:prstGeom prst="rect">
            <a:avLst/>
          </a:prstGeom>
        </p:spPr>
      </p:pic>
      <p:sp>
        <p:nvSpPr>
          <p:cNvPr id="11" name="Flowchart: Connector 10"/>
          <p:cNvSpPr/>
          <p:nvPr/>
        </p:nvSpPr>
        <p:spPr>
          <a:xfrm>
            <a:off x="6000760" y="4929198"/>
            <a:ext cx="357190" cy="3571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Flowchart: Connector 11"/>
          <p:cNvSpPr/>
          <p:nvPr/>
        </p:nvSpPr>
        <p:spPr>
          <a:xfrm>
            <a:off x="5429256" y="5429264"/>
            <a:ext cx="357190" cy="28575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Privacy Types:</a:t>
            </a:r>
            <a:endParaRPr lang="ar-EG" sz="9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5728"/>
          <a:ext cx="8229600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1785918" y="928670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43504" y="92867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14942" y="1857364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72132" y="278605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57818" y="3786190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43504" y="4714884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00628" y="5786454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785918" y="1857364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1785918" y="2786058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1714480" y="378619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1714480" y="4714884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785918" y="578645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0034" y="714356"/>
            <a:ext cx="13573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Person   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4348" y="1714488"/>
            <a:ext cx="11430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dirty="0" smtClean="0">
                <a:solidFill>
                  <a:schemeClr val="accent2"/>
                </a:solidFill>
              </a:rPr>
              <a:t>   </a:t>
            </a:r>
            <a:r>
              <a:rPr lang="en-US" dirty="0" smtClean="0">
                <a:solidFill>
                  <a:schemeClr val="accent2"/>
                </a:solidFill>
              </a:rPr>
              <a:t>Person</a:t>
            </a:r>
            <a:endParaRPr lang="ar-EG" dirty="0" smtClean="0">
              <a:solidFill>
                <a:schemeClr val="accent2"/>
              </a:solidFill>
            </a:endParaRPr>
          </a:p>
          <a:p>
            <a:endParaRPr lang="ar-EG" dirty="0"/>
          </a:p>
        </p:txBody>
      </p:sp>
      <p:sp>
        <p:nvSpPr>
          <p:cNvPr id="41" name="TextBox 40"/>
          <p:cNvSpPr txBox="1"/>
          <p:nvPr/>
        </p:nvSpPr>
        <p:spPr>
          <a:xfrm>
            <a:off x="714348" y="2643182"/>
            <a:ext cx="11430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dirty="0" smtClean="0">
                <a:solidFill>
                  <a:schemeClr val="accent2"/>
                </a:solidFill>
              </a:rPr>
              <a:t>   </a:t>
            </a:r>
            <a:r>
              <a:rPr lang="en-US" dirty="0" smtClean="0">
                <a:solidFill>
                  <a:schemeClr val="accent2"/>
                </a:solidFill>
              </a:rPr>
              <a:t>Person</a:t>
            </a:r>
            <a:endParaRPr lang="ar-EG" dirty="0" smtClean="0">
              <a:solidFill>
                <a:schemeClr val="accent2"/>
              </a:solidFill>
            </a:endParaRPr>
          </a:p>
          <a:p>
            <a:endParaRPr lang="ar-EG" dirty="0"/>
          </a:p>
        </p:txBody>
      </p:sp>
      <p:sp>
        <p:nvSpPr>
          <p:cNvPr id="42" name="TextBox 41"/>
          <p:cNvSpPr txBox="1"/>
          <p:nvPr/>
        </p:nvSpPr>
        <p:spPr>
          <a:xfrm>
            <a:off x="642910" y="3500438"/>
            <a:ext cx="114300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Person</a:t>
            </a:r>
            <a:r>
              <a:rPr lang="en-US" dirty="0" smtClean="0">
                <a:solidFill>
                  <a:schemeClr val="accent2"/>
                </a:solidFill>
              </a:rPr>
              <a:t>&amp;   </a:t>
            </a:r>
            <a:r>
              <a:rPr lang="en-US" dirty="0" smtClean="0">
                <a:solidFill>
                  <a:schemeClr val="accent2"/>
                </a:solidFill>
              </a:rPr>
              <a:t>Groups</a:t>
            </a:r>
            <a:endParaRPr lang="ar-EG" dirty="0" smtClean="0">
              <a:solidFill>
                <a:schemeClr val="accent2"/>
              </a:solidFill>
            </a:endParaRPr>
          </a:p>
          <a:p>
            <a:pPr algn="ctr"/>
            <a:endParaRPr lang="ar-EG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4500570"/>
            <a:ext cx="11430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Person   </a:t>
            </a:r>
            <a:endParaRPr lang="ar-EG" dirty="0" smtClean="0">
              <a:solidFill>
                <a:schemeClr val="accent2"/>
              </a:solidFill>
            </a:endParaRPr>
          </a:p>
          <a:p>
            <a:endParaRPr lang="ar-EG" dirty="0"/>
          </a:p>
        </p:txBody>
      </p:sp>
      <p:sp>
        <p:nvSpPr>
          <p:cNvPr id="44" name="TextBox 43"/>
          <p:cNvSpPr txBox="1"/>
          <p:nvPr/>
        </p:nvSpPr>
        <p:spPr>
          <a:xfrm>
            <a:off x="785786" y="5572140"/>
            <a:ext cx="11430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Person   </a:t>
            </a:r>
            <a:endParaRPr lang="ar-EG" dirty="0" smtClean="0">
              <a:solidFill>
                <a:schemeClr val="accent2"/>
              </a:solidFill>
            </a:endParaRPr>
          </a:p>
          <a:p>
            <a:endParaRPr lang="ar-EG" dirty="0"/>
          </a:p>
        </p:txBody>
      </p:sp>
      <p:sp>
        <p:nvSpPr>
          <p:cNvPr id="45" name="TextBox 44"/>
          <p:cNvSpPr txBox="1"/>
          <p:nvPr/>
        </p:nvSpPr>
        <p:spPr>
          <a:xfrm>
            <a:off x="7429520" y="714356"/>
            <a:ext cx="11430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  Location </a:t>
            </a:r>
            <a:r>
              <a:rPr lang="en-US" dirty="0" smtClean="0">
                <a:solidFill>
                  <a:schemeClr val="accent2"/>
                </a:solidFill>
              </a:rPr>
              <a:t>(GPS)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00892" y="1428736"/>
            <a:ext cx="17859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	Environment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5206" y="2643182"/>
            <a:ext cx="207170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Communications Methods(Mail-Telephone) 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72330" y="3643314"/>
            <a:ext cx="17145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      Information      Types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43768" y="4572008"/>
            <a:ext cx="17859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    Physical </a:t>
            </a:r>
            <a:r>
              <a:rPr lang="en-US" dirty="0" smtClean="0">
                <a:solidFill>
                  <a:schemeClr val="accent2"/>
                </a:solidFill>
              </a:rPr>
              <a:t>&amp; </a:t>
            </a:r>
            <a:r>
              <a:rPr lang="en-US" dirty="0" smtClean="0">
                <a:solidFill>
                  <a:schemeClr val="accent2"/>
                </a:solidFill>
              </a:rPr>
              <a:t>     Information    </a:t>
            </a:r>
            <a:endParaRPr lang="ar-EG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86644" y="5643579"/>
            <a:ext cx="18573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Body (Drugs-Surveillance)</a:t>
            </a:r>
            <a:endParaRPr lang="ar-E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9" grpId="0"/>
      <p:bldP spid="70" grpId="0"/>
      <p:bldP spid="71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dirty="0" smtClean="0"/>
              <a:t>Related Privacy Issues: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2984"/>
            <a:ext cx="7498080" cy="5500726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US" b="1" u="sng" dirty="0" smtClean="0">
                <a:solidFill>
                  <a:schemeClr val="accent2"/>
                </a:solidFill>
              </a:rPr>
              <a:t>Privacy &amp; Politics</a:t>
            </a:r>
            <a:r>
              <a:rPr lang="en-US" dirty="0" smtClean="0"/>
              <a:t>: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sz="3500" dirty="0" smtClean="0"/>
              <a:t>Politics has violated the privacy of Individuals Through History in order to control public opinion and achieve political goals.</a:t>
            </a:r>
          </a:p>
          <a:p>
            <a:pPr algn="l">
              <a:buNone/>
            </a:pPr>
            <a:r>
              <a:rPr lang="en-US" dirty="0" smtClean="0"/>
              <a:t>    </a:t>
            </a:r>
          </a:p>
          <a:p>
            <a:pPr algn="l">
              <a:buNone/>
            </a:pPr>
            <a:r>
              <a:rPr lang="en-US" b="1" u="sng" dirty="0" smtClean="0">
                <a:solidFill>
                  <a:schemeClr val="accent2"/>
                </a:solidFill>
              </a:rPr>
              <a:t>Privacy </a:t>
            </a:r>
            <a:r>
              <a:rPr lang="en-US" b="1" u="sng" dirty="0" smtClean="0">
                <a:solidFill>
                  <a:schemeClr val="accent2"/>
                </a:solidFill>
              </a:rPr>
              <a:t>&amp; Security</a:t>
            </a:r>
            <a:r>
              <a:rPr lang="en-US" dirty="0" smtClean="0"/>
              <a:t>: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sz="3500" dirty="0" smtClean="0"/>
              <a:t>As Privacy gives people the right to remain anonymous and hidden it has been used by Immoral ways. </a:t>
            </a:r>
          </a:p>
          <a:p>
            <a:pPr algn="l">
              <a:buNone/>
            </a:pPr>
            <a:endParaRPr lang="ar-EG" dirty="0" smtClean="0"/>
          </a:p>
          <a:p>
            <a:endParaRPr lang="ar-E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142976" y="4143380"/>
            <a:ext cx="7858180" cy="1500198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20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28" y="1428736"/>
            <a:ext cx="7498080" cy="48006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400" dirty="0" smtClean="0"/>
              <a:t>“Humans are just cause they are Enforced to </a:t>
            </a:r>
            <a:r>
              <a:rPr lang="en-US" sz="2400" dirty="0" err="1" smtClean="0"/>
              <a:t>be”</a:t>
            </a:r>
            <a:r>
              <a:rPr lang="en-US" sz="1000" dirty="0" err="1" smtClean="0"/>
              <a:t>by</a:t>
            </a:r>
            <a:r>
              <a:rPr lang="en-US" sz="1000" dirty="0" smtClean="0"/>
              <a:t>(</a:t>
            </a:r>
            <a:r>
              <a:rPr lang="en-US" sz="1000" dirty="0" err="1" smtClean="0"/>
              <a:t>Glaucon</a:t>
            </a:r>
            <a:r>
              <a:rPr lang="en-US" sz="1000" dirty="0" smtClean="0"/>
              <a:t>)</a:t>
            </a:r>
            <a:endParaRPr lang="en-US" sz="2400" dirty="0" smtClean="0"/>
          </a:p>
          <a:p>
            <a:pPr algn="l">
              <a:buNone/>
            </a:pPr>
            <a:r>
              <a:rPr lang="ar-EG" sz="2400" dirty="0" smtClean="0"/>
              <a:t> </a:t>
            </a:r>
            <a:r>
              <a:rPr lang="en-US" sz="2400" dirty="0" smtClean="0"/>
              <a:t>According to this quote and the fact that privacy has been used in an immoral way public security has to cross the thin line between it and privacy in order </a:t>
            </a:r>
            <a:endParaRPr lang="ar-EG" sz="2400" dirty="0" smtClean="0"/>
          </a:p>
          <a:p>
            <a:pPr algn="l">
              <a:buNone/>
            </a:pPr>
            <a:r>
              <a:rPr lang="en-US" sz="2400" dirty="0" smtClean="0"/>
              <a:t>to keep stability (Used by governments and security agencies).   </a:t>
            </a:r>
          </a:p>
          <a:p>
            <a:pPr algn="l">
              <a:buNone/>
            </a:pPr>
            <a:endParaRPr lang="ar-E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1143000"/>
          </a:xfrm>
        </p:spPr>
        <p:txBody>
          <a:bodyPr/>
          <a:lstStyle/>
          <a:p>
            <a:r>
              <a:rPr lang="en-US" dirty="0" smtClean="0"/>
              <a:t>Privacy &amp; Public Security: </a:t>
            </a:r>
            <a:endParaRPr lang="ar-EG" dirty="0"/>
          </a:p>
        </p:txBody>
      </p:sp>
      <p:sp>
        <p:nvSpPr>
          <p:cNvPr id="4" name="Oval 3"/>
          <p:cNvSpPr/>
          <p:nvPr/>
        </p:nvSpPr>
        <p:spPr>
          <a:xfrm>
            <a:off x="1357290" y="4500570"/>
            <a:ext cx="928694" cy="857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Public Security</a:t>
            </a:r>
            <a:endParaRPr lang="ar-EG" sz="900" dirty="0"/>
          </a:p>
        </p:txBody>
      </p:sp>
      <p:sp>
        <p:nvSpPr>
          <p:cNvPr id="6" name="Oval 5"/>
          <p:cNvSpPr/>
          <p:nvPr/>
        </p:nvSpPr>
        <p:spPr>
          <a:xfrm>
            <a:off x="2285984" y="4500570"/>
            <a:ext cx="928694" cy="857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Privacy</a:t>
            </a:r>
            <a:endParaRPr lang="ar-EG" sz="105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786712" y="4999842"/>
            <a:ext cx="100013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429520" y="4500570"/>
            <a:ext cx="928694" cy="857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Privacy</a:t>
            </a:r>
            <a:endParaRPr lang="ar-EG" sz="1050" dirty="0"/>
          </a:p>
        </p:txBody>
      </p:sp>
      <p:sp>
        <p:nvSpPr>
          <p:cNvPr id="18" name="Oval 17"/>
          <p:cNvSpPr/>
          <p:nvPr/>
        </p:nvSpPr>
        <p:spPr>
          <a:xfrm>
            <a:off x="6715140" y="4500570"/>
            <a:ext cx="928694" cy="857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Public Security</a:t>
            </a:r>
            <a:endParaRPr lang="ar-EG" sz="900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7073124" y="4928404"/>
            <a:ext cx="100013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3428992" y="4714884"/>
            <a:ext cx="3071834" cy="57150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  <p:bldP spid="4" grpId="0" animBg="1"/>
      <p:bldP spid="6" grpId="0" animBg="1"/>
      <p:bldP spid="17" grpId="0" animBg="1"/>
      <p:bldP spid="18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914</Words>
  <Application>Microsoft Office PowerPoint</Application>
  <PresentationFormat>On-screen Show (4:3)</PresentationFormat>
  <Paragraphs>188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Solstice</vt:lpstr>
      <vt:lpstr>  Chapter 3 : Privacy</vt:lpstr>
      <vt:lpstr>Process of transfer data :</vt:lpstr>
      <vt:lpstr>Some People have tendency to invade the privacy of other:</vt:lpstr>
      <vt:lpstr>Slide 4</vt:lpstr>
      <vt:lpstr>Privacy Concepts :</vt:lpstr>
      <vt:lpstr>   Privacy Types:</vt:lpstr>
      <vt:lpstr>Slide 7</vt:lpstr>
      <vt:lpstr>Related Privacy Issues:</vt:lpstr>
      <vt:lpstr>Privacy &amp; Public Security: </vt:lpstr>
      <vt:lpstr>Personal Space:</vt:lpstr>
      <vt:lpstr>Cave of Dionysius:</vt:lpstr>
      <vt:lpstr>Methods Of Privacy Violation</vt:lpstr>
      <vt:lpstr>Slide 13</vt:lpstr>
      <vt:lpstr>Intrusion:</vt:lpstr>
      <vt:lpstr>Misuse of in information:</vt:lpstr>
      <vt:lpstr>Data matching:  </vt:lpstr>
      <vt:lpstr>Computer profiling:</vt:lpstr>
      <vt:lpstr>Data mining:</vt:lpstr>
      <vt:lpstr>Slide 19</vt:lpstr>
      <vt:lpstr>Slide 20</vt:lpstr>
      <vt:lpstr>6 Types Of Surveillance Technologies    </vt:lpstr>
      <vt:lpstr>Database Surveillance: </vt:lpstr>
      <vt:lpstr>Internet Surveillance: </vt:lpstr>
      <vt:lpstr>Satellite Surveillance: </vt:lpstr>
      <vt:lpstr>Slide 25</vt:lpstr>
      <vt:lpstr>Protecting Privacy:</vt:lpstr>
      <vt:lpstr>Slide 27</vt:lpstr>
      <vt:lpstr>We should be aware of some questions: </vt:lpstr>
      <vt:lpstr>Slide 29</vt:lpstr>
      <vt:lpstr>UK Parliament:</vt:lpstr>
      <vt:lpstr>European Union Legislation:</vt:lpstr>
      <vt:lpstr>Australian Legislation</vt:lpstr>
      <vt:lpstr>United States Legislation:</vt:lpstr>
      <vt:lpstr>THANKS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: Privacy</dc:title>
  <dc:creator>YousefAlaa</dc:creator>
  <cp:lastModifiedBy>YousefAlaa</cp:lastModifiedBy>
  <cp:revision>23</cp:revision>
  <dcterms:created xsi:type="dcterms:W3CDTF">2010-04-22T17:24:33Z</dcterms:created>
  <dcterms:modified xsi:type="dcterms:W3CDTF">2010-04-22T21:01:33Z</dcterms:modified>
</cp:coreProperties>
</file>