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801600" cy="9601200" type="A3"/>
  <p:notesSz cx="700405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139978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279955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419934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559912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699889" algn="l" defTabSz="279955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6pPr>
    <a:lvl7pPr marL="839867" algn="l" defTabSz="279955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7pPr>
    <a:lvl8pPr marL="979845" algn="l" defTabSz="279955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8pPr>
    <a:lvl9pPr marL="1119822" algn="l" defTabSz="279955" rtl="0" eaLnBrk="1" latinLnBrk="0" hangingPunct="1">
      <a:defRPr sz="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990033"/>
    <a:srgbClr val="0083C4"/>
    <a:srgbClr val="0066FF"/>
    <a:srgbClr val="6699FF"/>
    <a:srgbClr val="640021"/>
    <a:srgbClr val="EAEAEA"/>
    <a:srgbClr val="666633"/>
    <a:srgbClr val="A6A4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79" autoAdjust="0"/>
  </p:normalViewPr>
  <p:slideViewPr>
    <p:cSldViewPr>
      <p:cViewPr>
        <p:scale>
          <a:sx n="66" d="100"/>
          <a:sy n="66" d="100"/>
        </p:scale>
        <p:origin x="-180" y="51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529806"/>
            <a:ext cx="1281152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60120" y="2453642"/>
            <a:ext cx="10881360" cy="256166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60120" y="5056250"/>
            <a:ext cx="10881360" cy="1679586"/>
          </a:xfrm>
        </p:spPr>
        <p:txBody>
          <a:bodyPr lIns="64008" rIns="64008"/>
          <a:lstStyle>
            <a:lvl1pPr marL="0" marR="89611" indent="0" algn="r">
              <a:buNone/>
              <a:defRPr>
                <a:solidFill>
                  <a:schemeClr val="tx2"/>
                </a:solidFill>
              </a:defRPr>
            </a:lvl1pPr>
            <a:lvl2pPr marL="640080" indent="0" algn="ctr">
              <a:buNone/>
            </a:lvl2pPr>
            <a:lvl3pPr marL="1280160" indent="0" algn="ctr">
              <a:buNone/>
            </a:lvl3pPr>
            <a:lvl4pPr marL="1920240" indent="0" algn="ctr">
              <a:buNone/>
            </a:lvl4pPr>
            <a:lvl5pPr marL="2560320" indent="0" algn="ctr">
              <a:buNone/>
            </a:lvl5pPr>
            <a:lvl6pPr marL="3200400" indent="0" algn="ctr">
              <a:buNone/>
            </a:lvl6pPr>
            <a:lvl7pPr marL="3840480" indent="0" algn="ctr">
              <a:buNone/>
            </a:lvl7pPr>
            <a:lvl8pPr marL="4480560" indent="0" algn="ctr">
              <a:buNone/>
            </a:lvl8pPr>
            <a:lvl9pPr marL="512064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362519" y="6934200"/>
            <a:ext cx="10439082" cy="68341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4697" y="0"/>
              </a:cxn>
              <a:cxn ang="0">
                <a:pos x="4697" y="367"/>
              </a:cxn>
              <a:cxn ang="0">
                <a:pos x="0" y="218"/>
              </a:cxn>
              <a:cxn ang="0">
                <a:pos x="4697" y="0"/>
              </a:cxn>
            </a:cxnLst>
            <a:rect l="0" t="0" r="0" b="0"/>
            <a:pathLst>
              <a:path w="4697" h="36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621" y="7332842"/>
            <a:ext cx="12751980" cy="11041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1" y="7001370"/>
            <a:ext cx="12801600" cy="260975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0" y="1248"/>
              </a:cxn>
              <a:cxn ang="0">
                <a:pos x="5760" y="1248"/>
              </a:cxn>
              <a:cxn ang="0">
                <a:pos x="5760" y="528"/>
              </a:cxn>
              <a:cxn ang="0">
                <a:pos x="0" y="0"/>
              </a:cxn>
            </a:cxnLst>
            <a:rect l="0" t="0" r="0" b="0"/>
            <a:pathLst>
              <a:path w="5760" h="1248">
                <a:moveTo>
                  <a:pt x="0" y="0"/>
                </a:moveTo>
                <a:lnTo>
                  <a:pt x="0" y="1248"/>
                </a:lnTo>
                <a:lnTo>
                  <a:pt x="5760" y="1248"/>
                </a:lnTo>
                <a:lnTo>
                  <a:pt x="5760" y="52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-5270" y="6996740"/>
            <a:ext cx="12806871" cy="110642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3/21/2012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073862"/>
            <a:ext cx="11521440" cy="614049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81618" y="384497"/>
            <a:ext cx="2488458" cy="782986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7"/>
            <a:ext cx="8854440" cy="782986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326" y="1483597"/>
            <a:ext cx="10881360" cy="256032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1798" y="4104397"/>
            <a:ext cx="6400800" cy="2036843"/>
          </a:xfrm>
        </p:spPr>
        <p:txBody>
          <a:bodyPr lIns="128016" rIns="128016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5091352" y="4207661"/>
            <a:ext cx="256032" cy="3200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830370" y="4207661"/>
            <a:ext cx="256032" cy="3200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073860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073860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11521440" cy="16002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7574280"/>
            <a:ext cx="5656263" cy="10668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603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503037" y="7574280"/>
            <a:ext cx="5658485" cy="10668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6032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40080" y="2022012"/>
            <a:ext cx="5656263" cy="551846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022012"/>
            <a:ext cx="5658485" cy="551846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6827520"/>
            <a:ext cx="10474486" cy="64008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87440" y="7497143"/>
            <a:ext cx="5564429" cy="128016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80160" y="384048"/>
            <a:ext cx="10471709" cy="6400800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17845" y="8971122"/>
            <a:ext cx="2688336" cy="512064"/>
          </a:xfrm>
        </p:spPr>
        <p:txBody>
          <a:bodyPr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7725" y="7620763"/>
            <a:ext cx="10027920" cy="907525"/>
          </a:xfrm>
          <a:noFill/>
        </p:spPr>
        <p:txBody>
          <a:bodyPr lIns="128016" tIns="0" rIns="128016" anchor="t"/>
          <a:lstStyle>
            <a:lvl1pPr marL="0" marR="25603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" y="265955"/>
            <a:ext cx="12161520" cy="614476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32102" y="8971122"/>
            <a:ext cx="3290953" cy="5111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6811171"/>
            <a:ext cx="11305605" cy="787741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003011" y="7002791"/>
            <a:ext cx="5322804" cy="202035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4985" y="8099032"/>
            <a:ext cx="5322804" cy="11734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459" y="8107754"/>
            <a:ext cx="4763240" cy="1513215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8016" tIns="64008" rIns="128016" bIns="6400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931" y="8102834"/>
            <a:ext cx="4767713" cy="151813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129757" y="6983816"/>
            <a:ext cx="256032" cy="3200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868774" y="6983816"/>
            <a:ext cx="256032" cy="32004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8016" tIns="64008" rIns="128016" bIns="64008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1003011" y="7002791"/>
            <a:ext cx="5322804" cy="202035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4985" y="8099032"/>
            <a:ext cx="5322804" cy="11734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8016" tIns="64008" rIns="128016" bIns="64008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459" y="8107754"/>
            <a:ext cx="4763240" cy="1513215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8016" tIns="64008" rIns="128016" bIns="64008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931" y="8102834"/>
            <a:ext cx="4767713" cy="1518136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40080" y="2073860"/>
            <a:ext cx="11521440" cy="6336348"/>
          </a:xfrm>
          <a:prstGeom prst="rect">
            <a:avLst/>
          </a:prstGeom>
        </p:spPr>
        <p:txBody>
          <a:bodyPr vert="horz" lIns="128016" tIns="64008" rIns="128016" bIns="64008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417845" y="8971122"/>
            <a:ext cx="2688336" cy="512064"/>
          </a:xfrm>
          <a:prstGeom prst="rect">
            <a:avLst/>
          </a:prstGeom>
        </p:spPr>
        <p:txBody>
          <a:bodyPr vert="horz" lIns="128016" tIns="64008" rIns="128016" bIns="64008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3/21/2012</a:t>
            </a:fld>
            <a:endParaRPr lang="en-US" sz="18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132102" y="8971122"/>
            <a:ext cx="3290953" cy="511175"/>
          </a:xfrm>
          <a:prstGeom prst="rect">
            <a:avLst/>
          </a:prstGeom>
        </p:spPr>
        <p:txBody>
          <a:bodyPr vert="horz" lIns="128016" tIns="64008" rIns="128016" bIns="64008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8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106181" y="8971122"/>
            <a:ext cx="512064" cy="511175"/>
          </a:xfrm>
          <a:prstGeom prst="rect">
            <a:avLst/>
          </a:prstGeom>
        </p:spPr>
        <p:txBody>
          <a:bodyPr vert="horz" lIns="128016" tIns="64008" rIns="128016" bIns="64008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22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" y="1599089"/>
            <a:ext cx="2047812" cy="7998778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9978" tIns="69989" rIns="139978" bIns="139978"/>
          <a:lstStyle/>
          <a:p>
            <a:pPr algn="ctr" defTabSz="1343885"/>
            <a:endParaRPr lang="en-US" sz="1500" dirty="0">
              <a:latin typeface="Impact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2047367" y="0"/>
            <a:ext cx="10749788" cy="1599646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9978" tIns="139978" rIns="139978" bIns="139978"/>
          <a:lstStyle/>
          <a:p>
            <a:endParaRPr lang="en-IE"/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2047367" y="1599089"/>
            <a:ext cx="10749788" cy="7998778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9978" tIns="139978" rIns="139978" bIns="139978"/>
          <a:lstStyle/>
          <a:p>
            <a:endParaRPr lang="en-IE"/>
          </a:p>
        </p:txBody>
      </p:sp>
      <p:sp>
        <p:nvSpPr>
          <p:cNvPr id="19" name="Line 11"/>
          <p:cNvSpPr>
            <a:spLocks noChangeShapeType="1"/>
          </p:cNvSpPr>
          <p:nvPr userDrawn="1"/>
        </p:nvSpPr>
        <p:spPr bwMode="auto">
          <a:xfrm>
            <a:off x="2047367" y="0"/>
            <a:ext cx="0" cy="959842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lIns="27996" tIns="13997" rIns="27996" bIns="13997"/>
          <a:lstStyle/>
          <a:p>
            <a:endParaRPr lang="en-IE"/>
          </a:p>
        </p:txBody>
      </p:sp>
      <p:sp>
        <p:nvSpPr>
          <p:cNvPr id="20" name="Line 12"/>
          <p:cNvSpPr>
            <a:spLocks noChangeShapeType="1"/>
          </p:cNvSpPr>
          <p:nvPr userDrawn="1"/>
        </p:nvSpPr>
        <p:spPr bwMode="auto">
          <a:xfrm>
            <a:off x="1" y="1600200"/>
            <a:ext cx="1279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lIns="27996" tIns="13997" rIns="27996" bIns="13997"/>
          <a:lstStyle/>
          <a:p>
            <a:endParaRPr lang="en-IE"/>
          </a:p>
        </p:txBody>
      </p:sp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410275" y="9425067"/>
            <a:ext cx="1227264" cy="15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996" tIns="13997" rIns="27996" bIns="13997">
            <a:spAutoFit/>
          </a:bodyPr>
          <a:lstStyle/>
          <a:p>
            <a:pPr algn="ctr" defTabSz="1231611"/>
            <a:r>
              <a:rPr lang="en-US" sz="400" dirty="0">
                <a:solidFill>
                  <a:srgbClr val="808080"/>
                </a:solidFill>
              </a:rPr>
              <a:t>Poster Design &amp; Printing by </a:t>
            </a:r>
            <a:r>
              <a:rPr lang="en-US" sz="400" dirty="0" err="1">
                <a:solidFill>
                  <a:srgbClr val="808080"/>
                </a:solidFill>
              </a:rPr>
              <a:t>Genigraphics</a:t>
            </a:r>
            <a:r>
              <a:rPr lang="en-US" sz="400" baseline="30000" dirty="0">
                <a:solidFill>
                  <a:srgbClr val="808080"/>
                </a:solidFill>
                <a:cs typeface="Arial" charset="0"/>
              </a:rPr>
              <a:t>®</a:t>
            </a:r>
            <a:r>
              <a:rPr lang="en-US" sz="400" dirty="0">
                <a:solidFill>
                  <a:srgbClr val="808080"/>
                </a:solidFill>
                <a:cs typeface="Arial" charset="0"/>
              </a:rPr>
              <a:t> - 800.790.4001</a:t>
            </a:r>
            <a:r>
              <a:rPr lang="en-US" sz="400" dirty="0">
                <a:solidFill>
                  <a:srgbClr val="808080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12064" indent="-358445" algn="l" rtl="0" eaLnBrk="1" latinLnBrk="0" hangingPunct="1">
        <a:spcBef>
          <a:spcPts val="56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0509" indent="-320040" algn="l" rtl="0" eaLnBrk="1" latinLnBrk="0" hangingPunct="1">
        <a:spcBef>
          <a:spcPts val="454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03350" indent="-320040" algn="l" rtl="0" eaLnBrk="1" latinLnBrk="0" hangingPunct="1">
        <a:spcBef>
          <a:spcPts val="490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320040" algn="l" rtl="0" eaLnBrk="1" latinLnBrk="0" hangingPunct="1">
        <a:spcBef>
          <a:spcPts val="49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320040" algn="l" rtl="0" eaLnBrk="1" latinLnBrk="0" hangingPunct="1">
        <a:spcBef>
          <a:spcPts val="490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40280" indent="-320040" algn="l" rtl="0" eaLnBrk="1" latinLnBrk="0" hangingPunct="1">
        <a:spcBef>
          <a:spcPts val="490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60320" indent="-320040" algn="l" rtl="0" eaLnBrk="1" latinLnBrk="0" hangingPunct="1">
        <a:spcBef>
          <a:spcPts val="490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320040" algn="l" rtl="0" eaLnBrk="1" latinLnBrk="0" hangingPunct="1">
        <a:spcBef>
          <a:spcPts val="490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320040" algn="l" rtl="0" eaLnBrk="1" latinLnBrk="0" hangingPunct="1">
        <a:spcBef>
          <a:spcPts val="490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2047368" y="799544"/>
            <a:ext cx="10754233" cy="10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9978" tIns="139978" rIns="139978" bIns="139978" anchor="ctr" anchorCtr="1"/>
          <a:lstStyle/>
          <a:p>
            <a:pPr algn="ctr" defTabSz="1343885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2590800" y="2590800"/>
            <a:ext cx="2559431" cy="40005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69989" tIns="69989" rIns="69989" bIns="69989" anchor="ctr" anchorCtr="1"/>
          <a:lstStyle/>
          <a:p>
            <a:pPr defTabSz="1343885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Impact" pitchFamily="34" charset="0"/>
              </a:rPr>
              <a:t>Project Description</a:t>
            </a:r>
            <a:endParaRPr lang="en-US" sz="1300" dirty="0">
              <a:solidFill>
                <a:schemeClr val="accent4">
                  <a:lumMod val="60000"/>
                  <a:lumOff val="40000"/>
                </a:schemeClr>
              </a:solidFill>
              <a:latin typeface="Impact" pitchFamily="34" charset="0"/>
            </a:endParaRPr>
          </a:p>
        </p:txBody>
      </p:sp>
      <p:sp>
        <p:nvSpPr>
          <p:cNvPr id="2231" name="Text Box 183"/>
          <p:cNvSpPr txBox="1">
            <a:spLocks noChangeArrowheads="1"/>
          </p:cNvSpPr>
          <p:nvPr/>
        </p:nvSpPr>
        <p:spPr bwMode="auto">
          <a:xfrm>
            <a:off x="1" y="3932178"/>
            <a:ext cx="2047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989" tIns="69989" rIns="69989" bIns="69989" anchor="ctr" anchorCtr="1"/>
          <a:lstStyle/>
          <a:p>
            <a:pPr defTabSz="1343885"/>
            <a:r>
              <a:rPr lang="en-US" sz="2800" dirty="0" smtClean="0">
                <a:latin typeface="Arial" pitchFamily="34" charset="0"/>
                <a:cs typeface="Arial" pitchFamily="34" charset="0"/>
              </a:rPr>
              <a:t>Student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1447800" y="228600"/>
            <a:ext cx="114300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9978" tIns="279955" rIns="139978" bIns="139978" anchor="ctr" anchorCtr="1"/>
          <a:lstStyle/>
          <a:p>
            <a:pPr algn="ctr" defTabSz="1343885"/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Robotic Lecturing Assistant</a:t>
            </a:r>
            <a:endParaRPr lang="en-US" sz="11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90" name="Text Box 242"/>
          <p:cNvSpPr txBox="1">
            <a:spLocks noChangeArrowheads="1"/>
          </p:cNvSpPr>
          <p:nvPr/>
        </p:nvSpPr>
        <p:spPr bwMode="auto">
          <a:xfrm>
            <a:off x="152400" y="4343400"/>
            <a:ext cx="1877567" cy="1003119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ffectLst/>
        </p:spPr>
        <p:txBody>
          <a:bodyPr wrap="square" lIns="69989" tIns="69989" rIns="69989" bIns="69989">
            <a:spAutoFit/>
          </a:bodyPr>
          <a:lstStyle/>
          <a:p>
            <a:pPr algn="ctr"/>
            <a:r>
              <a:rPr lang="en-US" sz="3600" dirty="0" smtClean="0">
                <a:latin typeface="Arial   "/>
              </a:rPr>
              <a:t>Jinwu Li</a:t>
            </a:r>
          </a:p>
          <a:p>
            <a:endParaRPr lang="en-US" sz="2000" dirty="0" smtClean="0">
              <a:latin typeface="Arial Black" pitchFamily="34" charset="0"/>
            </a:endParaRPr>
          </a:p>
        </p:txBody>
      </p:sp>
      <p:sp>
        <p:nvSpPr>
          <p:cNvPr id="2296" name="Text Box 248"/>
          <p:cNvSpPr txBox="1">
            <a:spLocks noChangeArrowheads="1"/>
          </p:cNvSpPr>
          <p:nvPr/>
        </p:nvSpPr>
        <p:spPr bwMode="auto">
          <a:xfrm>
            <a:off x="2286000" y="3200400"/>
            <a:ext cx="5181599" cy="4648200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  <a:effectLst/>
        </p:spPr>
        <p:txBody>
          <a:bodyPr lIns="69989" tIns="69989" rIns="69989" bIns="69989"/>
          <a:lstStyle/>
          <a:p>
            <a:r>
              <a:rPr lang="en-US" sz="2400" dirty="0" smtClean="0"/>
              <a:t>Build a robot that can build a map </a:t>
            </a:r>
            <a:r>
              <a:rPr lang="en-US" sz="2400" dirty="0" smtClean="0"/>
              <a:t>of one storey of the school, </a:t>
            </a:r>
            <a:r>
              <a:rPr lang="en-US" sz="2400" dirty="0" smtClean="0"/>
              <a:t>find a path to the specific classroom, find the whiteboard in the room and project lecture nodes on the whiteboard.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-76200" y="1676400"/>
            <a:ext cx="2209800" cy="89254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en-GB" sz="2600" b="1" dirty="0" smtClean="0">
                <a:solidFill>
                  <a:srgbClr val="6600CC"/>
                </a:solidFill>
              </a:rPr>
              <a:t>School of computing</a:t>
            </a:r>
            <a:endParaRPr lang="en-IE" sz="2600" b="1" dirty="0">
              <a:solidFill>
                <a:srgbClr val="6600CC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1371600" cy="13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295400"/>
            <a:ext cx="50673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4267200"/>
            <a:ext cx="5105400" cy="227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10800" y="6629400"/>
            <a:ext cx="22574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6705600"/>
            <a:ext cx="269087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716</TotalTime>
  <Words>48</Words>
  <Application>Microsoft Office PowerPoint</Application>
  <PresentationFormat>A3 Paper (297x420 mm)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Slide 1</vt:lpstr>
    </vt:vector>
  </TitlesOfParts>
  <Company>Genigraphics 800.790.4001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36 x 60 - C</dc:title>
  <dc:creator>Genigraphics 800.790.4001</dc:creator>
  <dc:description>To order poster prints visit us at www.genigraphics.com</dc:description>
  <cp:lastModifiedBy>Jinwu</cp:lastModifiedBy>
  <cp:revision>46</cp:revision>
  <dcterms:created xsi:type="dcterms:W3CDTF">2008-05-03T03:01:56Z</dcterms:created>
  <dcterms:modified xsi:type="dcterms:W3CDTF">2012-03-21T11:28:45Z</dcterms:modified>
</cp:coreProperties>
</file>