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56" r:id="rId4"/>
    <p:sldId id="259" r:id="rId5"/>
    <p:sldId id="267" r:id="rId6"/>
    <p:sldId id="273" r:id="rId7"/>
    <p:sldId id="275" r:id="rId8"/>
    <p:sldId id="274" r:id="rId9"/>
    <p:sldId id="271" r:id="rId10"/>
    <p:sldId id="276" r:id="rId11"/>
    <p:sldId id="277" r:id="rId12"/>
    <p:sldId id="279" r:id="rId13"/>
    <p:sldId id="280" r:id="rId14"/>
    <p:sldId id="281" r:id="rId15"/>
    <p:sldId id="282" r:id="rId16"/>
    <p:sldId id="265" r:id="rId17"/>
    <p:sldId id="258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99"/>
    <a:srgbClr val="FBD175"/>
    <a:srgbClr val="D63178"/>
    <a:srgbClr val="EB4E4F"/>
    <a:srgbClr val="5E60CD"/>
    <a:srgbClr val="ED4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7"/>
      </p:cViewPr>
      <p:guideLst>
        <p:guide orient="horz" pos="15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DD165-2AB9-49A6-9569-04A4A70F50E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ADC80-7885-4E2C-A34F-A4468D65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6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37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4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0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8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그냥 </a:t>
            </a:r>
            <a:r>
              <a:rPr lang="ko-KR" altLang="en-US" dirty="0" err="1"/>
              <a:t>깃허브</a:t>
            </a:r>
            <a:r>
              <a:rPr lang="ko-KR" altLang="en-US" dirty="0"/>
              <a:t> 화면 캡쳐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 중요한 코드 띄우고 </a:t>
            </a:r>
            <a:r>
              <a:rPr lang="ko-KR" altLang="en-US" dirty="0" err="1"/>
              <a:t>실행하는것도</a:t>
            </a:r>
            <a:r>
              <a:rPr lang="ko-KR" altLang="en-US" dirty="0"/>
              <a:t> 같이 </a:t>
            </a:r>
            <a:r>
              <a:rPr lang="ko-KR" altLang="en-US" dirty="0" err="1"/>
              <a:t>띄워주기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9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2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7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3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그냥 </a:t>
            </a:r>
            <a:r>
              <a:rPr lang="ko-KR" altLang="en-US" dirty="0" err="1"/>
              <a:t>깃허브</a:t>
            </a:r>
            <a:r>
              <a:rPr lang="ko-KR" altLang="en-US" dirty="0"/>
              <a:t> 화면 캡쳐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trique Script Personal Use"/>
              </a:defRPr>
            </a:lvl1pPr>
            <a:lvl2pPr>
              <a:defRPr>
                <a:latin typeface="Intrique Script Personal Use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751975-85DF-4E21-A5BE-A6B25F7F1BEF}"/>
              </a:ext>
            </a:extLst>
          </p:cNvPr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7787C8-F2A3-4F54-B363-5EBC6B9837D5}"/>
              </a:ext>
            </a:extLst>
          </p:cNvPr>
          <p:cNvSpPr/>
          <p:nvPr userDrawn="1"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10A43-0909-4966-A006-62A77C723D75}"/>
              </a:ext>
            </a:extLst>
          </p:cNvPr>
          <p:cNvSpPr txBox="1"/>
          <p:nvPr userDrawn="1"/>
        </p:nvSpPr>
        <p:spPr>
          <a:xfrm>
            <a:off x="4030025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4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12EC-9935-4557-AC40-08F3EA5713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Intrique Script Personal Use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Pep2nsHdTU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doll_q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76943" y="1068972"/>
            <a:ext cx="990110" cy="990110"/>
            <a:chOff x="1907704" y="1275606"/>
            <a:chExt cx="1224136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07704" y="1275606"/>
              <a:ext cx="1224136" cy="1224136"/>
            </a:xfrm>
            <a:prstGeom prst="roundRect">
              <a:avLst>
                <a:gd name="adj" fmla="val 2241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213738" y="1581640"/>
              <a:ext cx="612068" cy="612068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825806" y="1437624"/>
              <a:ext cx="144016" cy="144016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49226" y="2122478"/>
            <a:ext cx="3645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Hello world!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90755" y="3121589"/>
            <a:ext cx="3362486" cy="306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756" y="3553637"/>
            <a:ext cx="3362486" cy="306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● ● ● ● ● ● 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066" y="3136106"/>
            <a:ext cx="41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endParaRPr lang="ko-KR" altLang="en-US" sz="12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753" y="3568154"/>
            <a:ext cx="55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P/W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012160" y="4144004"/>
            <a:ext cx="266142" cy="0"/>
          </a:xfrm>
          <a:prstGeom prst="line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bevel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6441" y="4005504"/>
            <a:ext cx="734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</a:t>
            </a:r>
            <a:endParaRPr lang="ko-KR" altLang="en-US" sz="11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하트 5"/>
          <p:cNvSpPr/>
          <p:nvPr/>
        </p:nvSpPr>
        <p:spPr>
          <a:xfrm rot="2457773">
            <a:off x="5118455" y="803563"/>
            <a:ext cx="355973" cy="31415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rgbClr val="ED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5"/>
          <p:cNvSpPr/>
          <p:nvPr/>
        </p:nvSpPr>
        <p:spPr>
          <a:xfrm rot="20994352">
            <a:off x="4887226" y="759770"/>
            <a:ext cx="221215" cy="195228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rgbClr val="ED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4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7578C-5420-4EA9-84EE-49DE9327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" y="1638804"/>
            <a:ext cx="3823370" cy="31432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446125"/>
            <a:ext cx="4104457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요즘 너무나 화나는 일이 있었던 적이 있나요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19" y="1851670"/>
            <a:ext cx="4608512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,,,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 살짝 한번 말해 보아도 좋아요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05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모서리가 둥근 직사각형 1">
            <a:extLst>
              <a:ext uri="{FF2B5EF4-FFF2-40B4-BE49-F238E27FC236}">
                <a16:creationId xmlns:a16="http://schemas.microsoft.com/office/drawing/2014/main" id="{2CB0AB60-6B10-441B-AFB1-9241A9F36EB4}"/>
              </a:ext>
            </a:extLst>
          </p:cNvPr>
          <p:cNvSpPr/>
          <p:nvPr/>
        </p:nvSpPr>
        <p:spPr>
          <a:xfrm>
            <a:off x="3815870" y="3674390"/>
            <a:ext cx="4835493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,,,,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화면에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,,,XXXX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나오죠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…?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2A78F88-0C6A-4FCF-938F-E30A8A2DD7C7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37" y="3570676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D7DE9C3-9331-43D0-B5B6-13A708C9B184}"/>
              </a:ext>
            </a:extLst>
          </p:cNvPr>
          <p:cNvSpPr/>
          <p:nvPr/>
        </p:nvSpPr>
        <p:spPr>
          <a:xfrm>
            <a:off x="3815869" y="4058492"/>
            <a:ext cx="4835493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무슨 말을 한 거죠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4A7140-8FA7-4B9B-918B-E7D44B08E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69" y="458205"/>
            <a:ext cx="4931073" cy="3141625"/>
          </a:xfrm>
          <a:prstGeom prst="rect">
            <a:avLst/>
          </a:prstGeom>
        </p:spPr>
      </p:pic>
      <p:sp>
        <p:nvSpPr>
          <p:cNvPr id="24" name="모서리가 둥근 직사각형 45">
            <a:extLst>
              <a:ext uri="{FF2B5EF4-FFF2-40B4-BE49-F238E27FC236}">
                <a16:creationId xmlns:a16="http://schemas.microsoft.com/office/drawing/2014/main" id="{5EBDE6B1-0FCA-4D3C-B098-5F56AA693CAA}"/>
              </a:ext>
            </a:extLst>
          </p:cNvPr>
          <p:cNvSpPr/>
          <p:nvPr/>
        </p:nvSpPr>
        <p:spPr>
          <a:xfrm>
            <a:off x="6011308" y="4470460"/>
            <a:ext cx="3016907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ㅎㅎ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오늘 너무 힘들어서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27" grpId="0" animBg="1"/>
      <p:bldP spid="2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82AE19-B6DD-4226-BAC1-2C086EBC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6744"/>
            <a:ext cx="4104457" cy="1181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446125"/>
            <a:ext cx="4104457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아무리 힘들어도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욕은 안돼요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06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17EA9C-AD96-4C8B-A571-E9258CCD4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357" y="2236408"/>
            <a:ext cx="4680521" cy="2274536"/>
          </a:xfrm>
          <a:prstGeom prst="rect">
            <a:avLst/>
          </a:prstGeom>
        </p:spPr>
      </p:pic>
      <p:sp>
        <p:nvSpPr>
          <p:cNvPr id="20" name="모서리가 둥근 직사각형 45">
            <a:extLst>
              <a:ext uri="{FF2B5EF4-FFF2-40B4-BE49-F238E27FC236}">
                <a16:creationId xmlns:a16="http://schemas.microsoft.com/office/drawing/2014/main" id="{30418D9D-B629-4385-8BAF-D3253EFB5255}"/>
              </a:ext>
            </a:extLst>
          </p:cNvPr>
          <p:cNvSpPr/>
          <p:nvPr/>
        </p:nvSpPr>
        <p:spPr>
          <a:xfrm>
            <a:off x="5652120" y="1814279"/>
            <a:ext cx="3338173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,,,,,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근데 저 갑자기 채팅방에서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쫓겨났어요ㅠㅠ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3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E80493-FA1C-4002-83FF-FE0AA8AA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" y="2101320"/>
            <a:ext cx="3727714" cy="19885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446125"/>
            <a:ext cx="2520281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거봐요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욕은 안된다고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말했잖아요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07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F70ABC82-0AD2-4F31-BD69-7A149C5AA4DE}"/>
              </a:ext>
            </a:extLst>
          </p:cNvPr>
          <p:cNvSpPr/>
          <p:nvPr/>
        </p:nvSpPr>
        <p:spPr>
          <a:xfrm>
            <a:off x="3871032" y="1849209"/>
            <a:ext cx="5165464" cy="323700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채팅방은 욕을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이상 입력하면 자동으로 강제 퇴장하게끔 되어 있어요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45">
            <a:extLst>
              <a:ext uri="{FF2B5EF4-FFF2-40B4-BE49-F238E27FC236}">
                <a16:creationId xmlns:a16="http://schemas.microsoft.com/office/drawing/2014/main" id="{7DE80D3B-0B3D-4116-A890-A0CBC53969D4}"/>
              </a:ext>
            </a:extLst>
          </p:cNvPr>
          <p:cNvSpPr/>
          <p:nvPr/>
        </p:nvSpPr>
        <p:spPr>
          <a:xfrm>
            <a:off x="5678717" y="2274665"/>
            <a:ext cx="3338173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앗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죄송해요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앞으로는 예쁜 말만 쓸게요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103F2F12-161C-4AA7-BF8D-1F8A90C3AEF7}"/>
              </a:ext>
            </a:extLst>
          </p:cNvPr>
          <p:cNvSpPr/>
          <p:nvPr/>
        </p:nvSpPr>
        <p:spPr>
          <a:xfrm>
            <a:off x="3871033" y="3171563"/>
            <a:ext cx="2352586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그럴 땐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사용하면 돼요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E4C1AEB-8827-4089-8DB2-02132D1AC8C5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16" y="3147862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모서리가 둥근 직사각형 45">
            <a:extLst>
              <a:ext uri="{FF2B5EF4-FFF2-40B4-BE49-F238E27FC236}">
                <a16:creationId xmlns:a16="http://schemas.microsoft.com/office/drawing/2014/main" id="{62E5FCD7-FE54-4107-9116-A0F2F2466E1A}"/>
              </a:ext>
            </a:extLst>
          </p:cNvPr>
          <p:cNvSpPr/>
          <p:nvPr/>
        </p:nvSpPr>
        <p:spPr>
          <a:xfrm>
            <a:off x="4283969" y="2673014"/>
            <a:ext cx="4729742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그런데 제가 직접 채팅방을 나가고 싶을 땐 어떻게 해야 하나요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A265181A-172A-44BA-8418-E89E0DEDAE5B}"/>
              </a:ext>
            </a:extLst>
          </p:cNvPr>
          <p:cNvSpPr/>
          <p:nvPr/>
        </p:nvSpPr>
        <p:spPr>
          <a:xfrm>
            <a:off x="3871033" y="3589542"/>
            <a:ext cx="3509279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채팅을 종료하고 싶은 방에서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입력해보세요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A3F07CC-337C-456F-BC7F-12513DE1F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016" y="1409526"/>
            <a:ext cx="5757954" cy="2100697"/>
          </a:xfrm>
          <a:prstGeom prst="rect">
            <a:avLst/>
          </a:prstGeom>
        </p:spPr>
      </p:pic>
      <p:sp>
        <p:nvSpPr>
          <p:cNvPr id="33" name="모서리가 둥근 직사각형 1">
            <a:extLst>
              <a:ext uri="{FF2B5EF4-FFF2-40B4-BE49-F238E27FC236}">
                <a16:creationId xmlns:a16="http://schemas.microsoft.com/office/drawing/2014/main" id="{1D5F1277-44B9-4151-9B3D-F00135D896FE}"/>
              </a:ext>
            </a:extLst>
          </p:cNvPr>
          <p:cNvSpPr/>
          <p:nvPr/>
        </p:nvSpPr>
        <p:spPr>
          <a:xfrm>
            <a:off x="3871033" y="3964305"/>
            <a:ext cx="3509279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doraemon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방에서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실행해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볼게요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1" grpId="0" animBg="1"/>
      <p:bldP spid="24" grpId="0" animBg="1"/>
      <p:bldP spid="27" grpId="0" animBg="1"/>
      <p:bldP spid="28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043399-4CF0-4EA5-8FF3-344164FF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" y="1830403"/>
            <a:ext cx="4017408" cy="24794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446125"/>
            <a:ext cx="3168353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 이제 서버 화면을 한번 봅시다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08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EC9D35-E461-4898-BDB9-92D88B1FD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919" y="1868254"/>
            <a:ext cx="5040561" cy="2120945"/>
          </a:xfrm>
          <a:prstGeom prst="rect">
            <a:avLst/>
          </a:prstGeom>
        </p:spPr>
      </p:pic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D55004F7-48B3-4759-843C-2FA24901BB55}"/>
              </a:ext>
            </a:extLst>
          </p:cNvPr>
          <p:cNvSpPr/>
          <p:nvPr/>
        </p:nvSpPr>
        <p:spPr>
          <a:xfrm>
            <a:off x="3743903" y="4148011"/>
            <a:ext cx="3996449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서버에서도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doraemon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나간 것을 확인 할 수 있네요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FC942EA-7554-4608-87BC-9554F053870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4124310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354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50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09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D55004F7-48B3-4759-843C-2FA24901BB55}"/>
              </a:ext>
            </a:extLst>
          </p:cNvPr>
          <p:cNvSpPr/>
          <p:nvPr/>
        </p:nvSpPr>
        <p:spPr>
          <a:xfrm>
            <a:off x="3743903" y="1969103"/>
            <a:ext cx="3996449" cy="53063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진짜 참모습은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이용하면 할 수록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발견할 수 있을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거에요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앞으로도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함께 할 거죠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FC942EA-7554-4608-87BC-9554F053870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199573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모서리가 둥근 직사각형 45">
            <a:extLst>
              <a:ext uri="{FF2B5EF4-FFF2-40B4-BE49-F238E27FC236}">
                <a16:creationId xmlns:a16="http://schemas.microsoft.com/office/drawing/2014/main" id="{3A89B19B-F6A5-4139-A7B7-917F25CCB7DC}"/>
              </a:ext>
            </a:extLst>
          </p:cNvPr>
          <p:cNvSpPr/>
          <p:nvPr/>
        </p:nvSpPr>
        <p:spPr>
          <a:xfrm>
            <a:off x="5652120" y="1491630"/>
            <a:ext cx="3338173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아하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어떻게 사용하는 지 잘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알겠어요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~!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45">
            <a:extLst>
              <a:ext uri="{FF2B5EF4-FFF2-40B4-BE49-F238E27FC236}">
                <a16:creationId xmlns:a16="http://schemas.microsoft.com/office/drawing/2014/main" id="{93DB0756-5C01-43F1-B40A-E28725165448}"/>
              </a:ext>
            </a:extLst>
          </p:cNvPr>
          <p:cNvSpPr/>
          <p:nvPr/>
        </p:nvSpPr>
        <p:spPr>
          <a:xfrm>
            <a:off x="6732240" y="2587794"/>
            <a:ext cx="2258052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당연하죠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기대돼요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D272EEED-83F7-4A60-B57E-F8583F9BAA85}"/>
              </a:ext>
            </a:extLst>
          </p:cNvPr>
          <p:cNvSpPr/>
          <p:nvPr/>
        </p:nvSpPr>
        <p:spPr>
          <a:xfrm>
            <a:off x="3761110" y="2997048"/>
            <a:ext cx="3996449" cy="53063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마지막으로 당부할 점은 우리 채팅방에서 욕은 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사용하지 않기로 해요 약속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~!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5BC1F13-BE25-4DC1-B0B6-0717454394C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94" y="3023679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모서리가 둥근 직사각형 45">
            <a:extLst>
              <a:ext uri="{FF2B5EF4-FFF2-40B4-BE49-F238E27FC236}">
                <a16:creationId xmlns:a16="http://schemas.microsoft.com/office/drawing/2014/main" id="{948A5E7A-DD4F-4D75-B38F-A8290DCF0E1B}"/>
              </a:ext>
            </a:extLst>
          </p:cNvPr>
          <p:cNvSpPr/>
          <p:nvPr/>
        </p:nvSpPr>
        <p:spPr>
          <a:xfrm>
            <a:off x="7740352" y="3593130"/>
            <a:ext cx="1249940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ㅋㅋㅋㅋㅋ네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4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  <p:bldP spid="21" grpId="0" animBg="1"/>
      <p:bldP spid="24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3C8CA-9FDC-46C6-B1D3-ED9082CFEE35}"/>
              </a:ext>
            </a:extLst>
          </p:cNvPr>
          <p:cNvSpPr txBox="1"/>
          <p:nvPr/>
        </p:nvSpPr>
        <p:spPr>
          <a:xfrm>
            <a:off x="3779912" y="167803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데모 동영상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368B-A30F-4023-8402-816AEEFB57E2}"/>
              </a:ext>
            </a:extLst>
          </p:cNvPr>
          <p:cNvSpPr/>
          <p:nvPr/>
        </p:nvSpPr>
        <p:spPr>
          <a:xfrm>
            <a:off x="2286000" y="22485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https://www.youtube.com/watch?v=_Pep2nsHdTU&amp;feature=youtu.be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82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DDD2A2-38A6-4746-9305-6DA5CA51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52" y="1563638"/>
            <a:ext cx="6573416" cy="2304256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국도리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일기장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https://blog.naver.com/doll_qls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Server, Client code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 chat image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https://www.vexels.com/png-svg/preview/147084/instagram-chat-bubble-icon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A9CD8-0C5E-410D-9DF5-9054196CE749}"/>
              </a:ext>
            </a:extLst>
          </p:cNvPr>
          <p:cNvSpPr txBox="1"/>
          <p:nvPr/>
        </p:nvSpPr>
        <p:spPr>
          <a:xfrm>
            <a:off x="3707904" y="13476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247246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959932" y="1275005"/>
            <a:ext cx="1224136" cy="1224136"/>
            <a:chOff x="1907704" y="1275606"/>
            <a:chExt cx="1224136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07704" y="1275606"/>
              <a:ext cx="1224136" cy="1224136"/>
            </a:xfrm>
            <a:prstGeom prst="roundRect">
              <a:avLst>
                <a:gd name="adj" fmla="val 2241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213738" y="1581640"/>
              <a:ext cx="612068" cy="612068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825806" y="1437624"/>
              <a:ext cx="144016" cy="144016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58166" y="2783213"/>
            <a:ext cx="4827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Goodbye World!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0443" y="3600736"/>
            <a:ext cx="1063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@0x11</a:t>
            </a:r>
            <a:endParaRPr lang="ko-KR" altLang="en-US" sz="16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하트 5"/>
          <p:cNvSpPr/>
          <p:nvPr/>
        </p:nvSpPr>
        <p:spPr>
          <a:xfrm rot="20101509">
            <a:off x="2992585" y="2783210"/>
            <a:ext cx="276854" cy="244331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rgbClr val="ED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5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3358" y="116451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14174"/>
              </p:ext>
            </p:extLst>
          </p:nvPr>
        </p:nvGraphicFramePr>
        <p:xfrm>
          <a:off x="629493" y="1779662"/>
          <a:ext cx="329443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24K</a:t>
                      </a: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팔로워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팔로잉</a:t>
                      </a:r>
                      <a:endParaRPr lang="ko-KR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2721592"/>
            <a:ext cx="30963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2017116720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이정원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2017111353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전현희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2017112224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김서진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2015113116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최지원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828829" y="2571750"/>
            <a:ext cx="302309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1737430-2DBE-4D85-A7DE-EF335DE0EE6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6813" y="2931949"/>
            <a:ext cx="1685474" cy="14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377A60-3C13-4033-A605-466073A3590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97405" y="1291144"/>
            <a:ext cx="1621936" cy="144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5BD976E-0101-4FA5-89AE-4F9383DE97C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1549" y="1160405"/>
            <a:ext cx="1440000" cy="170147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155D184-0CB7-40CA-A29D-169AF6182CA6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93975" y="2840982"/>
            <a:ext cx="1440000" cy="16219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C85A24-2D86-4CA9-97CD-0BDAA28F5D55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12" name="타원 11"/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8736FA1-2F6E-420E-826B-5F73B0DF458F}"/>
                </a:ext>
              </a:extLst>
            </p:cNvPr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401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3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3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0B5EC1-DB8B-4F50-8CA7-00F9331527A3}"/>
              </a:ext>
            </a:extLst>
          </p:cNvPr>
          <p:cNvGrpSpPr/>
          <p:nvPr/>
        </p:nvGrpSpPr>
        <p:grpSpPr>
          <a:xfrm>
            <a:off x="5243836" y="1491631"/>
            <a:ext cx="2740214" cy="2937026"/>
            <a:chOff x="6477787" y="1071072"/>
            <a:chExt cx="2740214" cy="2831625"/>
          </a:xfrm>
        </p:grpSpPr>
        <p:sp>
          <p:nvSpPr>
            <p:cNvPr id="21" name="직사각형 20"/>
            <p:cNvSpPr/>
            <p:nvPr/>
          </p:nvSpPr>
          <p:spPr>
            <a:xfrm>
              <a:off x="6477787" y="1071072"/>
              <a:ext cx="2664296" cy="2831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514A8C-2EB3-45F0-A3CB-4B130EDC339B}"/>
                </a:ext>
              </a:extLst>
            </p:cNvPr>
            <p:cNvGrpSpPr/>
            <p:nvPr/>
          </p:nvGrpSpPr>
          <p:grpSpPr>
            <a:xfrm>
              <a:off x="6477787" y="1131590"/>
              <a:ext cx="2740214" cy="2560568"/>
              <a:chOff x="5342313" y="2067697"/>
              <a:chExt cx="2740214" cy="2560568"/>
            </a:xfrm>
          </p:grpSpPr>
          <p:sp>
            <p:nvSpPr>
              <p:cNvPr id="25" name="하트 5"/>
              <p:cNvSpPr/>
              <p:nvPr/>
            </p:nvSpPr>
            <p:spPr>
              <a:xfrm>
                <a:off x="5527237" y="4443961"/>
                <a:ext cx="203983" cy="180020"/>
              </a:xfrm>
              <a:custGeom>
                <a:avLst/>
                <a:gdLst>
                  <a:gd name="connsiteX0" fmla="*/ 666414 w 1332827"/>
                  <a:gd name="connsiteY0" fmla="*/ 324036 h 1296144"/>
                  <a:gd name="connsiteX1" fmla="*/ 666414 w 1332827"/>
                  <a:gd name="connsiteY1" fmla="*/ 1296144 h 1296144"/>
                  <a:gd name="connsiteX2" fmla="*/ 666414 w 1332827"/>
                  <a:gd name="connsiteY2" fmla="*/ 324036 h 1296144"/>
                  <a:gd name="connsiteX0" fmla="*/ 676110 w 1342556"/>
                  <a:gd name="connsiteY0" fmla="*/ 293468 h 1342358"/>
                  <a:gd name="connsiteX1" fmla="*/ 669130 w 1342556"/>
                  <a:gd name="connsiteY1" fmla="*/ 1342358 h 1342358"/>
                  <a:gd name="connsiteX2" fmla="*/ 676110 w 1342556"/>
                  <a:gd name="connsiteY2" fmla="*/ 293468 h 1342358"/>
                  <a:gd name="connsiteX0" fmla="*/ 671273 w 1342544"/>
                  <a:gd name="connsiteY0" fmla="*/ 310751 h 1268899"/>
                  <a:gd name="connsiteX1" fmla="*/ 671273 w 1342544"/>
                  <a:gd name="connsiteY1" fmla="*/ 1268899 h 1268899"/>
                  <a:gd name="connsiteX2" fmla="*/ 671273 w 1342544"/>
                  <a:gd name="connsiteY2" fmla="*/ 310751 h 1268899"/>
                  <a:gd name="connsiteX0" fmla="*/ 671273 w 1337179"/>
                  <a:gd name="connsiteY0" fmla="*/ 310751 h 1268899"/>
                  <a:gd name="connsiteX1" fmla="*/ 671273 w 1337179"/>
                  <a:gd name="connsiteY1" fmla="*/ 1268899 h 1268899"/>
                  <a:gd name="connsiteX2" fmla="*/ 671273 w 1337179"/>
                  <a:gd name="connsiteY2" fmla="*/ 310751 h 1268899"/>
                  <a:gd name="connsiteX0" fmla="*/ 669478 w 1335384"/>
                  <a:gd name="connsiteY0" fmla="*/ 274132 h 1232280"/>
                  <a:gd name="connsiteX1" fmla="*/ 669478 w 1335384"/>
                  <a:gd name="connsiteY1" fmla="*/ 1232280 h 1232280"/>
                  <a:gd name="connsiteX2" fmla="*/ 669478 w 1335384"/>
                  <a:gd name="connsiteY2" fmla="*/ 274132 h 1232280"/>
                  <a:gd name="connsiteX0" fmla="*/ 700270 w 1366176"/>
                  <a:gd name="connsiteY0" fmla="*/ 268039 h 1226187"/>
                  <a:gd name="connsiteX1" fmla="*/ 700270 w 1366176"/>
                  <a:gd name="connsiteY1" fmla="*/ 1226187 h 1226187"/>
                  <a:gd name="connsiteX2" fmla="*/ 700270 w 1366176"/>
                  <a:gd name="connsiteY2" fmla="*/ 268039 h 1226187"/>
                  <a:gd name="connsiteX0" fmla="*/ 700270 w 1393909"/>
                  <a:gd name="connsiteY0" fmla="*/ 251971 h 1210119"/>
                  <a:gd name="connsiteX1" fmla="*/ 700270 w 1393909"/>
                  <a:gd name="connsiteY1" fmla="*/ 1210119 h 1210119"/>
                  <a:gd name="connsiteX2" fmla="*/ 700270 w 1393909"/>
                  <a:gd name="connsiteY2" fmla="*/ 251971 h 1210119"/>
                  <a:gd name="connsiteX0" fmla="*/ 700270 w 1396992"/>
                  <a:gd name="connsiteY0" fmla="*/ 251488 h 1209636"/>
                  <a:gd name="connsiteX1" fmla="*/ 700270 w 1396992"/>
                  <a:gd name="connsiteY1" fmla="*/ 1209636 h 1209636"/>
                  <a:gd name="connsiteX2" fmla="*/ 700270 w 1396992"/>
                  <a:gd name="connsiteY2" fmla="*/ 251488 h 1209636"/>
                  <a:gd name="connsiteX0" fmla="*/ 700270 w 1396992"/>
                  <a:gd name="connsiteY0" fmla="*/ 246814 h 1232883"/>
                  <a:gd name="connsiteX1" fmla="*/ 700270 w 1396992"/>
                  <a:gd name="connsiteY1" fmla="*/ 1232883 h 1232883"/>
                  <a:gd name="connsiteX2" fmla="*/ 700270 w 1396992"/>
                  <a:gd name="connsiteY2" fmla="*/ 246814 h 123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6992" h="1232883">
                    <a:moveTo>
                      <a:pt x="700270" y="246814"/>
                    </a:moveTo>
                    <a:cubicBezTo>
                      <a:pt x="957001" y="-411548"/>
                      <a:pt x="2130665" y="386418"/>
                      <a:pt x="700270" y="1232883"/>
                    </a:cubicBezTo>
                    <a:cubicBezTo>
                      <a:pt x="-730126" y="400378"/>
                      <a:pt x="429577" y="-425508"/>
                      <a:pt x="700270" y="246814"/>
                    </a:cubicBezTo>
                    <a:close/>
                  </a:path>
                </a:pathLst>
              </a:custGeom>
              <a:solidFill>
                <a:srgbClr val="ED4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눈물 방울 8"/>
              <p:cNvSpPr/>
              <p:nvPr/>
            </p:nvSpPr>
            <p:spPr>
              <a:xfrm rot="5400000">
                <a:off x="5841176" y="4445181"/>
                <a:ext cx="180000" cy="180000"/>
              </a:xfrm>
              <a:custGeom>
                <a:avLst/>
                <a:gdLst>
                  <a:gd name="connsiteX0" fmla="*/ 0 w 917843"/>
                  <a:gd name="connsiteY0" fmla="*/ 458922 h 917843"/>
                  <a:gd name="connsiteX1" fmla="*/ 458922 w 917843"/>
                  <a:gd name="connsiteY1" fmla="*/ 0 h 917843"/>
                  <a:gd name="connsiteX2" fmla="*/ 917843 w 917843"/>
                  <a:gd name="connsiteY2" fmla="*/ 0 h 917843"/>
                  <a:gd name="connsiteX3" fmla="*/ 917843 w 917843"/>
                  <a:gd name="connsiteY3" fmla="*/ 458922 h 917843"/>
                  <a:gd name="connsiteX4" fmla="*/ 458921 w 917843"/>
                  <a:gd name="connsiteY4" fmla="*/ 917844 h 917843"/>
                  <a:gd name="connsiteX5" fmla="*/ -1 w 917843"/>
                  <a:gd name="connsiteY5" fmla="*/ 458922 h 917843"/>
                  <a:gd name="connsiteX6" fmla="*/ 0 w 917843"/>
                  <a:gd name="connsiteY6" fmla="*/ 458922 h 917843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86510 w 917844"/>
                  <a:gd name="connsiteY2" fmla="*/ 111972 h 917844"/>
                  <a:gd name="connsiteX3" fmla="*/ 917844 w 917844"/>
                  <a:gd name="connsiteY3" fmla="*/ 0 h 917844"/>
                  <a:gd name="connsiteX4" fmla="*/ 917844 w 917844"/>
                  <a:gd name="connsiteY4" fmla="*/ 458922 h 917844"/>
                  <a:gd name="connsiteX5" fmla="*/ 458922 w 917844"/>
                  <a:gd name="connsiteY5" fmla="*/ 917844 h 917844"/>
                  <a:gd name="connsiteX6" fmla="*/ 0 w 917844"/>
                  <a:gd name="connsiteY6" fmla="*/ 458922 h 917844"/>
                  <a:gd name="connsiteX7" fmla="*/ 1 w 917844"/>
                  <a:gd name="connsiteY7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41405 w 917844"/>
                  <a:gd name="connsiteY2" fmla="*/ 70967 h 917844"/>
                  <a:gd name="connsiteX3" fmla="*/ 917844 w 917844"/>
                  <a:gd name="connsiteY3" fmla="*/ 0 h 917844"/>
                  <a:gd name="connsiteX4" fmla="*/ 917844 w 917844"/>
                  <a:gd name="connsiteY4" fmla="*/ 458922 h 917844"/>
                  <a:gd name="connsiteX5" fmla="*/ 458922 w 917844"/>
                  <a:gd name="connsiteY5" fmla="*/ 917844 h 917844"/>
                  <a:gd name="connsiteX6" fmla="*/ 0 w 917844"/>
                  <a:gd name="connsiteY6" fmla="*/ 458922 h 917844"/>
                  <a:gd name="connsiteX7" fmla="*/ 1 w 917844"/>
                  <a:gd name="connsiteY7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41405 w 917844"/>
                  <a:gd name="connsiteY2" fmla="*/ 70967 h 917844"/>
                  <a:gd name="connsiteX3" fmla="*/ 917844 w 917844"/>
                  <a:gd name="connsiteY3" fmla="*/ 0 h 917844"/>
                  <a:gd name="connsiteX4" fmla="*/ 827514 w 917844"/>
                  <a:gd name="connsiteY4" fmla="*/ 247286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41405 w 917844"/>
                  <a:gd name="connsiteY2" fmla="*/ 70967 h 917844"/>
                  <a:gd name="connsiteX3" fmla="*/ 917844 w 917844"/>
                  <a:gd name="connsiteY3" fmla="*/ 0 h 917844"/>
                  <a:gd name="connsiteX4" fmla="*/ 831614 w 917844"/>
                  <a:gd name="connsiteY4" fmla="*/ 2267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41405 w 917844"/>
                  <a:gd name="connsiteY2" fmla="*/ 70967 h 917844"/>
                  <a:gd name="connsiteX3" fmla="*/ 917844 w 917844"/>
                  <a:gd name="connsiteY3" fmla="*/ 0 h 917844"/>
                  <a:gd name="connsiteX4" fmla="*/ 831614 w 917844"/>
                  <a:gd name="connsiteY4" fmla="*/ 2267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31614 w 917844"/>
                  <a:gd name="connsiteY4" fmla="*/ 2267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43915 w 917844"/>
                  <a:gd name="connsiteY4" fmla="*/ 2226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43915 w 917844"/>
                  <a:gd name="connsiteY4" fmla="*/ 2226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62640 w 917844"/>
                  <a:gd name="connsiteY1" fmla="*/ 11152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43915 w 917844"/>
                  <a:gd name="connsiteY4" fmla="*/ 2226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62640 w 917844"/>
                  <a:gd name="connsiteY1" fmla="*/ 11152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43915 w 917844"/>
                  <a:gd name="connsiteY4" fmla="*/ 222684 h 917844"/>
                  <a:gd name="connsiteX5" fmla="*/ 906693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844" h="917844">
                    <a:moveTo>
                      <a:pt x="1" y="458922"/>
                    </a:moveTo>
                    <a:cubicBezTo>
                      <a:pt x="1" y="205466"/>
                      <a:pt x="209184" y="11152"/>
                      <a:pt x="462640" y="11152"/>
                    </a:cubicBezTo>
                    <a:cubicBezTo>
                      <a:pt x="545866" y="11572"/>
                      <a:pt x="654078" y="58246"/>
                      <a:pt x="737304" y="58666"/>
                    </a:cubicBezTo>
                    <a:lnTo>
                      <a:pt x="917844" y="0"/>
                    </a:lnTo>
                    <a:lnTo>
                      <a:pt x="843915" y="222684"/>
                    </a:lnTo>
                    <a:cubicBezTo>
                      <a:pt x="872658" y="300063"/>
                      <a:pt x="894352" y="361040"/>
                      <a:pt x="906693" y="458922"/>
                    </a:cubicBezTo>
                    <a:cubicBezTo>
                      <a:pt x="906693" y="712378"/>
                      <a:pt x="712378" y="917844"/>
                      <a:pt x="458922" y="917844"/>
                    </a:cubicBezTo>
                    <a:cubicBezTo>
                      <a:pt x="205466" y="917844"/>
                      <a:pt x="0" y="712378"/>
                      <a:pt x="0" y="458922"/>
                    </a:cubicBezTo>
                    <a:lnTo>
                      <a:pt x="1" y="458922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6137889" y="4444661"/>
                <a:ext cx="180000" cy="180000"/>
                <a:chOff x="6084168" y="3128161"/>
                <a:chExt cx="981308" cy="892097"/>
              </a:xfrm>
            </p:grpSpPr>
            <p:sp>
              <p:nvSpPr>
                <p:cNvPr id="30" name="자유형 29"/>
                <p:cNvSpPr/>
                <p:nvPr/>
              </p:nvSpPr>
              <p:spPr>
                <a:xfrm>
                  <a:off x="6084168" y="3128161"/>
                  <a:ext cx="981308" cy="892097"/>
                </a:xfrm>
                <a:custGeom>
                  <a:avLst/>
                  <a:gdLst>
                    <a:gd name="connsiteX0" fmla="*/ 0 w 981308"/>
                    <a:gd name="connsiteY0" fmla="*/ 0 h 892097"/>
                    <a:gd name="connsiteX1" fmla="*/ 981308 w 981308"/>
                    <a:gd name="connsiteY1" fmla="*/ 11151 h 892097"/>
                    <a:gd name="connsiteX2" fmla="*/ 490654 w 981308"/>
                    <a:gd name="connsiteY2" fmla="*/ 892097 h 892097"/>
                    <a:gd name="connsiteX3" fmla="*/ 390293 w 981308"/>
                    <a:gd name="connsiteY3" fmla="*/ 356839 h 892097"/>
                    <a:gd name="connsiteX4" fmla="*/ 0 w 981308"/>
                    <a:gd name="connsiteY4" fmla="*/ 0 h 892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1308" h="892097">
                      <a:moveTo>
                        <a:pt x="0" y="0"/>
                      </a:moveTo>
                      <a:lnTo>
                        <a:pt x="981308" y="11151"/>
                      </a:lnTo>
                      <a:lnTo>
                        <a:pt x="490654" y="892097"/>
                      </a:lnTo>
                      <a:lnTo>
                        <a:pt x="390293" y="3568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1" name="직선 연결선 30"/>
                <p:cNvCxnSpPr>
                  <a:stCxn id="30" idx="3"/>
                  <a:endCxn id="30" idx="1"/>
                </p:cNvCxnSpPr>
                <p:nvPr/>
              </p:nvCxnSpPr>
              <p:spPr>
                <a:xfrm flipV="1">
                  <a:off x="6474461" y="3139312"/>
                  <a:ext cx="591015" cy="345688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2" name="자유형 31"/>
              <p:cNvSpPr/>
              <p:nvPr/>
            </p:nvSpPr>
            <p:spPr>
              <a:xfrm>
                <a:off x="7651459" y="4446911"/>
                <a:ext cx="144016" cy="181354"/>
              </a:xfrm>
              <a:custGeom>
                <a:avLst/>
                <a:gdLst>
                  <a:gd name="connsiteX0" fmla="*/ 0 w 688875"/>
                  <a:gd name="connsiteY0" fmla="*/ 0 h 832391"/>
                  <a:gd name="connsiteX1" fmla="*/ 0 w 688875"/>
                  <a:gd name="connsiteY1" fmla="*/ 0 h 832391"/>
                  <a:gd name="connsiteX2" fmla="*/ 688875 w 688875"/>
                  <a:gd name="connsiteY2" fmla="*/ 4101 h 832391"/>
                  <a:gd name="connsiteX3" fmla="*/ 688875 w 688875"/>
                  <a:gd name="connsiteY3" fmla="*/ 832391 h 832391"/>
                  <a:gd name="connsiteX4" fmla="*/ 356739 w 688875"/>
                  <a:gd name="connsiteY4" fmla="*/ 500255 h 832391"/>
                  <a:gd name="connsiteX5" fmla="*/ 24603 w 688875"/>
                  <a:gd name="connsiteY5" fmla="*/ 832391 h 832391"/>
                  <a:gd name="connsiteX6" fmla="*/ 0 w 688875"/>
                  <a:gd name="connsiteY6" fmla="*/ 0 h 832391"/>
                  <a:gd name="connsiteX0" fmla="*/ 0 w 688875"/>
                  <a:gd name="connsiteY0" fmla="*/ 0 h 832391"/>
                  <a:gd name="connsiteX1" fmla="*/ 0 w 688875"/>
                  <a:gd name="connsiteY1" fmla="*/ 0 h 832391"/>
                  <a:gd name="connsiteX2" fmla="*/ 688875 w 688875"/>
                  <a:gd name="connsiteY2" fmla="*/ 4101 h 832391"/>
                  <a:gd name="connsiteX3" fmla="*/ 688875 w 688875"/>
                  <a:gd name="connsiteY3" fmla="*/ 832391 h 832391"/>
                  <a:gd name="connsiteX4" fmla="*/ 356739 w 688875"/>
                  <a:gd name="connsiteY4" fmla="*/ 500255 h 832391"/>
                  <a:gd name="connsiteX5" fmla="*/ 24603 w 688875"/>
                  <a:gd name="connsiteY5" fmla="*/ 832391 h 832391"/>
                  <a:gd name="connsiteX6" fmla="*/ 0 w 688875"/>
                  <a:gd name="connsiteY6" fmla="*/ 0 h 832391"/>
                  <a:gd name="connsiteX0" fmla="*/ 20502 w 688875"/>
                  <a:gd name="connsiteY0" fmla="*/ 0 h 832391"/>
                  <a:gd name="connsiteX1" fmla="*/ 0 w 688875"/>
                  <a:gd name="connsiteY1" fmla="*/ 0 h 832391"/>
                  <a:gd name="connsiteX2" fmla="*/ 688875 w 688875"/>
                  <a:gd name="connsiteY2" fmla="*/ 4101 h 832391"/>
                  <a:gd name="connsiteX3" fmla="*/ 688875 w 688875"/>
                  <a:gd name="connsiteY3" fmla="*/ 832391 h 832391"/>
                  <a:gd name="connsiteX4" fmla="*/ 356739 w 688875"/>
                  <a:gd name="connsiteY4" fmla="*/ 500255 h 832391"/>
                  <a:gd name="connsiteX5" fmla="*/ 24603 w 688875"/>
                  <a:gd name="connsiteY5" fmla="*/ 832391 h 832391"/>
                  <a:gd name="connsiteX6" fmla="*/ 20502 w 688875"/>
                  <a:gd name="connsiteY6" fmla="*/ 0 h 832391"/>
                  <a:gd name="connsiteX0" fmla="*/ 76040 w 732112"/>
                  <a:gd name="connsiteY0" fmla="*/ 0 h 836491"/>
                  <a:gd name="connsiteX1" fmla="*/ 43237 w 732112"/>
                  <a:gd name="connsiteY1" fmla="*/ 4100 h 836491"/>
                  <a:gd name="connsiteX2" fmla="*/ 732112 w 732112"/>
                  <a:gd name="connsiteY2" fmla="*/ 8201 h 836491"/>
                  <a:gd name="connsiteX3" fmla="*/ 732112 w 732112"/>
                  <a:gd name="connsiteY3" fmla="*/ 836491 h 836491"/>
                  <a:gd name="connsiteX4" fmla="*/ 399976 w 732112"/>
                  <a:gd name="connsiteY4" fmla="*/ 504355 h 836491"/>
                  <a:gd name="connsiteX5" fmla="*/ 67840 w 732112"/>
                  <a:gd name="connsiteY5" fmla="*/ 836491 h 836491"/>
                  <a:gd name="connsiteX6" fmla="*/ 76040 w 732112"/>
                  <a:gd name="connsiteY6" fmla="*/ 0 h 836491"/>
                  <a:gd name="connsiteX0" fmla="*/ 8200 w 664272"/>
                  <a:gd name="connsiteY0" fmla="*/ 100024 h 936515"/>
                  <a:gd name="connsiteX1" fmla="*/ 664272 w 664272"/>
                  <a:gd name="connsiteY1" fmla="*/ 108225 h 936515"/>
                  <a:gd name="connsiteX2" fmla="*/ 664272 w 664272"/>
                  <a:gd name="connsiteY2" fmla="*/ 936515 h 936515"/>
                  <a:gd name="connsiteX3" fmla="*/ 332136 w 664272"/>
                  <a:gd name="connsiteY3" fmla="*/ 604379 h 936515"/>
                  <a:gd name="connsiteX4" fmla="*/ 0 w 664272"/>
                  <a:gd name="connsiteY4" fmla="*/ 936515 h 936515"/>
                  <a:gd name="connsiteX5" fmla="*/ 8200 w 664272"/>
                  <a:gd name="connsiteY5" fmla="*/ 100024 h 936515"/>
                  <a:gd name="connsiteX0" fmla="*/ 8200 w 664272"/>
                  <a:gd name="connsiteY0" fmla="*/ 0 h 836491"/>
                  <a:gd name="connsiteX1" fmla="*/ 664272 w 664272"/>
                  <a:gd name="connsiteY1" fmla="*/ 8201 h 836491"/>
                  <a:gd name="connsiteX2" fmla="*/ 664272 w 664272"/>
                  <a:gd name="connsiteY2" fmla="*/ 836491 h 836491"/>
                  <a:gd name="connsiteX3" fmla="*/ 332136 w 664272"/>
                  <a:gd name="connsiteY3" fmla="*/ 504355 h 836491"/>
                  <a:gd name="connsiteX4" fmla="*/ 0 w 664272"/>
                  <a:gd name="connsiteY4" fmla="*/ 836491 h 836491"/>
                  <a:gd name="connsiteX5" fmla="*/ 8200 w 664272"/>
                  <a:gd name="connsiteY5" fmla="*/ 0 h 83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4272" h="836491">
                    <a:moveTo>
                      <a:pt x="8200" y="0"/>
                    </a:moveTo>
                    <a:lnTo>
                      <a:pt x="664272" y="8201"/>
                    </a:lnTo>
                    <a:lnTo>
                      <a:pt x="664272" y="836491"/>
                    </a:lnTo>
                    <a:lnTo>
                      <a:pt x="332136" y="504355"/>
                    </a:lnTo>
                    <a:lnTo>
                      <a:pt x="0" y="836491"/>
                    </a:lnTo>
                    <a:cubicBezTo>
                      <a:pt x="2733" y="557661"/>
                      <a:pt x="5467" y="278830"/>
                      <a:pt x="8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77964" y="2067697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좋아요 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18k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77963" y="2355729"/>
                <a:ext cx="2561528" cy="626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altLang="ko-KR" sz="105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0x11 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C.C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탄생</a:t>
                </a:r>
                <a:endPara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ts val="1400"/>
                  </a:lnSpc>
                </a:pP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#chatting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#program #</a:t>
                </a:r>
                <a:r>
                  <a:rPr lang="en-US" altLang="ko-KR" sz="1050" dirty="0" err="1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CleaningChat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#C.C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050" dirty="0" err="1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꺄앙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오늘부터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#1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050" dirty="0" err="1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꺄</a:t>
                </a:r>
                <a:endPara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42313" y="3340413"/>
                <a:ext cx="2740214" cy="626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altLang="ko-KR" sz="105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2gardenv._.v 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휴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..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드디어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..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행복 끝 고생시작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~</a:t>
                </a:r>
              </a:p>
              <a:p>
                <a:pPr>
                  <a:lnSpc>
                    <a:spcPts val="1400"/>
                  </a:lnSpc>
                </a:pPr>
                <a:r>
                  <a:rPr lang="en-US" altLang="ko-KR" sz="105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doraemon_175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05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하ㅏ아아앙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꿈이겠지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..?</a:t>
                </a:r>
              </a:p>
              <a:p>
                <a:pPr>
                  <a:lnSpc>
                    <a:spcPts val="1400"/>
                  </a:lnSpc>
                </a:pPr>
                <a:r>
                  <a:rPr lang="en-US" altLang="ko-KR" sz="105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szzzii_k</a:t>
                </a:r>
                <a:r>
                  <a:rPr lang="en-US" altLang="ko-KR" sz="105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05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힘내쟈아아ㅏ아</a:t>
                </a:r>
                <a:endParaRPr lang="ko-KR" altLang="en-US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5398588" y="4011913"/>
                <a:ext cx="2520280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342313" y="4011913"/>
                <a:ext cx="1157018" cy="2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ts val="1400"/>
                  </a:lnSpc>
                  <a:defRPr sz="1050" b="1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lang="ko-KR" altLang="en-US" sz="900" b="0" dirty="0" err="1">
                    <a:solidFill>
                      <a:schemeClr val="bg1">
                        <a:lumMod val="65000"/>
                      </a:schemeClr>
                    </a:solidFill>
                  </a:rPr>
                  <a:t>댓글</a:t>
                </a:r>
                <a:r>
                  <a:rPr lang="ko-KR" altLang="en-US" sz="900" b="0" dirty="0">
                    <a:solidFill>
                      <a:schemeClr val="bg1">
                        <a:lumMod val="65000"/>
                      </a:schemeClr>
                    </a:solidFill>
                  </a:rPr>
                  <a:t> 달기 </a:t>
                </a:r>
                <a:r>
                  <a:rPr lang="en-US" altLang="ko-KR" sz="900" b="0" dirty="0">
                    <a:solidFill>
                      <a:schemeClr val="bg1">
                        <a:lumMod val="65000"/>
                      </a:schemeClr>
                    </a:solidFill>
                  </a:rPr>
                  <a:t>...</a:t>
                </a:r>
                <a:endParaRPr lang="ko-KR" altLang="en-US" sz="9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77963" y="3117621"/>
                <a:ext cx="13373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ts val="1400"/>
                  </a:lnSpc>
                  <a:defRPr sz="1050" b="1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lang="ko-KR" altLang="en-US" sz="900" b="0" dirty="0">
                    <a:solidFill>
                      <a:schemeClr val="bg1">
                        <a:lumMod val="65000"/>
                      </a:schemeClr>
                    </a:solidFill>
                  </a:rPr>
                  <a:t>댓글 </a:t>
                </a:r>
                <a:r>
                  <a:rPr lang="en-US" altLang="ko-KR" sz="900" b="0" dirty="0">
                    <a:solidFill>
                      <a:schemeClr val="bg1">
                        <a:lumMod val="65000"/>
                      </a:schemeClr>
                    </a:solidFill>
                  </a:rPr>
                  <a:t>10k</a:t>
                </a:r>
                <a:r>
                  <a:rPr lang="ko-KR" altLang="en-US" sz="900" b="0" dirty="0">
                    <a:solidFill>
                      <a:schemeClr val="bg1">
                        <a:lumMod val="65000"/>
                      </a:schemeClr>
                    </a:solidFill>
                  </a:rPr>
                  <a:t>개 모두 보기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D1501F-2047-49C8-86D9-B1BD3D9B95B8}"/>
              </a:ext>
            </a:extLst>
          </p:cNvPr>
          <p:cNvSpPr txBox="1"/>
          <p:nvPr/>
        </p:nvSpPr>
        <p:spPr>
          <a:xfrm>
            <a:off x="3118010" y="1574671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CD18FB-A68B-4D08-B530-02AA96CD0507}"/>
              </a:ext>
            </a:extLst>
          </p:cNvPr>
          <p:cNvSpPr txBox="1"/>
          <p:nvPr/>
        </p:nvSpPr>
        <p:spPr>
          <a:xfrm>
            <a:off x="3125566" y="1286639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E77CA20-1593-4258-B882-74CE2C754107}"/>
              </a:ext>
            </a:extLst>
          </p:cNvPr>
          <p:cNvGrpSpPr/>
          <p:nvPr/>
        </p:nvGrpSpPr>
        <p:grpSpPr>
          <a:xfrm>
            <a:off x="2411760" y="1214631"/>
            <a:ext cx="589588" cy="589588"/>
            <a:chOff x="-395245" y="1186022"/>
            <a:chExt cx="589588" cy="58958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340A9A3-A91C-4328-AD46-652AAB46DEBD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6F00192-8595-4272-9B89-1F78B3584CA3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9DD9D9-3663-4873-9308-06C9A553A4CC}"/>
              </a:ext>
            </a:extLst>
          </p:cNvPr>
          <p:cNvGrpSpPr/>
          <p:nvPr/>
        </p:nvGrpSpPr>
        <p:grpSpPr>
          <a:xfrm>
            <a:off x="2411760" y="2001669"/>
            <a:ext cx="2487943" cy="2466659"/>
            <a:chOff x="3443810" y="1568567"/>
            <a:chExt cx="2487943" cy="24666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05384F-4B20-4CF1-86AD-EEB623807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3810" y="1568567"/>
              <a:ext cx="2487943" cy="2466659"/>
            </a:xfrm>
            <a:prstGeom prst="rect">
              <a:avLst/>
            </a:prstGeom>
          </p:spPr>
        </p:pic>
        <p:sp>
          <p:nvSpPr>
            <p:cNvPr id="43" name="하트 5"/>
            <p:cNvSpPr/>
            <p:nvPr/>
          </p:nvSpPr>
          <p:spPr>
            <a:xfrm>
              <a:off x="4259662" y="2546999"/>
              <a:ext cx="724585" cy="639466"/>
            </a:xfrm>
            <a:custGeom>
              <a:avLst/>
              <a:gdLst>
                <a:gd name="connsiteX0" fmla="*/ 666414 w 1332827"/>
                <a:gd name="connsiteY0" fmla="*/ 324036 h 1296144"/>
                <a:gd name="connsiteX1" fmla="*/ 666414 w 1332827"/>
                <a:gd name="connsiteY1" fmla="*/ 1296144 h 1296144"/>
                <a:gd name="connsiteX2" fmla="*/ 666414 w 1332827"/>
                <a:gd name="connsiteY2" fmla="*/ 324036 h 1296144"/>
                <a:gd name="connsiteX0" fmla="*/ 676110 w 1342556"/>
                <a:gd name="connsiteY0" fmla="*/ 293468 h 1342358"/>
                <a:gd name="connsiteX1" fmla="*/ 669130 w 1342556"/>
                <a:gd name="connsiteY1" fmla="*/ 1342358 h 1342358"/>
                <a:gd name="connsiteX2" fmla="*/ 676110 w 1342556"/>
                <a:gd name="connsiteY2" fmla="*/ 293468 h 1342358"/>
                <a:gd name="connsiteX0" fmla="*/ 671273 w 1342544"/>
                <a:gd name="connsiteY0" fmla="*/ 310751 h 1268899"/>
                <a:gd name="connsiteX1" fmla="*/ 671273 w 1342544"/>
                <a:gd name="connsiteY1" fmla="*/ 1268899 h 1268899"/>
                <a:gd name="connsiteX2" fmla="*/ 671273 w 1342544"/>
                <a:gd name="connsiteY2" fmla="*/ 310751 h 1268899"/>
                <a:gd name="connsiteX0" fmla="*/ 671273 w 1337179"/>
                <a:gd name="connsiteY0" fmla="*/ 310751 h 1268899"/>
                <a:gd name="connsiteX1" fmla="*/ 671273 w 1337179"/>
                <a:gd name="connsiteY1" fmla="*/ 1268899 h 1268899"/>
                <a:gd name="connsiteX2" fmla="*/ 671273 w 1337179"/>
                <a:gd name="connsiteY2" fmla="*/ 310751 h 1268899"/>
                <a:gd name="connsiteX0" fmla="*/ 669478 w 1335384"/>
                <a:gd name="connsiteY0" fmla="*/ 274132 h 1232280"/>
                <a:gd name="connsiteX1" fmla="*/ 669478 w 1335384"/>
                <a:gd name="connsiteY1" fmla="*/ 1232280 h 1232280"/>
                <a:gd name="connsiteX2" fmla="*/ 669478 w 1335384"/>
                <a:gd name="connsiteY2" fmla="*/ 274132 h 1232280"/>
                <a:gd name="connsiteX0" fmla="*/ 700270 w 1366176"/>
                <a:gd name="connsiteY0" fmla="*/ 268039 h 1226187"/>
                <a:gd name="connsiteX1" fmla="*/ 700270 w 1366176"/>
                <a:gd name="connsiteY1" fmla="*/ 1226187 h 1226187"/>
                <a:gd name="connsiteX2" fmla="*/ 700270 w 1366176"/>
                <a:gd name="connsiteY2" fmla="*/ 268039 h 1226187"/>
                <a:gd name="connsiteX0" fmla="*/ 700270 w 1393909"/>
                <a:gd name="connsiteY0" fmla="*/ 251971 h 1210119"/>
                <a:gd name="connsiteX1" fmla="*/ 700270 w 1393909"/>
                <a:gd name="connsiteY1" fmla="*/ 1210119 h 1210119"/>
                <a:gd name="connsiteX2" fmla="*/ 700270 w 1393909"/>
                <a:gd name="connsiteY2" fmla="*/ 251971 h 1210119"/>
                <a:gd name="connsiteX0" fmla="*/ 700270 w 1396992"/>
                <a:gd name="connsiteY0" fmla="*/ 251488 h 1209636"/>
                <a:gd name="connsiteX1" fmla="*/ 700270 w 1396992"/>
                <a:gd name="connsiteY1" fmla="*/ 1209636 h 1209636"/>
                <a:gd name="connsiteX2" fmla="*/ 700270 w 1396992"/>
                <a:gd name="connsiteY2" fmla="*/ 251488 h 1209636"/>
                <a:gd name="connsiteX0" fmla="*/ 700270 w 1396992"/>
                <a:gd name="connsiteY0" fmla="*/ 246814 h 1232883"/>
                <a:gd name="connsiteX1" fmla="*/ 700270 w 1396992"/>
                <a:gd name="connsiteY1" fmla="*/ 1232883 h 1232883"/>
                <a:gd name="connsiteX2" fmla="*/ 700270 w 1396992"/>
                <a:gd name="connsiteY2" fmla="*/ 246814 h 123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992" h="1232883">
                  <a:moveTo>
                    <a:pt x="700270" y="246814"/>
                  </a:moveTo>
                  <a:cubicBezTo>
                    <a:pt x="957001" y="-411548"/>
                    <a:pt x="2130665" y="386418"/>
                    <a:pt x="700270" y="1232883"/>
                  </a:cubicBezTo>
                  <a:cubicBezTo>
                    <a:pt x="-730126" y="400378"/>
                    <a:pt x="429577" y="-425508"/>
                    <a:pt x="700270" y="246814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4783" y="1321776"/>
            <a:ext cx="3016907" cy="738180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님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Cleang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Chat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C.C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지금부터 채팅을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시작해볼게요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13325" y="2139702"/>
            <a:ext cx="3016907" cy="395460"/>
          </a:xfrm>
          <a:prstGeom prst="roundRect">
            <a:avLst>
              <a:gd name="adj" fmla="val 3052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시작할 수 있어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9349" y="2643758"/>
            <a:ext cx="3016907" cy="334567"/>
          </a:xfrm>
          <a:prstGeom prst="roundRect">
            <a:avLst>
              <a:gd name="adj" fmla="val 46925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일단 터미널을 띄워봅시다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75573" y="4267964"/>
            <a:ext cx="3016907" cy="39201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다음은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00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sp>
        <p:nvSpPr>
          <p:cNvPr id="50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0987" y="3003798"/>
            <a:ext cx="4392489" cy="63946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채팅을 위한 서버를 열어야 해요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hostname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필요하기 때문에 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hostname -I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입력하여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알아두세요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619E59-D7E8-4AF6-96B0-177E391C83F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4" y="1599686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E19C63D-5336-4A72-B043-7C87A98CA26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12" y="2643758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모서리가 둥근 직사각형 1">
            <a:extLst>
              <a:ext uri="{FF2B5EF4-FFF2-40B4-BE49-F238E27FC236}">
                <a16:creationId xmlns:a16="http://schemas.microsoft.com/office/drawing/2014/main" id="{B4B15EBE-9799-49A3-BE70-29F32B7CAFC3}"/>
              </a:ext>
            </a:extLst>
          </p:cNvPr>
          <p:cNvSpPr/>
          <p:nvPr/>
        </p:nvSpPr>
        <p:spPr>
          <a:xfrm>
            <a:off x="3850987" y="3723878"/>
            <a:ext cx="4392489" cy="48706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터미널에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cc_server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포트번호 를 입력해 봅시다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님이 원하는 포트번호를 설정하시면 돼요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0CA65D-E4EF-48E9-997C-1A880A1FF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349" y="2228886"/>
            <a:ext cx="5180844" cy="1970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D457C7-B31F-4DEB-85D9-49200779C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2" y="1835410"/>
            <a:ext cx="3016908" cy="27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40" grpId="0" animBg="1"/>
      <p:bldP spid="46" grpId="0" animBg="1"/>
      <p:bldP spid="35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349630"/>
            <a:ext cx="4104457" cy="1006096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새로운 터미널을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열어볼게요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터미널은 이제 채팅에 참가하는 사람들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터미널이 될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거에요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cc_client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port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 자신이 사용할 이름 을 입력해 보아요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~.~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4783" y="2381199"/>
            <a:ext cx="4389625" cy="334567"/>
          </a:xfrm>
          <a:prstGeom prst="roundRect">
            <a:avLst>
              <a:gd name="adj" fmla="val 46925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환영 인사가 나타났다면 성공적으로 채팅방에 접속했습니다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~(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짝짝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0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20" y="2741239"/>
            <a:ext cx="3528393" cy="33456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싶은 말을 한번 입력해보세요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01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4" y="1851718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70EAE3-34CD-4143-99E3-427CE04F5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575" y="3145856"/>
            <a:ext cx="4543419" cy="1539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D0F384-B66F-4A52-AB58-65D228B89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63452"/>
            <a:ext cx="3282802" cy="28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BD4AD8-B734-4639-9F65-C2194700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" y="1681331"/>
            <a:ext cx="3548435" cy="168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609BC6-C902-4742-A19E-830905633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" y="3291878"/>
            <a:ext cx="3741539" cy="12483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349630"/>
            <a:ext cx="4104457" cy="486026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짝짝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잘했어요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 서버 터미널 창을 다시 열어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20" y="3507854"/>
            <a:ext cx="4032448" cy="549561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당신이 채팅방에 접속한 것과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말이 서버로 전송되었음을 볼 수 있어요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02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4" y="1419622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121698-6CBB-4514-9F06-192467449511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12" y="350785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1B1816-BC92-4367-8D8C-57D628FB4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19" y="1909501"/>
            <a:ext cx="4543418" cy="15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349630"/>
            <a:ext cx="4104457" cy="486026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친구도 초대하고 싶다고요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 터미널을 새로 하나 더 열어봅시다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50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19" y="1880975"/>
            <a:ext cx="4608512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cc_client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server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port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 닉네임 을 입력해 보세요 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03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F70247-7379-49F9-8D36-7E6642E1F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872" y="2267053"/>
            <a:ext cx="4835494" cy="1329474"/>
          </a:xfrm>
          <a:prstGeom prst="rect">
            <a:avLst/>
          </a:prstGeom>
        </p:spPr>
      </p:pic>
      <p:sp>
        <p:nvSpPr>
          <p:cNvPr id="27" name="모서리가 둥근 직사각형 1">
            <a:extLst>
              <a:ext uri="{FF2B5EF4-FFF2-40B4-BE49-F238E27FC236}">
                <a16:creationId xmlns:a16="http://schemas.microsoft.com/office/drawing/2014/main" id="{2CB0AB60-6B10-441B-AFB1-9241A9F36EB4}"/>
              </a:ext>
            </a:extLst>
          </p:cNvPr>
          <p:cNvSpPr/>
          <p:nvPr/>
        </p:nvSpPr>
        <p:spPr>
          <a:xfrm>
            <a:off x="3815870" y="3674390"/>
            <a:ext cx="4835493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 원래 있었던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서버 터미널엔 무슨 일이 일어나고 있을까요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2A78F88-0C6A-4FCF-938F-E30A8A2DD7C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37" y="3570676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C89A194-44D7-4C3C-926E-2E7345A7B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63452"/>
            <a:ext cx="3282802" cy="28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C36623-11F4-46A1-97F9-50E415BE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5505"/>
            <a:ext cx="3822724" cy="2817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20" y="3332051"/>
            <a:ext cx="4104457" cy="702765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2garden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접속했음을 알려주고 있어요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자신이 한 말이 아닌 경우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[2garden]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 구분해 주고 있어요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20" y="4084250"/>
            <a:ext cx="5035127" cy="561571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서버에서는 새로운 사람이 입장함과 동시에 환영 인사를 보내고 있군요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이 방에 총 몇 명이 채팅에 참여하고 있는지 알려주고 있습니다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04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04" y="3433723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137C39-8BCF-4C09-A016-0ACFB831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051" y="1530548"/>
            <a:ext cx="4605597" cy="16737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61E6379-F42B-44B6-BE1B-433638ED5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345" y="1188718"/>
            <a:ext cx="4628630" cy="20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3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3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6E228F-E4F2-4633-B736-ED0AB3BC02CD}"/>
              </a:ext>
            </a:extLst>
          </p:cNvPr>
          <p:cNvGrpSpPr/>
          <p:nvPr/>
        </p:nvGrpSpPr>
        <p:grpSpPr>
          <a:xfrm>
            <a:off x="5004048" y="1468317"/>
            <a:ext cx="2756771" cy="2831625"/>
            <a:chOff x="6206737" y="1756346"/>
            <a:chExt cx="2756771" cy="2831625"/>
          </a:xfrm>
        </p:grpSpPr>
        <p:sp>
          <p:nvSpPr>
            <p:cNvPr id="21" name="직사각형 20"/>
            <p:cNvSpPr/>
            <p:nvPr/>
          </p:nvSpPr>
          <p:spPr>
            <a:xfrm>
              <a:off x="6206737" y="1756346"/>
              <a:ext cx="2664296" cy="2831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하트 5"/>
            <p:cNvSpPr/>
            <p:nvPr/>
          </p:nvSpPr>
          <p:spPr>
            <a:xfrm>
              <a:off x="6408218" y="4227934"/>
              <a:ext cx="203983" cy="180020"/>
            </a:xfrm>
            <a:custGeom>
              <a:avLst/>
              <a:gdLst>
                <a:gd name="connsiteX0" fmla="*/ 666414 w 1332827"/>
                <a:gd name="connsiteY0" fmla="*/ 324036 h 1296144"/>
                <a:gd name="connsiteX1" fmla="*/ 666414 w 1332827"/>
                <a:gd name="connsiteY1" fmla="*/ 1296144 h 1296144"/>
                <a:gd name="connsiteX2" fmla="*/ 666414 w 1332827"/>
                <a:gd name="connsiteY2" fmla="*/ 324036 h 1296144"/>
                <a:gd name="connsiteX0" fmla="*/ 676110 w 1342556"/>
                <a:gd name="connsiteY0" fmla="*/ 293468 h 1342358"/>
                <a:gd name="connsiteX1" fmla="*/ 669130 w 1342556"/>
                <a:gd name="connsiteY1" fmla="*/ 1342358 h 1342358"/>
                <a:gd name="connsiteX2" fmla="*/ 676110 w 1342556"/>
                <a:gd name="connsiteY2" fmla="*/ 293468 h 1342358"/>
                <a:gd name="connsiteX0" fmla="*/ 671273 w 1342544"/>
                <a:gd name="connsiteY0" fmla="*/ 310751 h 1268899"/>
                <a:gd name="connsiteX1" fmla="*/ 671273 w 1342544"/>
                <a:gd name="connsiteY1" fmla="*/ 1268899 h 1268899"/>
                <a:gd name="connsiteX2" fmla="*/ 671273 w 1342544"/>
                <a:gd name="connsiteY2" fmla="*/ 310751 h 1268899"/>
                <a:gd name="connsiteX0" fmla="*/ 671273 w 1337179"/>
                <a:gd name="connsiteY0" fmla="*/ 310751 h 1268899"/>
                <a:gd name="connsiteX1" fmla="*/ 671273 w 1337179"/>
                <a:gd name="connsiteY1" fmla="*/ 1268899 h 1268899"/>
                <a:gd name="connsiteX2" fmla="*/ 671273 w 1337179"/>
                <a:gd name="connsiteY2" fmla="*/ 310751 h 1268899"/>
                <a:gd name="connsiteX0" fmla="*/ 669478 w 1335384"/>
                <a:gd name="connsiteY0" fmla="*/ 274132 h 1232280"/>
                <a:gd name="connsiteX1" fmla="*/ 669478 w 1335384"/>
                <a:gd name="connsiteY1" fmla="*/ 1232280 h 1232280"/>
                <a:gd name="connsiteX2" fmla="*/ 669478 w 1335384"/>
                <a:gd name="connsiteY2" fmla="*/ 274132 h 1232280"/>
                <a:gd name="connsiteX0" fmla="*/ 700270 w 1366176"/>
                <a:gd name="connsiteY0" fmla="*/ 268039 h 1226187"/>
                <a:gd name="connsiteX1" fmla="*/ 700270 w 1366176"/>
                <a:gd name="connsiteY1" fmla="*/ 1226187 h 1226187"/>
                <a:gd name="connsiteX2" fmla="*/ 700270 w 1366176"/>
                <a:gd name="connsiteY2" fmla="*/ 268039 h 1226187"/>
                <a:gd name="connsiteX0" fmla="*/ 700270 w 1393909"/>
                <a:gd name="connsiteY0" fmla="*/ 251971 h 1210119"/>
                <a:gd name="connsiteX1" fmla="*/ 700270 w 1393909"/>
                <a:gd name="connsiteY1" fmla="*/ 1210119 h 1210119"/>
                <a:gd name="connsiteX2" fmla="*/ 700270 w 1393909"/>
                <a:gd name="connsiteY2" fmla="*/ 251971 h 1210119"/>
                <a:gd name="connsiteX0" fmla="*/ 700270 w 1396992"/>
                <a:gd name="connsiteY0" fmla="*/ 251488 h 1209636"/>
                <a:gd name="connsiteX1" fmla="*/ 700270 w 1396992"/>
                <a:gd name="connsiteY1" fmla="*/ 1209636 h 1209636"/>
                <a:gd name="connsiteX2" fmla="*/ 700270 w 1396992"/>
                <a:gd name="connsiteY2" fmla="*/ 251488 h 1209636"/>
                <a:gd name="connsiteX0" fmla="*/ 700270 w 1396992"/>
                <a:gd name="connsiteY0" fmla="*/ 246814 h 1232883"/>
                <a:gd name="connsiteX1" fmla="*/ 700270 w 1396992"/>
                <a:gd name="connsiteY1" fmla="*/ 1232883 h 1232883"/>
                <a:gd name="connsiteX2" fmla="*/ 700270 w 1396992"/>
                <a:gd name="connsiteY2" fmla="*/ 246814 h 123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992" h="1232883">
                  <a:moveTo>
                    <a:pt x="700270" y="246814"/>
                  </a:moveTo>
                  <a:cubicBezTo>
                    <a:pt x="957001" y="-411548"/>
                    <a:pt x="2130665" y="386418"/>
                    <a:pt x="700270" y="1232883"/>
                  </a:cubicBezTo>
                  <a:cubicBezTo>
                    <a:pt x="-730126" y="400378"/>
                    <a:pt x="429577" y="-425508"/>
                    <a:pt x="700270" y="246814"/>
                  </a:cubicBezTo>
                  <a:close/>
                </a:path>
              </a:pathLst>
            </a:custGeom>
            <a:solidFill>
              <a:srgbClr val="ED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눈물 방울 8"/>
            <p:cNvSpPr/>
            <p:nvPr/>
          </p:nvSpPr>
          <p:spPr>
            <a:xfrm rot="5400000">
              <a:off x="6722157" y="4229154"/>
              <a:ext cx="180000" cy="180000"/>
            </a:xfrm>
            <a:custGeom>
              <a:avLst/>
              <a:gdLst>
                <a:gd name="connsiteX0" fmla="*/ 0 w 917843"/>
                <a:gd name="connsiteY0" fmla="*/ 458922 h 917843"/>
                <a:gd name="connsiteX1" fmla="*/ 458922 w 917843"/>
                <a:gd name="connsiteY1" fmla="*/ 0 h 917843"/>
                <a:gd name="connsiteX2" fmla="*/ 917843 w 917843"/>
                <a:gd name="connsiteY2" fmla="*/ 0 h 917843"/>
                <a:gd name="connsiteX3" fmla="*/ 917843 w 917843"/>
                <a:gd name="connsiteY3" fmla="*/ 458922 h 917843"/>
                <a:gd name="connsiteX4" fmla="*/ 458921 w 917843"/>
                <a:gd name="connsiteY4" fmla="*/ 917844 h 917843"/>
                <a:gd name="connsiteX5" fmla="*/ -1 w 917843"/>
                <a:gd name="connsiteY5" fmla="*/ 458922 h 917843"/>
                <a:gd name="connsiteX6" fmla="*/ 0 w 917843"/>
                <a:gd name="connsiteY6" fmla="*/ 458922 h 917843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86510 w 917844"/>
                <a:gd name="connsiteY2" fmla="*/ 111972 h 917844"/>
                <a:gd name="connsiteX3" fmla="*/ 917844 w 917844"/>
                <a:gd name="connsiteY3" fmla="*/ 0 h 917844"/>
                <a:gd name="connsiteX4" fmla="*/ 917844 w 917844"/>
                <a:gd name="connsiteY4" fmla="*/ 458922 h 917844"/>
                <a:gd name="connsiteX5" fmla="*/ 458922 w 917844"/>
                <a:gd name="connsiteY5" fmla="*/ 917844 h 917844"/>
                <a:gd name="connsiteX6" fmla="*/ 0 w 917844"/>
                <a:gd name="connsiteY6" fmla="*/ 458922 h 917844"/>
                <a:gd name="connsiteX7" fmla="*/ 1 w 917844"/>
                <a:gd name="connsiteY7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41405 w 917844"/>
                <a:gd name="connsiteY2" fmla="*/ 70967 h 917844"/>
                <a:gd name="connsiteX3" fmla="*/ 917844 w 917844"/>
                <a:gd name="connsiteY3" fmla="*/ 0 h 917844"/>
                <a:gd name="connsiteX4" fmla="*/ 917844 w 917844"/>
                <a:gd name="connsiteY4" fmla="*/ 458922 h 917844"/>
                <a:gd name="connsiteX5" fmla="*/ 458922 w 917844"/>
                <a:gd name="connsiteY5" fmla="*/ 917844 h 917844"/>
                <a:gd name="connsiteX6" fmla="*/ 0 w 917844"/>
                <a:gd name="connsiteY6" fmla="*/ 458922 h 917844"/>
                <a:gd name="connsiteX7" fmla="*/ 1 w 917844"/>
                <a:gd name="connsiteY7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41405 w 917844"/>
                <a:gd name="connsiteY2" fmla="*/ 70967 h 917844"/>
                <a:gd name="connsiteX3" fmla="*/ 917844 w 917844"/>
                <a:gd name="connsiteY3" fmla="*/ 0 h 917844"/>
                <a:gd name="connsiteX4" fmla="*/ 827514 w 917844"/>
                <a:gd name="connsiteY4" fmla="*/ 247286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41405 w 917844"/>
                <a:gd name="connsiteY2" fmla="*/ 70967 h 917844"/>
                <a:gd name="connsiteX3" fmla="*/ 917844 w 917844"/>
                <a:gd name="connsiteY3" fmla="*/ 0 h 917844"/>
                <a:gd name="connsiteX4" fmla="*/ 831614 w 917844"/>
                <a:gd name="connsiteY4" fmla="*/ 2267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41405 w 917844"/>
                <a:gd name="connsiteY2" fmla="*/ 70967 h 917844"/>
                <a:gd name="connsiteX3" fmla="*/ 917844 w 917844"/>
                <a:gd name="connsiteY3" fmla="*/ 0 h 917844"/>
                <a:gd name="connsiteX4" fmla="*/ 831614 w 917844"/>
                <a:gd name="connsiteY4" fmla="*/ 2267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31614 w 917844"/>
                <a:gd name="connsiteY4" fmla="*/ 2267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43915 w 917844"/>
                <a:gd name="connsiteY4" fmla="*/ 2226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43915 w 917844"/>
                <a:gd name="connsiteY4" fmla="*/ 2226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62640 w 917844"/>
                <a:gd name="connsiteY1" fmla="*/ 11152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43915 w 917844"/>
                <a:gd name="connsiteY4" fmla="*/ 2226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62640 w 917844"/>
                <a:gd name="connsiteY1" fmla="*/ 11152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43915 w 917844"/>
                <a:gd name="connsiteY4" fmla="*/ 222684 h 917844"/>
                <a:gd name="connsiteX5" fmla="*/ 906693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844" h="917844">
                  <a:moveTo>
                    <a:pt x="1" y="458922"/>
                  </a:moveTo>
                  <a:cubicBezTo>
                    <a:pt x="1" y="205466"/>
                    <a:pt x="209184" y="11152"/>
                    <a:pt x="462640" y="11152"/>
                  </a:cubicBezTo>
                  <a:cubicBezTo>
                    <a:pt x="545866" y="11572"/>
                    <a:pt x="654078" y="58246"/>
                    <a:pt x="737304" y="58666"/>
                  </a:cubicBezTo>
                  <a:lnTo>
                    <a:pt x="917844" y="0"/>
                  </a:lnTo>
                  <a:lnTo>
                    <a:pt x="843915" y="222684"/>
                  </a:lnTo>
                  <a:cubicBezTo>
                    <a:pt x="872658" y="300063"/>
                    <a:pt x="894352" y="361040"/>
                    <a:pt x="906693" y="458922"/>
                  </a:cubicBezTo>
                  <a:cubicBezTo>
                    <a:pt x="906693" y="712378"/>
                    <a:pt x="712378" y="917844"/>
                    <a:pt x="458922" y="917844"/>
                  </a:cubicBezTo>
                  <a:cubicBezTo>
                    <a:pt x="205466" y="917844"/>
                    <a:pt x="0" y="712378"/>
                    <a:pt x="0" y="458922"/>
                  </a:cubicBezTo>
                  <a:lnTo>
                    <a:pt x="1" y="458922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7018870" y="4228634"/>
              <a:ext cx="180000" cy="180000"/>
              <a:chOff x="6084168" y="3128161"/>
              <a:chExt cx="981308" cy="892097"/>
            </a:xfrm>
          </p:grpSpPr>
          <p:sp>
            <p:nvSpPr>
              <p:cNvPr id="30" name="자유형 29"/>
              <p:cNvSpPr/>
              <p:nvPr/>
            </p:nvSpPr>
            <p:spPr>
              <a:xfrm>
                <a:off x="6084168" y="3128161"/>
                <a:ext cx="981308" cy="892097"/>
              </a:xfrm>
              <a:custGeom>
                <a:avLst/>
                <a:gdLst>
                  <a:gd name="connsiteX0" fmla="*/ 0 w 981308"/>
                  <a:gd name="connsiteY0" fmla="*/ 0 h 892097"/>
                  <a:gd name="connsiteX1" fmla="*/ 981308 w 981308"/>
                  <a:gd name="connsiteY1" fmla="*/ 11151 h 892097"/>
                  <a:gd name="connsiteX2" fmla="*/ 490654 w 981308"/>
                  <a:gd name="connsiteY2" fmla="*/ 892097 h 892097"/>
                  <a:gd name="connsiteX3" fmla="*/ 390293 w 981308"/>
                  <a:gd name="connsiteY3" fmla="*/ 356839 h 892097"/>
                  <a:gd name="connsiteX4" fmla="*/ 0 w 981308"/>
                  <a:gd name="connsiteY4" fmla="*/ 0 h 892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308" h="892097">
                    <a:moveTo>
                      <a:pt x="0" y="0"/>
                    </a:moveTo>
                    <a:lnTo>
                      <a:pt x="981308" y="11151"/>
                    </a:lnTo>
                    <a:lnTo>
                      <a:pt x="490654" y="892097"/>
                    </a:lnTo>
                    <a:lnTo>
                      <a:pt x="390293" y="3568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>
                <a:stCxn id="30" idx="3"/>
                <a:endCxn id="30" idx="1"/>
              </p:cNvCxnSpPr>
              <p:nvPr/>
            </p:nvCxnSpPr>
            <p:spPr>
              <a:xfrm flipV="1">
                <a:off x="6474461" y="3139312"/>
                <a:ext cx="591015" cy="34568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자유형 31"/>
            <p:cNvSpPr/>
            <p:nvPr/>
          </p:nvSpPr>
          <p:spPr>
            <a:xfrm>
              <a:off x="8532440" y="4230884"/>
              <a:ext cx="144016" cy="181354"/>
            </a:xfrm>
            <a:custGeom>
              <a:avLst/>
              <a:gdLst>
                <a:gd name="connsiteX0" fmla="*/ 0 w 688875"/>
                <a:gd name="connsiteY0" fmla="*/ 0 h 832391"/>
                <a:gd name="connsiteX1" fmla="*/ 0 w 688875"/>
                <a:gd name="connsiteY1" fmla="*/ 0 h 832391"/>
                <a:gd name="connsiteX2" fmla="*/ 688875 w 688875"/>
                <a:gd name="connsiteY2" fmla="*/ 4101 h 832391"/>
                <a:gd name="connsiteX3" fmla="*/ 688875 w 688875"/>
                <a:gd name="connsiteY3" fmla="*/ 832391 h 832391"/>
                <a:gd name="connsiteX4" fmla="*/ 356739 w 688875"/>
                <a:gd name="connsiteY4" fmla="*/ 500255 h 832391"/>
                <a:gd name="connsiteX5" fmla="*/ 24603 w 688875"/>
                <a:gd name="connsiteY5" fmla="*/ 832391 h 832391"/>
                <a:gd name="connsiteX6" fmla="*/ 0 w 688875"/>
                <a:gd name="connsiteY6" fmla="*/ 0 h 832391"/>
                <a:gd name="connsiteX0" fmla="*/ 0 w 688875"/>
                <a:gd name="connsiteY0" fmla="*/ 0 h 832391"/>
                <a:gd name="connsiteX1" fmla="*/ 0 w 688875"/>
                <a:gd name="connsiteY1" fmla="*/ 0 h 832391"/>
                <a:gd name="connsiteX2" fmla="*/ 688875 w 688875"/>
                <a:gd name="connsiteY2" fmla="*/ 4101 h 832391"/>
                <a:gd name="connsiteX3" fmla="*/ 688875 w 688875"/>
                <a:gd name="connsiteY3" fmla="*/ 832391 h 832391"/>
                <a:gd name="connsiteX4" fmla="*/ 356739 w 688875"/>
                <a:gd name="connsiteY4" fmla="*/ 500255 h 832391"/>
                <a:gd name="connsiteX5" fmla="*/ 24603 w 688875"/>
                <a:gd name="connsiteY5" fmla="*/ 832391 h 832391"/>
                <a:gd name="connsiteX6" fmla="*/ 0 w 688875"/>
                <a:gd name="connsiteY6" fmla="*/ 0 h 832391"/>
                <a:gd name="connsiteX0" fmla="*/ 20502 w 688875"/>
                <a:gd name="connsiteY0" fmla="*/ 0 h 832391"/>
                <a:gd name="connsiteX1" fmla="*/ 0 w 688875"/>
                <a:gd name="connsiteY1" fmla="*/ 0 h 832391"/>
                <a:gd name="connsiteX2" fmla="*/ 688875 w 688875"/>
                <a:gd name="connsiteY2" fmla="*/ 4101 h 832391"/>
                <a:gd name="connsiteX3" fmla="*/ 688875 w 688875"/>
                <a:gd name="connsiteY3" fmla="*/ 832391 h 832391"/>
                <a:gd name="connsiteX4" fmla="*/ 356739 w 688875"/>
                <a:gd name="connsiteY4" fmla="*/ 500255 h 832391"/>
                <a:gd name="connsiteX5" fmla="*/ 24603 w 688875"/>
                <a:gd name="connsiteY5" fmla="*/ 832391 h 832391"/>
                <a:gd name="connsiteX6" fmla="*/ 20502 w 688875"/>
                <a:gd name="connsiteY6" fmla="*/ 0 h 832391"/>
                <a:gd name="connsiteX0" fmla="*/ 76040 w 732112"/>
                <a:gd name="connsiteY0" fmla="*/ 0 h 836491"/>
                <a:gd name="connsiteX1" fmla="*/ 43237 w 732112"/>
                <a:gd name="connsiteY1" fmla="*/ 4100 h 836491"/>
                <a:gd name="connsiteX2" fmla="*/ 732112 w 732112"/>
                <a:gd name="connsiteY2" fmla="*/ 8201 h 836491"/>
                <a:gd name="connsiteX3" fmla="*/ 732112 w 732112"/>
                <a:gd name="connsiteY3" fmla="*/ 836491 h 836491"/>
                <a:gd name="connsiteX4" fmla="*/ 399976 w 732112"/>
                <a:gd name="connsiteY4" fmla="*/ 504355 h 836491"/>
                <a:gd name="connsiteX5" fmla="*/ 67840 w 732112"/>
                <a:gd name="connsiteY5" fmla="*/ 836491 h 836491"/>
                <a:gd name="connsiteX6" fmla="*/ 76040 w 732112"/>
                <a:gd name="connsiteY6" fmla="*/ 0 h 836491"/>
                <a:gd name="connsiteX0" fmla="*/ 8200 w 664272"/>
                <a:gd name="connsiteY0" fmla="*/ 100024 h 936515"/>
                <a:gd name="connsiteX1" fmla="*/ 664272 w 664272"/>
                <a:gd name="connsiteY1" fmla="*/ 108225 h 936515"/>
                <a:gd name="connsiteX2" fmla="*/ 664272 w 664272"/>
                <a:gd name="connsiteY2" fmla="*/ 936515 h 936515"/>
                <a:gd name="connsiteX3" fmla="*/ 332136 w 664272"/>
                <a:gd name="connsiteY3" fmla="*/ 604379 h 936515"/>
                <a:gd name="connsiteX4" fmla="*/ 0 w 664272"/>
                <a:gd name="connsiteY4" fmla="*/ 936515 h 936515"/>
                <a:gd name="connsiteX5" fmla="*/ 8200 w 664272"/>
                <a:gd name="connsiteY5" fmla="*/ 100024 h 936515"/>
                <a:gd name="connsiteX0" fmla="*/ 8200 w 664272"/>
                <a:gd name="connsiteY0" fmla="*/ 0 h 836491"/>
                <a:gd name="connsiteX1" fmla="*/ 664272 w 664272"/>
                <a:gd name="connsiteY1" fmla="*/ 8201 h 836491"/>
                <a:gd name="connsiteX2" fmla="*/ 664272 w 664272"/>
                <a:gd name="connsiteY2" fmla="*/ 836491 h 836491"/>
                <a:gd name="connsiteX3" fmla="*/ 332136 w 664272"/>
                <a:gd name="connsiteY3" fmla="*/ 504355 h 836491"/>
                <a:gd name="connsiteX4" fmla="*/ 0 w 664272"/>
                <a:gd name="connsiteY4" fmla="*/ 836491 h 836491"/>
                <a:gd name="connsiteX5" fmla="*/ 8200 w 664272"/>
                <a:gd name="connsiteY5" fmla="*/ 0 h 83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272" h="836491">
                  <a:moveTo>
                    <a:pt x="8200" y="0"/>
                  </a:moveTo>
                  <a:lnTo>
                    <a:pt x="664272" y="8201"/>
                  </a:lnTo>
                  <a:lnTo>
                    <a:pt x="664272" y="836491"/>
                  </a:lnTo>
                  <a:lnTo>
                    <a:pt x="332136" y="504355"/>
                  </a:lnTo>
                  <a:lnTo>
                    <a:pt x="0" y="836491"/>
                  </a:lnTo>
                  <a:cubicBezTo>
                    <a:pt x="2733" y="557661"/>
                    <a:pt x="5467" y="278830"/>
                    <a:pt x="82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58945" y="1851670"/>
              <a:ext cx="9252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좋아요 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18k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8944" y="2139702"/>
              <a:ext cx="2561528" cy="62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0x11 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예쁜 말만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써야지</a:t>
              </a:r>
              <a:endPara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400"/>
                </a:lnSpc>
              </a:pP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바르고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고운말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#5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욕하면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 err="1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강제퇴장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주의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우리모두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노력해요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3294" y="3124386"/>
              <a:ext cx="2740214" cy="62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2gardenv._.v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시러시러</a:t>
              </a:r>
              <a:endPara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400"/>
                </a:lnSpc>
              </a:pP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doraemon_175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노욕설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노라이프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</a:t>
              </a:r>
            </a:p>
            <a:p>
              <a:pPr>
                <a:lnSpc>
                  <a:spcPts val="1400"/>
                </a:lnSpc>
              </a:pPr>
              <a:r>
                <a:rPr lang="en-US" altLang="ko-KR" sz="105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szzzii_k</a:t>
              </a:r>
              <a:r>
                <a:rPr lang="ko-KR" altLang="en-US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그런게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어딨어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279569" y="3795886"/>
              <a:ext cx="252028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223294" y="3795886"/>
              <a:ext cx="1157018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50" b="1"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900" b="0" dirty="0" err="1">
                  <a:solidFill>
                    <a:schemeClr val="bg1">
                      <a:lumMod val="65000"/>
                    </a:schemeClr>
                  </a:solidFill>
                </a:rPr>
                <a:t>댓글</a:t>
              </a:r>
              <a:r>
                <a:rPr lang="ko-KR" altLang="en-US" sz="900" b="0" dirty="0">
                  <a:solidFill>
                    <a:schemeClr val="bg1">
                      <a:lumMod val="65000"/>
                    </a:schemeClr>
                  </a:solidFill>
                </a:rPr>
                <a:t> 달기 </a:t>
              </a:r>
              <a:r>
                <a:rPr lang="en-US" altLang="ko-KR" sz="900" b="0" dirty="0">
                  <a:solidFill>
                    <a:schemeClr val="bg1">
                      <a:lumMod val="65000"/>
                    </a:schemeClr>
                  </a:solidFill>
                </a:rPr>
                <a:t>...</a:t>
              </a:r>
              <a:endParaRPr lang="ko-KR" altLang="en-US" sz="900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58944" y="2901594"/>
              <a:ext cx="1337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50" b="1"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900" b="0" dirty="0">
                  <a:solidFill>
                    <a:schemeClr val="bg1">
                      <a:lumMod val="65000"/>
                    </a:schemeClr>
                  </a:solidFill>
                </a:rPr>
                <a:t>댓글 </a:t>
              </a:r>
              <a:r>
                <a:rPr lang="en-US" altLang="ko-KR" sz="900" b="0" dirty="0">
                  <a:solidFill>
                    <a:schemeClr val="bg1">
                      <a:lumMod val="65000"/>
                    </a:schemeClr>
                  </a:solidFill>
                </a:rPr>
                <a:t>10k</a:t>
              </a:r>
              <a:r>
                <a:rPr lang="ko-KR" altLang="en-US" sz="900" b="0" dirty="0">
                  <a:solidFill>
                    <a:schemeClr val="bg1">
                      <a:lumMod val="65000"/>
                    </a:schemeClr>
                  </a:solidFill>
                </a:rPr>
                <a:t>개 모두 보기</a:t>
              </a:r>
            </a:p>
          </p:txBody>
        </p:sp>
      </p:grpSp>
      <p:sp>
        <p:nvSpPr>
          <p:cNvPr id="43" name="하트 5"/>
          <p:cNvSpPr/>
          <p:nvPr/>
        </p:nvSpPr>
        <p:spPr>
          <a:xfrm>
            <a:off x="4301809" y="2715766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D1501F-2047-49C8-86D9-B1BD3D9B95B8}"/>
              </a:ext>
            </a:extLst>
          </p:cNvPr>
          <p:cNvSpPr txBox="1"/>
          <p:nvPr/>
        </p:nvSpPr>
        <p:spPr>
          <a:xfrm>
            <a:off x="2973994" y="1563638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CD18FB-A68B-4D08-B530-02AA96CD0507}"/>
              </a:ext>
            </a:extLst>
          </p:cNvPr>
          <p:cNvSpPr txBox="1"/>
          <p:nvPr/>
        </p:nvSpPr>
        <p:spPr>
          <a:xfrm>
            <a:off x="2981550" y="127560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E77CA20-1593-4258-B882-74CE2C754107}"/>
              </a:ext>
            </a:extLst>
          </p:cNvPr>
          <p:cNvGrpSpPr/>
          <p:nvPr/>
        </p:nvGrpSpPr>
        <p:grpSpPr>
          <a:xfrm>
            <a:off x="2267744" y="1203598"/>
            <a:ext cx="589588" cy="589588"/>
            <a:chOff x="-395245" y="1186022"/>
            <a:chExt cx="589588" cy="58958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340A9A3-A91C-4328-AD46-652AAB46DEBD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6F00192-8595-4272-9B89-1F78B3584CA3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A23211F-9B73-4654-99A1-C3CC08982CC7}"/>
              </a:ext>
            </a:extLst>
          </p:cNvPr>
          <p:cNvGrpSpPr/>
          <p:nvPr/>
        </p:nvGrpSpPr>
        <p:grpSpPr>
          <a:xfrm>
            <a:off x="2267744" y="1905294"/>
            <a:ext cx="2487943" cy="2466659"/>
            <a:chOff x="3443810" y="1568567"/>
            <a:chExt cx="2487943" cy="246665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2E0D843-AF02-4DF6-8111-B16A398C3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3810" y="1568567"/>
              <a:ext cx="2487943" cy="2466659"/>
            </a:xfrm>
            <a:prstGeom prst="rect">
              <a:avLst/>
            </a:prstGeom>
          </p:spPr>
        </p:pic>
        <p:sp>
          <p:nvSpPr>
            <p:cNvPr id="41" name="하트 5">
              <a:extLst>
                <a:ext uri="{FF2B5EF4-FFF2-40B4-BE49-F238E27FC236}">
                  <a16:creationId xmlns:a16="http://schemas.microsoft.com/office/drawing/2014/main" id="{24CDA6FE-5A4B-4268-9EA6-C496E1B7A9C8}"/>
                </a:ext>
              </a:extLst>
            </p:cNvPr>
            <p:cNvSpPr/>
            <p:nvPr/>
          </p:nvSpPr>
          <p:spPr>
            <a:xfrm>
              <a:off x="4259662" y="2546999"/>
              <a:ext cx="724585" cy="639466"/>
            </a:xfrm>
            <a:custGeom>
              <a:avLst/>
              <a:gdLst>
                <a:gd name="connsiteX0" fmla="*/ 666414 w 1332827"/>
                <a:gd name="connsiteY0" fmla="*/ 324036 h 1296144"/>
                <a:gd name="connsiteX1" fmla="*/ 666414 w 1332827"/>
                <a:gd name="connsiteY1" fmla="*/ 1296144 h 1296144"/>
                <a:gd name="connsiteX2" fmla="*/ 666414 w 1332827"/>
                <a:gd name="connsiteY2" fmla="*/ 324036 h 1296144"/>
                <a:gd name="connsiteX0" fmla="*/ 676110 w 1342556"/>
                <a:gd name="connsiteY0" fmla="*/ 293468 h 1342358"/>
                <a:gd name="connsiteX1" fmla="*/ 669130 w 1342556"/>
                <a:gd name="connsiteY1" fmla="*/ 1342358 h 1342358"/>
                <a:gd name="connsiteX2" fmla="*/ 676110 w 1342556"/>
                <a:gd name="connsiteY2" fmla="*/ 293468 h 1342358"/>
                <a:gd name="connsiteX0" fmla="*/ 671273 w 1342544"/>
                <a:gd name="connsiteY0" fmla="*/ 310751 h 1268899"/>
                <a:gd name="connsiteX1" fmla="*/ 671273 w 1342544"/>
                <a:gd name="connsiteY1" fmla="*/ 1268899 h 1268899"/>
                <a:gd name="connsiteX2" fmla="*/ 671273 w 1342544"/>
                <a:gd name="connsiteY2" fmla="*/ 310751 h 1268899"/>
                <a:gd name="connsiteX0" fmla="*/ 671273 w 1337179"/>
                <a:gd name="connsiteY0" fmla="*/ 310751 h 1268899"/>
                <a:gd name="connsiteX1" fmla="*/ 671273 w 1337179"/>
                <a:gd name="connsiteY1" fmla="*/ 1268899 h 1268899"/>
                <a:gd name="connsiteX2" fmla="*/ 671273 w 1337179"/>
                <a:gd name="connsiteY2" fmla="*/ 310751 h 1268899"/>
                <a:gd name="connsiteX0" fmla="*/ 669478 w 1335384"/>
                <a:gd name="connsiteY0" fmla="*/ 274132 h 1232280"/>
                <a:gd name="connsiteX1" fmla="*/ 669478 w 1335384"/>
                <a:gd name="connsiteY1" fmla="*/ 1232280 h 1232280"/>
                <a:gd name="connsiteX2" fmla="*/ 669478 w 1335384"/>
                <a:gd name="connsiteY2" fmla="*/ 274132 h 1232280"/>
                <a:gd name="connsiteX0" fmla="*/ 700270 w 1366176"/>
                <a:gd name="connsiteY0" fmla="*/ 268039 h 1226187"/>
                <a:gd name="connsiteX1" fmla="*/ 700270 w 1366176"/>
                <a:gd name="connsiteY1" fmla="*/ 1226187 h 1226187"/>
                <a:gd name="connsiteX2" fmla="*/ 700270 w 1366176"/>
                <a:gd name="connsiteY2" fmla="*/ 268039 h 1226187"/>
                <a:gd name="connsiteX0" fmla="*/ 700270 w 1393909"/>
                <a:gd name="connsiteY0" fmla="*/ 251971 h 1210119"/>
                <a:gd name="connsiteX1" fmla="*/ 700270 w 1393909"/>
                <a:gd name="connsiteY1" fmla="*/ 1210119 h 1210119"/>
                <a:gd name="connsiteX2" fmla="*/ 700270 w 1393909"/>
                <a:gd name="connsiteY2" fmla="*/ 251971 h 1210119"/>
                <a:gd name="connsiteX0" fmla="*/ 700270 w 1396992"/>
                <a:gd name="connsiteY0" fmla="*/ 251488 h 1209636"/>
                <a:gd name="connsiteX1" fmla="*/ 700270 w 1396992"/>
                <a:gd name="connsiteY1" fmla="*/ 1209636 h 1209636"/>
                <a:gd name="connsiteX2" fmla="*/ 700270 w 1396992"/>
                <a:gd name="connsiteY2" fmla="*/ 251488 h 1209636"/>
                <a:gd name="connsiteX0" fmla="*/ 700270 w 1396992"/>
                <a:gd name="connsiteY0" fmla="*/ 246814 h 1232883"/>
                <a:gd name="connsiteX1" fmla="*/ 700270 w 1396992"/>
                <a:gd name="connsiteY1" fmla="*/ 1232883 h 1232883"/>
                <a:gd name="connsiteX2" fmla="*/ 700270 w 1396992"/>
                <a:gd name="connsiteY2" fmla="*/ 246814 h 123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992" h="1232883">
                  <a:moveTo>
                    <a:pt x="700270" y="246814"/>
                  </a:moveTo>
                  <a:cubicBezTo>
                    <a:pt x="957001" y="-411548"/>
                    <a:pt x="2130665" y="386418"/>
                    <a:pt x="700270" y="1232883"/>
                  </a:cubicBezTo>
                  <a:cubicBezTo>
                    <a:pt x="-730126" y="400378"/>
                    <a:pt x="429577" y="-425508"/>
                    <a:pt x="700270" y="246814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4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1044</Words>
  <Application>Microsoft Office PowerPoint</Application>
  <PresentationFormat>화면 슬라이드 쇼(16:9)</PresentationFormat>
  <Paragraphs>199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Intrique Script Personal Use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SEOJIN KIM</cp:lastModifiedBy>
  <cp:revision>137</cp:revision>
  <dcterms:created xsi:type="dcterms:W3CDTF">2018-02-05T09:17:23Z</dcterms:created>
  <dcterms:modified xsi:type="dcterms:W3CDTF">2018-12-20T12:24:44Z</dcterms:modified>
</cp:coreProperties>
</file>