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08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261" r:id="rId16"/>
  </p:sldIdLst>
  <p:sldSz cx="12192000" cy="6858000"/>
  <p:notesSz cx="6858000" cy="9144000"/>
  <p:embeddedFontLst>
    <p:embeddedFont>
      <p:font typeface="HY중고딕" panose="02030600000101010101" pitchFamily="18" charset="-127"/>
      <p:regular r:id="rId18"/>
    </p:embeddedFont>
    <p:embeddedFont>
      <p:font typeface="KoPub돋움체 Bold" panose="020B0600000101010101" charset="-127"/>
      <p:bold r:id="rId19"/>
    </p:embeddedFont>
    <p:embeddedFont>
      <p:font typeface="HY견고딕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FFCD55"/>
    <a:srgbClr val="F1A3DC"/>
    <a:srgbClr val="60B8F1"/>
    <a:srgbClr val="8CC9F1"/>
    <a:srgbClr val="FE7A7A"/>
    <a:srgbClr val="FBE5D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22" autoAdjust="0"/>
  </p:normalViewPr>
  <p:slideViewPr>
    <p:cSldViewPr snapToGrid="0">
      <p:cViewPr varScale="1">
        <p:scale>
          <a:sx n="100" d="100"/>
          <a:sy n="100" d="100"/>
        </p:scale>
        <p:origin x="2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2A61-5863-4FF2-A4AB-F8F6351C4FF0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51CD-FA46-435E-A5B9-F9799E59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1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4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6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0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88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2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2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https://www.google.com/intl/ko/chrome/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https://www.python.org/downloads/release/python-31010/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https://www.python.org/downloads/release/python-31010/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1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1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5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89A1-55CD-47B6-A82D-38D0473053DC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intl/ko/chrome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hyperlink" Target="https://www.python.org/downloads/release/python-31010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python.org/downloads/release/python-31010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257" y="2906774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무신사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개발환경구축 가이드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8257" y="3636358"/>
            <a:ext cx="549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참가자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김민수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이지운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장기헌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장윤종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전장현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기간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2023-02-20 ~ 2023-02-28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B7D56-E288-43AE-B1F0-3545BAA2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  <a:effectLst>
            <a:glow rad="279400">
              <a:schemeClr val="bg1">
                <a:alpha val="40000"/>
              </a:schemeClr>
            </a:glow>
          </a:effec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경로 설정</a:t>
            </a:r>
          </a:p>
        </p:txBody>
      </p:sp>
      <p:pic>
        <p:nvPicPr>
          <p:cNvPr id="24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17BB621-A747-416C-8A4D-71DDEF8B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7E25DD-B4F8-4B9D-A718-AAD21B512AF2}"/>
              </a:ext>
            </a:extLst>
          </p:cNvPr>
          <p:cNvSpPr txBox="1"/>
          <p:nvPr/>
        </p:nvSpPr>
        <p:spPr>
          <a:xfrm>
            <a:off x="130998" y="3838213"/>
            <a:ext cx="4034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파일</a:t>
            </a:r>
            <a:r>
              <a:rPr lang="en-US" altLang="ko-KR" sz="1400" dirty="0"/>
              <a:t> </a:t>
            </a:r>
            <a:r>
              <a:rPr lang="ko-KR" altLang="en-US" sz="1400" dirty="0"/>
              <a:t>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폴더 열기</a:t>
            </a:r>
            <a:r>
              <a:rPr lang="en-US" altLang="ko-KR" sz="1400" dirty="0"/>
              <a:t>…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C:\Users\admin\Desktop\Team02_Projet01\code </a:t>
            </a:r>
            <a:r>
              <a:rPr lang="ko-KR" altLang="en-US" sz="1400" dirty="0"/>
              <a:t>로 폴더 선택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탐색기 안 폴더 선택 버튼 누르기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03E97-B2E2-4148-95C5-147F8CBF9CE7}"/>
              </a:ext>
            </a:extLst>
          </p:cNvPr>
          <p:cNvGrpSpPr/>
          <p:nvPr/>
        </p:nvGrpSpPr>
        <p:grpSpPr>
          <a:xfrm>
            <a:off x="5010150" y="1437913"/>
            <a:ext cx="7127552" cy="4406466"/>
            <a:chOff x="5010150" y="1437913"/>
            <a:chExt cx="7127552" cy="4406466"/>
          </a:xfrm>
        </p:grpSpPr>
        <p:pic>
          <p:nvPicPr>
            <p:cNvPr id="4098" name="Picture 2" descr="https://cdn.discordapp.com/attachments/1077506049034170430/1081028219471417484/image.png">
              <a:extLst>
                <a:ext uri="{FF2B5EF4-FFF2-40B4-BE49-F238E27FC236}">
                  <a16:creationId xmlns:a16="http://schemas.microsoft.com/office/drawing/2014/main" id="{3FA770E3-F586-4AC9-ACCB-7EA13C7F9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150" y="1437913"/>
              <a:ext cx="6000750" cy="4406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s://cdn.discordapp.com/attachments/1077506049034170430/1080746063721410650/image.png">
              <a:extLst>
                <a:ext uri="{FF2B5EF4-FFF2-40B4-BE49-F238E27FC236}">
                  <a16:creationId xmlns:a16="http://schemas.microsoft.com/office/drawing/2014/main" id="{1DF02189-3CE7-4520-89DA-76589A51C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227" y="1680882"/>
              <a:ext cx="4181475" cy="235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AFA7509F-B756-4728-A1D0-F40432947C1F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0A330-35EE-4922-B398-FC47AAB1BF50}"/>
              </a:ext>
            </a:extLst>
          </p:cNvPr>
          <p:cNvSpPr txBox="1"/>
          <p:nvPr/>
        </p:nvSpPr>
        <p:spPr>
          <a:xfrm>
            <a:off x="2199610" y="5380819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폴더 열기 단축키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(ctrl + k) + (ctrl + o)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05B27EC-97D1-4279-A1E8-76D0D0865EFE}"/>
              </a:ext>
            </a:extLst>
          </p:cNvPr>
          <p:cNvSpPr/>
          <p:nvPr/>
        </p:nvSpPr>
        <p:spPr>
          <a:xfrm>
            <a:off x="5141158" y="1433344"/>
            <a:ext cx="373817" cy="1906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100F8F-768A-439F-ADA8-8E8FCF6959DA}"/>
              </a:ext>
            </a:extLst>
          </p:cNvPr>
          <p:cNvGrpSpPr/>
          <p:nvPr/>
        </p:nvGrpSpPr>
        <p:grpSpPr>
          <a:xfrm>
            <a:off x="5331364" y="1511612"/>
            <a:ext cx="605240" cy="605240"/>
            <a:chOff x="5216333" y="-104980"/>
            <a:chExt cx="605240" cy="605240"/>
          </a:xfrm>
        </p:grpSpPr>
        <p:pic>
          <p:nvPicPr>
            <p:cNvPr id="3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67394757-2C30-4626-95A5-0D6254AB8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F3DCC9-EBB0-4384-A6DC-9A9C07A5497E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D64ECF4-93FD-48EB-93B7-816CC178ABE6}"/>
              </a:ext>
            </a:extLst>
          </p:cNvPr>
          <p:cNvSpPr/>
          <p:nvPr/>
        </p:nvSpPr>
        <p:spPr>
          <a:xfrm>
            <a:off x="5290505" y="2174611"/>
            <a:ext cx="1437320" cy="1563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3AB56C-0BAF-4CCC-BE65-6D8E60A17577}"/>
              </a:ext>
            </a:extLst>
          </p:cNvPr>
          <p:cNvGrpSpPr/>
          <p:nvPr/>
        </p:nvGrpSpPr>
        <p:grpSpPr>
          <a:xfrm>
            <a:off x="6091874" y="2254178"/>
            <a:ext cx="605240" cy="605240"/>
            <a:chOff x="5216333" y="-104980"/>
            <a:chExt cx="605240" cy="605240"/>
          </a:xfrm>
        </p:grpSpPr>
        <p:pic>
          <p:nvPicPr>
            <p:cNvPr id="3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79B1B60C-565F-4834-88FA-B7B1AA2C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9B2837-80E3-407B-A616-56BAD9039020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0B1E6E0-0D77-4DB4-AD1F-A70D201721DE}"/>
              </a:ext>
            </a:extLst>
          </p:cNvPr>
          <p:cNvSpPr/>
          <p:nvPr/>
        </p:nvSpPr>
        <p:spPr>
          <a:xfrm>
            <a:off x="8668143" y="2250956"/>
            <a:ext cx="2787619" cy="1563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0105E04-16B4-48C0-ABB9-0418AFC39D15}"/>
              </a:ext>
            </a:extLst>
          </p:cNvPr>
          <p:cNvGrpSpPr/>
          <p:nvPr/>
        </p:nvGrpSpPr>
        <p:grpSpPr>
          <a:xfrm>
            <a:off x="10325554" y="2297434"/>
            <a:ext cx="605240" cy="605240"/>
            <a:chOff x="5216333" y="-104980"/>
            <a:chExt cx="605240" cy="605240"/>
          </a:xfrm>
        </p:grpSpPr>
        <p:pic>
          <p:nvPicPr>
            <p:cNvPr id="4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7ED488F-5623-4337-9C2D-3B54DDFE9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A4CF54-47D8-4207-83F0-A972A346EB27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FE7AEDA-6BC2-4167-9D7D-5D8E46FD856C}"/>
              </a:ext>
            </a:extLst>
          </p:cNvPr>
          <p:cNvSpPr/>
          <p:nvPr/>
        </p:nvSpPr>
        <p:spPr>
          <a:xfrm>
            <a:off x="11156444" y="3859924"/>
            <a:ext cx="485903" cy="1563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12FDDB-64C5-4EB0-BD54-D73ECB5FF019}"/>
              </a:ext>
            </a:extLst>
          </p:cNvPr>
          <p:cNvGrpSpPr/>
          <p:nvPr/>
        </p:nvGrpSpPr>
        <p:grpSpPr>
          <a:xfrm>
            <a:off x="11455762" y="3931692"/>
            <a:ext cx="605240" cy="605240"/>
            <a:chOff x="5216333" y="-104980"/>
            <a:chExt cx="605240" cy="605240"/>
          </a:xfrm>
        </p:grpSpPr>
        <p:pic>
          <p:nvPicPr>
            <p:cNvPr id="47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1980AC81-072F-4D0F-9F46-1E2C7593A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3D08B8-3732-40FE-AE88-DC448FC8EC29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6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Interpreter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pic>
        <p:nvPicPr>
          <p:cNvPr id="24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9CA2E8D8-A1E0-4FEF-9556-F0BBF236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F8026F-AFD4-4427-8CB0-2CFBF672033F}"/>
              </a:ext>
            </a:extLst>
          </p:cNvPr>
          <p:cNvSpPr txBox="1"/>
          <p:nvPr/>
        </p:nvSpPr>
        <p:spPr>
          <a:xfrm>
            <a:off x="130998" y="3838213"/>
            <a:ext cx="3821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</a:t>
            </a:r>
            <a:r>
              <a:rPr lang="en-US" altLang="ko-KR" sz="1400" dirty="0"/>
              <a:t>… </a:t>
            </a:r>
            <a:r>
              <a:rPr lang="ko-KR" altLang="en-US" sz="1400" dirty="0"/>
              <a:t>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도움말 버튼 클릭 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모든 명령 표시 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pic>
        <p:nvPicPr>
          <p:cNvPr id="5122" name="Picture 2" descr="https://cdn.discordapp.com/attachments/1077506049034170430/1081025881973215262/image.png">
            <a:extLst>
              <a:ext uri="{FF2B5EF4-FFF2-40B4-BE49-F238E27FC236}">
                <a16:creationId xmlns:a16="http://schemas.microsoft.com/office/drawing/2014/main" id="{36AD559F-9405-43D1-B3E1-5547529C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71" y="1440942"/>
            <a:ext cx="6984323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95837F4A-F924-4724-B14F-876E2EEDF72B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DD6A4-5389-444B-876F-6B195F499EEF}"/>
              </a:ext>
            </a:extLst>
          </p:cNvPr>
          <p:cNvSpPr txBox="1"/>
          <p:nvPr/>
        </p:nvSpPr>
        <p:spPr>
          <a:xfrm>
            <a:off x="2199610" y="5380819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모든 명령 표시 단축키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Shift + p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6113DD2-0E14-4039-8744-36F4567AB0D2}"/>
              </a:ext>
            </a:extLst>
          </p:cNvPr>
          <p:cNvSpPr/>
          <p:nvPr/>
        </p:nvSpPr>
        <p:spPr>
          <a:xfrm>
            <a:off x="8091488" y="1467134"/>
            <a:ext cx="385780" cy="2076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C99182C-7A53-415E-BC40-59F4A5ADA4BD}"/>
              </a:ext>
            </a:extLst>
          </p:cNvPr>
          <p:cNvSpPr/>
          <p:nvPr/>
        </p:nvSpPr>
        <p:spPr>
          <a:xfrm>
            <a:off x="9583707" y="2094977"/>
            <a:ext cx="2268568" cy="1972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53E4F3C-9288-45F8-87F7-A9C0322A250C}"/>
              </a:ext>
            </a:extLst>
          </p:cNvPr>
          <p:cNvSpPr/>
          <p:nvPr/>
        </p:nvSpPr>
        <p:spPr>
          <a:xfrm>
            <a:off x="8125275" y="1852058"/>
            <a:ext cx="1336018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0FB71C-94C5-4AD8-9A5C-23DC1B627290}"/>
              </a:ext>
            </a:extLst>
          </p:cNvPr>
          <p:cNvGrpSpPr/>
          <p:nvPr/>
        </p:nvGrpSpPr>
        <p:grpSpPr>
          <a:xfrm rot="6245417">
            <a:off x="7550689" y="1505510"/>
            <a:ext cx="605240" cy="605240"/>
            <a:chOff x="5216333" y="-104980"/>
            <a:chExt cx="605240" cy="605240"/>
          </a:xfrm>
        </p:grpSpPr>
        <p:pic>
          <p:nvPicPr>
            <p:cNvPr id="2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802ECACA-5F77-4E6C-807A-E19B99101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C524E3-4FCB-405E-A4B8-82AB59EFB8E7}"/>
                </a:ext>
              </a:extLst>
            </p:cNvPr>
            <p:cNvSpPr txBox="1"/>
            <p:nvPr/>
          </p:nvSpPr>
          <p:spPr>
            <a:xfrm rot="15354583">
              <a:off x="5323635" y="-52738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FE1A494-A579-4345-BD1F-1AB58AB88A63}"/>
              </a:ext>
            </a:extLst>
          </p:cNvPr>
          <p:cNvGrpSpPr/>
          <p:nvPr/>
        </p:nvGrpSpPr>
        <p:grpSpPr>
          <a:xfrm>
            <a:off x="8765549" y="2008867"/>
            <a:ext cx="605240" cy="605240"/>
            <a:chOff x="5216333" y="-104980"/>
            <a:chExt cx="605240" cy="605240"/>
          </a:xfrm>
        </p:grpSpPr>
        <p:pic>
          <p:nvPicPr>
            <p:cNvPr id="34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9E020603-08FC-4B44-AB3A-6F79AD576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14671C-B501-4FB4-A2CA-951C2E964D8D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A32402-B354-47CD-8555-76009FD7B440}"/>
              </a:ext>
            </a:extLst>
          </p:cNvPr>
          <p:cNvGrpSpPr/>
          <p:nvPr/>
        </p:nvGrpSpPr>
        <p:grpSpPr>
          <a:xfrm>
            <a:off x="10693347" y="2150363"/>
            <a:ext cx="605240" cy="605240"/>
            <a:chOff x="5216333" y="-104980"/>
            <a:chExt cx="605240" cy="605240"/>
          </a:xfrm>
        </p:grpSpPr>
        <p:pic>
          <p:nvPicPr>
            <p:cNvPr id="4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58457D0B-6D7E-46E2-8F7E-62C230435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63BD9B-52B2-4583-8EAB-EFAAEDE8FEEC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Interpreter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FC3C16-D0F4-4869-AD66-70B13385E016}"/>
              </a:ext>
            </a:extLst>
          </p:cNvPr>
          <p:cNvGrpSpPr/>
          <p:nvPr/>
        </p:nvGrpSpPr>
        <p:grpSpPr>
          <a:xfrm>
            <a:off x="5114120" y="1440941"/>
            <a:ext cx="6309384" cy="4524961"/>
            <a:chOff x="5299686" y="1446932"/>
            <a:chExt cx="6309384" cy="4391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E7D4A7-73A9-4277-BD9D-C73EE2D3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9686" y="3496327"/>
              <a:ext cx="6309384" cy="2342355"/>
            </a:xfrm>
            <a:prstGeom prst="rect">
              <a:avLst/>
            </a:prstGeom>
            <a:ln w="6350">
              <a:noFill/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4F58F2B-4EB5-4B30-AB08-07613CD50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9686" y="1446932"/>
              <a:ext cx="6309384" cy="2066486"/>
            </a:xfrm>
            <a:prstGeom prst="rect">
              <a:avLst/>
            </a:prstGeom>
            <a:ln w="6350">
              <a:noFill/>
            </a:ln>
          </p:spPr>
        </p:pic>
      </p:grpSp>
      <p:pic>
        <p:nvPicPr>
          <p:cNvPr id="19" name="Picture 4" descr="https://cdn.discordapp.com/attachments/1077506049034170430/1080656842994233414/2048px-Visual_Studio_Code_1.png">
            <a:hlinkClick r:id="rId7"/>
            <a:extLst>
              <a:ext uri="{FF2B5EF4-FFF2-40B4-BE49-F238E27FC236}">
                <a16:creationId xmlns:a16="http://schemas.microsoft.com/office/drawing/2014/main" id="{16633DE5-E764-4D48-88AB-B8A6DF18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FED707-EE9C-4E27-919D-AE9B6532EA39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검색창에 </a:t>
            </a:r>
            <a:r>
              <a:rPr lang="en-US" altLang="ko-KR" sz="1400" dirty="0"/>
              <a:t>Interpreter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아래 </a:t>
            </a:r>
            <a:r>
              <a:rPr lang="en-US" altLang="ko-KR" sz="1400" dirty="0"/>
              <a:t>Python : </a:t>
            </a:r>
            <a:r>
              <a:rPr lang="ko-KR" altLang="en-US" sz="1400" dirty="0"/>
              <a:t>인터프리터</a:t>
            </a:r>
            <a:r>
              <a:rPr lang="en-US" altLang="ko-KR" sz="1400" dirty="0"/>
              <a:t> </a:t>
            </a:r>
            <a:r>
              <a:rPr lang="ko-KR" altLang="en-US" sz="1400" dirty="0"/>
              <a:t>선택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/>
              <a:t>Python 3.10.10 64-bit </a:t>
            </a:r>
            <a:r>
              <a:rPr lang="ko-KR" altLang="en-US" sz="1400" dirty="0"/>
              <a:t>클릭</a:t>
            </a:r>
            <a:endParaRPr lang="en-US" altLang="ko-KR" sz="1400" dirty="0"/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7FA21E30-99AC-4995-B699-D1FBC39D2EBF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F3263B-BE5C-4F7D-8C75-8A1CCDE90D1E}"/>
              </a:ext>
            </a:extLst>
          </p:cNvPr>
          <p:cNvSpPr/>
          <p:nvPr/>
        </p:nvSpPr>
        <p:spPr>
          <a:xfrm>
            <a:off x="5338127" y="1720967"/>
            <a:ext cx="5726113" cy="2345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3AEE157-CC89-49D3-8127-ACBC9C15D4BA}"/>
              </a:ext>
            </a:extLst>
          </p:cNvPr>
          <p:cNvSpPr/>
          <p:nvPr/>
        </p:nvSpPr>
        <p:spPr>
          <a:xfrm>
            <a:off x="5338127" y="2147202"/>
            <a:ext cx="5726113" cy="5610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DA9BA5-DE58-4E5F-8491-91A2A8094D86}"/>
              </a:ext>
            </a:extLst>
          </p:cNvPr>
          <p:cNvGrpSpPr/>
          <p:nvPr/>
        </p:nvGrpSpPr>
        <p:grpSpPr>
          <a:xfrm>
            <a:off x="6853874" y="1814232"/>
            <a:ext cx="605240" cy="605240"/>
            <a:chOff x="5216333" y="-104980"/>
            <a:chExt cx="605240" cy="605240"/>
          </a:xfrm>
        </p:grpSpPr>
        <p:pic>
          <p:nvPicPr>
            <p:cNvPr id="2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4ABDCD85-0D8D-4799-BF56-B4A247C67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D63A0-FCAF-4D49-8B21-7FCCDEE3DD73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B76EBA-B11C-409D-93C1-E3851729E908}"/>
              </a:ext>
            </a:extLst>
          </p:cNvPr>
          <p:cNvGrpSpPr/>
          <p:nvPr/>
        </p:nvGrpSpPr>
        <p:grpSpPr>
          <a:xfrm>
            <a:off x="7966192" y="2451397"/>
            <a:ext cx="605240" cy="605240"/>
            <a:chOff x="5216333" y="-104980"/>
            <a:chExt cx="605240" cy="605240"/>
          </a:xfrm>
        </p:grpSpPr>
        <p:pic>
          <p:nvPicPr>
            <p:cNvPr id="2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10B85A8B-2FDD-4F6C-89DE-2B9C14092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EEF53B-DA06-4F68-841F-DF7D5189DA0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3A301DA-5F6D-41A7-BE8B-E3CDEC86D9D3}"/>
              </a:ext>
            </a:extLst>
          </p:cNvPr>
          <p:cNvSpPr/>
          <p:nvPr/>
        </p:nvSpPr>
        <p:spPr>
          <a:xfrm>
            <a:off x="5490527" y="5485170"/>
            <a:ext cx="5491798" cy="2457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375B40-446D-4148-B726-9FA17337880B}"/>
              </a:ext>
            </a:extLst>
          </p:cNvPr>
          <p:cNvGrpSpPr/>
          <p:nvPr/>
        </p:nvGrpSpPr>
        <p:grpSpPr>
          <a:xfrm>
            <a:off x="9863994" y="5621690"/>
            <a:ext cx="605240" cy="605240"/>
            <a:chOff x="5216333" y="-104980"/>
            <a:chExt cx="605240" cy="605240"/>
          </a:xfrm>
        </p:grpSpPr>
        <p:pic>
          <p:nvPicPr>
            <p:cNvPr id="33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2BD5A78A-B122-4E10-A631-FA3072D31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C5CED7-2A61-476D-BDFD-03676C863195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341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06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pic>
        <p:nvPicPr>
          <p:cNvPr id="19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16633DE5-E764-4D48-88AB-B8A6DF18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FED707-EE9C-4E27-919D-AE9B6532EA39}"/>
              </a:ext>
            </a:extLst>
          </p:cNvPr>
          <p:cNvSpPr txBox="1"/>
          <p:nvPr/>
        </p:nvSpPr>
        <p:spPr>
          <a:xfrm>
            <a:off x="130998" y="3838213"/>
            <a:ext cx="42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작업 폴더</a:t>
            </a:r>
            <a:r>
              <a:rPr lang="en-US" altLang="ko-KR" sz="1400" dirty="0"/>
              <a:t>(CODE)</a:t>
            </a:r>
            <a:r>
              <a:rPr lang="ko-KR" altLang="en-US" sz="1400" dirty="0"/>
              <a:t>에서 </a:t>
            </a:r>
            <a:r>
              <a:rPr lang="en-US" altLang="ko-KR" sz="1400" dirty="0"/>
              <a:t>ProjectMain.py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오른쪽 위    버튼 클릭 후 프로그램 실행</a:t>
            </a:r>
            <a:endParaRPr lang="en-US" altLang="ko-KR" sz="1400" dirty="0"/>
          </a:p>
        </p:txBody>
      </p:sp>
      <p:pic>
        <p:nvPicPr>
          <p:cNvPr id="6148" name="Picture 4" descr="https://cdn.discordapp.com/attachments/1077506049034170430/1081024975168864286/image.png">
            <a:extLst>
              <a:ext uri="{FF2B5EF4-FFF2-40B4-BE49-F238E27FC236}">
                <a16:creationId xmlns:a16="http://schemas.microsoft.com/office/drawing/2014/main" id="{00632433-FDD3-4885-8E69-3524BC13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79" y="1440942"/>
            <a:ext cx="8129422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.discordapp.com/attachments/1077506049034170430/1081024741525172275/image.png">
            <a:extLst>
              <a:ext uri="{FF2B5EF4-FFF2-40B4-BE49-F238E27FC236}">
                <a16:creationId xmlns:a16="http://schemas.microsoft.com/office/drawing/2014/main" id="{62216188-9CCE-4E69-9884-878AFE699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2408" r="1002"/>
          <a:stretch/>
        </p:blipFill>
        <p:spPr bwMode="auto">
          <a:xfrm>
            <a:off x="5518953" y="1981578"/>
            <a:ext cx="2819400" cy="25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290540-48CF-4946-AA84-A3FC1D312BAA}"/>
              </a:ext>
            </a:extLst>
          </p:cNvPr>
          <p:cNvGrpSpPr/>
          <p:nvPr/>
        </p:nvGrpSpPr>
        <p:grpSpPr>
          <a:xfrm>
            <a:off x="130998" y="3695612"/>
            <a:ext cx="3850452" cy="1605343"/>
            <a:chOff x="130998" y="3695612"/>
            <a:chExt cx="3850452" cy="1605343"/>
          </a:xfrm>
        </p:grpSpPr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9AC871EA-66D8-48CB-B16F-D3B0FBE6DCDA}"/>
                </a:ext>
              </a:extLst>
            </p:cNvPr>
            <p:cNvSpPr/>
            <p:nvPr/>
          </p:nvSpPr>
          <p:spPr>
            <a:xfrm>
              <a:off x="130998" y="3695612"/>
              <a:ext cx="3850452" cy="1605343"/>
            </a:xfrm>
            <a:prstGeom prst="bracketPair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021B89E-3284-4196-A3E3-D925861A5D59}"/>
                </a:ext>
              </a:extLst>
            </p:cNvPr>
            <p:cNvSpPr/>
            <p:nvPr/>
          </p:nvSpPr>
          <p:spPr>
            <a:xfrm rot="5400000">
              <a:off x="1427625" y="4126533"/>
              <a:ext cx="144000" cy="144000"/>
            </a:xfrm>
            <a:prstGeom prst="triangl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74C7375-55F3-4E12-9050-A8C20451EE4D}"/>
              </a:ext>
            </a:extLst>
          </p:cNvPr>
          <p:cNvSpPr/>
          <p:nvPr/>
        </p:nvSpPr>
        <p:spPr>
          <a:xfrm>
            <a:off x="4301869" y="2427097"/>
            <a:ext cx="1217083" cy="1348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13A7637-A8E4-4E79-9467-94BD0186D31E}"/>
              </a:ext>
            </a:extLst>
          </p:cNvPr>
          <p:cNvGrpSpPr/>
          <p:nvPr/>
        </p:nvGrpSpPr>
        <p:grpSpPr>
          <a:xfrm>
            <a:off x="4674837" y="2484160"/>
            <a:ext cx="605240" cy="605240"/>
            <a:chOff x="5216333" y="-104980"/>
            <a:chExt cx="605240" cy="605240"/>
          </a:xfrm>
        </p:grpSpPr>
        <p:pic>
          <p:nvPicPr>
            <p:cNvPr id="41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1B3924E2-1086-40F2-9FBD-BC3BEFF43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CE486C-9A95-4393-A59E-CA0C29982F18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2C9D15-84AF-4AA0-AA61-CB836E7C466A}"/>
              </a:ext>
            </a:extLst>
          </p:cNvPr>
          <p:cNvCxnSpPr>
            <a:cxnSpLocks/>
          </p:cNvCxnSpPr>
          <p:nvPr/>
        </p:nvCxnSpPr>
        <p:spPr>
          <a:xfrm>
            <a:off x="4930140" y="2073714"/>
            <a:ext cx="1744980" cy="1568946"/>
          </a:xfrm>
          <a:prstGeom prst="straightConnector1">
            <a:avLst/>
          </a:prstGeom>
          <a:ln w="152400">
            <a:solidFill>
              <a:srgbClr val="FFCD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2301EC0-10F5-4197-8A60-F316E9059119}"/>
              </a:ext>
            </a:extLst>
          </p:cNvPr>
          <p:cNvSpPr/>
          <p:nvPr/>
        </p:nvSpPr>
        <p:spPr>
          <a:xfrm>
            <a:off x="5497719" y="4198533"/>
            <a:ext cx="2840634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FD3577-47B9-4264-95AB-AA4F614CAE8D}"/>
              </a:ext>
            </a:extLst>
          </p:cNvPr>
          <p:cNvGrpSpPr/>
          <p:nvPr/>
        </p:nvGrpSpPr>
        <p:grpSpPr>
          <a:xfrm>
            <a:off x="6479065" y="4341535"/>
            <a:ext cx="605240" cy="605240"/>
            <a:chOff x="5216333" y="-104980"/>
            <a:chExt cx="605240" cy="605240"/>
          </a:xfrm>
        </p:grpSpPr>
        <p:pic>
          <p:nvPicPr>
            <p:cNvPr id="37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9DE62BA-D6A3-47EB-ACF0-D6FA2F86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3DC353-89F7-4738-A689-2B07FF4B9E7C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2D6FCE9-2A5F-4E3E-AF65-CA303F3CB4CC}"/>
              </a:ext>
            </a:extLst>
          </p:cNvPr>
          <p:cNvSpPr/>
          <p:nvPr/>
        </p:nvSpPr>
        <p:spPr>
          <a:xfrm>
            <a:off x="11672788" y="1621325"/>
            <a:ext cx="133676" cy="13652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492689-3F85-425C-96C3-156F0DCD7BB9}"/>
              </a:ext>
            </a:extLst>
          </p:cNvPr>
          <p:cNvGrpSpPr/>
          <p:nvPr/>
        </p:nvGrpSpPr>
        <p:grpSpPr>
          <a:xfrm>
            <a:off x="11737836" y="1689585"/>
            <a:ext cx="556557" cy="583985"/>
            <a:chOff x="5216333" y="-104980"/>
            <a:chExt cx="605240" cy="605240"/>
          </a:xfrm>
        </p:grpSpPr>
        <p:pic>
          <p:nvPicPr>
            <p:cNvPr id="4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0E70841-CA40-4E8E-9EC3-9D2176A3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244EC4-BB98-4361-9757-BA2BD6A654E5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7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21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06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FED707-EE9C-4E27-919D-AE9B6532EA39}"/>
              </a:ext>
            </a:extLst>
          </p:cNvPr>
          <p:cNvSpPr txBox="1"/>
          <p:nvPr/>
        </p:nvSpPr>
        <p:spPr>
          <a:xfrm>
            <a:off x="130998" y="3838213"/>
            <a:ext cx="421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9AC871EA-66D8-48CB-B16F-D3B0FBE6DCDA}"/>
              </a:ext>
            </a:extLst>
          </p:cNvPr>
          <p:cNvSpPr/>
          <p:nvPr/>
        </p:nvSpPr>
        <p:spPr>
          <a:xfrm>
            <a:off x="134996" y="2620144"/>
            <a:ext cx="4214626" cy="2045031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18C6-A4EC-4FC7-AADD-4405DB695CB3}"/>
              </a:ext>
            </a:extLst>
          </p:cNvPr>
          <p:cNvSpPr txBox="1"/>
          <p:nvPr/>
        </p:nvSpPr>
        <p:spPr>
          <a:xfrm>
            <a:off x="482061" y="3265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같은 화면이 실행된다면</a:t>
            </a:r>
            <a:endParaRPr lang="en-US" altLang="ko-KR" dirty="0"/>
          </a:p>
          <a:p>
            <a:r>
              <a:rPr lang="ko-KR" altLang="en-US" dirty="0"/>
              <a:t>개발환경 구축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172" name="Picture 4" descr="https://cdn.discordapp.com/attachments/1077506373589405738/1081074484624244817/image.png">
            <a:extLst>
              <a:ext uri="{FF2B5EF4-FFF2-40B4-BE49-F238E27FC236}">
                <a16:creationId xmlns:a16="http://schemas.microsoft.com/office/drawing/2014/main" id="{6DA5A0A0-0C81-43E5-B04F-FA81EAB62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4" b="11501"/>
          <a:stretch/>
        </p:blipFill>
        <p:spPr bwMode="auto">
          <a:xfrm>
            <a:off x="5700804" y="1431768"/>
            <a:ext cx="5132017" cy="44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7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75" y="316388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E1746D-7A48-4D88-A6CC-96BE8B84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-1438274"/>
            <a:ext cx="1259097" cy="213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125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6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8178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버전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825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0448" y="3433666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1452" y="3892875"/>
            <a:ext cx="20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Chrome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Python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Visual Studio Code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1825" y="3378890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1452" y="4864511"/>
            <a:ext cx="319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Code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 프로그램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452" y="5332330"/>
            <a:ext cx="341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Python</a:t>
            </a:r>
          </a:p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Korean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Language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Pack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for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Visual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Studio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1825" y="481834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1467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경로 설정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1840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1467" y="3429000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Interpreter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01840" y="3378890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05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FE577-607D-48C0-8A3B-7EA8E427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0" y="6233697"/>
            <a:ext cx="2133600" cy="342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EDE15F-171D-40F2-9D42-9EAF27C1448A}"/>
              </a:ext>
            </a:extLst>
          </p:cNvPr>
          <p:cNvSpPr txBox="1"/>
          <p:nvPr/>
        </p:nvSpPr>
        <p:spPr>
          <a:xfrm>
            <a:off x="7621467" y="4868455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 및 결과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AA787-9DFC-40E3-BADA-67864CEFE46D}"/>
              </a:ext>
            </a:extLst>
          </p:cNvPr>
          <p:cNvSpPr txBox="1"/>
          <p:nvPr/>
        </p:nvSpPr>
        <p:spPr>
          <a:xfrm>
            <a:off x="7101840" y="481834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06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+mj-lt"/>
              </a:rPr>
              <a:t>01</a:t>
            </a:r>
            <a:endParaRPr lang="ko-KR" altLang="en-US" sz="6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2121239" y="2119598"/>
            <a:ext cx="259469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3.10.10</a:t>
            </a:r>
          </a:p>
          <a:p>
            <a:endParaRPr lang="en-US" altLang="ko-KR" sz="1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0D20-55EA-4221-914B-38EB298E3A98}"/>
              </a:ext>
            </a:extLst>
          </p:cNvPr>
          <p:cNvSpPr txBox="1"/>
          <p:nvPr/>
        </p:nvSpPr>
        <p:spPr>
          <a:xfrm>
            <a:off x="7654014" y="497901"/>
            <a:ext cx="467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IDE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: Integrated Development Environment,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통합 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5333-F643-4BDE-9F1D-8B570B559835}"/>
              </a:ext>
            </a:extLst>
          </p:cNvPr>
          <p:cNvSpPr txBox="1"/>
          <p:nvPr/>
        </p:nvSpPr>
        <p:spPr>
          <a:xfrm>
            <a:off x="2121239" y="40253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VS code : 1.76.0</a:t>
            </a: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Jupyter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Notebook : 6.4.12</a:t>
            </a:r>
            <a:endParaRPr lang="ko-KR" altLang="en-US" dirty="0"/>
          </a:p>
        </p:txBody>
      </p:sp>
      <p:pic>
        <p:nvPicPr>
          <p:cNvPr id="1026" name="Picture 2" descr="https://cdn.discordapp.com/attachments/1077506049034170430/1080656669941436536/img.png">
            <a:extLst>
              <a:ext uri="{FF2B5EF4-FFF2-40B4-BE49-F238E27FC236}">
                <a16:creationId xmlns:a16="http://schemas.microsoft.com/office/drawing/2014/main" id="{35096DF7-2CAD-4A99-BF1E-61337506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351" y="1823872"/>
            <a:ext cx="2603376" cy="14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80656842994233414/2048px-Visual_Studio_Code_1.png">
            <a:extLst>
              <a:ext uri="{FF2B5EF4-FFF2-40B4-BE49-F238E27FC236}">
                <a16:creationId xmlns:a16="http://schemas.microsoft.com/office/drawing/2014/main" id="{93892F9B-C45C-4F02-9865-967EE539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3" y="3877584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CFADDF7-F667-48A8-8D4E-D822BABE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04928"/>
              </p:ext>
            </p:extLst>
          </p:nvPr>
        </p:nvGraphicFramePr>
        <p:xfrm>
          <a:off x="5752356" y="1823872"/>
          <a:ext cx="573025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266">
                  <a:extLst>
                    <a:ext uri="{9D8B030D-6E8A-4147-A177-3AD203B41FA5}">
                      <a16:colId xmlns:a16="http://schemas.microsoft.com/office/drawing/2014/main" val="4118347456"/>
                    </a:ext>
                  </a:extLst>
                </a:gridCol>
                <a:gridCol w="2573990">
                  <a:extLst>
                    <a:ext uri="{9D8B030D-6E8A-4147-A177-3AD203B41FA5}">
                      <a16:colId xmlns:a16="http://schemas.microsoft.com/office/drawing/2014/main" val="2301738003"/>
                    </a:ext>
                  </a:extLst>
                </a:gridCol>
                <a:gridCol w="1711997">
                  <a:extLst>
                    <a:ext uri="{9D8B030D-6E8A-4147-A177-3AD203B41FA5}">
                      <a16:colId xmlns:a16="http://schemas.microsoft.com/office/drawing/2014/main" val="3675658426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59113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j-lt"/>
                          <a:ea typeface="HY중고딕" panose="02030600000101010101" pitchFamily="18" charset="-127"/>
                        </a:rPr>
                        <a:t>크롤링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requests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2.28.2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15425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bs4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0.0.1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1303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beautifulsoup4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4.11.2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282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selenium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79895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webdriver_manager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3.8.5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7734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시각화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matplotlib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3.7.0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22868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wordcloud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1.8.2.2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901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연산 도구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numpy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1.24.2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2649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타이머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schedule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1.1.0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Chrome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브라우저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DFC06-3F1C-410E-872B-ACE48DB07113}"/>
              </a:ext>
            </a:extLst>
          </p:cNvPr>
          <p:cNvSpPr txBox="1"/>
          <p:nvPr/>
        </p:nvSpPr>
        <p:spPr>
          <a:xfrm>
            <a:off x="130998" y="3838213"/>
            <a:ext cx="4214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*Chrome</a:t>
            </a:r>
            <a:r>
              <a:rPr lang="ko-KR" altLang="en-US" sz="1400" dirty="0"/>
              <a:t> 다운로드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다운로드한 파일을 실행시켜 브라우저  다운로드 마치기</a:t>
            </a:r>
          </a:p>
          <a:p>
            <a:endParaRPr lang="ko-KR" altLang="en-US" sz="1600" dirty="0"/>
          </a:p>
        </p:txBody>
      </p:sp>
      <p:pic>
        <p:nvPicPr>
          <p:cNvPr id="1038" name="Picture 14" descr="https://cdn.discordapp.com/attachments/1077506049034170430/1080730749117923358/KwUBNPbMTk9jDXYS2AeX3illtVRTkrKVh5xR1Mg4WHd0CG2tV4mrh1z3kXi5z_warlk.png">
            <a:hlinkClick r:id="rId5"/>
            <a:extLst>
              <a:ext uri="{FF2B5EF4-FFF2-40B4-BE49-F238E27FC236}">
                <a16:creationId xmlns:a16="http://schemas.microsoft.com/office/drawing/2014/main" id="{00646298-9F7D-4963-85F3-57E7CC19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000" y1="44531" x2="55078" y2="50000"/>
                        <a14:foregroundMark x1="45898" y1="45117" x2="48438" y2="56641"/>
                        <a14:foregroundMark x1="48828" y1="44531" x2="51563" y2="54297"/>
                        <a14:foregroundMark x1="47852" y1="41602" x2="40234" y2="42578"/>
                        <a14:foregroundMark x1="51172" y1="40430" x2="57617" y2="46680"/>
                        <a14:foregroundMark x1="57813" y1="45117" x2="58203" y2="54688"/>
                        <a14:foregroundMark x1="57031" y1="57422" x2="49023" y2="5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2" y="1557045"/>
            <a:ext cx="2020141" cy="20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55BB0F-97E3-4BBE-8CDA-E52BAF4C21D1}"/>
              </a:ext>
            </a:extLst>
          </p:cNvPr>
          <p:cNvGrpSpPr/>
          <p:nvPr/>
        </p:nvGrpSpPr>
        <p:grpSpPr>
          <a:xfrm>
            <a:off x="2627233" y="2787752"/>
            <a:ext cx="605240" cy="605240"/>
            <a:chOff x="5216333" y="-104980"/>
            <a:chExt cx="605240" cy="605240"/>
          </a:xfrm>
        </p:grpSpPr>
        <p:pic>
          <p:nvPicPr>
            <p:cNvPr id="1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BEE0046-2BF3-4E02-8C8E-2A19C9E3D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1C9E7-7E39-4E1A-9F33-46D16BA15AC6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048D2CF-E66B-4741-9ABC-4F726A9D2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8684" y="1450954"/>
            <a:ext cx="7828332" cy="44034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1CA76D-23B3-4420-BAF8-02849AC98F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8684" y="5630572"/>
            <a:ext cx="7813316" cy="223819"/>
          </a:xfrm>
          <a:prstGeom prst="rect">
            <a:avLst/>
          </a:prstGeom>
        </p:spPr>
      </p:pic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455307E-670D-4815-91D5-BB0A1DC76707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9E7C30-5B00-4281-AA4A-9F7C5C87E5B7}"/>
              </a:ext>
            </a:extLst>
          </p:cNvPr>
          <p:cNvSpPr/>
          <p:nvPr/>
        </p:nvSpPr>
        <p:spPr>
          <a:xfrm>
            <a:off x="7870825" y="2952750"/>
            <a:ext cx="774700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CFFABE-A21F-41E8-9300-A5C71105C2E7}"/>
              </a:ext>
            </a:extLst>
          </p:cNvPr>
          <p:cNvGrpSpPr/>
          <p:nvPr/>
        </p:nvGrpSpPr>
        <p:grpSpPr>
          <a:xfrm>
            <a:off x="8481954" y="3061840"/>
            <a:ext cx="605240" cy="605240"/>
            <a:chOff x="5204887" y="-2783332"/>
            <a:chExt cx="605240" cy="605240"/>
          </a:xfrm>
        </p:grpSpPr>
        <p:pic>
          <p:nvPicPr>
            <p:cNvPr id="1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EB7DFF02-C82E-4080-8D62-DBB566B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887" y="-2783332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5F67F1-EC2C-4EA2-B609-B74B4A4C2592}"/>
                </a:ext>
              </a:extLst>
            </p:cNvPr>
            <p:cNvSpPr txBox="1"/>
            <p:nvPr/>
          </p:nvSpPr>
          <p:spPr>
            <a:xfrm>
              <a:off x="5276383" y="-27623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634A87-FB30-462B-80EF-33BB4DD2A691}"/>
              </a:ext>
            </a:extLst>
          </p:cNvPr>
          <p:cNvSpPr/>
          <p:nvPr/>
        </p:nvSpPr>
        <p:spPr>
          <a:xfrm>
            <a:off x="4378683" y="5630571"/>
            <a:ext cx="945791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471FA1-D1CB-4558-B2DA-CB96376841C5}"/>
              </a:ext>
            </a:extLst>
          </p:cNvPr>
          <p:cNvGrpSpPr/>
          <p:nvPr/>
        </p:nvGrpSpPr>
        <p:grpSpPr>
          <a:xfrm>
            <a:off x="5156616" y="5767360"/>
            <a:ext cx="605240" cy="605240"/>
            <a:chOff x="5216333" y="-104980"/>
            <a:chExt cx="605240" cy="605240"/>
          </a:xfrm>
        </p:grpSpPr>
        <p:pic>
          <p:nvPicPr>
            <p:cNvPr id="2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9C3EDF5-8E03-4CD5-BF65-F6044AB70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441088-72CB-4321-9077-242057509189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83F8A5-48AF-4221-AE0A-DF7ADAE6DD9A}"/>
              </a:ext>
            </a:extLst>
          </p:cNvPr>
          <p:cNvSpPr txBox="1"/>
          <p:nvPr/>
        </p:nvSpPr>
        <p:spPr>
          <a:xfrm>
            <a:off x="2199610" y="538081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\</a:t>
            </a:r>
            <a:r>
              <a:rPr lang="en-US" altLang="ko-KR" sz="1000" dirty="0" err="1"/>
              <a:t>env</a:t>
            </a:r>
            <a:r>
              <a:rPr lang="en-US" altLang="ko-KR" sz="1000" dirty="0"/>
              <a:t> </a:t>
            </a:r>
            <a:r>
              <a:rPr lang="ko-KR" altLang="en-US" sz="1000" dirty="0"/>
              <a:t>폴더에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ChromeSetup.exe 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3354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2" descr="https://cdn.discordapp.com/attachments/1077506049034170430/1080656669941436536/img.png">
            <a:hlinkClick r:id="rId5"/>
            <a:extLst>
              <a:ext uri="{FF2B5EF4-FFF2-40B4-BE49-F238E27FC236}">
                <a16:creationId xmlns:a16="http://schemas.microsoft.com/office/drawing/2014/main" id="{6F590772-F050-4396-A64D-B0B29562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1695743"/>
            <a:ext cx="3230967" cy="18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77C4FD-13B0-4B09-8242-7D03E3C16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669" y="1446932"/>
            <a:ext cx="7828331" cy="440343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F491E-3221-4C14-9A4D-433A9FF51EE7}"/>
              </a:ext>
            </a:extLst>
          </p:cNvPr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D2D3-DCDA-425C-A621-24E7D64BB6EE}"/>
              </a:ext>
            </a:extLst>
          </p:cNvPr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07A7E-95BC-43E5-9D46-59771B3B7894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1. Python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AB103-6F19-44E0-87A1-A86A6797665F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E312D-3ABF-4082-A2CE-9FD05A709048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*Windows installer (64-bit) </a:t>
            </a:r>
            <a:r>
              <a:rPr lang="ko-KR" altLang="en-US" sz="1400" dirty="0"/>
              <a:t>클릭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다운로드한 파일을 실행</a:t>
            </a: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8D97052F-D867-4CA9-A971-3D30C6A98A2F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5A3D0-6590-473C-8281-387D0704E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668" y="5619750"/>
            <a:ext cx="7828332" cy="23263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7ABF7C-6D5A-4078-BEB3-2D7EC1B623E4}"/>
              </a:ext>
            </a:extLst>
          </p:cNvPr>
          <p:cNvGrpSpPr/>
          <p:nvPr/>
        </p:nvGrpSpPr>
        <p:grpSpPr>
          <a:xfrm>
            <a:off x="2627233" y="2787752"/>
            <a:ext cx="605240" cy="605240"/>
            <a:chOff x="5216333" y="-104980"/>
            <a:chExt cx="605240" cy="605240"/>
          </a:xfrm>
        </p:grpSpPr>
        <p:pic>
          <p:nvPicPr>
            <p:cNvPr id="27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74AB21FF-2EC3-4190-9494-ABDBC948D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F92FE8-196E-4340-A2A6-0D3FF6962FC9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C34DB1-4AD2-422B-B9C1-FCFAA3605AA8}"/>
              </a:ext>
            </a:extLst>
          </p:cNvPr>
          <p:cNvSpPr/>
          <p:nvPr/>
        </p:nvSpPr>
        <p:spPr>
          <a:xfrm>
            <a:off x="4378683" y="5630571"/>
            <a:ext cx="945791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565AF7-892C-4875-8ABF-0A6C21421DA5}"/>
              </a:ext>
            </a:extLst>
          </p:cNvPr>
          <p:cNvSpPr/>
          <p:nvPr/>
        </p:nvSpPr>
        <p:spPr>
          <a:xfrm>
            <a:off x="5861518" y="4030960"/>
            <a:ext cx="872657" cy="1124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758377-B3BF-40E3-BB9C-FBD80E92158C}"/>
              </a:ext>
            </a:extLst>
          </p:cNvPr>
          <p:cNvGrpSpPr/>
          <p:nvPr/>
        </p:nvGrpSpPr>
        <p:grpSpPr>
          <a:xfrm>
            <a:off x="6532483" y="4102202"/>
            <a:ext cx="605240" cy="605240"/>
            <a:chOff x="5216333" y="-104980"/>
            <a:chExt cx="605240" cy="605240"/>
          </a:xfrm>
        </p:grpSpPr>
        <p:pic>
          <p:nvPicPr>
            <p:cNvPr id="30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3BCA93D7-2A52-4993-A4CA-765DE4F99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64A35-5D16-4F81-BC3F-B0008714F58E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F3EC0A7-1AA9-4124-8756-CC7405F5E433}"/>
              </a:ext>
            </a:extLst>
          </p:cNvPr>
          <p:cNvGrpSpPr/>
          <p:nvPr/>
        </p:nvGrpSpPr>
        <p:grpSpPr>
          <a:xfrm>
            <a:off x="5014833" y="5744308"/>
            <a:ext cx="605240" cy="605240"/>
            <a:chOff x="5216333" y="-104980"/>
            <a:chExt cx="605240" cy="605240"/>
          </a:xfrm>
        </p:grpSpPr>
        <p:pic>
          <p:nvPicPr>
            <p:cNvPr id="24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D96FA17D-0D41-4B6F-91BF-2D1504670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CA0FE-5782-41FC-A39E-3C45BBA1C45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8CF1CCE-8D92-4A11-9FEA-AA2C7B68CDC2}"/>
              </a:ext>
            </a:extLst>
          </p:cNvPr>
          <p:cNvSpPr txBox="1"/>
          <p:nvPr/>
        </p:nvSpPr>
        <p:spPr>
          <a:xfrm>
            <a:off x="2199610" y="5380819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\</a:t>
            </a:r>
            <a:r>
              <a:rPr lang="en-US" altLang="ko-KR" sz="1000" dirty="0" err="1"/>
              <a:t>env</a:t>
            </a:r>
            <a:r>
              <a:rPr lang="en-US" altLang="ko-KR" sz="1000" dirty="0"/>
              <a:t> </a:t>
            </a:r>
            <a:r>
              <a:rPr lang="ko-KR" altLang="en-US" sz="1000" dirty="0"/>
              <a:t>폴더에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python-3.10.10-amd64.exe 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2762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2. Python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pic>
        <p:nvPicPr>
          <p:cNvPr id="3074" name="Picture 2" descr="https://cdn.discordapp.com/attachments/1077506049034170430/1080731968754425927/image.png">
            <a:extLst>
              <a:ext uri="{FF2B5EF4-FFF2-40B4-BE49-F238E27FC236}">
                <a16:creationId xmlns:a16="http://schemas.microsoft.com/office/drawing/2014/main" id="{2ED31CAE-7690-4C1E-AB6E-5A7B3238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60" y="1446932"/>
            <a:ext cx="7109940" cy="44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discordapp.com/attachments/1077506049034170430/1080656669941436536/img.png">
            <a:hlinkClick r:id="rId6"/>
            <a:extLst>
              <a:ext uri="{FF2B5EF4-FFF2-40B4-BE49-F238E27FC236}">
                <a16:creationId xmlns:a16="http://schemas.microsoft.com/office/drawing/2014/main" id="{3F9A03EC-2013-4DEE-A4D5-2B560BB3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1695743"/>
            <a:ext cx="3230967" cy="18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24CF96-8B28-4102-9F96-62718750D5E4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아래 </a:t>
            </a:r>
            <a:r>
              <a:rPr lang="en-US" altLang="ko-KR" sz="1400" dirty="0"/>
              <a:t>Add python.exe to PATH </a:t>
            </a:r>
            <a:r>
              <a:rPr lang="ko-KR" altLang="en-US" sz="1400" dirty="0"/>
              <a:t>체크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/>
              <a:t>Install Now </a:t>
            </a:r>
            <a:r>
              <a:rPr lang="ko-KR" altLang="en-US" sz="1400" dirty="0"/>
              <a:t>클릭 후 기본값으로 설치</a:t>
            </a:r>
          </a:p>
          <a:p>
            <a:pPr marL="342900" indent="-342900">
              <a:buFont typeface="+mj-lt"/>
              <a:buAutoNum type="arabicPeriod" startAt="4"/>
            </a:pPr>
            <a:endParaRPr lang="ko-KR" altLang="en-US" sz="1400" dirty="0"/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9549A331-5AFF-4087-AABB-FCEB63BC5A2E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E78A922-A8CE-4BA1-8FA1-A6894605891B}"/>
              </a:ext>
            </a:extLst>
          </p:cNvPr>
          <p:cNvGrpSpPr/>
          <p:nvPr/>
        </p:nvGrpSpPr>
        <p:grpSpPr>
          <a:xfrm>
            <a:off x="8274138" y="3077910"/>
            <a:ext cx="605240" cy="605240"/>
            <a:chOff x="5216333" y="-104980"/>
            <a:chExt cx="605240" cy="605240"/>
          </a:xfrm>
        </p:grpSpPr>
        <p:pic>
          <p:nvPicPr>
            <p:cNvPr id="2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3FA9CFE-3CF2-4C99-93AA-01C3C5D5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EBB124-F2BC-42DC-8419-2C55F3EDCAFC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EBAA5B-D306-44E9-8D82-13D9694B0BCD}"/>
              </a:ext>
            </a:extLst>
          </p:cNvPr>
          <p:cNvSpPr/>
          <p:nvPr/>
        </p:nvSpPr>
        <p:spPr>
          <a:xfrm>
            <a:off x="6962282" y="5454336"/>
            <a:ext cx="1917096" cy="2606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DED35A-F24E-4997-8D11-D5276932638C}"/>
              </a:ext>
            </a:extLst>
          </p:cNvPr>
          <p:cNvGrpSpPr/>
          <p:nvPr/>
        </p:nvGrpSpPr>
        <p:grpSpPr>
          <a:xfrm>
            <a:off x="7132558" y="5555793"/>
            <a:ext cx="605240" cy="605240"/>
            <a:chOff x="5216333" y="-104980"/>
            <a:chExt cx="605240" cy="605240"/>
          </a:xfrm>
        </p:grpSpPr>
        <p:pic>
          <p:nvPicPr>
            <p:cNvPr id="23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AEED33E6-DC97-4602-8EFF-0C2CDBF9C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654229-4842-4273-B4F3-436D5B7FC5B7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8283CA-762E-493C-81C7-4C88D208CEAB}"/>
              </a:ext>
            </a:extLst>
          </p:cNvPr>
          <p:cNvSpPr/>
          <p:nvPr/>
        </p:nvSpPr>
        <p:spPr>
          <a:xfrm>
            <a:off x="7034761" y="2897347"/>
            <a:ext cx="4328564" cy="9408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80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1. Visual Studio Code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pic>
        <p:nvPicPr>
          <p:cNvPr id="18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73A6878-45F1-4581-9455-4CC1E1F7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E158E1-DDC4-4E25-A80A-5837C822D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219" y="1446932"/>
            <a:ext cx="7828332" cy="4403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875494-5F89-465E-93E1-AF8DDB6E3BCB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위의 아이콘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*Download for Windows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아래 다운로드 한 파일을 실행</a:t>
            </a:r>
            <a:endParaRPr lang="en-US" altLang="ko-KR" sz="1400" dirty="0"/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7C650168-8C2B-41D9-90A3-49F6A90BD8ED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D58D2D-608D-4C52-AAFE-D91AD08B95FF}"/>
              </a:ext>
            </a:extLst>
          </p:cNvPr>
          <p:cNvGrpSpPr/>
          <p:nvPr/>
        </p:nvGrpSpPr>
        <p:grpSpPr>
          <a:xfrm>
            <a:off x="2627233" y="2787752"/>
            <a:ext cx="605240" cy="605240"/>
            <a:chOff x="5216333" y="-104980"/>
            <a:chExt cx="605240" cy="605240"/>
          </a:xfrm>
        </p:grpSpPr>
        <p:pic>
          <p:nvPicPr>
            <p:cNvPr id="25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63B9B982-D918-4DE1-8FF3-57306704D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5E39AC-952A-4840-B619-44A07E5F533D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C330E89-5F0E-4126-8882-707838B4D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6994" y="5608320"/>
            <a:ext cx="7792781" cy="24607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AD0392-DDFF-4142-8F78-AF505981579D}"/>
              </a:ext>
            </a:extLst>
          </p:cNvPr>
          <p:cNvGrpSpPr/>
          <p:nvPr/>
        </p:nvGrpSpPr>
        <p:grpSpPr>
          <a:xfrm>
            <a:off x="5179933" y="5731355"/>
            <a:ext cx="605240" cy="605240"/>
            <a:chOff x="5216333" y="-104980"/>
            <a:chExt cx="605240" cy="605240"/>
          </a:xfrm>
        </p:grpSpPr>
        <p:pic>
          <p:nvPicPr>
            <p:cNvPr id="28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490DDA61-8436-4B2E-A7C5-63D761A52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519684-8C7C-41C6-9FDD-589DFB65922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CDB411B-4564-4D4E-9453-A640972F603B}"/>
              </a:ext>
            </a:extLst>
          </p:cNvPr>
          <p:cNvSpPr/>
          <p:nvPr/>
        </p:nvSpPr>
        <p:spPr>
          <a:xfrm>
            <a:off x="4378683" y="5630571"/>
            <a:ext cx="945791" cy="223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12E053-56A0-4303-A283-A1333368B482}"/>
              </a:ext>
            </a:extLst>
          </p:cNvPr>
          <p:cNvSpPr/>
          <p:nvPr/>
        </p:nvSpPr>
        <p:spPr>
          <a:xfrm>
            <a:off x="6096000" y="2755149"/>
            <a:ext cx="990600" cy="27413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D0B410-FE1A-4C24-8F92-D0E334527D6A}"/>
              </a:ext>
            </a:extLst>
          </p:cNvPr>
          <p:cNvGrpSpPr/>
          <p:nvPr/>
        </p:nvGrpSpPr>
        <p:grpSpPr>
          <a:xfrm>
            <a:off x="6905086" y="2990053"/>
            <a:ext cx="605240" cy="605240"/>
            <a:chOff x="5216333" y="-104980"/>
            <a:chExt cx="605240" cy="605240"/>
          </a:xfrm>
        </p:grpSpPr>
        <p:pic>
          <p:nvPicPr>
            <p:cNvPr id="2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F4E2D534-B347-4F18-BFB6-08D5AE34C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087C1C-827B-4F3A-8C80-5EC256E5C421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74F5B5B-8EC0-4707-90C0-60A6E16ACB60}"/>
              </a:ext>
            </a:extLst>
          </p:cNvPr>
          <p:cNvSpPr txBox="1"/>
          <p:nvPr/>
        </p:nvSpPr>
        <p:spPr>
          <a:xfrm>
            <a:off x="1934939" y="5380141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\</a:t>
            </a:r>
            <a:r>
              <a:rPr lang="en-US" altLang="ko-KR" sz="1000" dirty="0" err="1"/>
              <a:t>env</a:t>
            </a:r>
            <a:r>
              <a:rPr lang="en-US" altLang="ko-KR" sz="1000" dirty="0"/>
              <a:t> </a:t>
            </a:r>
            <a:r>
              <a:rPr lang="ko-KR" altLang="en-US" sz="1000" dirty="0"/>
              <a:t>폴더에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VSCodeUserSetup-x64-1.76.0.exe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29812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https://cdn.discordapp.com/attachments/1077506049034170430/1080735648413122590/image.png">
            <a:extLst>
              <a:ext uri="{FF2B5EF4-FFF2-40B4-BE49-F238E27FC236}">
                <a16:creationId xmlns:a16="http://schemas.microsoft.com/office/drawing/2014/main" id="{BF3F9C28-6C4A-4397-AF90-1DF00FD6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0" y="1446932"/>
            <a:ext cx="5707707" cy="4407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discordapp.com/attachments/1077506049034170430/1080656842994233414/2048px-Visual_Studio_Code_1.png">
            <a:hlinkClick r:id="rId6"/>
            <a:extLst>
              <a:ext uri="{FF2B5EF4-FFF2-40B4-BE49-F238E27FC236}">
                <a16:creationId xmlns:a16="http://schemas.microsoft.com/office/drawing/2014/main" id="{F80E74F9-3840-4433-9113-0F78490F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F6C9ED-50AE-46D7-A934-A057F5F74ED1}"/>
              </a:ext>
            </a:extLst>
          </p:cNvPr>
          <p:cNvSpPr txBox="1"/>
          <p:nvPr/>
        </p:nvSpPr>
        <p:spPr>
          <a:xfrm>
            <a:off x="130998" y="3838213"/>
            <a:ext cx="4214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dirty="0"/>
              <a:t>다음과 같은 화면이 실행 되면</a:t>
            </a:r>
            <a:r>
              <a:rPr lang="en-US" altLang="ko-KR" sz="1400" dirty="0"/>
              <a:t> </a:t>
            </a:r>
            <a:r>
              <a:rPr lang="ko-KR" altLang="en-US" sz="1400" dirty="0"/>
              <a:t>다음                                버튼을 눌러 기본값으로만                         </a:t>
            </a:r>
            <a:r>
              <a:rPr lang="en-US" altLang="ko-KR" sz="1400" dirty="0"/>
              <a:t>     Visual Studio Code </a:t>
            </a:r>
            <a:r>
              <a:rPr lang="ko-KR" altLang="en-US" sz="1400" dirty="0"/>
              <a:t>설치 마치기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77F7C9-673E-4CC5-8D39-AE16C2497627}"/>
              </a:ext>
            </a:extLst>
          </p:cNvPr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FB9A2-21EF-4320-BA32-B58C89C0EB0E}"/>
              </a:ext>
            </a:extLst>
          </p:cNvPr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37763-3BBF-4B5D-99C7-2BE264718F0E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2. Visual Studio Code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0E3F3-B65C-49D2-9218-D410DA00A1F7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프로그램 설치</a:t>
            </a: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5D105B5D-DCBB-46C8-8AA8-CB5F43E79E2E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4982AF-AFAE-4101-B307-B7721CDE515A}"/>
              </a:ext>
            </a:extLst>
          </p:cNvPr>
          <p:cNvGrpSpPr/>
          <p:nvPr/>
        </p:nvGrpSpPr>
        <p:grpSpPr>
          <a:xfrm>
            <a:off x="9561374" y="5663283"/>
            <a:ext cx="605240" cy="605240"/>
            <a:chOff x="5216333" y="-104980"/>
            <a:chExt cx="605240" cy="605240"/>
          </a:xfrm>
        </p:grpSpPr>
        <p:pic>
          <p:nvPicPr>
            <p:cNvPr id="2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96D1779C-392D-4163-840E-56B13518E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656C77-241C-446E-AC80-1DF6AFFF1862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1FBDB5-256F-4E79-91FB-CE54231DC5AC}"/>
              </a:ext>
            </a:extLst>
          </p:cNvPr>
          <p:cNvSpPr/>
          <p:nvPr/>
        </p:nvSpPr>
        <p:spPr>
          <a:xfrm>
            <a:off x="9063763" y="5540335"/>
            <a:ext cx="800231" cy="2356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0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40942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583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Python, Korean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Language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Pack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for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Visual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Studio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확장 프로그램</a:t>
            </a:r>
          </a:p>
        </p:txBody>
      </p:sp>
      <p:pic>
        <p:nvPicPr>
          <p:cNvPr id="19" name="Picture 4" descr="https://cdn.discordapp.com/attachments/1077506049034170430/1080656842994233414/2048px-Visual_Studio_Code_1.png">
            <a:hlinkClick r:id="rId5"/>
            <a:extLst>
              <a:ext uri="{FF2B5EF4-FFF2-40B4-BE49-F238E27FC236}">
                <a16:creationId xmlns:a16="http://schemas.microsoft.com/office/drawing/2014/main" id="{B29BA9CD-3C58-469D-A230-200428A4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43" y="1814232"/>
            <a:ext cx="1492934" cy="1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89460C-22CF-428C-9D71-66993448517A}"/>
              </a:ext>
            </a:extLst>
          </p:cNvPr>
          <p:cNvSpPr txBox="1"/>
          <p:nvPr/>
        </p:nvSpPr>
        <p:spPr>
          <a:xfrm>
            <a:off x="130998" y="3838213"/>
            <a:ext cx="399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왼쪽 사각형 도형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검색 창에 </a:t>
            </a:r>
            <a:r>
              <a:rPr lang="en-US" altLang="ko-KR" sz="1400" dirty="0"/>
              <a:t>python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python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설치 버튼 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검색 창에 </a:t>
            </a:r>
            <a:r>
              <a:rPr lang="en-US" altLang="ko-KR" sz="1400" dirty="0"/>
              <a:t>Korean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Korean Language Pack for Visual Studio 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설치 버튼 클릭</a:t>
            </a:r>
            <a:endParaRPr lang="en-US" altLang="ko-KR" sz="1400" dirty="0"/>
          </a:p>
        </p:txBody>
      </p:sp>
      <p:pic>
        <p:nvPicPr>
          <p:cNvPr id="2054" name="Picture 6" descr="https://cdn.discordapp.com/attachments/1077506049034170430/1081027293876596736/image.png">
            <a:extLst>
              <a:ext uri="{FF2B5EF4-FFF2-40B4-BE49-F238E27FC236}">
                <a16:creationId xmlns:a16="http://schemas.microsoft.com/office/drawing/2014/main" id="{1B3338B4-11DC-43BF-882D-1D936AC69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13469" r="4232" b="8378"/>
          <a:stretch/>
        </p:blipFill>
        <p:spPr bwMode="auto">
          <a:xfrm>
            <a:off x="6857206" y="4795339"/>
            <a:ext cx="546100" cy="1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90F0FC3-2FB8-43F4-AC6B-54296D2015AB}"/>
              </a:ext>
            </a:extLst>
          </p:cNvPr>
          <p:cNvGrpSpPr/>
          <p:nvPr/>
        </p:nvGrpSpPr>
        <p:grpSpPr>
          <a:xfrm>
            <a:off x="4345624" y="1440941"/>
            <a:ext cx="7846376" cy="4403437"/>
            <a:chOff x="4345624" y="1440941"/>
            <a:chExt cx="7846376" cy="440343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4203BC-F486-4A83-AA0F-56D91B0F5887}"/>
                </a:ext>
              </a:extLst>
            </p:cNvPr>
            <p:cNvGrpSpPr/>
            <p:nvPr/>
          </p:nvGrpSpPr>
          <p:grpSpPr>
            <a:xfrm>
              <a:off x="4345624" y="1440941"/>
              <a:ext cx="7846376" cy="4403437"/>
              <a:chOff x="4345624" y="1416475"/>
              <a:chExt cx="7846376" cy="6098034"/>
            </a:xfrm>
          </p:grpSpPr>
          <p:pic>
            <p:nvPicPr>
              <p:cNvPr id="2050" name="Picture 2" descr="https://cdn.discordapp.com/attachments/1077506049034170430/1081024206940151818/image.png">
                <a:extLst>
                  <a:ext uri="{FF2B5EF4-FFF2-40B4-BE49-F238E27FC236}">
                    <a16:creationId xmlns:a16="http://schemas.microsoft.com/office/drawing/2014/main" id="{9EF8B9BD-C74B-402D-8029-CCE29B6B4D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1025" y="1416475"/>
                <a:ext cx="7800975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cdn.discordapp.com/attachments/1077506049034170430/1081024439732416532/image.png">
                <a:extLst>
                  <a:ext uri="{FF2B5EF4-FFF2-40B4-BE49-F238E27FC236}">
                    <a16:creationId xmlns:a16="http://schemas.microsoft.com/office/drawing/2014/main" id="{FCA13110-4BDF-4568-9426-CB41ABB5E1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72" t="-618" r="36015" b="618"/>
              <a:stretch/>
            </p:blipFill>
            <p:spPr bwMode="auto">
              <a:xfrm>
                <a:off x="4345624" y="4417296"/>
                <a:ext cx="7846376" cy="309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6" descr="https://cdn.discordapp.com/attachments/1077506049034170430/1081027293876596736/image.png">
              <a:extLst>
                <a:ext uri="{FF2B5EF4-FFF2-40B4-BE49-F238E27FC236}">
                  <a16:creationId xmlns:a16="http://schemas.microsoft.com/office/drawing/2014/main" id="{404CE35D-F582-484A-A34B-1A3225540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" t="13469" r="4232" b="8378"/>
            <a:stretch/>
          </p:blipFill>
          <p:spPr bwMode="auto">
            <a:xfrm>
              <a:off x="6857206" y="4795339"/>
              <a:ext cx="546100" cy="13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51D034D1-39D2-46FF-A9D7-9E38FA3760E1}"/>
              </a:ext>
            </a:extLst>
          </p:cNvPr>
          <p:cNvSpPr/>
          <p:nvPr/>
        </p:nvSpPr>
        <p:spPr>
          <a:xfrm>
            <a:off x="130998" y="3695612"/>
            <a:ext cx="4034602" cy="1605343"/>
          </a:xfrm>
          <a:prstGeom prst="bracketPair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FA6EFC-B357-43EC-BB26-004519396B34}"/>
              </a:ext>
            </a:extLst>
          </p:cNvPr>
          <p:cNvSpPr txBox="1"/>
          <p:nvPr/>
        </p:nvSpPr>
        <p:spPr>
          <a:xfrm>
            <a:off x="2199610" y="5380819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확장 </a:t>
            </a:r>
            <a:r>
              <a:rPr lang="ko-KR" altLang="en-US" sz="1000" dirty="0" err="1"/>
              <a:t>마켓플레이스</a:t>
            </a:r>
            <a:r>
              <a:rPr lang="ko-KR" altLang="en-US" sz="1000" dirty="0"/>
              <a:t> 단축키</a:t>
            </a: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Shift + x 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3B27E00-1E06-4827-AD17-0A0CAF9D94C2}"/>
              </a:ext>
            </a:extLst>
          </p:cNvPr>
          <p:cNvSpPr/>
          <p:nvPr/>
        </p:nvSpPr>
        <p:spPr>
          <a:xfrm>
            <a:off x="4412721" y="3249960"/>
            <a:ext cx="502338" cy="4266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7C1164-32E7-4339-9482-911B2E984C60}"/>
              </a:ext>
            </a:extLst>
          </p:cNvPr>
          <p:cNvGrpSpPr/>
          <p:nvPr/>
        </p:nvGrpSpPr>
        <p:grpSpPr>
          <a:xfrm>
            <a:off x="4663890" y="3486333"/>
            <a:ext cx="605240" cy="605240"/>
            <a:chOff x="5216333" y="-104980"/>
            <a:chExt cx="605240" cy="605240"/>
          </a:xfrm>
        </p:grpSpPr>
        <p:pic>
          <p:nvPicPr>
            <p:cNvPr id="31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62682105-20DF-4F69-9A46-EEBF9AD15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49883A-D0EA-4234-A78D-66FE36C03FC1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4A032D-4116-4A0B-B4E1-7A156F5C990A}"/>
              </a:ext>
            </a:extLst>
          </p:cNvPr>
          <p:cNvSpPr/>
          <p:nvPr/>
        </p:nvSpPr>
        <p:spPr>
          <a:xfrm>
            <a:off x="5150209" y="1981589"/>
            <a:ext cx="2476863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1B8935-C534-45F8-B189-F6754153A98A}"/>
              </a:ext>
            </a:extLst>
          </p:cNvPr>
          <p:cNvGrpSpPr/>
          <p:nvPr/>
        </p:nvGrpSpPr>
        <p:grpSpPr>
          <a:xfrm>
            <a:off x="5793380" y="2071870"/>
            <a:ext cx="605240" cy="605240"/>
            <a:chOff x="5216333" y="-104980"/>
            <a:chExt cx="605240" cy="605240"/>
          </a:xfrm>
        </p:grpSpPr>
        <p:pic>
          <p:nvPicPr>
            <p:cNvPr id="34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E81CA350-3D57-48AE-A0B6-0DEE2129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273CB1-8178-4C7A-979F-ED49FE057225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7649EA-E2BF-432C-B9F8-49487AE28A41}"/>
              </a:ext>
            </a:extLst>
          </p:cNvPr>
          <p:cNvSpPr/>
          <p:nvPr/>
        </p:nvSpPr>
        <p:spPr>
          <a:xfrm>
            <a:off x="5106183" y="4126244"/>
            <a:ext cx="2297124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83EBDC-A5BD-457F-9F03-DA10D1DD111F}"/>
              </a:ext>
            </a:extLst>
          </p:cNvPr>
          <p:cNvSpPr/>
          <p:nvPr/>
        </p:nvSpPr>
        <p:spPr>
          <a:xfrm>
            <a:off x="6923087" y="2636138"/>
            <a:ext cx="703985" cy="27304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1023075-D980-4CF6-AAC0-486D99A67280}"/>
              </a:ext>
            </a:extLst>
          </p:cNvPr>
          <p:cNvSpPr/>
          <p:nvPr/>
        </p:nvSpPr>
        <p:spPr>
          <a:xfrm>
            <a:off x="6824299" y="4740430"/>
            <a:ext cx="605240" cy="2025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E36B5F-1835-4870-83AB-564CD8E545E6}"/>
              </a:ext>
            </a:extLst>
          </p:cNvPr>
          <p:cNvGrpSpPr/>
          <p:nvPr/>
        </p:nvGrpSpPr>
        <p:grpSpPr>
          <a:xfrm>
            <a:off x="7241136" y="4821403"/>
            <a:ext cx="605240" cy="605240"/>
            <a:chOff x="5216333" y="-104980"/>
            <a:chExt cx="605240" cy="605240"/>
          </a:xfrm>
        </p:grpSpPr>
        <p:pic>
          <p:nvPicPr>
            <p:cNvPr id="52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EADF54D9-A3AB-417B-9E31-F5A99A1B3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31BFA3-13D6-46A4-B178-9520539274CE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35B5D33-3226-4DDD-9227-C94D8D3EB3C3}"/>
              </a:ext>
            </a:extLst>
          </p:cNvPr>
          <p:cNvGrpSpPr/>
          <p:nvPr/>
        </p:nvGrpSpPr>
        <p:grpSpPr>
          <a:xfrm>
            <a:off x="5793380" y="4228090"/>
            <a:ext cx="605240" cy="605240"/>
            <a:chOff x="5216333" y="-104980"/>
            <a:chExt cx="605240" cy="605240"/>
          </a:xfrm>
        </p:grpSpPr>
        <p:pic>
          <p:nvPicPr>
            <p:cNvPr id="49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B576FB09-8DBD-4324-A7F6-592D3C35B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BC222B-F549-498B-A68C-B509BA357A9B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877321-163A-4D00-B667-2153C1E9E578}"/>
              </a:ext>
            </a:extLst>
          </p:cNvPr>
          <p:cNvGrpSpPr/>
          <p:nvPr/>
        </p:nvGrpSpPr>
        <p:grpSpPr>
          <a:xfrm>
            <a:off x="7243142" y="2748910"/>
            <a:ext cx="605240" cy="605240"/>
            <a:chOff x="5216333" y="-104980"/>
            <a:chExt cx="605240" cy="605240"/>
          </a:xfrm>
        </p:grpSpPr>
        <p:pic>
          <p:nvPicPr>
            <p:cNvPr id="46" name="Picture 8" descr="https://cdn-icons-png.flaticon.com/512/2496/2496831.png">
              <a:extLst>
                <a:ext uri="{FF2B5EF4-FFF2-40B4-BE49-F238E27FC236}">
                  <a16:creationId xmlns:a16="http://schemas.microsoft.com/office/drawing/2014/main" id="{9CDD5599-34F3-4AB8-96A9-C3DB193D5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33" y="-104980"/>
              <a:ext cx="605240" cy="60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0CC76C-10FC-43F0-A154-1043002F60FD}"/>
                </a:ext>
              </a:extLst>
            </p:cNvPr>
            <p:cNvSpPr txBox="1"/>
            <p:nvPr/>
          </p:nvSpPr>
          <p:spPr>
            <a:xfrm>
              <a:off x="5290965" y="-61724"/>
              <a:ext cx="31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832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571</Words>
  <Application>Microsoft Office PowerPoint</Application>
  <PresentationFormat>와이드스크린</PresentationFormat>
  <Paragraphs>182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HY중고딕</vt:lpstr>
      <vt:lpstr>KoPub돋움체 Bold</vt:lpstr>
      <vt:lpstr>HY견고딕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149</cp:revision>
  <dcterms:created xsi:type="dcterms:W3CDTF">2018-10-09T03:43:27Z</dcterms:created>
  <dcterms:modified xsi:type="dcterms:W3CDTF">2023-03-03T05:07:50Z</dcterms:modified>
</cp:coreProperties>
</file>