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61" r:id="rId13"/>
  </p:sldIdLst>
  <p:sldSz cx="12192000" cy="6858000"/>
  <p:notesSz cx="6858000" cy="9144000"/>
  <p:embeddedFontLst>
    <p:embeddedFont>
      <p:font typeface="HY견고딕" panose="02030600000101010101" pitchFamily="18" charset="-127"/>
      <p:regular r:id="rId15"/>
    </p:embeddedFont>
    <p:embeddedFont>
      <p:font typeface="KoPub돋움체 Bold" panose="020B0600000101010101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중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3DC"/>
    <a:srgbClr val="FFCD55"/>
    <a:srgbClr val="60B8F1"/>
    <a:srgbClr val="8CC9F1"/>
    <a:srgbClr val="FE7A7A"/>
    <a:srgbClr val="FBE5D6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78" autoAdjust="0"/>
  </p:normalViewPr>
  <p:slideViewPr>
    <p:cSldViewPr snapToGrid="0">
      <p:cViewPr varScale="1">
        <p:scale>
          <a:sx n="85" d="100"/>
          <a:sy n="85" d="100"/>
        </p:scale>
        <p:origin x="8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2A61-5863-4FF2-A4AB-F8F6351C4FF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51CD-FA46-435E-A5B9-F9799E59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</a:t>
            </a:r>
            <a:r>
              <a:rPr lang="en-US" altLang="ko-KR" dirty="0"/>
              <a:t>~ 23</a:t>
            </a:r>
            <a:r>
              <a:rPr lang="ko-KR" altLang="en-US" dirty="0"/>
              <a:t>일간 데이터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</a:t>
            </a:r>
            <a:r>
              <a:rPr lang="ko-KR" altLang="en-US" dirty="0"/>
              <a:t>오후</a:t>
            </a:r>
            <a:r>
              <a:rPr lang="en-US" altLang="ko-KR" dirty="0"/>
              <a:t>6</a:t>
            </a:r>
            <a:r>
              <a:rPr lang="ko-KR" altLang="en-US" dirty="0"/>
              <a:t>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수정해야 할 것</a:t>
            </a:r>
            <a:r>
              <a:rPr lang="en-US" altLang="ko-KR" dirty="0"/>
              <a:t>: </a:t>
            </a:r>
            <a:r>
              <a:rPr lang="ko-KR" altLang="en-US" dirty="0"/>
              <a:t>프로세스 설계 세부화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1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6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https://www.google.com/intl/ko/chrome/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https://www.python.org/downloads/release/python-31010/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https://www.python.org/downloads/release/python-31010/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1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1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5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50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google.com/intl/ko/chrome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hyperlink" Target="https://www.python.org/downloads/release/python-31010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257" y="2906774"/>
            <a:ext cx="715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무신사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개발환경구축 가이드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8257" y="3636358"/>
            <a:ext cx="549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참가자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김민수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이지운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장기헌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장윤종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전장현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기간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2023-02-20 ~ 2023-02-28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B7D56-E288-43AE-B1F0-3545BAA2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100711" y="4189432"/>
            <a:ext cx="4385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왼쪽 위 </a:t>
            </a:r>
            <a:r>
              <a:rPr lang="en-US" altLang="ko-KR" sz="1400" dirty="0"/>
              <a:t>…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Help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Show</a:t>
            </a:r>
            <a:r>
              <a:rPr lang="ko-KR" altLang="en-US" sz="1400" dirty="0"/>
              <a:t> </a:t>
            </a:r>
            <a:r>
              <a:rPr lang="en-US" altLang="ko-KR" sz="1400" dirty="0"/>
              <a:t>All</a:t>
            </a:r>
            <a:r>
              <a:rPr lang="ko-KR" altLang="en-US" sz="1400" dirty="0"/>
              <a:t> </a:t>
            </a:r>
            <a:r>
              <a:rPr lang="en-US" altLang="ko-KR" sz="1400" dirty="0"/>
              <a:t>Commands</a:t>
            </a:r>
            <a:r>
              <a:rPr lang="ko-KR" altLang="en-US" sz="1400" dirty="0"/>
              <a:t> 클릭</a:t>
            </a:r>
            <a:endParaRPr lang="en-US" altLang="ko-KR" sz="1400" dirty="0"/>
          </a:p>
        </p:txBody>
      </p:sp>
      <p:pic>
        <p:nvPicPr>
          <p:cNvPr id="41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32148A6C-3D14-4FA6-B0E6-B970BE62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1" y="2640060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2E2935-3007-4C0E-89D3-33EFFE8E7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40943"/>
            <a:ext cx="6226629" cy="440343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DD8F0-5029-4FC2-B9BB-53DADE7F589F}"/>
              </a:ext>
            </a:extLst>
          </p:cNvPr>
          <p:cNvSpPr/>
          <p:nvPr/>
        </p:nvSpPr>
        <p:spPr>
          <a:xfrm>
            <a:off x="1722435" y="1488848"/>
            <a:ext cx="318786" cy="270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8C5FA7-93E4-48DA-8B6E-1520D2A94490}"/>
              </a:ext>
            </a:extLst>
          </p:cNvPr>
          <p:cNvSpPr/>
          <p:nvPr/>
        </p:nvSpPr>
        <p:spPr>
          <a:xfrm>
            <a:off x="2934353" y="2234549"/>
            <a:ext cx="2433053" cy="37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479D02-D7C6-4E38-8B2F-C2EE69C190C6}"/>
              </a:ext>
            </a:extLst>
          </p:cNvPr>
          <p:cNvSpPr/>
          <p:nvPr/>
        </p:nvSpPr>
        <p:spPr>
          <a:xfrm>
            <a:off x="1809738" y="2025420"/>
            <a:ext cx="1238262" cy="318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50F5625E-0E93-4B5A-8D5D-FEABD175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9" y="2320348"/>
            <a:ext cx="639424" cy="6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https://cdn-icons-png.flaticon.com/512/4424/4424026.png">
            <a:extLst>
              <a:ext uri="{FF2B5EF4-FFF2-40B4-BE49-F238E27FC236}">
                <a16:creationId xmlns:a16="http://schemas.microsoft.com/office/drawing/2014/main" id="{67366627-DFF0-4AA8-805F-53F6EA39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15" y="2098693"/>
            <a:ext cx="578373" cy="5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F1FC87-549E-440B-A114-E72ED5DD95E0}"/>
              </a:ext>
            </a:extLst>
          </p:cNvPr>
          <p:cNvSpPr txBox="1"/>
          <p:nvPr/>
        </p:nvSpPr>
        <p:spPr>
          <a:xfrm>
            <a:off x="7539553" y="2159216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Interpreter </a:t>
            </a:r>
            <a:r>
              <a:rPr lang="ko-KR" altLang="en-US" dirty="0"/>
              <a:t>환경설정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100711" y="4189432"/>
            <a:ext cx="4385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검색창에 </a:t>
            </a:r>
            <a:r>
              <a:rPr lang="en-US" altLang="ko-KR" sz="1400" dirty="0"/>
              <a:t>Interpreter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아래 </a:t>
            </a:r>
            <a:r>
              <a:rPr lang="en-US" altLang="ko-KR" sz="1400" dirty="0"/>
              <a:t>Python : </a:t>
            </a:r>
            <a:r>
              <a:rPr lang="ko-KR" altLang="en-US" sz="1400" dirty="0"/>
              <a:t>인터프리터</a:t>
            </a:r>
            <a:r>
              <a:rPr lang="en-US" altLang="ko-KR" sz="1400" dirty="0"/>
              <a:t> </a:t>
            </a:r>
            <a:r>
              <a:rPr lang="ko-KR" altLang="en-US" sz="1400" dirty="0"/>
              <a:t>선택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/>
              <a:t>Python 3.10.10 64-bit </a:t>
            </a:r>
            <a:r>
              <a:rPr lang="ko-KR" altLang="en-US" sz="1400" dirty="0"/>
              <a:t>클릭</a:t>
            </a:r>
            <a:endParaRPr lang="en-US" altLang="ko-KR" sz="1400" dirty="0"/>
          </a:p>
        </p:txBody>
      </p:sp>
      <p:pic>
        <p:nvPicPr>
          <p:cNvPr id="41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32148A6C-3D14-4FA6-B0E6-B970BE62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1" y="2640060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E7D4A7-73A9-4277-BD9D-C73EE2D38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02025"/>
            <a:ext cx="6309384" cy="23423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F58F2B-4EB5-4B30-AB08-07613CD50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435539"/>
            <a:ext cx="6309384" cy="206648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DD8F0-5029-4FC2-B9BB-53DADE7F589F}"/>
              </a:ext>
            </a:extLst>
          </p:cNvPr>
          <p:cNvSpPr/>
          <p:nvPr/>
        </p:nvSpPr>
        <p:spPr>
          <a:xfrm>
            <a:off x="153135" y="1640507"/>
            <a:ext cx="998332" cy="380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8C5FA7-93E4-48DA-8B6E-1520D2A94490}"/>
              </a:ext>
            </a:extLst>
          </p:cNvPr>
          <p:cNvSpPr/>
          <p:nvPr/>
        </p:nvSpPr>
        <p:spPr>
          <a:xfrm>
            <a:off x="312528" y="5325943"/>
            <a:ext cx="5670583" cy="37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479D02-D7C6-4E38-8B2F-C2EE69C190C6}"/>
              </a:ext>
            </a:extLst>
          </p:cNvPr>
          <p:cNvSpPr/>
          <p:nvPr/>
        </p:nvSpPr>
        <p:spPr>
          <a:xfrm>
            <a:off x="153134" y="2073348"/>
            <a:ext cx="5942865" cy="644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50F5625E-0E93-4B5A-8D5D-FEABD175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22" y="5372790"/>
            <a:ext cx="639424" cy="6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https://cdn-icons-png.flaticon.com/512/4424/4424026.png">
            <a:extLst>
              <a:ext uri="{FF2B5EF4-FFF2-40B4-BE49-F238E27FC236}">
                <a16:creationId xmlns:a16="http://schemas.microsoft.com/office/drawing/2014/main" id="{67366627-DFF0-4AA8-805F-53F6EA39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46" y="2350873"/>
            <a:ext cx="578373" cy="5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43997C-FEAB-4DD4-96BC-DB84D9F5219B}"/>
              </a:ext>
            </a:extLst>
          </p:cNvPr>
          <p:cNvSpPr txBox="1"/>
          <p:nvPr/>
        </p:nvSpPr>
        <p:spPr>
          <a:xfrm>
            <a:off x="7539553" y="2159216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Interpreter </a:t>
            </a:r>
            <a:r>
              <a:rPr lang="ko-KR" altLang="en-US" dirty="0"/>
              <a:t>환경설정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4341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75" y="316388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E1746D-7A48-4D88-A6CC-96BE8B84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2121239" y="2119598"/>
            <a:ext cx="259469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3.10.10</a:t>
            </a:r>
          </a:p>
          <a:p>
            <a:endParaRPr lang="en-US" altLang="ko-KR" sz="1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0D20-55EA-4221-914B-38EB298E3A98}"/>
              </a:ext>
            </a:extLst>
          </p:cNvPr>
          <p:cNvSpPr txBox="1"/>
          <p:nvPr/>
        </p:nvSpPr>
        <p:spPr>
          <a:xfrm>
            <a:off x="7654014" y="497901"/>
            <a:ext cx="467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IDE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: Integrated Development Environment,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통합 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5333-F643-4BDE-9F1D-8B570B559835}"/>
              </a:ext>
            </a:extLst>
          </p:cNvPr>
          <p:cNvSpPr txBox="1"/>
          <p:nvPr/>
        </p:nvSpPr>
        <p:spPr>
          <a:xfrm>
            <a:off x="2121239" y="40253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VS code : 1.76.0</a:t>
            </a: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Jupyter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Notebook : 6.4.12</a:t>
            </a:r>
            <a:endParaRPr lang="ko-KR" altLang="en-US" dirty="0"/>
          </a:p>
        </p:txBody>
      </p:sp>
      <p:pic>
        <p:nvPicPr>
          <p:cNvPr id="1026" name="Picture 2" descr="https://cdn.discordapp.com/attachments/1077506049034170430/1080656669941436536/img.png">
            <a:extLst>
              <a:ext uri="{FF2B5EF4-FFF2-40B4-BE49-F238E27FC236}">
                <a16:creationId xmlns:a16="http://schemas.microsoft.com/office/drawing/2014/main" id="{35096DF7-2CAD-4A99-BF1E-61337506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351" y="1823872"/>
            <a:ext cx="2603376" cy="14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80656842994233414/2048px-Visual_Studio_Code_1.png">
            <a:extLst>
              <a:ext uri="{FF2B5EF4-FFF2-40B4-BE49-F238E27FC236}">
                <a16:creationId xmlns:a16="http://schemas.microsoft.com/office/drawing/2014/main" id="{93892F9B-C45C-4F02-9865-967EE539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3" y="3877584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CFADDF7-F667-48A8-8D4E-D822BABE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086"/>
              </p:ext>
            </p:extLst>
          </p:nvPr>
        </p:nvGraphicFramePr>
        <p:xfrm>
          <a:off x="5752356" y="1823872"/>
          <a:ext cx="573025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266">
                  <a:extLst>
                    <a:ext uri="{9D8B030D-6E8A-4147-A177-3AD203B41FA5}">
                      <a16:colId xmlns:a16="http://schemas.microsoft.com/office/drawing/2014/main" val="4118347456"/>
                    </a:ext>
                  </a:extLst>
                </a:gridCol>
                <a:gridCol w="2573990">
                  <a:extLst>
                    <a:ext uri="{9D8B030D-6E8A-4147-A177-3AD203B41FA5}">
                      <a16:colId xmlns:a16="http://schemas.microsoft.com/office/drawing/2014/main" val="2301738003"/>
                    </a:ext>
                  </a:extLst>
                </a:gridCol>
                <a:gridCol w="1711997">
                  <a:extLst>
                    <a:ext uri="{9D8B030D-6E8A-4147-A177-3AD203B41FA5}">
                      <a16:colId xmlns:a16="http://schemas.microsoft.com/office/drawing/2014/main" val="3675658426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59113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j-lt"/>
                          <a:ea typeface="HY중고딕" panose="02030600000101010101" pitchFamily="18" charset="-127"/>
                        </a:rPr>
                        <a:t>크롤링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requests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2.28.2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15425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bs4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0.0.1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1303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beautifulsoup4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4.11.2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282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selenium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79895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webdriver_manager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3.8.5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7734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시각화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matplotlib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3.7.0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22868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wordcloud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1.8.2.2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901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연산 도구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numpy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1.24.2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2649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타이머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schedule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1.1.0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E8CC5-27ED-48F6-A616-6B69E604D121}"/>
              </a:ext>
            </a:extLst>
          </p:cNvPr>
          <p:cNvSpPr txBox="1"/>
          <p:nvPr/>
        </p:nvSpPr>
        <p:spPr>
          <a:xfrm>
            <a:off x="8586271" y="1924150"/>
            <a:ext cx="255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  <a:r>
              <a:rPr lang="ko-KR" altLang="en-US" dirty="0"/>
              <a:t> 브라우저 설치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48D2CF-E66B-4741-9ABC-4F726A9D2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6931"/>
            <a:ext cx="7828332" cy="44034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061B5-101C-4FFB-824F-4E8FBB464EEC}"/>
              </a:ext>
            </a:extLst>
          </p:cNvPr>
          <p:cNvSpPr/>
          <p:nvPr/>
        </p:nvSpPr>
        <p:spPr>
          <a:xfrm>
            <a:off x="3476625" y="2933700"/>
            <a:ext cx="800100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853550" y="4142407"/>
            <a:ext cx="4214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Chrome</a:t>
            </a:r>
            <a:r>
              <a:rPr lang="ko-KR" altLang="en-US" sz="1400" dirty="0"/>
              <a:t> 다운로드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다운로드한 파일을 실행시켜      브라우저 다운로드 마치기</a:t>
            </a:r>
          </a:p>
          <a:p>
            <a:endParaRPr lang="ko-KR" altLang="en-US" sz="1600" dirty="0"/>
          </a:p>
        </p:txBody>
      </p:sp>
      <p:pic>
        <p:nvPicPr>
          <p:cNvPr id="10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6F6483F2-C3BF-4C3E-A9E4-6227E7F1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82" y="287568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.discordapp.com/attachments/1077506049034170430/1080730749117923358/KwUBNPbMTk9jDXYS2AeX3illtVRTkrKVh5xR1Mg4WHd0CG2tV4mrh1z3kXi5z_warlk.png">
            <a:hlinkClick r:id="rId7"/>
            <a:extLst>
              <a:ext uri="{FF2B5EF4-FFF2-40B4-BE49-F238E27FC236}">
                <a16:creationId xmlns:a16="http://schemas.microsoft.com/office/drawing/2014/main" id="{00646298-9F7D-4963-85F3-57E7CC19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000" y1="44531" x2="55078" y2="50000"/>
                        <a14:foregroundMark x1="45898" y1="45117" x2="48438" y2="56641"/>
                        <a14:foregroundMark x1="48828" y1="44531" x2="51563" y2="54297"/>
                        <a14:foregroundMark x1="47852" y1="41602" x2="40234" y2="42578"/>
                        <a14:foregroundMark x1="51172" y1="40430" x2="57617" y2="46680"/>
                        <a14:foregroundMark x1="57813" y1="45117" x2="58203" y2="54688"/>
                        <a14:foregroundMark x1="57031" y1="57422" x2="49023" y2="5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923" y="2204804"/>
            <a:ext cx="2020141" cy="20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E8CC5-27ED-48F6-A616-6B69E604D121}"/>
              </a:ext>
            </a:extLst>
          </p:cNvPr>
          <p:cNvSpPr txBox="1"/>
          <p:nvPr/>
        </p:nvSpPr>
        <p:spPr>
          <a:xfrm>
            <a:off x="9134915" y="1790895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924601" y="4164886"/>
            <a:ext cx="3554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Windows installer (64-bit)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다운로드한 파일을 실행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ko-KR" altLang="en-US" sz="1400" dirty="0"/>
          </a:p>
        </p:txBody>
      </p:sp>
      <p:pic>
        <p:nvPicPr>
          <p:cNvPr id="15" name="Picture 2" descr="https://cdn.discordapp.com/attachments/1077506049034170430/1080656669941436536/img.png">
            <a:hlinkClick r:id="rId5"/>
            <a:extLst>
              <a:ext uri="{FF2B5EF4-FFF2-40B4-BE49-F238E27FC236}">
                <a16:creationId xmlns:a16="http://schemas.microsoft.com/office/drawing/2014/main" id="{6F590772-F050-4396-A64D-B0B29562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510" y="2220717"/>
            <a:ext cx="3230967" cy="18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77C4FD-13B0-4B09-8242-7D03E3C16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8" y="1446932"/>
            <a:ext cx="7828331" cy="4403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061B5-101C-4FFB-824F-4E8FBB464EEC}"/>
              </a:ext>
            </a:extLst>
          </p:cNvPr>
          <p:cNvSpPr/>
          <p:nvPr/>
        </p:nvSpPr>
        <p:spPr>
          <a:xfrm>
            <a:off x="1501442" y="4052288"/>
            <a:ext cx="808372" cy="1125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6F6483F2-C3BF-4C3E-A9E4-6227E7F1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90" y="39213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2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E8CC5-27ED-48F6-A616-6B69E604D121}"/>
              </a:ext>
            </a:extLst>
          </p:cNvPr>
          <p:cNvSpPr txBox="1"/>
          <p:nvPr/>
        </p:nvSpPr>
        <p:spPr>
          <a:xfrm>
            <a:off x="9134915" y="1798768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924601" y="4164886"/>
            <a:ext cx="355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아래 </a:t>
            </a:r>
            <a:r>
              <a:rPr lang="en-US" altLang="ko-KR" sz="1400" dirty="0"/>
              <a:t>Add python.exe to PATH </a:t>
            </a:r>
            <a:r>
              <a:rPr lang="ko-KR" altLang="en-US" sz="1400" dirty="0"/>
              <a:t>체크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/>
              <a:t>Install Now </a:t>
            </a:r>
            <a:r>
              <a:rPr lang="ko-KR" altLang="en-US" sz="1400" dirty="0"/>
              <a:t>클릭 후 기본값으로 설치</a:t>
            </a:r>
            <a:endParaRPr lang="en-US" altLang="ko-KR" sz="1400" dirty="0"/>
          </a:p>
        </p:txBody>
      </p:sp>
      <p:pic>
        <p:nvPicPr>
          <p:cNvPr id="15" name="Picture 2" descr="https://cdn.discordapp.com/attachments/1077506049034170430/1080656669941436536/img.png">
            <a:extLst>
              <a:ext uri="{FF2B5EF4-FFF2-40B4-BE49-F238E27FC236}">
                <a16:creationId xmlns:a16="http://schemas.microsoft.com/office/drawing/2014/main" id="{6F590772-F050-4396-A64D-B0B29562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510" y="2220717"/>
            <a:ext cx="3230967" cy="18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.discordapp.com/attachments/1077506049034170430/1080731968754425927/image.png">
            <a:extLst>
              <a:ext uri="{FF2B5EF4-FFF2-40B4-BE49-F238E27FC236}">
                <a16:creationId xmlns:a16="http://schemas.microsoft.com/office/drawing/2014/main" id="{2ED31CAE-7690-4C1E-AB6E-5A7B3238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6931"/>
            <a:ext cx="7109940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061B5-101C-4FFB-824F-4E8FBB464EEC}"/>
              </a:ext>
            </a:extLst>
          </p:cNvPr>
          <p:cNvSpPr/>
          <p:nvPr/>
        </p:nvSpPr>
        <p:spPr>
          <a:xfrm>
            <a:off x="1922919" y="5457547"/>
            <a:ext cx="2029956" cy="24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A9F952-C88A-4BCB-9FFA-C5144DDB0998}"/>
              </a:ext>
            </a:extLst>
          </p:cNvPr>
          <p:cNvSpPr/>
          <p:nvPr/>
        </p:nvSpPr>
        <p:spPr>
          <a:xfrm>
            <a:off x="1922919" y="2892257"/>
            <a:ext cx="4525506" cy="1167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2" descr="https://cdn-icons-png.flaticon.com/512/4424/4424026.png">
            <a:extLst>
              <a:ext uri="{FF2B5EF4-FFF2-40B4-BE49-F238E27FC236}">
                <a16:creationId xmlns:a16="http://schemas.microsoft.com/office/drawing/2014/main" id="{33EE0F51-123F-47C2-8F2A-27C972F3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540611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6F6483F2-C3BF-4C3E-A9E4-6227E7F1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47" y="28939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80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E8CC5-27ED-48F6-A616-6B69E604D121}"/>
              </a:ext>
            </a:extLst>
          </p:cNvPr>
          <p:cNvSpPr txBox="1"/>
          <p:nvPr/>
        </p:nvSpPr>
        <p:spPr>
          <a:xfrm>
            <a:off x="8653865" y="1781568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8086556" y="4230047"/>
            <a:ext cx="3554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Download for Windows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 한 파일을 실행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pic>
        <p:nvPicPr>
          <p:cNvPr id="18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73A6878-45F1-4581-9455-4CC1E1F7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153" y="2259109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E158E1-DDC4-4E25-A80A-5837C822D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46931"/>
            <a:ext cx="7828332" cy="44034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061B5-101C-4FFB-824F-4E8FBB464EEC}"/>
              </a:ext>
            </a:extLst>
          </p:cNvPr>
          <p:cNvSpPr/>
          <p:nvPr/>
        </p:nvSpPr>
        <p:spPr>
          <a:xfrm>
            <a:off x="1685925" y="2737856"/>
            <a:ext cx="1219200" cy="362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2" descr="https://cdn-icons-png.flaticon.com/512/4424/4424026.png">
            <a:extLst>
              <a:ext uri="{FF2B5EF4-FFF2-40B4-BE49-F238E27FC236}">
                <a16:creationId xmlns:a16="http://schemas.microsoft.com/office/drawing/2014/main" id="{33EE0F51-123F-47C2-8F2A-27C972F3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34" y="273829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2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E8CC5-27ED-48F6-A616-6B69E604D121}"/>
              </a:ext>
            </a:extLst>
          </p:cNvPr>
          <p:cNvSpPr txBox="1"/>
          <p:nvPr/>
        </p:nvSpPr>
        <p:spPr>
          <a:xfrm>
            <a:off x="7539553" y="21592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118416" y="4362463"/>
            <a:ext cx="355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다음과 같은 화면이 실행 되면</a:t>
            </a:r>
            <a:r>
              <a:rPr lang="en-US" altLang="ko-KR" sz="1400" dirty="0"/>
              <a:t> </a:t>
            </a:r>
            <a:r>
              <a:rPr lang="ko-KR" altLang="en-US" sz="1400" dirty="0"/>
              <a:t>다음                                버튼을 눌러 기본값으로만                         </a:t>
            </a:r>
            <a:r>
              <a:rPr lang="en-US" altLang="ko-KR" sz="1400" dirty="0"/>
              <a:t>     Visual Studio Code </a:t>
            </a:r>
            <a:r>
              <a:rPr lang="ko-KR" altLang="en-US" sz="1400" dirty="0"/>
              <a:t>설치 마치기</a:t>
            </a:r>
            <a:endParaRPr lang="en-US" altLang="ko-KR" sz="1400" dirty="0"/>
          </a:p>
        </p:txBody>
      </p:sp>
      <p:pic>
        <p:nvPicPr>
          <p:cNvPr id="18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73A6878-45F1-4581-9455-4CC1E1F7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1" y="2640060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061B5-101C-4FFB-824F-4E8FBB464EEC}"/>
              </a:ext>
            </a:extLst>
          </p:cNvPr>
          <p:cNvSpPr/>
          <p:nvPr/>
        </p:nvSpPr>
        <p:spPr>
          <a:xfrm>
            <a:off x="4438635" y="2649724"/>
            <a:ext cx="1219200" cy="36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2" descr="https://cdn-icons-png.flaticon.com/512/4424/4424026.png">
            <a:extLst>
              <a:ext uri="{FF2B5EF4-FFF2-40B4-BE49-F238E27FC236}">
                <a16:creationId xmlns:a16="http://schemas.microsoft.com/office/drawing/2014/main" id="{33EE0F51-123F-47C2-8F2A-27C972F3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43" y="2650161"/>
            <a:ext cx="956065" cy="95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.discordapp.com/attachments/1077506049034170430/1080735648413122590/image.png">
            <a:extLst>
              <a:ext uri="{FF2B5EF4-FFF2-40B4-BE49-F238E27FC236}">
                <a16:creationId xmlns:a16="http://schemas.microsoft.com/office/drawing/2014/main" id="{BF3F9C28-6C4A-4397-AF90-1DF00FD6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6932"/>
            <a:ext cx="5707707" cy="4407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446E92-EA16-48B2-B41C-FD80C62E1D41}"/>
              </a:ext>
            </a:extLst>
          </p:cNvPr>
          <p:cNvSpPr/>
          <p:nvPr/>
        </p:nvSpPr>
        <p:spPr>
          <a:xfrm>
            <a:off x="4054506" y="5526321"/>
            <a:ext cx="768258" cy="270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2" descr="https://cdn-icons-png.flaticon.com/512/4424/4424026.png">
            <a:extLst>
              <a:ext uri="{FF2B5EF4-FFF2-40B4-BE49-F238E27FC236}">
                <a16:creationId xmlns:a16="http://schemas.microsoft.com/office/drawing/2014/main" id="{2EE5648C-CFA3-44CA-BF11-39D18D07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34" y="547819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0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100711" y="4189432"/>
            <a:ext cx="4385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왼쪽 사각형 도형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검색 창에 </a:t>
            </a:r>
            <a:r>
              <a:rPr lang="en-US" altLang="ko-KR" sz="1400" dirty="0"/>
              <a:t>python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python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설치 버튼 클릭</a:t>
            </a:r>
            <a:endParaRPr lang="en-US" altLang="ko-KR" sz="1400" dirty="0"/>
          </a:p>
        </p:txBody>
      </p:sp>
      <p:pic>
        <p:nvPicPr>
          <p:cNvPr id="6146" name="Picture 2" descr="https://cdn.discordapp.com/attachments/1077506049034170430/1080741521164357743/98c6965f8d74e815.png">
            <a:extLst>
              <a:ext uri="{FF2B5EF4-FFF2-40B4-BE49-F238E27FC236}">
                <a16:creationId xmlns:a16="http://schemas.microsoft.com/office/drawing/2014/main" id="{35B9723E-85BF-49EC-893F-DBF8CE320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8" y="1426993"/>
            <a:ext cx="6273708" cy="44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DD8F0-5029-4FC2-B9BB-53DADE7F589F}"/>
              </a:ext>
            </a:extLst>
          </p:cNvPr>
          <p:cNvSpPr/>
          <p:nvPr/>
        </p:nvSpPr>
        <p:spPr>
          <a:xfrm>
            <a:off x="-6258" y="2797197"/>
            <a:ext cx="318786" cy="270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8C5FA7-93E4-48DA-8B6E-1520D2A94490}"/>
              </a:ext>
            </a:extLst>
          </p:cNvPr>
          <p:cNvSpPr/>
          <p:nvPr/>
        </p:nvSpPr>
        <p:spPr>
          <a:xfrm>
            <a:off x="243931" y="2051534"/>
            <a:ext cx="1670593" cy="450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479D02-D7C6-4E38-8B2F-C2EE69C190C6}"/>
              </a:ext>
            </a:extLst>
          </p:cNvPr>
          <p:cNvSpPr/>
          <p:nvPr/>
        </p:nvSpPr>
        <p:spPr>
          <a:xfrm>
            <a:off x="3300412" y="2507609"/>
            <a:ext cx="271463" cy="1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50F5625E-0E93-4B5A-8D5D-FEABD175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58" y="2828307"/>
            <a:ext cx="639424" cy="6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https://cdn-icons-png.flaticon.com/512/4424/4424026.png">
            <a:extLst>
              <a:ext uri="{FF2B5EF4-FFF2-40B4-BE49-F238E27FC236}">
                <a16:creationId xmlns:a16="http://schemas.microsoft.com/office/drawing/2014/main" id="{63ADBAB7-D80C-47B4-8A14-330ACCB8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1" y="2528549"/>
            <a:ext cx="497719" cy="4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https://cdn-icons-png.flaticon.com/512/4424/4424026.png">
            <a:extLst>
              <a:ext uri="{FF2B5EF4-FFF2-40B4-BE49-F238E27FC236}">
                <a16:creationId xmlns:a16="http://schemas.microsoft.com/office/drawing/2014/main" id="{67366627-DFF0-4AA8-805F-53F6EA39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26" y="2255050"/>
            <a:ext cx="578373" cy="5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F1FC87-549E-440B-A114-E72ED5DD95E0}"/>
              </a:ext>
            </a:extLst>
          </p:cNvPr>
          <p:cNvSpPr txBox="1"/>
          <p:nvPr/>
        </p:nvSpPr>
        <p:spPr>
          <a:xfrm>
            <a:off x="7539553" y="2159216"/>
            <a:ext cx="35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pic>
        <p:nvPicPr>
          <p:cNvPr id="41" name="Picture 4" descr="https://cdn.discordapp.com/attachments/1077506049034170430/1080656842994233414/2048px-Visual_Studio_Code_1.png">
            <a:hlinkClick r:id="rId9"/>
            <a:extLst>
              <a:ext uri="{FF2B5EF4-FFF2-40B4-BE49-F238E27FC236}">
                <a16:creationId xmlns:a16="http://schemas.microsoft.com/office/drawing/2014/main" id="{32148A6C-3D14-4FA6-B0E6-B970BE62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1" y="2640060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32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7100711" y="4189432"/>
            <a:ext cx="4809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</a:t>
            </a:r>
            <a:r>
              <a:rPr lang="en-US" altLang="ko-KR" sz="1400" dirty="0"/>
              <a:t>File </a:t>
            </a:r>
            <a:r>
              <a:rPr lang="ko-KR" altLang="en-US" sz="1400" dirty="0"/>
              <a:t>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Open Folder…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C:\Users\admin\Desktop\Team02_Projet01\code </a:t>
            </a:r>
            <a:r>
              <a:rPr lang="ko-KR" altLang="en-US" sz="1400" dirty="0"/>
              <a:t>로 폴더 선택</a:t>
            </a:r>
            <a:endParaRPr lang="en-US" altLang="ko-KR" sz="1400" dirty="0"/>
          </a:p>
        </p:txBody>
      </p:sp>
      <p:pic>
        <p:nvPicPr>
          <p:cNvPr id="41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32148A6C-3D14-4FA6-B0E6-B970BE62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1" y="2640060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146488-92D4-4199-8629-7FAC79E6CF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40942"/>
            <a:ext cx="6269268" cy="440343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DD8F0-5029-4FC2-B9BB-53DADE7F589F}"/>
              </a:ext>
            </a:extLst>
          </p:cNvPr>
          <p:cNvSpPr/>
          <p:nvPr/>
        </p:nvSpPr>
        <p:spPr>
          <a:xfrm>
            <a:off x="174478" y="1435166"/>
            <a:ext cx="276099" cy="215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F1FC87-549E-440B-A114-E72ED5DD95E0}"/>
              </a:ext>
            </a:extLst>
          </p:cNvPr>
          <p:cNvSpPr txBox="1"/>
          <p:nvPr/>
        </p:nvSpPr>
        <p:spPr>
          <a:xfrm>
            <a:off x="7015664" y="2149204"/>
            <a:ext cx="405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폴더 열기</a:t>
            </a:r>
            <a:endParaRPr lang="en-US" altLang="ko-KR" dirty="0"/>
          </a:p>
        </p:txBody>
      </p:sp>
      <p:pic>
        <p:nvPicPr>
          <p:cNvPr id="22" name="Picture 12" descr="https://cdn-icons-png.flaticon.com/512/4424/4424026.png">
            <a:extLst>
              <a:ext uri="{FF2B5EF4-FFF2-40B4-BE49-F238E27FC236}">
                <a16:creationId xmlns:a16="http://schemas.microsoft.com/office/drawing/2014/main" id="{4549E27B-1CAE-4B80-B29F-EB9031D3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471444"/>
            <a:ext cx="490706" cy="4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6E02BC-1443-4468-9E33-E688E9D03D14}"/>
              </a:ext>
            </a:extLst>
          </p:cNvPr>
          <p:cNvSpPr/>
          <p:nvPr/>
        </p:nvSpPr>
        <p:spPr>
          <a:xfrm>
            <a:off x="209113" y="2299670"/>
            <a:ext cx="1781612" cy="23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2" descr="https://cdn-icons-png.flaticon.com/512/4424/4424026.png">
            <a:extLst>
              <a:ext uri="{FF2B5EF4-FFF2-40B4-BE49-F238E27FC236}">
                <a16:creationId xmlns:a16="http://schemas.microsoft.com/office/drawing/2014/main" id="{50F5625E-0E93-4B5A-8D5D-FEABD175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9" y="2312716"/>
            <a:ext cx="523667" cy="52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cdn.discordapp.com/attachments/1077506049034170430/1080746063721410650/image.png">
            <a:extLst>
              <a:ext uri="{FF2B5EF4-FFF2-40B4-BE49-F238E27FC236}">
                <a16:creationId xmlns:a16="http://schemas.microsoft.com/office/drawing/2014/main" id="{1DF02189-3CE7-4520-89DA-76589A51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04" y="1966815"/>
            <a:ext cx="4181475" cy="235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2A79BB-249C-4216-959D-C7734111C603}"/>
              </a:ext>
            </a:extLst>
          </p:cNvPr>
          <p:cNvSpPr/>
          <p:nvPr/>
        </p:nvSpPr>
        <p:spPr>
          <a:xfrm>
            <a:off x="2737121" y="2518536"/>
            <a:ext cx="2749279" cy="164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D15A-C105-4645-BD96-86B992E1A5A1}"/>
              </a:ext>
            </a:extLst>
          </p:cNvPr>
          <p:cNvSpPr/>
          <p:nvPr/>
        </p:nvSpPr>
        <p:spPr>
          <a:xfrm>
            <a:off x="5227320" y="4138071"/>
            <a:ext cx="485785" cy="164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2" descr="https://cdn-icons-png.flaticon.com/512/4424/4424026.png">
            <a:extLst>
              <a:ext uri="{FF2B5EF4-FFF2-40B4-BE49-F238E27FC236}">
                <a16:creationId xmlns:a16="http://schemas.microsoft.com/office/drawing/2014/main" id="{56AF91B6-1925-4F17-B0B5-D1FF8E8D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99" y="2518537"/>
            <a:ext cx="505530" cy="5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https://cdn-icons-png.flaticon.com/512/4424/4424026.png">
            <a:extLst>
              <a:ext uri="{FF2B5EF4-FFF2-40B4-BE49-F238E27FC236}">
                <a16:creationId xmlns:a16="http://schemas.microsoft.com/office/drawing/2014/main" id="{021E1BBF-CC4A-44F4-8925-67D6E267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31" y="4142134"/>
            <a:ext cx="505530" cy="5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6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414</Words>
  <Application>Microsoft Office PowerPoint</Application>
  <PresentationFormat>와이드스크린</PresentationFormat>
  <Paragraphs>123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KoPub돋움체 Bold</vt:lpstr>
      <vt:lpstr>Arial</vt:lpstr>
      <vt:lpstr>맑은 고딕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117</cp:revision>
  <dcterms:created xsi:type="dcterms:W3CDTF">2018-10-09T03:43:27Z</dcterms:created>
  <dcterms:modified xsi:type="dcterms:W3CDTF">2023-03-02T07:15:39Z</dcterms:modified>
</cp:coreProperties>
</file>