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01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67" r:id="rId9"/>
    <p:sldId id="262" r:id="rId10"/>
    <p:sldId id="263" r:id="rId11"/>
    <p:sldId id="264" r:id="rId12"/>
    <p:sldId id="269" r:id="rId13"/>
    <p:sldId id="270" r:id="rId14"/>
    <p:sldId id="273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522"/>
    <p:restoredTop sz="95890"/>
  </p:normalViewPr>
  <p:slideViewPr>
    <p:cSldViewPr snapToGrid="0" snapToObjects="1">
      <p:cViewPr varScale="1">
        <p:scale>
          <a:sx n="71" d="100"/>
          <a:sy n="71" d="100"/>
        </p:scale>
        <p:origin x="17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18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158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188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05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2D6E202-B606-4609-B914-27C9371A1F6D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63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16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907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072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850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65734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2D6E202-B606-4609-B914-27C9371A1F6D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0067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9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5CF31-67A8-DD46-B770-0887A209B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경도</a:t>
            </a:r>
            <a:br>
              <a:rPr kumimoji="1" lang="en-US" altLang="ko-KR" dirty="0"/>
            </a:br>
            <a:br>
              <a:rPr kumimoji="1" lang="en-US" altLang="ko-KR" sz="1200" dirty="0"/>
            </a:br>
            <a:br>
              <a:rPr kumimoji="1" lang="en-US" altLang="ko-KR" sz="2800" dirty="0"/>
            </a:br>
            <a:r>
              <a:rPr kumimoji="1" lang="en-US" altLang="ko-KR" sz="1600" dirty="0"/>
              <a:t>20132697</a:t>
            </a:r>
            <a:r>
              <a:rPr kumimoji="1" lang="ko-KR" altLang="en-US" sz="1600" dirty="0"/>
              <a:t> 이재원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18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6E0855-B307-9641-816E-A09EBC0DE065}"/>
              </a:ext>
            </a:extLst>
          </p:cNvPr>
          <p:cNvSpPr/>
          <p:nvPr/>
        </p:nvSpPr>
        <p:spPr>
          <a:xfrm>
            <a:off x="0" y="690496"/>
            <a:ext cx="268118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ko-KR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개요</a:t>
            </a:r>
            <a:endParaRPr lang="en-US" altLang="ko-KR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A033B2-4BAC-BF4F-AC65-D93BC56A7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601" y="1910952"/>
            <a:ext cx="3293271" cy="32932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C9D19F3-42BA-7F45-8CDC-EC2EAA203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2512" y="1896664"/>
            <a:ext cx="3064672" cy="30646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579512-EBE3-C64B-B720-7FA81F7A9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700" y="612212"/>
            <a:ext cx="16954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23 0.01875 L -0.39635 0.01875 " pathEditMode="relative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6E0855-B307-9641-816E-A09EBC0DE065}"/>
              </a:ext>
            </a:extLst>
          </p:cNvPr>
          <p:cNvSpPr/>
          <p:nvPr/>
        </p:nvSpPr>
        <p:spPr>
          <a:xfrm>
            <a:off x="0" y="690496"/>
            <a:ext cx="268118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ko-KR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개요</a:t>
            </a:r>
            <a:endParaRPr lang="en-US" altLang="ko-KR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4A3C79-2EE5-344B-A5B6-9985CEDC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464" y="1782364"/>
            <a:ext cx="3293271" cy="32932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E383716-A447-D841-8A06-DE0955A26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186" y="1949450"/>
            <a:ext cx="895350" cy="895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2535C1-C9E3-9244-8CFA-4083DDA79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89" y="4860925"/>
            <a:ext cx="1429148" cy="14291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AC6D23-F4E9-F64B-8B81-BA07691CB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9735" y="679450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8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98 -0.01481 C 0.03008 -0.0074 0.01641 -0.01134 0.06419 -0.01666 C 0.07786 -0.01828 0.08398 -0.02199 0.09753 -0.02592 C 0.11094 -0.02986 0.12448 -0.03426 0.13815 -0.03703 C 0.14401 -0.03842 0.15 -0.03889 0.15586 -0.04074 C 0.16523 -0.04398 0.17461 -0.04768 0.18398 -0.05185 C 0.19674 -0.05764 0.21706 -0.06574 0.22773 -0.07592 C 0.23151 -0.07963 0.23529 -0.08356 0.23919 -0.08703 C 0.24219 -0.08981 0.24557 -0.0912 0.24857 -0.09444 C 0.25364 -0.10046 0.26641 -0.11782 0.27253 -0.12777 C 0.275 -0.13194 0.27721 -0.13657 0.27982 -0.14074 C 0.28216 -0.14467 0.28489 -0.14791 0.28711 -0.15185 C 0.29206 -0.16111 0.30286 -0.18287 0.30794 -0.19629 C 0.30872 -0.19861 0.30911 -0.20139 0.31003 -0.2037 C 0.3112 -0.20764 0.31289 -0.21088 0.31419 -0.21481 C 0.31562 -0.21967 0.31849 -0.2331 0.3194 -0.23889 C 0.32044 -0.24652 0.32109 -0.26227 0.32148 -0.26852 C 0.32109 -0.27963 0.32122 -0.29097 0.32044 -0.30185 C 0.31979 -0.31065 0.31745 -0.3118 0.31523 -0.31852 C 0.30677 -0.34328 0.31862 -0.31551 0.30586 -0.34074 C 0.29948 -0.35324 0.30638 -0.34537 0.29544 -0.35926 C 0.29271 -0.36273 0.28099 -0.37592 0.27669 -0.37963 C 0.27018 -0.38541 0.26588 -0.38865 0.26003 -0.39629 C 0.25742 -0.39977 0.25521 -0.40393 0.25273 -0.4074 C 0.25 -0.41134 0.24713 -0.41504 0.2444 -0.41852 C 0.24336 -0.4199 0.24219 -0.42083 0.24128 -0.42222 C 0.23698 -0.42847 0.2332 -0.43541 0.22878 -0.44074 C 0.22669 -0.44328 0.22487 -0.44676 0.22253 -0.44815 L 0.21628 -0.45185 C 0.20924 -0.45139 0.20234 -0.45115 0.19544 -0.45 C 0.1819 -0.44815 0.19193 -0.44815 0.19232 -0.44815 " pathEditMode="relative" ptsTypes="AAAAAAAAAAAAAA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6E0855-B307-9641-816E-A09EBC0DE065}"/>
              </a:ext>
            </a:extLst>
          </p:cNvPr>
          <p:cNvSpPr/>
          <p:nvPr/>
        </p:nvSpPr>
        <p:spPr>
          <a:xfrm>
            <a:off x="0" y="690496"/>
            <a:ext cx="268118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ko-KR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개요</a:t>
            </a:r>
            <a:endParaRPr lang="en-US" altLang="ko-KR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6BE74D-F0A5-2F40-829F-8C47ED159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174" y="2036760"/>
            <a:ext cx="3293271" cy="32932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430E5DA-6915-EC46-958D-F09BA7C2F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00" y="1965324"/>
            <a:ext cx="1802411" cy="180241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82A1A79-BFD3-B643-8DD0-31C65C9FCAD1}"/>
              </a:ext>
            </a:extLst>
          </p:cNvPr>
          <p:cNvGrpSpPr/>
          <p:nvPr/>
        </p:nvGrpSpPr>
        <p:grpSpPr>
          <a:xfrm>
            <a:off x="1955800" y="1965324"/>
            <a:ext cx="1802411" cy="1882876"/>
            <a:chOff x="909637" y="3155042"/>
            <a:chExt cx="895350" cy="952565"/>
          </a:xfrm>
        </p:grpSpPr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8E6C718C-84A4-2144-965C-FEC29DDA195C}"/>
                </a:ext>
              </a:extLst>
            </p:cNvPr>
            <p:cNvCxnSpPr/>
            <p:nvPr/>
          </p:nvCxnSpPr>
          <p:spPr>
            <a:xfrm>
              <a:off x="909637" y="3238419"/>
              <a:ext cx="895350" cy="785812"/>
            </a:xfrm>
            <a:prstGeom prst="line">
              <a:avLst/>
            </a:prstGeom>
            <a:ln w="793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83830501-6DB7-2E4D-B2A8-3C7DDD445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810" y="3155042"/>
              <a:ext cx="848177" cy="952565"/>
            </a:xfrm>
            <a:prstGeom prst="line">
              <a:avLst/>
            </a:prstGeom>
            <a:ln w="793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A49EDE79-03A4-C74D-AEB3-298B3C88A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3882" y="393700"/>
            <a:ext cx="1308100" cy="13081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D63D67-77B8-714C-B98C-4B187FEC9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123" y="907487"/>
            <a:ext cx="1117600" cy="11049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38A65A7-0DC4-E840-979F-2E9A2EFFF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403" y="853280"/>
            <a:ext cx="1697040" cy="16970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CBB86A5-498D-FD4A-92C8-E07ABFB24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7599" y="2860269"/>
            <a:ext cx="3844445" cy="156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5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6E0855-B307-9641-816E-A09EBC0DE065}"/>
              </a:ext>
            </a:extLst>
          </p:cNvPr>
          <p:cNvSpPr/>
          <p:nvPr/>
        </p:nvSpPr>
        <p:spPr>
          <a:xfrm>
            <a:off x="0" y="284096"/>
            <a:ext cx="4851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ko-KR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Case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A92E2D-AE6B-9448-B0F8-7DC0B5DEC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053537"/>
            <a:ext cx="8001000" cy="555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57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6E0855-B307-9641-816E-A09EBC0DE065}"/>
              </a:ext>
            </a:extLst>
          </p:cNvPr>
          <p:cNvSpPr/>
          <p:nvPr/>
        </p:nvSpPr>
        <p:spPr>
          <a:xfrm>
            <a:off x="0" y="284096"/>
            <a:ext cx="4851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ko-KR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Case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2CCE96-BBB4-1D49-B6D6-0D7ED805F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68" y="1429302"/>
            <a:ext cx="11436263" cy="37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69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6E0855-B307-9641-816E-A09EBC0DE065}"/>
              </a:ext>
            </a:extLst>
          </p:cNvPr>
          <p:cNvSpPr/>
          <p:nvPr/>
        </p:nvSpPr>
        <p:spPr>
          <a:xfrm>
            <a:off x="0" y="284096"/>
            <a:ext cx="4851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ko-KR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상위 설계</a:t>
            </a:r>
            <a:endParaRPr lang="en-US" altLang="ko-KR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ECB024-CDE2-5446-86A4-E2EB51D48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299" y="1168400"/>
            <a:ext cx="7146481" cy="501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34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6E0855-B307-9641-816E-A09EBC0DE065}"/>
              </a:ext>
            </a:extLst>
          </p:cNvPr>
          <p:cNvSpPr/>
          <p:nvPr/>
        </p:nvSpPr>
        <p:spPr>
          <a:xfrm>
            <a:off x="1898650" y="2767280"/>
            <a:ext cx="83947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5130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FFEC84-554B-1842-B6C8-DF2DB945F47E}"/>
              </a:ext>
            </a:extLst>
          </p:cNvPr>
          <p:cNvSpPr txBox="1"/>
          <p:nvPr/>
        </p:nvSpPr>
        <p:spPr>
          <a:xfrm>
            <a:off x="434900" y="430988"/>
            <a:ext cx="34291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>
                <a:latin typeface="Times New Roman" charset="0"/>
                <a:ea typeface="Times New Roman" charset="0"/>
                <a:cs typeface="Times New Roman" charset="0"/>
              </a:rPr>
              <a:t>Contents</a:t>
            </a:r>
            <a:endParaRPr kumimoji="1" lang="ko-KR" altLang="en-US" sz="6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F63B15-9107-3141-AEFA-884B0CE58823}"/>
              </a:ext>
            </a:extLst>
          </p:cNvPr>
          <p:cNvSpPr txBox="1"/>
          <p:nvPr/>
        </p:nvSpPr>
        <p:spPr>
          <a:xfrm>
            <a:off x="1315846" y="1717403"/>
            <a:ext cx="90226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ko-KR" sz="4000" dirty="0"/>
              <a:t>  </a:t>
            </a:r>
            <a:r>
              <a:rPr kumimoji="1" lang="ko-KR" altLang="en-US" sz="4000" dirty="0"/>
              <a:t>개요</a:t>
            </a:r>
            <a:endParaRPr kumimoji="1" lang="en-US" altLang="ko-KR" sz="2000" dirty="0"/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kumimoji="1" lang="en-US" altLang="ko-KR" sz="4000" dirty="0"/>
              <a:t>  Use Case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ko-KR" sz="4000" dirty="0"/>
              <a:t>  </a:t>
            </a:r>
            <a:r>
              <a:rPr kumimoji="1" lang="ko-KR" altLang="en-US" sz="4000" dirty="0"/>
              <a:t>상위 설계</a:t>
            </a:r>
            <a:endParaRPr kumimoji="1" lang="en-US" altLang="ko-KR" sz="4000" dirty="0"/>
          </a:p>
          <a:p>
            <a:pPr marL="342900" indent="-342900">
              <a:buAutoNum type="arabicPeriod"/>
            </a:pPr>
            <a:endParaRPr kumimoji="1" lang="en-US" altLang="ko-KR" sz="4000" dirty="0"/>
          </a:p>
          <a:p>
            <a:pPr marL="342900" indent="-342900">
              <a:buAutoNum type="arabicPeriod"/>
            </a:pPr>
            <a:endParaRPr kumimoji="1"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3126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0F50A4-D32E-EB41-92D8-987442C03B9B}"/>
              </a:ext>
            </a:extLst>
          </p:cNvPr>
          <p:cNvSpPr/>
          <p:nvPr/>
        </p:nvSpPr>
        <p:spPr>
          <a:xfrm>
            <a:off x="0" y="690496"/>
            <a:ext cx="268118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ko-KR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개요</a:t>
            </a:r>
            <a:endParaRPr lang="en-US" altLang="ko-KR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D436AC-0501-CD48-8453-EB4712BF0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84" y="1863313"/>
            <a:ext cx="4711424" cy="35316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C8703D-A4FD-954B-8FFB-F6DFF7D58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505" y="2146300"/>
            <a:ext cx="4521200" cy="2565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0B773F-8264-4743-9ECE-1CC7E1753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701" y="1459937"/>
            <a:ext cx="7987911" cy="434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0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281F7D-F21B-2D45-8F84-4591C87C86C2}"/>
              </a:ext>
            </a:extLst>
          </p:cNvPr>
          <p:cNvSpPr/>
          <p:nvPr/>
        </p:nvSpPr>
        <p:spPr>
          <a:xfrm>
            <a:off x="0" y="690496"/>
            <a:ext cx="268118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ko-KR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개요</a:t>
            </a:r>
            <a:endParaRPr lang="en-US" altLang="ko-KR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487DAF-FD73-D949-A954-BFA13829B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2216943"/>
            <a:ext cx="3081337" cy="30813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4AF19E-1526-9A4F-89E5-313AE82A5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1" y="2216943"/>
            <a:ext cx="3081337" cy="30813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FA5DA9-BBC6-044E-8B17-1701A55696ED}"/>
              </a:ext>
            </a:extLst>
          </p:cNvPr>
          <p:cNvSpPr txBox="1"/>
          <p:nvPr/>
        </p:nvSpPr>
        <p:spPr>
          <a:xfrm>
            <a:off x="3800563" y="690496"/>
            <a:ext cx="4636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600" b="1" dirty="0">
                <a:latin typeface="Times New Roman" charset="0"/>
                <a:ea typeface="Times New Roman" charset="0"/>
                <a:cs typeface="Times New Roman" charset="0"/>
              </a:rPr>
              <a:t>경찰과 도둑</a:t>
            </a:r>
          </a:p>
        </p:txBody>
      </p:sp>
    </p:spTree>
    <p:extLst>
      <p:ext uri="{BB962C8B-B14F-4D97-AF65-F5344CB8AC3E}">
        <p14:creationId xmlns:p14="http://schemas.microsoft.com/office/powerpoint/2010/main" val="311450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7F990A-6AD8-4D48-ADB0-482E32B26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7" y="796758"/>
            <a:ext cx="1326357" cy="13263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DCC1370-DB1D-8F45-BE50-02F5BEF4B08E}"/>
              </a:ext>
            </a:extLst>
          </p:cNvPr>
          <p:cNvSpPr/>
          <p:nvPr/>
        </p:nvSpPr>
        <p:spPr>
          <a:xfrm>
            <a:off x="0" y="690496"/>
            <a:ext cx="268118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ko-KR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개요</a:t>
            </a:r>
            <a:endParaRPr lang="en-US" altLang="ko-KR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1E5E70-E134-A24B-ACC2-97139C81E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4734885"/>
            <a:ext cx="1326357" cy="13263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4A918D-CEF7-A943-9FBD-0B5C41F9C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257" y="2682475"/>
            <a:ext cx="1726407" cy="17264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03B65A-DBD2-744A-8B44-EA0C2858B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1" y="2682475"/>
            <a:ext cx="1726407" cy="17264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2F26C63-1C38-BA4A-9D3D-C196C7AE5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539" y="2682475"/>
            <a:ext cx="1726407" cy="172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8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6E0855-B307-9641-816E-A09EBC0DE065}"/>
              </a:ext>
            </a:extLst>
          </p:cNvPr>
          <p:cNvSpPr/>
          <p:nvPr/>
        </p:nvSpPr>
        <p:spPr>
          <a:xfrm>
            <a:off x="0" y="690496"/>
            <a:ext cx="268118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ko-KR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개요</a:t>
            </a:r>
            <a:endParaRPr lang="en-US" altLang="ko-KR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EBF214-FF82-E542-938A-7763F2D49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299" y="857250"/>
            <a:ext cx="7677851" cy="550522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787F147-188A-8240-8981-C4143EF254CB}"/>
              </a:ext>
            </a:extLst>
          </p:cNvPr>
          <p:cNvSpPr/>
          <p:nvPr/>
        </p:nvSpPr>
        <p:spPr>
          <a:xfrm>
            <a:off x="3338862" y="857250"/>
            <a:ext cx="5547964" cy="550522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646F8B-51C9-5049-BC51-60E6E360D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812" y="1847850"/>
            <a:ext cx="895350" cy="895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C76216-A0C1-794A-A20C-31F253180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530" y="3155042"/>
            <a:ext cx="895350" cy="895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4D6BA3-64D5-8D4F-9D3A-EF5D78BE8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74" y="4898117"/>
            <a:ext cx="895350" cy="895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47FBC5-39FB-F348-B235-BD9887BD9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836" y="4050392"/>
            <a:ext cx="895350" cy="8953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7505E4-BF8F-9C4A-8523-883040462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486" y="1738312"/>
            <a:ext cx="895350" cy="89535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782516E0-93EF-2748-BBED-9BCCD4E28719}"/>
              </a:ext>
            </a:extLst>
          </p:cNvPr>
          <p:cNvGrpSpPr/>
          <p:nvPr/>
        </p:nvGrpSpPr>
        <p:grpSpPr>
          <a:xfrm>
            <a:off x="4571999" y="1888445"/>
            <a:ext cx="895350" cy="952565"/>
            <a:chOff x="909637" y="3155042"/>
            <a:chExt cx="895350" cy="952565"/>
          </a:xfrm>
        </p:grpSpPr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68D9F456-B730-CB49-B3AD-17E849217F37}"/>
                </a:ext>
              </a:extLst>
            </p:cNvPr>
            <p:cNvCxnSpPr/>
            <p:nvPr/>
          </p:nvCxnSpPr>
          <p:spPr>
            <a:xfrm>
              <a:off x="909637" y="3238419"/>
              <a:ext cx="895350" cy="785812"/>
            </a:xfrm>
            <a:prstGeom prst="line">
              <a:avLst/>
            </a:prstGeom>
            <a:ln w="793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[R] 12">
              <a:extLst>
                <a:ext uri="{FF2B5EF4-FFF2-40B4-BE49-F238E27FC236}">
                  <a16:creationId xmlns:a16="http://schemas.microsoft.com/office/drawing/2014/main" id="{744D08C8-C1DB-3D43-8493-91614416C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810" y="3155042"/>
              <a:ext cx="848177" cy="952565"/>
            </a:xfrm>
            <a:prstGeom prst="line">
              <a:avLst/>
            </a:prstGeom>
            <a:ln w="793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4DEAD4C-6178-344B-A0B5-8C2117A70C26}"/>
              </a:ext>
            </a:extLst>
          </p:cNvPr>
          <p:cNvGrpSpPr/>
          <p:nvPr/>
        </p:nvGrpSpPr>
        <p:grpSpPr>
          <a:xfrm>
            <a:off x="7550767" y="3945552"/>
            <a:ext cx="895350" cy="952565"/>
            <a:chOff x="909637" y="3155042"/>
            <a:chExt cx="895350" cy="952565"/>
          </a:xfrm>
        </p:grpSpPr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88B0305A-6810-0D42-A241-573300064BBE}"/>
                </a:ext>
              </a:extLst>
            </p:cNvPr>
            <p:cNvCxnSpPr/>
            <p:nvPr/>
          </p:nvCxnSpPr>
          <p:spPr>
            <a:xfrm>
              <a:off x="909637" y="3238419"/>
              <a:ext cx="895350" cy="785812"/>
            </a:xfrm>
            <a:prstGeom prst="line">
              <a:avLst/>
            </a:prstGeom>
            <a:ln w="793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3858E4C9-2795-C149-8B8E-C88C0CDEB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810" y="3155042"/>
              <a:ext cx="848177" cy="952565"/>
            </a:xfrm>
            <a:prstGeom prst="line">
              <a:avLst/>
            </a:prstGeom>
            <a:ln w="793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06ED932-3B80-3F4B-8799-2219D6F3C42A}"/>
              </a:ext>
            </a:extLst>
          </p:cNvPr>
          <p:cNvGrpSpPr/>
          <p:nvPr/>
        </p:nvGrpSpPr>
        <p:grpSpPr>
          <a:xfrm>
            <a:off x="5052662" y="4800307"/>
            <a:ext cx="895350" cy="952565"/>
            <a:chOff x="909637" y="3155042"/>
            <a:chExt cx="895350" cy="952565"/>
          </a:xfrm>
        </p:grpSpPr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3834CCCE-642D-2146-9820-51F7E2223001}"/>
                </a:ext>
              </a:extLst>
            </p:cNvPr>
            <p:cNvCxnSpPr/>
            <p:nvPr/>
          </p:nvCxnSpPr>
          <p:spPr>
            <a:xfrm>
              <a:off x="909637" y="3238419"/>
              <a:ext cx="895350" cy="785812"/>
            </a:xfrm>
            <a:prstGeom prst="line">
              <a:avLst/>
            </a:prstGeom>
            <a:ln w="793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758D039D-E67E-514D-8063-CE2A8D0120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810" y="3155042"/>
              <a:ext cx="848177" cy="952565"/>
            </a:xfrm>
            <a:prstGeom prst="line">
              <a:avLst/>
            </a:prstGeom>
            <a:ln w="793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C0B69DDB-FBFE-BF49-9923-70565A0F1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429" y="3350139"/>
            <a:ext cx="708805" cy="7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7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07 -0.00301 C 0.01472 -0.00625 0.01524 -0.00949 0.01615 -0.01227 C 0.01823 -0.01968 0.02084 -0.02454 0.02344 -0.03079 C 0.02409 -0.03264 0.02461 -0.03473 0.02552 -0.03635 C 0.02643 -0.03843 0.02761 -0.04005 0.02865 -0.0419 C 0.02943 -0.04375 0.03008 -0.04561 0.03073 -0.04746 C 0.03138 -0.05 0.03177 -0.05278 0.03282 -0.05486 C 0.0336 -0.05672 0.0349 -0.05741 0.03594 -0.05857 C 0.03659 -0.06042 0.03724 -0.0625 0.03802 -0.06412 C 0.03998 -0.06922 0.04258 -0.075 0.04532 -0.07894 C 0.04662 -0.08102 0.04805 -0.08264 0.04948 -0.08449 C 0.05638 -0.09537 0.0487 -0.08565 0.05573 -0.09375 C 0.05638 -0.09561 0.05677 -0.09792 0.05782 -0.09931 C 0.05925 -0.10162 0.06576 -0.10579 0.06719 -0.10672 C 0.06849 -0.10787 0.06992 -0.10926 0.07136 -0.11042 C 0.0724 -0.11158 0.07331 -0.11343 0.07448 -0.11412 C 0.07578 -0.11528 0.07722 -0.11551 0.07865 -0.11598 C 0.0819 -0.11968 0.08451 -0.12269 0.08802 -0.12524 C 0.08893 -0.12616 0.09011 -0.12639 0.09115 -0.12709 C 0.09219 -0.12824 0.0931 -0.12986 0.09427 -0.13079 C 0.09688 -0.13357 0.1 -0.13496 0.10261 -0.1382 C 0.10391 -0.14005 0.10521 -0.1426 0.10677 -0.14375 C 0.10795 -0.14491 0.10951 -0.14491 0.11094 -0.14561 C 0.11198 -0.1463 0.11302 -0.14676 0.11407 -0.14746 C 0.11758 -0.15024 0.12032 -0.15417 0.12448 -0.15486 C 0.13802 -0.15741 0.13138 -0.15625 0.14427 -0.15857 C 0.15638 -0.15811 0.16849 -0.15787 0.18073 -0.15672 C 0.18633 -0.15625 0.18334 -0.15486 0.18802 -0.15116 C 0.18933 -0.15024 0.19076 -0.15 0.19219 -0.14931 C 0.19427 -0.14561 0.19675 -0.1426 0.19844 -0.1382 C 0.19909 -0.13635 0.19961 -0.13426 0.20052 -0.13264 C 0.2017 -0.13056 0.20339 -0.1294 0.20469 -0.12709 C 0.20547 -0.1257 0.20586 -0.12315 0.20677 -0.12153 C 0.20755 -0.12014 0.20886 -0.11945 0.2099 -0.11783 C 0.21276 -0.1132 0.21537 -0.10811 0.21823 -0.10301 C 0.21953 -0.1007 0.22123 -0.09861 0.2224 -0.09561 C 0.22409 -0.09098 0.22735 -0.08195 0.22969 -0.07709 C 0.2306 -0.07524 0.2319 -0.07385 0.23282 -0.07153 C 0.2336 -0.06945 0.23412 -0.06667 0.2349 -0.06412 C 0.23542 -0.06227 0.23646 -0.06065 0.23698 -0.05857 C 0.23776 -0.0551 0.23828 -0.05116 0.23907 -0.04746 L 0.24115 -0.03635 C 0.24141 -0.03449 0.2418 -0.03287 0.24219 -0.03079 L 0.24323 -0.02338 C 0.24284 -0.01412 0.24323 -0.00486 0.24219 0.00439 C 0.24141 0.00972 0.23933 0.01412 0.23802 0.01921 C 0.23386 0.03356 0.23815 0.01944 0.23282 0.03402 C 0.23164 0.0368 0.23073 0.04027 0.22969 0.04328 C 0.22865 0.04583 0.22748 0.04791 0.22657 0.05069 C 0.22539 0.05347 0.22461 0.05694 0.22344 0.05995 C 0.21927 0.06921 0.21966 0.06527 0.21511 0.07291 C 0.21211 0.07754 0.21003 0.08379 0.20677 0.08773 C 0.20573 0.08889 0.20456 0.09004 0.20365 0.09143 C 0.20183 0.09375 0.20013 0.09652 0.19844 0.09884 C 0.19675 0.10069 0.19492 0.10231 0.19323 0.10439 C 0.18203 0.11666 0.20196 0.09514 0.1849 0.11551 C 0.1836 0.11689 0.18203 0.11759 0.18073 0.11921 C 0.17852 0.12129 0.17683 0.125 0.17448 0.12662 C 0.17123 0.12847 0.17084 0.12801 0.16823 0.13217 C 0.16706 0.13379 0.16628 0.13611 0.16511 0.13773 C 0.16407 0.13865 0.16289 0.13842 0.16198 0.13958 C 0.15977 0.14166 0.15808 0.14537 0.15573 0.14699 C 0.15469 0.14745 0.15352 0.14768 0.15261 0.14884 C 0.15039 0.15092 0.1487 0.15463 0.14636 0.15625 C 0.14532 0.15671 0.14414 0.15694 0.14323 0.1581 C 0.14102 0.16018 0.13933 0.16389 0.13698 0.16551 L 0.13386 0.16736 " pathEditMode="relative" ptsTypes="AAAAAAAAAAAAAAAAAAAAAAAAAAAAAAAAAAAAAAAAAAAAAAAAAAAAAAAAAAAAAAAAAAA">
                                      <p:cBhvr>
                                        <p:cTn id="3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DCC1370-DB1D-8F45-BE50-02F5BEF4B08E}"/>
              </a:ext>
            </a:extLst>
          </p:cNvPr>
          <p:cNvSpPr/>
          <p:nvPr/>
        </p:nvSpPr>
        <p:spPr>
          <a:xfrm>
            <a:off x="0" y="690496"/>
            <a:ext cx="268118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ko-KR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개요</a:t>
            </a:r>
            <a:endParaRPr lang="en-US" altLang="ko-KR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4A918D-CEF7-A943-9FBD-0B5C41F9C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953" y="2351483"/>
            <a:ext cx="3036094" cy="30360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E3114C9-9678-0944-B8D8-09CBD6840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988" y="1016396"/>
            <a:ext cx="1335087" cy="133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4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6E0855-B307-9641-816E-A09EBC0DE065}"/>
              </a:ext>
            </a:extLst>
          </p:cNvPr>
          <p:cNvSpPr/>
          <p:nvPr/>
        </p:nvSpPr>
        <p:spPr>
          <a:xfrm>
            <a:off x="0" y="690496"/>
            <a:ext cx="268118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ko-KR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개요</a:t>
            </a:r>
            <a:endParaRPr lang="en-US" altLang="ko-KR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EBF214-FF82-E542-938A-7763F2D49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299" y="857250"/>
            <a:ext cx="7677851" cy="550522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787F147-188A-8240-8981-C4143EF254CB}"/>
              </a:ext>
            </a:extLst>
          </p:cNvPr>
          <p:cNvSpPr/>
          <p:nvPr/>
        </p:nvSpPr>
        <p:spPr>
          <a:xfrm>
            <a:off x="3338862" y="857250"/>
            <a:ext cx="5547964" cy="550522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646F8B-51C9-5049-BC51-60E6E360D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812" y="1847850"/>
            <a:ext cx="895350" cy="895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C76216-A0C1-794A-A20C-31F253180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530" y="3155042"/>
            <a:ext cx="895350" cy="895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4D6BA3-64D5-8D4F-9D3A-EF5D78BE8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74" y="4898117"/>
            <a:ext cx="895350" cy="895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47FBC5-39FB-F348-B235-BD9887BD9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836" y="4050392"/>
            <a:ext cx="895350" cy="8953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7505E4-BF8F-9C4A-8523-883040462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486" y="1738312"/>
            <a:ext cx="895350" cy="89535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35C4CE1-1F05-3E44-8122-8EB9BE07F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994" y="2944267"/>
            <a:ext cx="1077517" cy="107751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404B01B-A6ED-A842-8729-C29BED387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815" y="3155042"/>
            <a:ext cx="1077517" cy="1077517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E4DEAD4C-6178-344B-A0B5-8C2117A70C26}"/>
              </a:ext>
            </a:extLst>
          </p:cNvPr>
          <p:cNvGrpSpPr/>
          <p:nvPr/>
        </p:nvGrpSpPr>
        <p:grpSpPr>
          <a:xfrm>
            <a:off x="7051824" y="2636544"/>
            <a:ext cx="895350" cy="952565"/>
            <a:chOff x="909637" y="3155042"/>
            <a:chExt cx="895350" cy="952565"/>
          </a:xfrm>
        </p:grpSpPr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88B0305A-6810-0D42-A241-573300064BBE}"/>
                </a:ext>
              </a:extLst>
            </p:cNvPr>
            <p:cNvCxnSpPr/>
            <p:nvPr/>
          </p:nvCxnSpPr>
          <p:spPr>
            <a:xfrm>
              <a:off x="909637" y="3238419"/>
              <a:ext cx="895350" cy="785812"/>
            </a:xfrm>
            <a:prstGeom prst="line">
              <a:avLst/>
            </a:prstGeom>
            <a:ln w="793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3858E4C9-2795-C149-8B8E-C88C0CDEB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810" y="3155042"/>
              <a:ext cx="848177" cy="952565"/>
            </a:xfrm>
            <a:prstGeom prst="line">
              <a:avLst/>
            </a:prstGeom>
            <a:ln w="793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36F73A4-013B-BE49-9ED8-B9668BE382B6}"/>
              </a:ext>
            </a:extLst>
          </p:cNvPr>
          <p:cNvGrpSpPr/>
          <p:nvPr/>
        </p:nvGrpSpPr>
        <p:grpSpPr>
          <a:xfrm>
            <a:off x="4327815" y="3589109"/>
            <a:ext cx="895350" cy="952565"/>
            <a:chOff x="909637" y="3155042"/>
            <a:chExt cx="895350" cy="952565"/>
          </a:xfrm>
        </p:grpSpPr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60D9A37B-4BE3-2545-94F6-C5F811DB0214}"/>
                </a:ext>
              </a:extLst>
            </p:cNvPr>
            <p:cNvCxnSpPr/>
            <p:nvPr/>
          </p:nvCxnSpPr>
          <p:spPr>
            <a:xfrm>
              <a:off x="909637" y="3238419"/>
              <a:ext cx="895350" cy="785812"/>
            </a:xfrm>
            <a:prstGeom prst="line">
              <a:avLst/>
            </a:prstGeom>
            <a:ln w="793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9EF14B1C-1A99-A94E-83E9-31155505B3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810" y="3155042"/>
              <a:ext cx="848177" cy="952565"/>
            </a:xfrm>
            <a:prstGeom prst="line">
              <a:avLst/>
            </a:prstGeom>
            <a:ln w="793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B15B1F4-7B77-2A45-8F6F-8051DF8F2251}"/>
              </a:ext>
            </a:extLst>
          </p:cNvPr>
          <p:cNvGrpSpPr/>
          <p:nvPr/>
        </p:nvGrpSpPr>
        <p:grpSpPr>
          <a:xfrm>
            <a:off x="4301604" y="2816308"/>
            <a:ext cx="895350" cy="952565"/>
            <a:chOff x="909637" y="3155042"/>
            <a:chExt cx="895350" cy="952565"/>
          </a:xfrm>
        </p:grpSpPr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19D9E82D-30B3-C54F-A571-DC95A06BC043}"/>
                </a:ext>
              </a:extLst>
            </p:cNvPr>
            <p:cNvCxnSpPr/>
            <p:nvPr/>
          </p:nvCxnSpPr>
          <p:spPr>
            <a:xfrm>
              <a:off x="909637" y="3238419"/>
              <a:ext cx="895350" cy="785812"/>
            </a:xfrm>
            <a:prstGeom prst="line">
              <a:avLst/>
            </a:prstGeom>
            <a:ln w="793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D3B99EA5-09C8-E44C-BF06-FAB854E83D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810" y="3155042"/>
              <a:ext cx="848177" cy="952565"/>
            </a:xfrm>
            <a:prstGeom prst="line">
              <a:avLst/>
            </a:prstGeom>
            <a:ln w="793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3095129-4D76-3349-AE50-8A1114515040}"/>
              </a:ext>
            </a:extLst>
          </p:cNvPr>
          <p:cNvGrpSpPr/>
          <p:nvPr/>
        </p:nvGrpSpPr>
        <p:grpSpPr>
          <a:xfrm>
            <a:off x="7051824" y="3420549"/>
            <a:ext cx="895350" cy="952565"/>
            <a:chOff x="909637" y="3155042"/>
            <a:chExt cx="895350" cy="952565"/>
          </a:xfrm>
        </p:grpSpPr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5E16B05D-C5AC-9D4C-A2F2-BA79DA2C3221}"/>
                </a:ext>
              </a:extLst>
            </p:cNvPr>
            <p:cNvCxnSpPr/>
            <p:nvPr/>
          </p:nvCxnSpPr>
          <p:spPr>
            <a:xfrm>
              <a:off x="909637" y="3238419"/>
              <a:ext cx="895350" cy="785812"/>
            </a:xfrm>
            <a:prstGeom prst="line">
              <a:avLst/>
            </a:prstGeom>
            <a:ln w="793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4CB49A23-1CE2-204E-80B2-FA5D11DF5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810" y="3155042"/>
              <a:ext cx="848177" cy="952565"/>
            </a:xfrm>
            <a:prstGeom prst="line">
              <a:avLst/>
            </a:prstGeom>
            <a:ln w="793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F3E10BBD-74FE-6C49-AD9A-E25A960CF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680" y="4392695"/>
            <a:ext cx="1077517" cy="1077517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0B501807-939B-324A-8531-5BECA6F475CD}"/>
              </a:ext>
            </a:extLst>
          </p:cNvPr>
          <p:cNvGrpSpPr/>
          <p:nvPr/>
        </p:nvGrpSpPr>
        <p:grpSpPr>
          <a:xfrm>
            <a:off x="6094089" y="4811619"/>
            <a:ext cx="895350" cy="952565"/>
            <a:chOff x="909637" y="3155042"/>
            <a:chExt cx="895350" cy="952565"/>
          </a:xfrm>
        </p:grpSpPr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AC75D69F-7785-D24A-823E-C94169F95571}"/>
                </a:ext>
              </a:extLst>
            </p:cNvPr>
            <p:cNvCxnSpPr/>
            <p:nvPr/>
          </p:nvCxnSpPr>
          <p:spPr>
            <a:xfrm>
              <a:off x="909637" y="3238419"/>
              <a:ext cx="895350" cy="785812"/>
            </a:xfrm>
            <a:prstGeom prst="line">
              <a:avLst/>
            </a:prstGeom>
            <a:ln w="793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0EB1E82B-FF3C-EC4C-99B5-9BABC5FE48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810" y="3155042"/>
              <a:ext cx="848177" cy="952565"/>
            </a:xfrm>
            <a:prstGeom prst="line">
              <a:avLst/>
            </a:prstGeom>
            <a:ln w="793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3081A47-A51B-8E4C-A907-BC30E36EBD01}"/>
              </a:ext>
            </a:extLst>
          </p:cNvPr>
          <p:cNvGrpSpPr/>
          <p:nvPr/>
        </p:nvGrpSpPr>
        <p:grpSpPr>
          <a:xfrm>
            <a:off x="6040127" y="3993177"/>
            <a:ext cx="895350" cy="952565"/>
            <a:chOff x="909637" y="3155042"/>
            <a:chExt cx="895350" cy="952565"/>
          </a:xfrm>
        </p:grpSpPr>
        <p:cxnSp>
          <p:nvCxnSpPr>
            <p:cNvPr id="39" name="직선 연결선[R] 38">
              <a:extLst>
                <a:ext uri="{FF2B5EF4-FFF2-40B4-BE49-F238E27FC236}">
                  <a16:creationId xmlns:a16="http://schemas.microsoft.com/office/drawing/2014/main" id="{A3FFC1AF-0572-6049-AABD-15D91EBB716A}"/>
                </a:ext>
              </a:extLst>
            </p:cNvPr>
            <p:cNvCxnSpPr/>
            <p:nvPr/>
          </p:nvCxnSpPr>
          <p:spPr>
            <a:xfrm>
              <a:off x="909637" y="3238419"/>
              <a:ext cx="895350" cy="785812"/>
            </a:xfrm>
            <a:prstGeom prst="line">
              <a:avLst/>
            </a:prstGeom>
            <a:ln w="793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[R] 39">
              <a:extLst>
                <a:ext uri="{FF2B5EF4-FFF2-40B4-BE49-F238E27FC236}">
                  <a16:creationId xmlns:a16="http://schemas.microsoft.com/office/drawing/2014/main" id="{CB7D35B4-B8E0-7047-BF02-EE4EB2DF87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810" y="3155042"/>
              <a:ext cx="848177" cy="952565"/>
            </a:xfrm>
            <a:prstGeom prst="line">
              <a:avLst/>
            </a:prstGeom>
            <a:ln w="793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389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6E0855-B307-9641-816E-A09EBC0DE065}"/>
              </a:ext>
            </a:extLst>
          </p:cNvPr>
          <p:cNvSpPr/>
          <p:nvPr/>
        </p:nvSpPr>
        <p:spPr>
          <a:xfrm>
            <a:off x="0" y="690496"/>
            <a:ext cx="268118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ko-KR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개요</a:t>
            </a:r>
            <a:endParaRPr lang="en-US" altLang="ko-KR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AA4BEB-2811-EA42-B5DA-B95D2B2F4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988" y="2351483"/>
            <a:ext cx="3293271" cy="32932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F83528-9394-754D-AB21-DE32AE274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456" y="1683939"/>
            <a:ext cx="1335087" cy="133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1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비누">
  <a:themeElements>
    <a:clrScheme name="비누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비누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비누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{E30EE11A-9748-FE4E-86CD-677C13C5AE08}tf10001067</Template>
  <TotalTime>189</TotalTime>
  <Words>61</Words>
  <Application>Microsoft Macintosh PowerPoint</Application>
  <PresentationFormat>와이드스크린</PresentationFormat>
  <Paragraphs>20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Century Gothic</vt:lpstr>
      <vt:lpstr>Garamond</vt:lpstr>
      <vt:lpstr>Times New Roman</vt:lpstr>
      <vt:lpstr>비누</vt:lpstr>
      <vt:lpstr>경도   20132697 이재원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13</cp:revision>
  <dcterms:created xsi:type="dcterms:W3CDTF">2019-11-06T10:46:22Z</dcterms:created>
  <dcterms:modified xsi:type="dcterms:W3CDTF">2019-11-07T02:13:09Z</dcterms:modified>
</cp:coreProperties>
</file>