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2" r:id="rId2"/>
    <p:sldId id="300" r:id="rId3"/>
    <p:sldId id="301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03" r:id="rId14"/>
    <p:sldId id="304" r:id="rId15"/>
    <p:sldId id="305" r:id="rId16"/>
    <p:sldId id="312" r:id="rId17"/>
    <p:sldId id="313" r:id="rId18"/>
    <p:sldId id="306" r:id="rId19"/>
    <p:sldId id="307" r:id="rId20"/>
    <p:sldId id="311" r:id="rId21"/>
    <p:sldId id="308" r:id="rId22"/>
    <p:sldId id="310" r:id="rId23"/>
    <p:sldId id="309" r:id="rId24"/>
    <p:sldId id="31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1" autoAdjust="0"/>
    <p:restoredTop sz="86068" autoAdjust="0"/>
  </p:normalViewPr>
  <p:slideViewPr>
    <p:cSldViewPr snapToGrid="0">
      <p:cViewPr varScale="1">
        <p:scale>
          <a:sx n="95" d="100"/>
          <a:sy n="95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E9B8-9BE5-496E-AF57-31DB5BE5A5F9}" type="datetimeFigureOut">
              <a:rPr lang="ko-KR" altLang="en-US" smtClean="0"/>
              <a:t>2019. 11. 12.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D2B45-036A-4F04-8822-74457EB6F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6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20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63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38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580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651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63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633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428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8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22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060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5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259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62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258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500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35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55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2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0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45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85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4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2019. 11. 12.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2019. 11. 12.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2019. 11. 12.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2019. 11. 12.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2019. 11. 12.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2019. 11. 12.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2019. 11. 12.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2019. 11. 12.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2019. 11. 12.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2019. 11. 12.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2019. 11. 12.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2019. 11. 12.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 err="1">
                <a:solidFill>
                  <a:schemeClr val="bg1"/>
                </a:solidFill>
              </a:rPr>
              <a:t>Yofficial</a:t>
            </a:r>
            <a:endParaRPr lang="en-US" altLang="ko-KR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Capstone Design 1 Class No.4 / Team No.9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07400" y="2134942"/>
            <a:ext cx="1877437" cy="97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 dirty="0">
                <a:solidFill>
                  <a:schemeClr val="bg1"/>
                </a:solidFill>
              </a:rPr>
              <a:t>이재원</a:t>
            </a: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22895" y="4089400"/>
            <a:ext cx="2222083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중앙대학교 컴퓨터공학부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672047" y="4636670"/>
            <a:ext cx="192349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20132697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FeedBacks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9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FeedBacks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2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FeedBacks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3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3180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Project proposal review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5590" y="2390829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Recipe with video</a:t>
            </a: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</a:rPr>
              <a:t>Step by step</a:t>
            </a: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</a:rPr>
              <a:t>With Voice Recognition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5589" y="1569295"/>
            <a:ext cx="1917279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12121"/>
                </a:solidFill>
              </a:rPr>
              <a:t>Main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666514" y="1569294"/>
            <a:ext cx="15262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dirty="0">
                <a:solidFill>
                  <a:srgbClr val="212121"/>
                </a:solidFill>
              </a:rPr>
              <a:t>Sub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551104" y="2425351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2000" b="1" dirty="0">
                <a:solidFill>
                  <a:srgbClr val="424242"/>
                </a:solidFill>
              </a:rPr>
              <a:t>Community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51104" y="3789344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2000" b="1" dirty="0">
                <a:solidFill>
                  <a:srgbClr val="424242"/>
                </a:solidFill>
              </a:rPr>
              <a:t>Interlocking with other apps</a:t>
            </a:r>
            <a:endParaRPr lang="ko-KR" altLang="en-US" sz="2000" dirty="0">
              <a:solidFill>
                <a:srgbClr val="424242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51104" y="5153337"/>
            <a:ext cx="4641610" cy="1295401"/>
          </a:xfrm>
          <a:prstGeom prst="rect">
            <a:avLst/>
          </a:prstGeom>
          <a:pattFill prst="openDmnd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endParaRPr lang="ko-KR" altLang="en-US" sz="900" dirty="0">
              <a:solidFill>
                <a:srgbClr val="42424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5590" y="3789343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Gamification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95590" y="5168966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Recommendation System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>
            <a:stCxn id="12" idx="3"/>
            <a:endCxn id="16" idx="1"/>
          </p:cNvCxnSpPr>
          <p:nvPr/>
        </p:nvCxnSpPr>
        <p:spPr>
          <a:xfrm>
            <a:off x="5537200" y="3038530"/>
            <a:ext cx="1013904" cy="13985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0" idx="3"/>
            <a:endCxn id="19" idx="1"/>
          </p:cNvCxnSpPr>
          <p:nvPr/>
        </p:nvCxnSpPr>
        <p:spPr>
          <a:xfrm>
            <a:off x="5537200" y="4437044"/>
            <a:ext cx="1013904" cy="13639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1" idx="3"/>
            <a:endCxn id="27" idx="2"/>
          </p:cNvCxnSpPr>
          <p:nvPr/>
        </p:nvCxnSpPr>
        <p:spPr>
          <a:xfrm flipV="1">
            <a:off x="5537200" y="4995279"/>
            <a:ext cx="327540" cy="8213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왼쪽 대괄호 26"/>
          <p:cNvSpPr/>
          <p:nvPr/>
        </p:nvSpPr>
        <p:spPr>
          <a:xfrm rot="1424790">
            <a:off x="5800471" y="4742215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15" idx="1"/>
            <a:endCxn id="29" idx="0"/>
          </p:cNvCxnSpPr>
          <p:nvPr/>
        </p:nvCxnSpPr>
        <p:spPr>
          <a:xfrm flipH="1">
            <a:off x="6287436" y="3073052"/>
            <a:ext cx="263668" cy="8305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왼쪽 대괄호 28"/>
          <p:cNvSpPr/>
          <p:nvPr/>
        </p:nvSpPr>
        <p:spPr>
          <a:xfrm rot="1424790">
            <a:off x="6126701" y="3869816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stCxn id="27" idx="0"/>
            <a:endCxn id="29" idx="2"/>
          </p:cNvCxnSpPr>
          <p:nvPr/>
        </p:nvCxnSpPr>
        <p:spPr>
          <a:xfrm flipV="1">
            <a:off x="5961206" y="4122880"/>
            <a:ext cx="229764" cy="6531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23140" y="1510506"/>
            <a:ext cx="192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Functions</a:t>
            </a:r>
            <a:endParaRPr lang="ko-KR" altLang="en-US" sz="2800" b="1" dirty="0"/>
          </a:p>
        </p:txBody>
      </p:sp>
      <p:sp>
        <p:nvSpPr>
          <p:cNvPr id="31" name="직사각형 30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92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407590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Progression and Changes with feedbacks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0790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8402" y="4204662"/>
            <a:ext cx="2249428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212121"/>
                </a:solidFill>
              </a:rPr>
              <a:t>Recognition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212121"/>
                </a:solidFill>
              </a:rPr>
              <a:t>act by motion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212121"/>
                </a:solidFill>
              </a:rPr>
              <a:t>using proximity sensor</a:t>
            </a:r>
            <a:r>
              <a:rPr lang="en-US" altLang="ko-KR" sz="1100" b="1" dirty="0">
                <a:solidFill>
                  <a:srgbClr val="21212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70987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70987" y="4241368"/>
            <a:ext cx="22494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212121"/>
                </a:solidFill>
              </a:rPr>
              <a:t>Self evaluation system about their results</a:t>
            </a:r>
            <a:r>
              <a:rPr lang="en-US" altLang="ko-KR" sz="1100" b="1" dirty="0">
                <a:solidFill>
                  <a:srgbClr val="212121"/>
                </a:solidFill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551184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18195" y="4241999"/>
            <a:ext cx="248019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/>
              <a:t>Generating revenue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using ad and partnership other service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6094" y="1965305"/>
            <a:ext cx="169399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Battery issue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977089" y="1966873"/>
            <a:ext cx="243239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How to change tiers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202845" y="1965305"/>
            <a:ext cx="94128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Money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0" y="5955878"/>
            <a:ext cx="9150121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0766" y="1177497"/>
            <a:ext cx="5521234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Changes with Feedbacks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97298" y="3001750"/>
            <a:ext cx="137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Tier</a:t>
            </a:r>
            <a:endParaRPr lang="ko-KR" altLang="en-US" sz="4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02845" y="2890872"/>
            <a:ext cx="1112355" cy="120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/>
              <a:t>\</a:t>
            </a:r>
            <a:endParaRPr lang="ko-KR" altLang="en-US" sz="72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6825" y="2499491"/>
            <a:ext cx="2055245" cy="182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4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5139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Progression and Changes with feedbacks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766" y="1177497"/>
            <a:ext cx="5521234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Progression of UI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584" y="2117389"/>
            <a:ext cx="2236606" cy="400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4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5697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Progression and Changes with feedbacks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766" y="1177497"/>
            <a:ext cx="5521234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Progression of UI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357" y="1898294"/>
            <a:ext cx="2149106" cy="38200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75" y="1898295"/>
            <a:ext cx="2117221" cy="382003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023104" y="3389376"/>
            <a:ext cx="1048512" cy="78028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4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5380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Progression and Changes with feedbacks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766" y="1177497"/>
            <a:ext cx="5521234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Progression of UI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672040" y="1846290"/>
            <a:ext cx="1813560" cy="26303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50" y="4476647"/>
            <a:ext cx="1815950" cy="2048510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>
          <a:blip r:embed="rId5"/>
          <a:stretch>
            <a:fillRect/>
          </a:stretch>
        </p:blipFill>
        <p:spPr>
          <a:xfrm>
            <a:off x="7506166" y="2480854"/>
            <a:ext cx="1722143" cy="1739866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6"/>
          <a:stretch>
            <a:fillRect/>
          </a:stretch>
        </p:blipFill>
        <p:spPr>
          <a:xfrm>
            <a:off x="7506165" y="4220720"/>
            <a:ext cx="1722143" cy="1708297"/>
          </a:xfrm>
          <a:prstGeom prst="rect">
            <a:avLst/>
          </a:prstGeom>
        </p:spPr>
      </p:pic>
      <p:pic>
        <p:nvPicPr>
          <p:cNvPr id="16" name="그림 15"/>
          <p:cNvPicPr/>
          <p:nvPr/>
        </p:nvPicPr>
        <p:blipFill>
          <a:blip r:embed="rId7"/>
          <a:stretch>
            <a:fillRect/>
          </a:stretch>
        </p:blipFill>
        <p:spPr>
          <a:xfrm>
            <a:off x="9548317" y="2480854"/>
            <a:ext cx="1722143" cy="2776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6496" y="1846290"/>
            <a:ext cx="1814178" cy="18141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49015" y="1846290"/>
            <a:ext cx="4364736" cy="4565971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9642" y="1553920"/>
            <a:ext cx="4513930" cy="5102912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4863572" y="3852672"/>
            <a:ext cx="2385443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18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4600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Progression and Changes with feedbacks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766" y="1177497"/>
            <a:ext cx="5521234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Progression of functions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943066" y="2117389"/>
            <a:ext cx="5727700" cy="1612265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943066" y="4634851"/>
            <a:ext cx="5270500" cy="111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5590" y="1730316"/>
            <a:ext cx="4949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Video loading and parsing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43066" y="4327074"/>
            <a:ext cx="4949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Start video playing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22615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4841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Progression and Changes with feedbacks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766" y="1177497"/>
            <a:ext cx="5521234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Progression of functions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895590" y="1877695"/>
            <a:ext cx="5727700" cy="46875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5590" y="1419570"/>
            <a:ext cx="4949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Video playing by steps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217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186460" y="1515268"/>
            <a:ext cx="6722815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Feedbacks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186461" y="3057692"/>
            <a:ext cx="6722814" cy="12954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2. Progression and Trouble Shooting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86460" y="4600116"/>
            <a:ext cx="6722814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3. Schedule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prstClr val="white">
                    <a:lumMod val="75000"/>
                  </a:prstClr>
                </a:solidFill>
              </a:rPr>
              <a:t>Content</a:t>
            </a:r>
            <a:endParaRPr lang="ko-KR" altLang="en-US" sz="1000" b="1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2055223" y="1515268"/>
            <a:ext cx="1" cy="4249806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146662" y="2159725"/>
            <a:ext cx="948357" cy="324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146663" y="3702149"/>
            <a:ext cx="948357" cy="324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146663" y="5247816"/>
            <a:ext cx="948357" cy="324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5457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Progression and Changes with feedbacks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06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766" y="1177497"/>
            <a:ext cx="5521234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Progression of functions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16" y="1853184"/>
            <a:ext cx="2556259" cy="45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5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7285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Progression and Changes with feedbacks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07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766" y="1177497"/>
            <a:ext cx="5521234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Progression of Back-End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1967230" y="2285141"/>
            <a:ext cx="5727700" cy="1254760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1967230" y="4124325"/>
            <a:ext cx="5727700" cy="17183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67230" y="1910351"/>
            <a:ext cx="4949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PHP part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66415" y="3795652"/>
            <a:ext cx="545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Connecting DB and Encoding to JSON format in server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38588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5775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Progression and Changes with feedbacks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08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766" y="1177497"/>
            <a:ext cx="5521234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Progression of Back-End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145850" y="2663932"/>
            <a:ext cx="5118100" cy="431800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45850" y="3239588"/>
            <a:ext cx="5118100" cy="2829485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>
          <a:blip r:embed="rId5"/>
          <a:stretch>
            <a:fillRect/>
          </a:stretch>
        </p:blipFill>
        <p:spPr>
          <a:xfrm>
            <a:off x="5786464" y="2663932"/>
            <a:ext cx="5727700" cy="13760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5850" y="2150287"/>
            <a:ext cx="4949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Connecting PHP in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server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86464" y="2342021"/>
            <a:ext cx="4949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Getting a data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90686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>
            <a:stCxn id="27" idx="6"/>
            <a:endCxn id="28" idx="2"/>
          </p:cNvCxnSpPr>
          <p:nvPr/>
        </p:nvCxnSpPr>
        <p:spPr>
          <a:xfrm flipV="1">
            <a:off x="1593301" y="4004749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438224" y="3927211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724972" y="3869849"/>
            <a:ext cx="267541" cy="245231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581869" y="392720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746129" y="392720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994984" y="3905404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9192686" y="394617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78532" y="5266775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212121"/>
                </a:solidFill>
              </a:rPr>
              <a:t>WEEK 9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Completion of Video service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Completion of Log-In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071777" y="1452693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212121"/>
                </a:solidFill>
              </a:rPr>
              <a:t>WEEK 14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Completion of </a:t>
            </a:r>
            <a:r>
              <a:rPr lang="en-US" altLang="ko-KR" sz="1400" dirty="0" err="1">
                <a:solidFill>
                  <a:srgbClr val="212121"/>
                </a:solidFill>
              </a:rPr>
              <a:t>Yofficial</a:t>
            </a:r>
            <a:endParaRPr lang="en-US" altLang="ko-KR" sz="1400" dirty="0">
              <a:solidFill>
                <a:srgbClr val="212121"/>
              </a:solidFill>
            </a:endParaRPr>
          </a:p>
        </p:txBody>
      </p:sp>
      <p:cxnSp>
        <p:nvCxnSpPr>
          <p:cNvPr id="12" name="꺾인 연결선 11"/>
          <p:cNvCxnSpPr>
            <a:stCxn id="36" idx="4"/>
            <a:endCxn id="50" idx="1"/>
          </p:cNvCxnSpPr>
          <p:nvPr/>
        </p:nvCxnSpPr>
        <p:spPr>
          <a:xfrm rot="5400000">
            <a:off x="1589479" y="4404133"/>
            <a:ext cx="1799396" cy="1221290"/>
          </a:xfrm>
          <a:prstGeom prst="bentConnector4">
            <a:avLst>
              <a:gd name="adj1" fmla="val 32002"/>
              <a:gd name="adj2" fmla="val 118718"/>
            </a:avLst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28" idx="6"/>
            <a:endCxn id="51" idx="3"/>
          </p:cNvCxnSpPr>
          <p:nvPr/>
        </p:nvCxnSpPr>
        <p:spPr>
          <a:xfrm flipV="1">
            <a:off x="10992513" y="2100394"/>
            <a:ext cx="731520" cy="1892071"/>
          </a:xfrm>
          <a:prstGeom prst="bentConnector3">
            <a:avLst>
              <a:gd name="adj1" fmla="val 13125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95590" y="4941"/>
            <a:ext cx="31800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Sche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163999" y="392720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21253" y="1456826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212121"/>
                </a:solidFill>
              </a:rPr>
              <a:t>WEEK 10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 Prototype of Recommendation</a:t>
            </a:r>
          </a:p>
        </p:txBody>
      </p:sp>
      <p:cxnSp>
        <p:nvCxnSpPr>
          <p:cNvPr id="3" name="꺾인 연결선 2"/>
          <p:cNvCxnSpPr>
            <a:stCxn id="29" idx="0"/>
            <a:endCxn id="19" idx="1"/>
          </p:cNvCxnSpPr>
          <p:nvPr/>
        </p:nvCxnSpPr>
        <p:spPr>
          <a:xfrm rot="16200000" flipV="1">
            <a:off x="2778992" y="2046789"/>
            <a:ext cx="1822679" cy="1938155"/>
          </a:xfrm>
          <a:prstGeom prst="bentConnector4">
            <a:avLst>
              <a:gd name="adj1" fmla="val 32232"/>
              <a:gd name="adj2" fmla="val 11179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248950" y="5266775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212121"/>
                </a:solidFill>
              </a:rPr>
              <a:t>WEEK 11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Completion of Recommendation &amp; Gamification</a:t>
            </a:r>
          </a:p>
        </p:txBody>
      </p:sp>
      <p:cxnSp>
        <p:nvCxnSpPr>
          <p:cNvPr id="13" name="꺾인 연결선 12"/>
          <p:cNvCxnSpPr>
            <a:stCxn id="35" idx="4"/>
          </p:cNvCxnSpPr>
          <p:nvPr/>
        </p:nvCxnSpPr>
        <p:spPr>
          <a:xfrm rot="16200000" flipH="1">
            <a:off x="6018430" y="4305390"/>
            <a:ext cx="1141928" cy="695713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968117" y="1447312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212121"/>
                </a:solidFill>
              </a:rPr>
              <a:t>WEEK 12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Completion of main functions</a:t>
            </a:r>
            <a:endParaRPr lang="en-US" altLang="ko-KR" sz="1200" dirty="0">
              <a:solidFill>
                <a:srgbClr val="21212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892626" y="5261402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212121"/>
                </a:solidFill>
              </a:rPr>
              <a:t>WEEK 13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UI upgrade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Completion of sub functions</a:t>
            </a:r>
            <a:endParaRPr lang="en-US" altLang="ko-KR" sz="1200" dirty="0">
              <a:solidFill>
                <a:srgbClr val="212121"/>
              </a:solidFill>
            </a:endParaRPr>
          </a:p>
        </p:txBody>
      </p:sp>
      <p:cxnSp>
        <p:nvCxnSpPr>
          <p:cNvPr id="43" name="꺾인 연결선 42"/>
          <p:cNvCxnSpPr/>
          <p:nvPr/>
        </p:nvCxnSpPr>
        <p:spPr>
          <a:xfrm rot="16200000" flipV="1">
            <a:off x="6850430" y="2983654"/>
            <a:ext cx="1197690" cy="709599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7" idx="4"/>
            <a:endCxn id="45" idx="3"/>
          </p:cNvCxnSpPr>
          <p:nvPr/>
        </p:nvCxnSpPr>
        <p:spPr>
          <a:xfrm rot="16200000" flipH="1">
            <a:off x="9503628" y="3867849"/>
            <a:ext cx="1807850" cy="2274657"/>
          </a:xfrm>
          <a:prstGeom prst="bentConnector4">
            <a:avLst>
              <a:gd name="adj1" fmla="val 32086"/>
              <a:gd name="adj2" fmla="val 110050"/>
            </a:avLst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535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202" y="425720"/>
            <a:ext cx="979755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The end</a:t>
            </a:r>
            <a:endParaRPr lang="ko-KR" altLang="en-US" sz="1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78400" y="2788920"/>
            <a:ext cx="5521234" cy="1323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>
                    <a:lumMod val="95000"/>
                  </a:schemeClr>
                </a:solidFill>
              </a:rPr>
              <a:t>Thank you</a:t>
            </a:r>
            <a:endParaRPr lang="ko-KR" altLang="en-US" sz="8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74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FeedBacks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6090" y="1731426"/>
            <a:ext cx="3071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Noise Test?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E1A5926-701F-0E4C-9844-214296BC0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23" y="3236259"/>
            <a:ext cx="2805953" cy="280595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B1EF785-E507-A84E-B0D0-995ADF1C7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64" y="1837765"/>
            <a:ext cx="1716741" cy="171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FeedBacks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BE3FA-8C3A-0748-AFD1-42848023D910}"/>
              </a:ext>
            </a:extLst>
          </p:cNvPr>
          <p:cNvSpPr txBox="1"/>
          <p:nvPr/>
        </p:nvSpPr>
        <p:spPr>
          <a:xfrm>
            <a:off x="5542002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영상넣기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91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FeedBacks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B38BD-B16C-8D4D-8552-88D1589446F2}"/>
              </a:ext>
            </a:extLst>
          </p:cNvPr>
          <p:cNvSpPr txBox="1"/>
          <p:nvPr/>
        </p:nvSpPr>
        <p:spPr>
          <a:xfrm>
            <a:off x="990600" y="1639427"/>
            <a:ext cx="4414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 Input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9ACC39-4ADC-2F41-AF3C-C000EBC7FF4C}"/>
              </a:ext>
            </a:extLst>
          </p:cNvPr>
          <p:cNvGrpSpPr/>
          <p:nvPr/>
        </p:nvGrpSpPr>
        <p:grpSpPr>
          <a:xfrm>
            <a:off x="2000896" y="3168913"/>
            <a:ext cx="3773667" cy="1601191"/>
            <a:chOff x="6352674" y="1913951"/>
            <a:chExt cx="3773667" cy="160119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5BFD02B-8DA1-C84C-B794-9E031A20C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2674" y="2366428"/>
              <a:ext cx="1060351" cy="1148714"/>
            </a:xfrm>
            <a:prstGeom prst="rect">
              <a:avLst/>
            </a:prstGeom>
          </p:spPr>
        </p:pic>
        <p:sp>
          <p:nvSpPr>
            <p:cNvPr id="15" name="타원형 설명선 23">
              <a:extLst>
                <a:ext uri="{FF2B5EF4-FFF2-40B4-BE49-F238E27FC236}">
                  <a16:creationId xmlns:a16="http://schemas.microsoft.com/office/drawing/2014/main" id="{6EBA6317-8153-354B-A6CA-2EB8BE0702E4}"/>
                </a:ext>
              </a:extLst>
            </p:cNvPr>
            <p:cNvSpPr/>
            <p:nvPr/>
          </p:nvSpPr>
          <p:spPr>
            <a:xfrm>
              <a:off x="7926163" y="1913951"/>
              <a:ext cx="2200178" cy="1145406"/>
            </a:xfrm>
            <a:prstGeom prst="wedgeEllipseCallout">
              <a:avLst>
                <a:gd name="adj1" fmla="val -67976"/>
                <a:gd name="adj2" fmla="val 44013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삼겹살 </a:t>
              </a:r>
              <a:r>
                <a:rPr lang="en-US" altLang="ko-KR" dirty="0"/>
                <a:t>200g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283FD0B-DCDC-6F4A-B918-FA1EE02256EF}"/>
              </a:ext>
            </a:extLst>
          </p:cNvPr>
          <p:cNvGrpSpPr/>
          <p:nvPr/>
        </p:nvGrpSpPr>
        <p:grpSpPr>
          <a:xfrm>
            <a:off x="6768066" y="3102804"/>
            <a:ext cx="4432338" cy="1667300"/>
            <a:chOff x="6404995" y="3612312"/>
            <a:chExt cx="3975539" cy="16673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635F33A-FBD2-3A40-B2BD-57491E52A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4995" y="4260597"/>
              <a:ext cx="955708" cy="1019015"/>
            </a:xfrm>
            <a:prstGeom prst="rect">
              <a:avLst/>
            </a:prstGeom>
          </p:spPr>
        </p:pic>
        <p:sp>
          <p:nvSpPr>
            <p:cNvPr id="18" name="타원형 설명선 27">
              <a:extLst>
                <a:ext uri="{FF2B5EF4-FFF2-40B4-BE49-F238E27FC236}">
                  <a16:creationId xmlns:a16="http://schemas.microsoft.com/office/drawing/2014/main" id="{F3BA912A-DCAC-9945-9167-2A1C4B862089}"/>
                </a:ext>
              </a:extLst>
            </p:cNvPr>
            <p:cNvSpPr/>
            <p:nvPr/>
          </p:nvSpPr>
          <p:spPr>
            <a:xfrm>
              <a:off x="7926162" y="3612312"/>
              <a:ext cx="2454372" cy="1296571"/>
            </a:xfrm>
            <a:prstGeom prst="wedgeEllipseCallout">
              <a:avLst>
                <a:gd name="adj1" fmla="val -67976"/>
                <a:gd name="adj2" fmla="val 4401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돼지고기 삼겹살 </a:t>
              </a:r>
              <a:r>
                <a:rPr lang="en-US" altLang="ko-KR" dirty="0"/>
                <a:t>200g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827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FeedBacks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0285CD-47F6-3147-950B-32782ED2D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540" y="1963710"/>
            <a:ext cx="2353534" cy="431716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C38B6FB-6B69-454C-B58A-CA4C8B40AFBB}"/>
              </a:ext>
            </a:extLst>
          </p:cNvPr>
          <p:cNvGrpSpPr/>
          <p:nvPr/>
        </p:nvGrpSpPr>
        <p:grpSpPr>
          <a:xfrm>
            <a:off x="3946359" y="1963710"/>
            <a:ext cx="5241719" cy="4312067"/>
            <a:chOff x="3946359" y="1963710"/>
            <a:chExt cx="5241719" cy="431206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13F631F-DF84-9942-836F-183D79F754A5}"/>
                </a:ext>
              </a:extLst>
            </p:cNvPr>
            <p:cNvGrpSpPr/>
            <p:nvPr/>
          </p:nvGrpSpPr>
          <p:grpSpPr>
            <a:xfrm>
              <a:off x="5278613" y="1963710"/>
              <a:ext cx="3909465" cy="4312067"/>
              <a:chOff x="5278613" y="1963710"/>
              <a:chExt cx="3909465" cy="4312067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A4CADF05-2A6F-F34C-BB89-36E2131FDD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8999" y="1963710"/>
                <a:ext cx="2349079" cy="4312067"/>
              </a:xfrm>
              <a:prstGeom prst="rect">
                <a:avLst/>
              </a:prstGeom>
            </p:spPr>
          </p:pic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73E4C638-7EAD-B048-9A04-27D90371162A}"/>
                  </a:ext>
                </a:extLst>
              </p:cNvPr>
              <p:cNvCxnSpPr/>
              <p:nvPr/>
            </p:nvCxnSpPr>
            <p:spPr>
              <a:xfrm flipV="1">
                <a:off x="5278613" y="3935077"/>
                <a:ext cx="1135273" cy="2552"/>
              </a:xfrm>
              <a:prstGeom prst="straightConnector1">
                <a:avLst/>
              </a:prstGeom>
              <a:ln w="984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59135AA-5A4E-ED42-9A55-394721B59F88}"/>
                </a:ext>
              </a:extLst>
            </p:cNvPr>
            <p:cNvGrpSpPr/>
            <p:nvPr/>
          </p:nvGrpSpPr>
          <p:grpSpPr>
            <a:xfrm>
              <a:off x="3946359" y="3750411"/>
              <a:ext cx="1178250" cy="523206"/>
              <a:chOff x="3946359" y="3750411"/>
              <a:chExt cx="1178250" cy="523206"/>
            </a:xfrm>
          </p:grpSpPr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987F1CEA-682B-B543-8355-C7F6F4A98F95}"/>
                  </a:ext>
                </a:extLst>
              </p:cNvPr>
              <p:cNvCxnSpPr>
                <a:stCxn id="7" idx="3"/>
              </p:cNvCxnSpPr>
              <p:nvPr/>
            </p:nvCxnSpPr>
            <p:spPr>
              <a:xfrm flipH="1">
                <a:off x="3946359" y="4122295"/>
                <a:ext cx="515715" cy="151322"/>
              </a:xfrm>
              <a:prstGeom prst="straightConnector1">
                <a:avLst/>
              </a:prstGeom>
              <a:ln w="762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68C2C7-2BBB-6F49-887D-716079DB6183}"/>
                  </a:ext>
                </a:extLst>
              </p:cNvPr>
              <p:cNvSpPr txBox="1"/>
              <p:nvPr/>
            </p:nvSpPr>
            <p:spPr>
              <a:xfrm>
                <a:off x="4245925" y="3750411"/>
                <a:ext cx="878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B050"/>
                    </a:solidFill>
                  </a:rPr>
                  <a:t>Click!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749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FeedBacks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FCC32B-1129-A74F-90AA-53BDF0398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562" y="2277036"/>
            <a:ext cx="5506438" cy="40699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2AC007-FD89-A44E-882C-49EF0012B39D}"/>
              </a:ext>
            </a:extLst>
          </p:cNvPr>
          <p:cNvSpPr txBox="1"/>
          <p:nvPr/>
        </p:nvSpPr>
        <p:spPr>
          <a:xfrm>
            <a:off x="5293659" y="1489322"/>
            <a:ext cx="3850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Classification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9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FeedBacks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EE1F9F-D7B3-DB4B-B568-A16B9102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t="1134" r="3925" b="58255"/>
          <a:stretch/>
        </p:blipFill>
        <p:spPr>
          <a:xfrm>
            <a:off x="3429001" y="1828800"/>
            <a:ext cx="5889812" cy="48599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091D8B-E0FF-AA46-9807-15FD3F291766}"/>
              </a:ext>
            </a:extLst>
          </p:cNvPr>
          <p:cNvSpPr txBox="1"/>
          <p:nvPr/>
        </p:nvSpPr>
        <p:spPr>
          <a:xfrm>
            <a:off x="3881718" y="1128458"/>
            <a:ext cx="5585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Agricultural Products API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2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514C12-298E-2F4B-BD4B-1E1B55202CAA}"/>
              </a:ext>
            </a:extLst>
          </p:cNvPr>
          <p:cNvSpPr/>
          <p:nvPr/>
        </p:nvSpPr>
        <p:spPr>
          <a:xfrm>
            <a:off x="949378" y="4941"/>
            <a:ext cx="318002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Progression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6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313</Words>
  <Application>Microsoft Macintosh PowerPoint</Application>
  <PresentationFormat>와이드스크린</PresentationFormat>
  <Paragraphs>136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Microsoft Office User</cp:lastModifiedBy>
  <cp:revision>140</cp:revision>
  <dcterms:created xsi:type="dcterms:W3CDTF">2017-10-09T06:24:25Z</dcterms:created>
  <dcterms:modified xsi:type="dcterms:W3CDTF">2019-11-12T10:49:38Z</dcterms:modified>
</cp:coreProperties>
</file>