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-236715" y="843564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D802-B6FC-6145-A281-45DB27CD89E0}"/>
              </a:ext>
            </a:extLst>
          </p:cNvPr>
          <p:cNvSpPr txBox="1"/>
          <p:nvPr/>
        </p:nvSpPr>
        <p:spPr>
          <a:xfrm>
            <a:off x="2123541" y="239816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2B4A-074C-B249-B7BB-D2ABF9288EC1}"/>
              </a:ext>
            </a:extLst>
          </p:cNvPr>
          <p:cNvSpPr txBox="1"/>
          <p:nvPr/>
        </p:nvSpPr>
        <p:spPr>
          <a:xfrm>
            <a:off x="7210684" y="239816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C647-7FD5-6F4A-83AB-F0F25632CFE7}"/>
              </a:ext>
            </a:extLst>
          </p:cNvPr>
          <p:cNvSpPr/>
          <p:nvPr/>
        </p:nvSpPr>
        <p:spPr>
          <a:xfrm>
            <a:off x="5854555" y="1967277"/>
            <a:ext cx="1005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F6D9-2645-7048-9AAA-573889847A1A}"/>
              </a:ext>
            </a:extLst>
          </p:cNvPr>
          <p:cNvSpPr txBox="1"/>
          <p:nvPr/>
        </p:nvSpPr>
        <p:spPr>
          <a:xfrm>
            <a:off x="3462048" y="215379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A9277-5720-BA48-B24F-3D94651AA6BC}"/>
              </a:ext>
            </a:extLst>
          </p:cNvPr>
          <p:cNvSpPr txBox="1"/>
          <p:nvPr/>
        </p:nvSpPr>
        <p:spPr>
          <a:xfrm>
            <a:off x="4681958" y="405977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08262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9EEC-FBEF-EC46-8751-8FC5253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1412677"/>
            <a:ext cx="10501312" cy="2418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F7EDA-E44A-2F4B-BC18-817D6D8E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23903"/>
            <a:ext cx="10648950" cy="17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39F0-6633-E048-A7A6-F4C97B03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2891086" y="742955"/>
            <a:ext cx="6929604" cy="288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D17D-D409-374A-9005-313789DB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85072" r="2924" b="2590"/>
          <a:stretch/>
        </p:blipFill>
        <p:spPr>
          <a:xfrm>
            <a:off x="2891086" y="3243269"/>
            <a:ext cx="6930334" cy="1914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A54052-7B5A-3C41-B317-963604CC3A70}"/>
              </a:ext>
            </a:extLst>
          </p:cNvPr>
          <p:cNvSpPr/>
          <p:nvPr/>
        </p:nvSpPr>
        <p:spPr>
          <a:xfrm>
            <a:off x="3114675" y="4200528"/>
            <a:ext cx="3771900" cy="471485"/>
          </a:xfrm>
          <a:prstGeom prst="ellipse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Schedule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Progress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Trouble shooting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EC141-73F3-3441-AED7-B21D3EEE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2255226"/>
            <a:ext cx="4326212" cy="2243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7" y="2256777"/>
            <a:ext cx="3676165" cy="22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10" y="3243367"/>
            <a:ext cx="2870048" cy="177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E7FF-24EB-2D4B-89FB-41538E4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40649"/>
            <a:ext cx="21082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EDAB89-1F64-4E4A-86D3-C96E4975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43" y="3405098"/>
            <a:ext cx="2870048" cy="1610556"/>
          </a:xfrm>
          <a:prstGeom prst="rect">
            <a:avLst/>
          </a:prstGeom>
        </p:spPr>
      </p:pic>
      <p:sp>
        <p:nvSpPr>
          <p:cNvPr id="11" name="왼쪽/위쪽 화살표[L] 10">
            <a:extLst>
              <a:ext uri="{FF2B5EF4-FFF2-40B4-BE49-F238E27FC236}">
                <a16:creationId xmlns:a16="http://schemas.microsoft.com/office/drawing/2014/main" id="{5BB8C924-09F5-F14B-93A1-7D43FB5231D9}"/>
              </a:ext>
            </a:extLst>
          </p:cNvPr>
          <p:cNvSpPr/>
          <p:nvPr/>
        </p:nvSpPr>
        <p:spPr>
          <a:xfrm rot="10800000">
            <a:off x="2535320" y="2129589"/>
            <a:ext cx="1952457" cy="11137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왼쪽/위쪽 화살표[L] 11">
            <a:extLst>
              <a:ext uri="{FF2B5EF4-FFF2-40B4-BE49-F238E27FC236}">
                <a16:creationId xmlns:a16="http://schemas.microsoft.com/office/drawing/2014/main" id="{6C8A07FC-D97D-0B44-B720-3DE6BFAEB3D9}"/>
              </a:ext>
            </a:extLst>
          </p:cNvPr>
          <p:cNvSpPr/>
          <p:nvPr/>
        </p:nvSpPr>
        <p:spPr>
          <a:xfrm rot="16200000">
            <a:off x="8126062" y="1659625"/>
            <a:ext cx="1113779" cy="19574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2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AB74-251E-3C42-A787-52F8E057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1953994"/>
            <a:ext cx="7299366" cy="40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UI part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5120957" y="4497273"/>
            <a:ext cx="1950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1955689" y="4497273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45C1-CB1F-6342-8DAB-356078CC6CF9}"/>
              </a:ext>
            </a:extLst>
          </p:cNvPr>
          <p:cNvSpPr/>
          <p:nvPr/>
        </p:nvSpPr>
        <p:spPr>
          <a:xfrm>
            <a:off x="8376693" y="4497273"/>
            <a:ext cx="1977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2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UI part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7828814" y="4497273"/>
            <a:ext cx="135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3068731" y="4497273"/>
            <a:ext cx="12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35412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E610C-870F-424B-B96A-31CE526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208649"/>
            <a:ext cx="3515240" cy="2138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83D39-E76C-B444-AE4B-30B15905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7" y="1661967"/>
            <a:ext cx="3636795" cy="7130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2B6C7-C46A-694D-9C50-FBCA617AFBB0}"/>
              </a:ext>
            </a:extLst>
          </p:cNvPr>
          <p:cNvSpPr/>
          <p:nvPr/>
        </p:nvSpPr>
        <p:spPr>
          <a:xfrm>
            <a:off x="7066715" y="2414502"/>
            <a:ext cx="1539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5415940" y="4346785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A996C-5D32-8A4D-BA17-2AD3957C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40" y="3033229"/>
            <a:ext cx="1218049" cy="12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1024</TotalTime>
  <Words>93</Words>
  <Application>Microsoft Macintosh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HYsanB</vt:lpstr>
      <vt:lpstr>Arial</vt:lpstr>
      <vt:lpstr>Garamond</vt:lpstr>
      <vt:lpstr>Times New Roman</vt:lpstr>
      <vt:lpstr>자연주의</vt:lpstr>
      <vt:lpstr>Yofficial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Microsoft Office User</cp:lastModifiedBy>
  <cp:revision>79</cp:revision>
  <dcterms:created xsi:type="dcterms:W3CDTF">2019-09-17T10:49:07Z</dcterms:created>
  <dcterms:modified xsi:type="dcterms:W3CDTF">2019-10-29T12:18:52Z</dcterms:modified>
</cp:coreProperties>
</file>