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533BA-0976-EB4B-84EF-DDF19D42F303}" type="datetimeFigureOut">
              <a:rPr kumimoji="1" lang="ko-KR" altLang="en-US" smtClean="0"/>
              <a:t>2019. 10. 30.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A97F-BAD7-3740-9C36-BB5FC314CA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9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0C1645-25E6-41BF-B87C-F9AA37815DD9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D12-9695-4FAF-9157-E0BA6F73ACC5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64C-2CD4-4224-840E-BBA8AA7ABE6E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B2A6-4792-49D7-8321-5B3FC0F38314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233-4DEA-4A99-9989-EB9F0F8BC255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3A77-8272-41B5-B371-67BB30FF99A2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B1-C5D8-4A66-83BC-B68383AA2487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49F2-1955-4A41-95B3-6695582763D8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A30-9301-4700-81E8-099C96E14509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4331-AA89-4FC2-9C53-58673B5CE874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AF0-1125-42C6-90C2-AFEA83521494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86CA-06F4-4BA4-A5EE-D2329353966E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B724-79DB-48AA-93E5-65E8308D6D13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DBF-AB37-44FE-ADC1-50E9155CF37B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7A4-3C3C-4FD3-ABEC-D20B57608D18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1C3-F50A-409C-9063-0F8E7E00FA2A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090D-7177-4E90-8524-93B583CF22C8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BFEE3-D061-451D-854A-06697D87F35E}" type="datetime1">
              <a:rPr lang="en-US" altLang="ko-KR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Yofficial</a:t>
            </a:r>
            <a:endParaRPr kumimoji="1"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Team 9 </a:t>
            </a:r>
            <a:r>
              <a:rPr kumimoji="1" lang="en-US" altLang="ko-KR" dirty="0" err="1"/>
              <a:t>MojaDol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3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0DF422-AA2E-D149-806C-839B147CD053}"/>
              </a:ext>
            </a:extLst>
          </p:cNvPr>
          <p:cNvSpPr/>
          <p:nvPr/>
        </p:nvSpPr>
        <p:spPr>
          <a:xfrm>
            <a:off x="-236715" y="843564"/>
            <a:ext cx="5209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4D802-B6FC-6145-A281-45DB27CD89E0}"/>
              </a:ext>
            </a:extLst>
          </p:cNvPr>
          <p:cNvSpPr txBox="1"/>
          <p:nvPr/>
        </p:nvSpPr>
        <p:spPr>
          <a:xfrm>
            <a:off x="2123541" y="2398164"/>
            <a:ext cx="3623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Current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2B4A-074C-B249-B7BB-D2ABF9288EC1}"/>
              </a:ext>
            </a:extLst>
          </p:cNvPr>
          <p:cNvSpPr txBox="1"/>
          <p:nvPr/>
        </p:nvSpPr>
        <p:spPr>
          <a:xfrm>
            <a:off x="7210684" y="2398164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End Time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F8C647-7FD5-6F4A-83AB-F0F25632CFE7}"/>
              </a:ext>
            </a:extLst>
          </p:cNvPr>
          <p:cNvSpPr/>
          <p:nvPr/>
        </p:nvSpPr>
        <p:spPr>
          <a:xfrm>
            <a:off x="5854555" y="1967277"/>
            <a:ext cx="10054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AF6D9-2645-7048-9AAA-573889847A1A}"/>
              </a:ext>
            </a:extLst>
          </p:cNvPr>
          <p:cNvSpPr txBox="1"/>
          <p:nvPr/>
        </p:nvSpPr>
        <p:spPr>
          <a:xfrm>
            <a:off x="3462048" y="2153793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>
                <a:latin typeface="HYsanB" charset="-127"/>
                <a:ea typeface="HYsanB" charset="-127"/>
                <a:cs typeface="HYsanB" charset="-127"/>
              </a:rPr>
              <a:t>100ms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A9277-5720-BA48-B24F-3D94651AA6BC}"/>
              </a:ext>
            </a:extLst>
          </p:cNvPr>
          <p:cNvSpPr txBox="1"/>
          <p:nvPr/>
        </p:nvSpPr>
        <p:spPr>
          <a:xfrm>
            <a:off x="4681958" y="4059772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>
                <a:latin typeface="HYsanB" charset="-127"/>
                <a:ea typeface="HYsanB" charset="-127"/>
                <a:cs typeface="HYsanB" charset="-127"/>
              </a:rPr>
              <a:t>Player. pause</a:t>
            </a:r>
          </a:p>
        </p:txBody>
      </p:sp>
    </p:spTree>
    <p:extLst>
      <p:ext uri="{BB962C8B-B14F-4D97-AF65-F5344CB8AC3E}">
        <p14:creationId xmlns:p14="http://schemas.microsoft.com/office/powerpoint/2010/main" val="30826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009EEC-FBEF-EC46-8751-8FC52530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4" y="1412677"/>
            <a:ext cx="10501312" cy="24189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0F7EDA-E44A-2F4B-BC18-817D6D8E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023903"/>
            <a:ext cx="10648950" cy="17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8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A39F0-6633-E048-A7A6-F4C97B03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07"/>
          <a:stretch/>
        </p:blipFill>
        <p:spPr>
          <a:xfrm>
            <a:off x="2891086" y="742955"/>
            <a:ext cx="6929604" cy="2887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70D17D-D409-374A-9005-313789DBC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 t="85072" r="2924" b="2590"/>
          <a:stretch/>
        </p:blipFill>
        <p:spPr>
          <a:xfrm>
            <a:off x="2891086" y="3243269"/>
            <a:ext cx="6930334" cy="191451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EA54052-7B5A-3C41-B317-963604CC3A70}"/>
              </a:ext>
            </a:extLst>
          </p:cNvPr>
          <p:cNvSpPr/>
          <p:nvPr/>
        </p:nvSpPr>
        <p:spPr>
          <a:xfrm>
            <a:off x="3114675" y="4200528"/>
            <a:ext cx="3771900" cy="471485"/>
          </a:xfrm>
          <a:prstGeom prst="ellipse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0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4393" y="37322"/>
            <a:ext cx="1985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Schedule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42780D-D451-4191-BE5E-360C195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23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58614" y="2634825"/>
            <a:ext cx="59797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altLang="ko-KR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DFDA62-CDCE-4EAE-8566-529D33AE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903" y="1033154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ko-KR" alt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2" y="1878137"/>
            <a:ext cx="9022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Progress</a:t>
            </a:r>
            <a:endParaRPr kumimoji="1" lang="en-US" altLang="ko-KR" sz="2000" dirty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en-US" altLang="ko-KR" sz="4000" dirty="0"/>
              <a:t>  Trouble shooting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Schedule</a:t>
            </a:r>
          </a:p>
          <a:p>
            <a:pPr marL="342900" indent="-342900">
              <a:buAutoNum type="arabicPeriod"/>
            </a:pPr>
            <a:endParaRPr kumimoji="1" lang="en-US" altLang="ko-KR" sz="4000" dirty="0"/>
          </a:p>
          <a:p>
            <a:pPr marL="342900" indent="-342900">
              <a:buAutoNum type="arabicPeriod"/>
            </a:pPr>
            <a:endParaRPr kumimoji="1" lang="ko-KR" altLang="en-US" sz="4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495362-140D-433B-870C-FABEFEED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58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1276100"/>
            <a:ext cx="6256541" cy="46262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EEC141-73F3-3441-AED7-B21D3EEE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15" y="2255226"/>
            <a:ext cx="4326212" cy="2243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572C0B-C1CC-D04E-B1BE-B806ACAD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57" y="2256777"/>
            <a:ext cx="3676165" cy="22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572C0B-C1CC-D04E-B1BE-B806ACAD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10" y="3243367"/>
            <a:ext cx="2870048" cy="17722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10E7FF-24EB-2D4B-89FB-41538E40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840649"/>
            <a:ext cx="2108200" cy="123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EDAB89-1F64-4E4A-86D3-C96E49751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43" y="3405098"/>
            <a:ext cx="2870048" cy="1610556"/>
          </a:xfrm>
          <a:prstGeom prst="rect">
            <a:avLst/>
          </a:prstGeom>
        </p:spPr>
      </p:pic>
      <p:sp>
        <p:nvSpPr>
          <p:cNvPr id="11" name="왼쪽/위쪽 화살표[L] 10">
            <a:extLst>
              <a:ext uri="{FF2B5EF4-FFF2-40B4-BE49-F238E27FC236}">
                <a16:creationId xmlns:a16="http://schemas.microsoft.com/office/drawing/2014/main" id="{5BB8C924-09F5-F14B-93A1-7D43FB5231D9}"/>
              </a:ext>
            </a:extLst>
          </p:cNvPr>
          <p:cNvSpPr/>
          <p:nvPr/>
        </p:nvSpPr>
        <p:spPr>
          <a:xfrm rot="10800000">
            <a:off x="2535320" y="2129589"/>
            <a:ext cx="1952457" cy="111377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왼쪽/위쪽 화살표[L] 11">
            <a:extLst>
              <a:ext uri="{FF2B5EF4-FFF2-40B4-BE49-F238E27FC236}">
                <a16:creationId xmlns:a16="http://schemas.microsoft.com/office/drawing/2014/main" id="{6C8A07FC-D97D-0B44-B720-3DE6BFAEB3D9}"/>
              </a:ext>
            </a:extLst>
          </p:cNvPr>
          <p:cNvSpPr/>
          <p:nvPr/>
        </p:nvSpPr>
        <p:spPr>
          <a:xfrm rot="16200000">
            <a:off x="8126062" y="1659625"/>
            <a:ext cx="1113779" cy="195745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0AB74-251E-3C42-A787-52F8E057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17" y="1953994"/>
            <a:ext cx="7299366" cy="40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29A57-5779-1342-BAE5-3938C5459759}"/>
              </a:ext>
            </a:extLst>
          </p:cNvPr>
          <p:cNvSpPr/>
          <p:nvPr/>
        </p:nvSpPr>
        <p:spPr>
          <a:xfrm>
            <a:off x="5120957" y="4497273"/>
            <a:ext cx="1950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65E9B-C045-2F4E-8604-0141CEA90EC9}"/>
              </a:ext>
            </a:extLst>
          </p:cNvPr>
          <p:cNvSpPr/>
          <p:nvPr/>
        </p:nvSpPr>
        <p:spPr>
          <a:xfrm>
            <a:off x="1955689" y="4497273"/>
            <a:ext cx="1555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8345C1-CB1F-6342-8DAB-356078CC6CF9}"/>
              </a:ext>
            </a:extLst>
          </p:cNvPr>
          <p:cNvSpPr/>
          <p:nvPr/>
        </p:nvSpPr>
        <p:spPr>
          <a:xfrm>
            <a:off x="8376693" y="4497273"/>
            <a:ext cx="1977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Recipe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BE3DE4-070D-5146-A38B-B9E03535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97" y="750754"/>
            <a:ext cx="2107417" cy="3746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DD3075-BC06-6945-838F-70235508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92" y="763682"/>
            <a:ext cx="2107416" cy="3746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CFDC37-4D14-7F4A-BB8C-9DC7ADBD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985" y="750758"/>
            <a:ext cx="2107415" cy="37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29A57-5779-1342-BAE5-3938C5459759}"/>
              </a:ext>
            </a:extLst>
          </p:cNvPr>
          <p:cNvSpPr/>
          <p:nvPr/>
        </p:nvSpPr>
        <p:spPr>
          <a:xfrm>
            <a:off x="7828814" y="4497273"/>
            <a:ext cx="1355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65E9B-C045-2F4E-8604-0141CEA90EC9}"/>
              </a:ext>
            </a:extLst>
          </p:cNvPr>
          <p:cNvSpPr/>
          <p:nvPr/>
        </p:nvSpPr>
        <p:spPr>
          <a:xfrm>
            <a:off x="3068731" y="4497273"/>
            <a:ext cx="1294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42C1C-AE94-D540-BDFC-CD2FA622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67" y="757096"/>
            <a:ext cx="2103849" cy="3740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180366-E340-5D4F-8297-A9662500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84" y="757097"/>
            <a:ext cx="2103849" cy="37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E610C-870F-424B-B96A-31CE5260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46" y="2208649"/>
            <a:ext cx="3515240" cy="2138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D83D39-E76C-B444-AE4B-30B15905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67" y="1661967"/>
            <a:ext cx="3636795" cy="7130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2B6C7-C46A-694D-9C50-FBCA617AFBB0}"/>
              </a:ext>
            </a:extLst>
          </p:cNvPr>
          <p:cNvSpPr/>
          <p:nvPr/>
        </p:nvSpPr>
        <p:spPr>
          <a:xfrm>
            <a:off x="7066715" y="2414502"/>
            <a:ext cx="15399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time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0DF422-AA2E-D149-806C-839B147CD053}"/>
              </a:ext>
            </a:extLst>
          </p:cNvPr>
          <p:cNvSpPr/>
          <p:nvPr/>
        </p:nvSpPr>
        <p:spPr>
          <a:xfrm>
            <a:off x="5415940" y="4346785"/>
            <a:ext cx="5209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time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7A996C-5D32-8A4D-BA17-2AD3957C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940" y="3033229"/>
            <a:ext cx="1218049" cy="12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1048</TotalTime>
  <Words>89</Words>
  <Application>Microsoft Macintosh PowerPoint</Application>
  <PresentationFormat>와이드스크린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HYsanB</vt:lpstr>
      <vt:lpstr>Arial</vt:lpstr>
      <vt:lpstr>Garamond</vt:lpstr>
      <vt:lpstr>Times New Roman</vt:lpstr>
      <vt:lpstr>자연주의</vt:lpstr>
      <vt:lpstr>Yofficial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Yofficial</dc:title>
  <dc:creator>이재원</dc:creator>
  <cp:lastModifiedBy>Microsoft Office User</cp:lastModifiedBy>
  <cp:revision>83</cp:revision>
  <dcterms:created xsi:type="dcterms:W3CDTF">2019-09-17T10:49:07Z</dcterms:created>
  <dcterms:modified xsi:type="dcterms:W3CDTF">2019-10-29T15:03:08Z</dcterms:modified>
</cp:coreProperties>
</file>