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61" r:id="rId6"/>
    <p:sldId id="259" r:id="rId7"/>
    <p:sldId id="260" r:id="rId8"/>
    <p:sldId id="257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" initials="J" lastIdx="1" clrIdx="0">
    <p:extLst>
      <p:ext uri="{19B8F6BF-5375-455C-9EA6-DF929625EA0E}">
        <p15:presenceInfo xmlns:p15="http://schemas.microsoft.com/office/powerpoint/2012/main" userId="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3T19:01:26.21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B741-4841-44C2-BF7D-04EAC5AF7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06A739-2730-45DC-BB8F-D32C036F1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2B98E-F23F-4104-B10D-F353F29B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E741-2E0D-4F7F-AF35-2269E8DA9B2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A11DC-7DF3-48B3-8DEE-125B6237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5E191-1293-45FB-9325-0AAA51AA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7D28-D1C5-4555-AF95-74245D5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9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84B68-A6E9-4C8B-9418-09B409D8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C5010E-8E00-438C-B27A-E78D09B10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BF2CA-BE0F-4DA3-A340-933C8E60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E741-2E0D-4F7F-AF35-2269E8DA9B2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E0777-EBD2-4139-8CBB-7ED6EFB1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B7DFC-B2F5-46B0-B818-2C9D91F6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7D28-D1C5-4555-AF95-74245D5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6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3D8551-BCA3-440D-ABE4-5D4B38EEF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704C5-7A9E-491B-B21D-1066E6040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8D6A9-1E84-49A3-A068-FBC1175A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E741-2E0D-4F7F-AF35-2269E8DA9B2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C4B12-DBA3-46D6-8AF6-AA3DAE59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72CBD-40E4-4035-A8EC-74F764B8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7D28-D1C5-4555-AF95-74245D5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0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84587-81AD-47D1-B52B-6BF32910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CCA4F-7BEA-4F6C-82EF-51D86492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36D40-C14B-4BF2-82DB-766608ED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E741-2E0D-4F7F-AF35-2269E8DA9B2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26160-154A-4699-915A-3D2CE86B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BFA51-3B2F-4B53-BCA0-8A261EAD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7D28-D1C5-4555-AF95-74245D5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2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DAEF6-55EB-4034-813E-C8327DB2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FE7A1-FAC1-4F0B-9949-7CF64825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52AD3-A022-479E-8DB4-7F07FA9A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E741-2E0D-4F7F-AF35-2269E8DA9B2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3FDE-8E3D-445E-A0C5-3728C59E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E3D8A-6AA8-42DA-8DBB-FAEF524B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7D28-D1C5-4555-AF95-74245D5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9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CE8CF-F67D-4F5E-BB23-97085080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54B7E-8390-4564-8D23-6FC782EA9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F2B084-EE73-42E1-AB49-E5BF86AF0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B143A-DD0A-4689-8473-141878ED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E741-2E0D-4F7F-AF35-2269E8DA9B2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45E827-8858-4C41-9C5B-D7861DDD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2488B-E7E4-448D-85B7-D8B477AB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7D28-D1C5-4555-AF95-74245D5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2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53A11-0417-4D75-BB3A-D2228A70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55CAD-3A11-4454-8238-29F2362C0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F8CA6-2AA7-402E-9159-3EBA34CB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62545A-B4FE-4900-BDBD-5C50E1A40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CA1BC1-409B-4D30-B6A1-99606CC6B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25EE0C-8D90-470B-9331-90C12409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E741-2E0D-4F7F-AF35-2269E8DA9B2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955939-83BA-40A0-9CDA-566A11D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D32545-90C9-4F8F-91A4-B778F235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7D28-D1C5-4555-AF95-74245D5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86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ED85F-E01A-4268-B9B3-1F38FEB3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0A2AC8-37D0-4613-8C26-BCA628FD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E741-2E0D-4F7F-AF35-2269E8DA9B2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53726-3D9A-4D88-8605-37EED3C1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29E8F3-B25D-4412-BB5C-3889634E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7D28-D1C5-4555-AF95-74245D5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9B602C-3604-456C-AE87-47E3217A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E741-2E0D-4F7F-AF35-2269E8DA9B2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660D01-B129-4ECE-BC3B-8B93FF3A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6441C6-DA14-4251-BF99-AF0046E1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7D28-D1C5-4555-AF95-74245D5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2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56836-B86D-41CE-A252-D9B21F1B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79299-9666-4924-B603-BD0FB20B4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3C078-C631-4887-8B02-AF928ED13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0EFAC-A3FC-423D-A394-FA18FA27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E741-2E0D-4F7F-AF35-2269E8DA9B2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2EA87-6933-4A05-9818-48BDF8AA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7C7A2E-FB5A-4676-B0BC-378FF1B0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7D28-D1C5-4555-AF95-74245D5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6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EE69F-4430-467A-A9A7-FED53AF7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1F0F8E-7B87-4AFE-951B-8C1FF61C7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3E660-EFF2-4D34-85BA-56D8D2FBC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337FD-2F0F-4F7E-8B01-13037137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E741-2E0D-4F7F-AF35-2269E8DA9B2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1538A-7F0A-4B39-9D7F-7E305B13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72093-29F5-4A69-8A2A-BF79D86E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7D28-D1C5-4555-AF95-74245D5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3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601B93-9743-4D2A-BBAC-4EB89404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8F18-51FD-4DF0-A7D6-F7933CE2B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59469-1D14-4AE7-9B4E-A9E130A01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8E741-2E0D-4F7F-AF35-2269E8DA9B25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04EC6-322B-427F-8C41-285A1BEF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ABBE0-8478-4A25-B491-243A5455D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7D28-D1C5-4555-AF95-74245D59B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9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06DCA5-2E5B-44F3-8174-DBB439AD9966}"/>
              </a:ext>
            </a:extLst>
          </p:cNvPr>
          <p:cNvSpPr/>
          <p:nvPr/>
        </p:nvSpPr>
        <p:spPr>
          <a:xfrm>
            <a:off x="3115633" y="2548687"/>
            <a:ext cx="1411549" cy="6057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Update </a:t>
            </a:r>
            <a:r>
              <a:rPr lang="en-US" altLang="ko-KR" sz="1100" b="1" dirty="0" err="1">
                <a:solidFill>
                  <a:schemeClr val="tx1"/>
                </a:solidFill>
              </a:rPr>
              <a:t>run_time</a:t>
            </a:r>
            <a:r>
              <a:rPr lang="en-US" altLang="ko-KR" sz="1100" b="1" dirty="0">
                <a:solidFill>
                  <a:schemeClr val="tx1"/>
                </a:solidFill>
              </a:rPr>
              <a:t> and states of </a:t>
            </a:r>
            <a:r>
              <a:rPr lang="en-US" altLang="ko-KR" sz="1100" b="1" dirty="0" err="1">
                <a:solidFill>
                  <a:schemeClr val="tx1"/>
                </a:solidFill>
              </a:rPr>
              <a:t>prev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85EC554-CD03-4604-ACE6-6603B166E739}"/>
              </a:ext>
            </a:extLst>
          </p:cNvPr>
          <p:cNvSpPr/>
          <p:nvPr/>
        </p:nvSpPr>
        <p:spPr>
          <a:xfrm>
            <a:off x="6002492" y="4719829"/>
            <a:ext cx="1501165" cy="75009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Is next != </a:t>
            </a:r>
            <a:r>
              <a:rPr lang="en-US" altLang="ko-KR" sz="1200" b="1" dirty="0" err="1">
                <a:solidFill>
                  <a:schemeClr val="tx1"/>
                </a:solidFill>
              </a:rPr>
              <a:t>prev</a:t>
            </a:r>
            <a:r>
              <a:rPr lang="en-US" altLang="ko-KR" sz="1200" b="1" dirty="0">
                <a:solidFill>
                  <a:schemeClr val="tx1"/>
                </a:solidFill>
              </a:rPr>
              <a:t>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1D5C65F-74CD-40F9-A4A2-05882E29B96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821408" y="2323553"/>
            <a:ext cx="508212" cy="225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1F1BB05E-BC07-474C-867B-847A96264800}"/>
              </a:ext>
            </a:extLst>
          </p:cNvPr>
          <p:cNvSpPr/>
          <p:nvPr/>
        </p:nvSpPr>
        <p:spPr>
          <a:xfrm>
            <a:off x="4275064" y="5824712"/>
            <a:ext cx="1294904" cy="592935"/>
          </a:xfrm>
          <a:prstGeom prst="round2DiagRect">
            <a:avLst/>
          </a:prstGeom>
          <a:solidFill>
            <a:srgbClr val="F9CBB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Pick_next_task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09E335E-C892-44CE-8E5D-F6F350545EAD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V="1">
            <a:off x="5569968" y="5469924"/>
            <a:ext cx="1183107" cy="651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1B190D-941C-421E-BF72-FA37232E331A}"/>
              </a:ext>
            </a:extLst>
          </p:cNvPr>
          <p:cNvSpPr/>
          <p:nvPr/>
        </p:nvSpPr>
        <p:spPr>
          <a:xfrm>
            <a:off x="7613156" y="2995925"/>
            <a:ext cx="1411549" cy="6057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rq_unlock_irq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906BFFA-CC2A-4BC2-937E-9B1469A228D7}"/>
              </a:ext>
            </a:extLst>
          </p:cNvPr>
          <p:cNvSpPr/>
          <p:nvPr/>
        </p:nvSpPr>
        <p:spPr>
          <a:xfrm>
            <a:off x="5254730" y="2945483"/>
            <a:ext cx="1411549" cy="6057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Context Switch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D1CF245-EFE7-4431-AD43-B0EBA1CBF8D5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rot="16200000" flipV="1">
            <a:off x="5772475" y="3739229"/>
            <a:ext cx="1168631" cy="7925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0B10E5C-2DA2-4A22-B799-3E3960A3C36B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rot="5400000" flipH="1" flipV="1">
            <a:off x="6976909" y="3377807"/>
            <a:ext cx="1118189" cy="1565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B1F31-1AE9-4B65-B8A6-AA339CA2BE71}"/>
              </a:ext>
            </a:extLst>
          </p:cNvPr>
          <p:cNvSpPr/>
          <p:nvPr/>
        </p:nvSpPr>
        <p:spPr>
          <a:xfrm>
            <a:off x="8114533" y="3828849"/>
            <a:ext cx="326626" cy="169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540000"/>
            <a:r>
              <a:rPr lang="en-US" altLang="ko-KR" sz="1100" b="1" dirty="0">
                <a:solidFill>
                  <a:schemeClr val="tx1"/>
                </a:solidFill>
              </a:rPr>
              <a:t>No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2A0A0E-FADA-4C16-AB67-5BBD857EB468}"/>
              </a:ext>
            </a:extLst>
          </p:cNvPr>
          <p:cNvSpPr/>
          <p:nvPr/>
        </p:nvSpPr>
        <p:spPr>
          <a:xfrm>
            <a:off x="5832767" y="3879656"/>
            <a:ext cx="326626" cy="169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540000"/>
            <a:r>
              <a:rPr lang="en-US" altLang="ko-KR" sz="1100" b="1" dirty="0">
                <a:solidFill>
                  <a:schemeClr val="tx1"/>
                </a:solidFill>
              </a:rPr>
              <a:t>Yes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8AFFC67-E5BF-4788-B481-4AB5E58D6A2D}"/>
              </a:ext>
            </a:extLst>
          </p:cNvPr>
          <p:cNvSpPr/>
          <p:nvPr/>
        </p:nvSpPr>
        <p:spPr>
          <a:xfrm>
            <a:off x="5374919" y="2223278"/>
            <a:ext cx="1140021" cy="516695"/>
          </a:xfrm>
          <a:prstGeom prst="round2DiagRect">
            <a:avLst/>
          </a:prstGeom>
          <a:solidFill>
            <a:srgbClr val="F9CBB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__</a:t>
            </a:r>
            <a:r>
              <a:rPr lang="en-US" altLang="ko-KR" sz="1200" b="1" dirty="0" err="1">
                <a:solidFill>
                  <a:schemeClr val="tx1"/>
                </a:solidFill>
              </a:rPr>
              <a:t>switch_to</a:t>
            </a:r>
            <a:r>
              <a:rPr lang="en-US" altLang="ko-KR" sz="1200" b="1" dirty="0">
                <a:solidFill>
                  <a:schemeClr val="tx1"/>
                </a:solidFill>
              </a:rPr>
              <a:t> Macro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093785-924A-4064-AB1A-140DDE427BC4}"/>
              </a:ext>
            </a:extLst>
          </p:cNvPr>
          <p:cNvCxnSpPr>
            <a:cxnSpLocks/>
            <a:stCxn id="17" idx="0"/>
            <a:endCxn id="22" idx="1"/>
          </p:cNvCxnSpPr>
          <p:nvPr/>
        </p:nvCxnSpPr>
        <p:spPr>
          <a:xfrm flipH="1" flipV="1">
            <a:off x="5944930" y="2739973"/>
            <a:ext cx="15575" cy="205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84A092F-DBEC-4FFD-98A3-79EE1CBB25D9}"/>
              </a:ext>
            </a:extLst>
          </p:cNvPr>
          <p:cNvCxnSpPr>
            <a:cxnSpLocks/>
            <a:stCxn id="22" idx="0"/>
            <a:endCxn id="30" idx="2"/>
          </p:cNvCxnSpPr>
          <p:nvPr/>
        </p:nvCxnSpPr>
        <p:spPr>
          <a:xfrm flipV="1">
            <a:off x="6514940" y="2476499"/>
            <a:ext cx="988717" cy="51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1A300D0-5E30-49F4-A8D9-B1D17E864F5B}"/>
              </a:ext>
            </a:extLst>
          </p:cNvPr>
          <p:cNvCxnSpPr>
            <a:cxnSpLocks/>
            <a:stCxn id="16" idx="0"/>
            <a:endCxn id="30" idx="4"/>
          </p:cNvCxnSpPr>
          <p:nvPr/>
        </p:nvCxnSpPr>
        <p:spPr>
          <a:xfrm rot="16200000" flipV="1">
            <a:off x="8214397" y="2891390"/>
            <a:ext cx="144379" cy="64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CB606308-6300-4D94-AECB-FE5BC7CFB58D}"/>
              </a:ext>
            </a:extLst>
          </p:cNvPr>
          <p:cNvSpPr/>
          <p:nvPr/>
        </p:nvSpPr>
        <p:spPr>
          <a:xfrm>
            <a:off x="7684228" y="979041"/>
            <a:ext cx="1140021" cy="516695"/>
          </a:xfrm>
          <a:prstGeom prst="round2DiagRect">
            <a:avLst/>
          </a:prstGeom>
          <a:solidFill>
            <a:srgbClr val="F9CBB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return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BFBBDC9-3DA5-47E5-B8BC-C3A1C9A4FD04}"/>
              </a:ext>
            </a:extLst>
          </p:cNvPr>
          <p:cNvCxnSpPr>
            <a:cxnSpLocks/>
            <a:stCxn id="30" idx="0"/>
            <a:endCxn id="26" idx="1"/>
          </p:cNvCxnSpPr>
          <p:nvPr/>
        </p:nvCxnSpPr>
        <p:spPr>
          <a:xfrm rot="16200000" flipV="1">
            <a:off x="7951383" y="1798593"/>
            <a:ext cx="60571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711ABD1-4EDD-4B2F-BC57-EB701E9D5BCE}"/>
              </a:ext>
            </a:extLst>
          </p:cNvPr>
          <p:cNvCxnSpPr>
            <a:cxnSpLocks/>
            <a:stCxn id="8" idx="2"/>
            <a:endCxn id="14" idx="2"/>
          </p:cNvCxnSpPr>
          <p:nvPr/>
        </p:nvCxnSpPr>
        <p:spPr>
          <a:xfrm rot="16200000" flipH="1">
            <a:off x="2564847" y="4410963"/>
            <a:ext cx="2966778" cy="453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4D5536-B59D-4A68-9E99-86605B259AA7}"/>
              </a:ext>
            </a:extLst>
          </p:cNvPr>
          <p:cNvSpPr txBox="1"/>
          <p:nvPr/>
        </p:nvSpPr>
        <p:spPr>
          <a:xfrm>
            <a:off x="4405651" y="6424126"/>
            <a:ext cx="1164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Clear TSK flag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D8356F8-8029-4063-B0EE-751FBC50A8AC}"/>
              </a:ext>
            </a:extLst>
          </p:cNvPr>
          <p:cNvSpPr/>
          <p:nvPr/>
        </p:nvSpPr>
        <p:spPr>
          <a:xfrm>
            <a:off x="7503657" y="2101451"/>
            <a:ext cx="1501165" cy="75009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Balance_callback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</a:rPr>
              <a:t>rq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4B5F4B6-0738-4251-97D8-5EC872F71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766" y="1307551"/>
            <a:ext cx="3934234" cy="9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1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73CB9E50-9A65-4032-97DC-D7075431E52C}"/>
              </a:ext>
            </a:extLst>
          </p:cNvPr>
          <p:cNvGrpSpPr/>
          <p:nvPr/>
        </p:nvGrpSpPr>
        <p:grpSpPr>
          <a:xfrm>
            <a:off x="194244" y="1700575"/>
            <a:ext cx="1411838" cy="652161"/>
            <a:chOff x="325456" y="2117127"/>
            <a:chExt cx="1411838" cy="652161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60BB4E3-CCAE-4C97-9D7B-633659548198}"/>
                </a:ext>
              </a:extLst>
            </p:cNvPr>
            <p:cNvSpPr/>
            <p:nvPr/>
          </p:nvSpPr>
          <p:spPr>
            <a:xfrm>
              <a:off x="325456" y="2117127"/>
              <a:ext cx="1411838" cy="65216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3C6341-FCE0-4573-8B20-C7503C9DEA77}"/>
                </a:ext>
              </a:extLst>
            </p:cNvPr>
            <p:cNvSpPr txBox="1"/>
            <p:nvPr/>
          </p:nvSpPr>
          <p:spPr>
            <a:xfrm>
              <a:off x="657478" y="2312403"/>
              <a:ext cx="8413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Proc_init</a:t>
              </a:r>
              <a:endParaRPr lang="ko-KR" altLang="en-US" sz="1050" b="1" dirty="0"/>
            </a:p>
          </p:txBody>
        </p:sp>
      </p:grp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20E6D964-9466-4A03-9962-C6842B091E70}"/>
              </a:ext>
            </a:extLst>
          </p:cNvPr>
          <p:cNvSpPr/>
          <p:nvPr/>
        </p:nvSpPr>
        <p:spPr>
          <a:xfrm>
            <a:off x="2174091" y="1835927"/>
            <a:ext cx="1318325" cy="381459"/>
          </a:xfrm>
          <a:prstGeom prst="round2DiagRect">
            <a:avLst/>
          </a:prstGeom>
          <a:solidFill>
            <a:srgbClr val="F9CBB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Tasklet_schedule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80495BA-37F2-4FAF-8BD6-7119DAC92EBF}"/>
              </a:ext>
            </a:extLst>
          </p:cNvPr>
          <p:cNvSpPr/>
          <p:nvPr/>
        </p:nvSpPr>
        <p:spPr>
          <a:xfrm>
            <a:off x="2174089" y="3017073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Update information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6953124-86C2-4322-8CF6-8AE3CAABE8CF}"/>
              </a:ext>
            </a:extLst>
          </p:cNvPr>
          <p:cNvSpPr/>
          <p:nvPr/>
        </p:nvSpPr>
        <p:spPr>
          <a:xfrm>
            <a:off x="2174091" y="2411266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Remove Previous (if any)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A6520DD-4711-4D5C-896B-BBBD793A7CCD}"/>
              </a:ext>
            </a:extLst>
          </p:cNvPr>
          <p:cNvSpPr/>
          <p:nvPr/>
        </p:nvSpPr>
        <p:spPr>
          <a:xfrm>
            <a:off x="2174088" y="3622880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Make Directory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A64826C-BCF8-45FE-80D2-9357C1FAFD2B}"/>
              </a:ext>
            </a:extLst>
          </p:cNvPr>
          <p:cNvSpPr/>
          <p:nvPr/>
        </p:nvSpPr>
        <p:spPr>
          <a:xfrm>
            <a:off x="2174088" y="4198219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Make Proc/files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E88EAB-D51C-4189-9A8B-8ABB306177E2}"/>
              </a:ext>
            </a:extLst>
          </p:cNvPr>
          <p:cNvSpPr txBox="1"/>
          <p:nvPr/>
        </p:nvSpPr>
        <p:spPr>
          <a:xfrm>
            <a:off x="194244" y="3398532"/>
            <a:ext cx="1733550" cy="41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for_each_process (struct task_struct *tsk)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50C688D1-8A7D-4E4C-8CD0-C3469CC907B6}"/>
              </a:ext>
            </a:extLst>
          </p:cNvPr>
          <p:cNvCxnSpPr>
            <a:stCxn id="42" idx="3"/>
            <a:endCxn id="38" idx="1"/>
          </p:cNvCxnSpPr>
          <p:nvPr/>
        </p:nvCxnSpPr>
        <p:spPr>
          <a:xfrm flipV="1">
            <a:off x="1927794" y="3207803"/>
            <a:ext cx="246295" cy="396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08BBE3D7-81E4-4968-9349-48F895159BEF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1927794" y="3604496"/>
            <a:ext cx="246294" cy="784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A9D9CC4-980C-4BEA-8BBA-CD0FD77BF2F4}"/>
              </a:ext>
            </a:extLst>
          </p:cNvPr>
          <p:cNvCxnSpPr>
            <a:stCxn id="36" idx="6"/>
            <a:endCxn id="34" idx="2"/>
          </p:cNvCxnSpPr>
          <p:nvPr/>
        </p:nvCxnSpPr>
        <p:spPr>
          <a:xfrm>
            <a:off x="1606082" y="2026656"/>
            <a:ext cx="5680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E1FA765-1BF2-4927-AB7F-B2D6E5292557}"/>
              </a:ext>
            </a:extLst>
          </p:cNvPr>
          <p:cNvCxnSpPr>
            <a:cxnSpLocks/>
            <a:stCxn id="34" idx="1"/>
            <a:endCxn id="39" idx="0"/>
          </p:cNvCxnSpPr>
          <p:nvPr/>
        </p:nvCxnSpPr>
        <p:spPr>
          <a:xfrm>
            <a:off x="2833254" y="2217386"/>
            <a:ext cx="0" cy="193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C1CC147-AAF7-40ED-9561-59197D7260FF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2833252" y="2792725"/>
            <a:ext cx="2" cy="224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9732126-F01C-47B3-8D1C-87CF18F50D37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2833251" y="3398532"/>
            <a:ext cx="1" cy="224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AAD7A51-08EF-4E7C-88B7-3A135A8AB1B0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2833251" y="4004339"/>
            <a:ext cx="0" cy="193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BAB082B4-10B7-410D-8B52-267E1979BF70}"/>
              </a:ext>
            </a:extLst>
          </p:cNvPr>
          <p:cNvSpPr/>
          <p:nvPr/>
        </p:nvSpPr>
        <p:spPr>
          <a:xfrm>
            <a:off x="3850491" y="1835925"/>
            <a:ext cx="1318325" cy="381459"/>
          </a:xfrm>
          <a:prstGeom prst="round2DiagRect">
            <a:avLst/>
          </a:prstGeom>
          <a:solidFill>
            <a:srgbClr val="F9CBB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Timer_setup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EAAEFB6-42B3-4F28-BA2F-70113D8707AE}"/>
              </a:ext>
            </a:extLst>
          </p:cNvPr>
          <p:cNvSpPr/>
          <p:nvPr/>
        </p:nvSpPr>
        <p:spPr>
          <a:xfrm>
            <a:off x="3850491" y="2411266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Add timer_list and assign func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8773216-0AF9-426E-ADA3-99F87309FD65}"/>
              </a:ext>
            </a:extLst>
          </p:cNvPr>
          <p:cNvCxnSpPr>
            <a:cxnSpLocks/>
            <a:stCxn id="64" idx="1"/>
            <a:endCxn id="65" idx="0"/>
          </p:cNvCxnSpPr>
          <p:nvPr/>
        </p:nvCxnSpPr>
        <p:spPr>
          <a:xfrm>
            <a:off x="4509654" y="2217384"/>
            <a:ext cx="0" cy="193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33EFB88-CDCB-49C3-B210-41AFEFBBCDF8}"/>
              </a:ext>
            </a:extLst>
          </p:cNvPr>
          <p:cNvSpPr/>
          <p:nvPr/>
        </p:nvSpPr>
        <p:spPr>
          <a:xfrm>
            <a:off x="3850491" y="3022326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mod_timer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To set expire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FE96A5F-DC8E-428E-A8A2-452042F5CAC4}"/>
              </a:ext>
            </a:extLst>
          </p:cNvPr>
          <p:cNvCxnSpPr>
            <a:cxnSpLocks/>
            <a:stCxn id="65" idx="2"/>
            <a:endCxn id="70" idx="0"/>
          </p:cNvCxnSpPr>
          <p:nvPr/>
        </p:nvCxnSpPr>
        <p:spPr>
          <a:xfrm>
            <a:off x="4509654" y="2792725"/>
            <a:ext cx="0" cy="229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6081D08-F769-4280-A2A4-0DA517C30884}"/>
              </a:ext>
            </a:extLst>
          </p:cNvPr>
          <p:cNvSpPr txBox="1"/>
          <p:nvPr/>
        </p:nvSpPr>
        <p:spPr>
          <a:xfrm>
            <a:off x="254531" y="1194250"/>
            <a:ext cx="12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Module Loaded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8BFB5F2-2504-44EF-A5D2-6772A8805B6A}"/>
              </a:ext>
            </a:extLst>
          </p:cNvPr>
          <p:cNvCxnSpPr>
            <a:stCxn id="77" idx="2"/>
            <a:endCxn id="36" idx="0"/>
          </p:cNvCxnSpPr>
          <p:nvPr/>
        </p:nvCxnSpPr>
        <p:spPr>
          <a:xfrm>
            <a:off x="900163" y="1440471"/>
            <a:ext cx="0" cy="26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대각선 방향 모서리 80">
            <a:extLst>
              <a:ext uri="{FF2B5EF4-FFF2-40B4-BE49-F238E27FC236}">
                <a16:creationId xmlns:a16="http://schemas.microsoft.com/office/drawing/2014/main" id="{33140D68-2BD5-438F-A090-14E4904D9DBA}"/>
              </a:ext>
            </a:extLst>
          </p:cNvPr>
          <p:cNvSpPr/>
          <p:nvPr/>
        </p:nvSpPr>
        <p:spPr>
          <a:xfrm>
            <a:off x="6133719" y="1835925"/>
            <a:ext cx="1318325" cy="381459"/>
          </a:xfrm>
          <a:prstGeom prst="round2DiagRect">
            <a:avLst/>
          </a:prstGeom>
          <a:solidFill>
            <a:srgbClr val="F9CBB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Tasklet_schedule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65F6F4D-04DD-40B8-9403-2E2CBA310026}"/>
              </a:ext>
            </a:extLst>
          </p:cNvPr>
          <p:cNvSpPr/>
          <p:nvPr/>
        </p:nvSpPr>
        <p:spPr>
          <a:xfrm>
            <a:off x="6133717" y="3017071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Update information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847D2BF-B0BB-45F0-81E9-EEB0962CF034}"/>
              </a:ext>
            </a:extLst>
          </p:cNvPr>
          <p:cNvSpPr/>
          <p:nvPr/>
        </p:nvSpPr>
        <p:spPr>
          <a:xfrm>
            <a:off x="6133719" y="2411264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Remove Previous (if any)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EB307B5-D22E-42CA-BC27-6587663F3C0E}"/>
              </a:ext>
            </a:extLst>
          </p:cNvPr>
          <p:cNvSpPr/>
          <p:nvPr/>
        </p:nvSpPr>
        <p:spPr>
          <a:xfrm>
            <a:off x="6133716" y="3622878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Make Directory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BD109528-68C8-4A6F-A6DA-A094625F5AAF}"/>
              </a:ext>
            </a:extLst>
          </p:cNvPr>
          <p:cNvSpPr/>
          <p:nvPr/>
        </p:nvSpPr>
        <p:spPr>
          <a:xfrm>
            <a:off x="6133716" y="4198217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Make Proc/files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A8E9CE6-58B1-4C6C-B808-388B42AF1487}"/>
              </a:ext>
            </a:extLst>
          </p:cNvPr>
          <p:cNvCxnSpPr>
            <a:cxnSpLocks/>
            <a:stCxn id="81" idx="1"/>
            <a:endCxn id="83" idx="0"/>
          </p:cNvCxnSpPr>
          <p:nvPr/>
        </p:nvCxnSpPr>
        <p:spPr>
          <a:xfrm>
            <a:off x="6792882" y="2217384"/>
            <a:ext cx="0" cy="193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0568CB-0181-4BFD-A056-65333CAB75A9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>
          <a:xfrm flipH="1">
            <a:off x="6792880" y="2792723"/>
            <a:ext cx="2" cy="224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D622831-6068-4F44-99EF-32E251E01B2B}"/>
              </a:ext>
            </a:extLst>
          </p:cNvPr>
          <p:cNvCxnSpPr>
            <a:cxnSpLocks/>
            <a:stCxn id="82" idx="2"/>
            <a:endCxn id="84" idx="0"/>
          </p:cNvCxnSpPr>
          <p:nvPr/>
        </p:nvCxnSpPr>
        <p:spPr>
          <a:xfrm flipH="1">
            <a:off x="6792879" y="3398530"/>
            <a:ext cx="1" cy="224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9D15C8B-93BD-472F-AC32-C1EFFA1941A5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6792879" y="4004337"/>
            <a:ext cx="0" cy="193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5BE3F1C-7FDC-4EBD-8090-65BFB0EF2105}"/>
              </a:ext>
            </a:extLst>
          </p:cNvPr>
          <p:cNvSpPr txBox="1"/>
          <p:nvPr/>
        </p:nvSpPr>
        <p:spPr>
          <a:xfrm>
            <a:off x="5168816" y="1452192"/>
            <a:ext cx="14118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When timer expire, call the callback function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4" name="사각형: 둥근 대각선 방향 모서리 93">
            <a:extLst>
              <a:ext uri="{FF2B5EF4-FFF2-40B4-BE49-F238E27FC236}">
                <a16:creationId xmlns:a16="http://schemas.microsoft.com/office/drawing/2014/main" id="{C2F6999B-0DA3-47E4-881E-0D61F6E6C8E4}"/>
              </a:ext>
            </a:extLst>
          </p:cNvPr>
          <p:cNvSpPr/>
          <p:nvPr/>
        </p:nvSpPr>
        <p:spPr>
          <a:xfrm>
            <a:off x="7672210" y="1835925"/>
            <a:ext cx="1318325" cy="381459"/>
          </a:xfrm>
          <a:prstGeom prst="round2DiagRect">
            <a:avLst/>
          </a:prstGeom>
          <a:solidFill>
            <a:srgbClr val="F9CBB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Mod_timer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3EAC5552-A213-4913-B2AF-3660EDB93B09}"/>
              </a:ext>
            </a:extLst>
          </p:cNvPr>
          <p:cNvCxnSpPr>
            <a:cxnSpLocks/>
            <a:stCxn id="94" idx="3"/>
            <a:endCxn id="92" idx="0"/>
          </p:cNvCxnSpPr>
          <p:nvPr/>
        </p:nvCxnSpPr>
        <p:spPr>
          <a:xfrm rot="16200000" flipV="1">
            <a:off x="6911188" y="415740"/>
            <a:ext cx="383733" cy="2456638"/>
          </a:xfrm>
          <a:prstGeom prst="bentConnector3">
            <a:avLst>
              <a:gd name="adj1" fmla="val 1595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E66E62-C3EF-4EE1-8433-65A5F5ED41B4}"/>
              </a:ext>
            </a:extLst>
          </p:cNvPr>
          <p:cNvCxnSpPr>
            <a:cxnSpLocks/>
            <a:stCxn id="81" idx="0"/>
            <a:endCxn id="94" idx="2"/>
          </p:cNvCxnSpPr>
          <p:nvPr/>
        </p:nvCxnSpPr>
        <p:spPr>
          <a:xfrm>
            <a:off x="7452044" y="2026655"/>
            <a:ext cx="220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E7A2DE9-57AF-41C4-91C5-B9384E74DA2E}"/>
              </a:ext>
            </a:extLst>
          </p:cNvPr>
          <p:cNvSpPr/>
          <p:nvPr/>
        </p:nvSpPr>
        <p:spPr>
          <a:xfrm>
            <a:off x="7672210" y="2411264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Update expire time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A8B194C-7D7C-47C9-B080-30A42D27411A}"/>
              </a:ext>
            </a:extLst>
          </p:cNvPr>
          <p:cNvCxnSpPr>
            <a:stCxn id="94" idx="1"/>
            <a:endCxn id="102" idx="0"/>
          </p:cNvCxnSpPr>
          <p:nvPr/>
        </p:nvCxnSpPr>
        <p:spPr>
          <a:xfrm>
            <a:off x="8331373" y="2217384"/>
            <a:ext cx="0" cy="19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175A2A12-3EB4-48BB-B375-5D1179DAD1A0}"/>
              </a:ext>
            </a:extLst>
          </p:cNvPr>
          <p:cNvCxnSpPr>
            <a:stCxn id="41" idx="3"/>
            <a:endCxn id="64" idx="2"/>
          </p:cNvCxnSpPr>
          <p:nvPr/>
        </p:nvCxnSpPr>
        <p:spPr>
          <a:xfrm flipV="1">
            <a:off x="3492413" y="2026655"/>
            <a:ext cx="358078" cy="23622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14E642DD-BF11-4A65-89CF-77CDD67E50AE}"/>
              </a:ext>
            </a:extLst>
          </p:cNvPr>
          <p:cNvCxnSpPr>
            <a:cxnSpLocks/>
            <a:stCxn id="70" idx="3"/>
            <a:endCxn id="81" idx="2"/>
          </p:cNvCxnSpPr>
          <p:nvPr/>
        </p:nvCxnSpPr>
        <p:spPr>
          <a:xfrm flipV="1">
            <a:off x="5168816" y="2026655"/>
            <a:ext cx="964903" cy="11864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C7F0E3C-8F66-4A4E-A34C-C8E7B81EA5C0}"/>
              </a:ext>
            </a:extLst>
          </p:cNvPr>
          <p:cNvCxnSpPr>
            <a:stCxn id="92" idx="2"/>
            <a:endCxn id="81" idx="2"/>
          </p:cNvCxnSpPr>
          <p:nvPr/>
        </p:nvCxnSpPr>
        <p:spPr>
          <a:xfrm rot="16200000" flipH="1">
            <a:off x="5993995" y="1886930"/>
            <a:ext cx="20465" cy="2589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4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D974971-0B8A-4BD5-AEE5-4A407102A845}"/>
              </a:ext>
            </a:extLst>
          </p:cNvPr>
          <p:cNvGrpSpPr/>
          <p:nvPr/>
        </p:nvGrpSpPr>
        <p:grpSpPr>
          <a:xfrm>
            <a:off x="438084" y="1700573"/>
            <a:ext cx="1411838" cy="652161"/>
            <a:chOff x="325456" y="2117127"/>
            <a:chExt cx="1411838" cy="65216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00A5794-5181-44B4-940C-E5CCBBF29D21}"/>
                </a:ext>
              </a:extLst>
            </p:cNvPr>
            <p:cNvSpPr/>
            <p:nvPr/>
          </p:nvSpPr>
          <p:spPr>
            <a:xfrm>
              <a:off x="325456" y="2117127"/>
              <a:ext cx="1411838" cy="65216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FD125D-7F05-4734-8CCB-7C668D0B3472}"/>
                </a:ext>
              </a:extLst>
            </p:cNvPr>
            <p:cNvSpPr txBox="1"/>
            <p:nvPr/>
          </p:nvSpPr>
          <p:spPr>
            <a:xfrm>
              <a:off x="657478" y="2312403"/>
              <a:ext cx="8413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Proc_exit</a:t>
              </a:r>
              <a:endParaRPr lang="ko-KR" altLang="en-US" sz="1050" b="1" dirty="0"/>
            </a:p>
          </p:txBody>
        </p:sp>
      </p:grp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6CB17803-3781-4AD6-9819-05E32E778B5F}"/>
              </a:ext>
            </a:extLst>
          </p:cNvPr>
          <p:cNvSpPr/>
          <p:nvPr/>
        </p:nvSpPr>
        <p:spPr>
          <a:xfrm>
            <a:off x="2105511" y="1835925"/>
            <a:ext cx="1318325" cy="381459"/>
          </a:xfrm>
          <a:prstGeom prst="round2DiagRect">
            <a:avLst/>
          </a:prstGeom>
          <a:solidFill>
            <a:srgbClr val="F9CBB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Remove_data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B1930C9-AAF2-4007-9B74-516CE33950BA}"/>
              </a:ext>
            </a:extLst>
          </p:cNvPr>
          <p:cNvSpPr/>
          <p:nvPr/>
        </p:nvSpPr>
        <p:spPr>
          <a:xfrm>
            <a:off x="2105510" y="2411266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kfree mm_info list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ACA9DADF-7BD1-45AE-B379-71BBAA59ABD6}"/>
              </a:ext>
            </a:extLst>
          </p:cNvPr>
          <p:cNvSpPr/>
          <p:nvPr/>
        </p:nvSpPr>
        <p:spPr>
          <a:xfrm>
            <a:off x="3679425" y="1828269"/>
            <a:ext cx="1318325" cy="381459"/>
          </a:xfrm>
          <a:prstGeom prst="round2DiagRect">
            <a:avLst/>
          </a:prstGeom>
          <a:solidFill>
            <a:srgbClr val="F9CBB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proc_remove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2799F0-F5E3-480B-A703-4362C0E9AFBF}"/>
              </a:ext>
            </a:extLst>
          </p:cNvPr>
          <p:cNvSpPr/>
          <p:nvPr/>
        </p:nvSpPr>
        <p:spPr>
          <a:xfrm>
            <a:off x="3679425" y="2411266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Remove file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1F1320E-825F-400A-9C00-E25B686B7F0B}"/>
              </a:ext>
            </a:extLst>
          </p:cNvPr>
          <p:cNvSpPr/>
          <p:nvPr/>
        </p:nvSpPr>
        <p:spPr>
          <a:xfrm>
            <a:off x="3679424" y="2994263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Remove directory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769CA054-1D79-4E12-8391-9BC22A90D6F0}"/>
              </a:ext>
            </a:extLst>
          </p:cNvPr>
          <p:cNvSpPr/>
          <p:nvPr/>
        </p:nvSpPr>
        <p:spPr>
          <a:xfrm>
            <a:off x="5195805" y="1828268"/>
            <a:ext cx="1318325" cy="381459"/>
          </a:xfrm>
          <a:prstGeom prst="round2DiagRect">
            <a:avLst/>
          </a:prstGeom>
          <a:solidFill>
            <a:srgbClr val="F9CBB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del_timer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7B36FCA-8BB4-44B7-ABBB-3FB24598A36F}"/>
              </a:ext>
            </a:extLst>
          </p:cNvPr>
          <p:cNvSpPr/>
          <p:nvPr/>
        </p:nvSpPr>
        <p:spPr>
          <a:xfrm>
            <a:off x="6673115" y="1828268"/>
            <a:ext cx="1318325" cy="381459"/>
          </a:xfrm>
          <a:prstGeom prst="round2DiagRect">
            <a:avLst/>
          </a:prstGeom>
          <a:solidFill>
            <a:srgbClr val="F9CBB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Tasklet_kill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C976210-F5C7-48EF-967B-7C2B4C62C716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849922" y="2026654"/>
            <a:ext cx="2555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25D04F4-5EC5-4B6F-81A5-AD501184433F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2764673" y="2217384"/>
            <a:ext cx="1" cy="193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7615BA-8FD3-48E3-9CF4-192974B8015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>
            <a:off x="4338588" y="2209728"/>
            <a:ext cx="0" cy="20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BD5014A-0A95-4512-9404-DFD8D9794D6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338587" y="2792725"/>
            <a:ext cx="1" cy="20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9B889E9-D945-4051-9313-BD105420651D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>
            <a:off x="6514130" y="2018998"/>
            <a:ext cx="158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6E2D56E-2736-4F70-BCC9-B4EC984B43EE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7332278" y="2209727"/>
            <a:ext cx="0" cy="480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387287A-4F8F-4827-BA07-976F3AF3C158}"/>
              </a:ext>
            </a:extLst>
          </p:cNvPr>
          <p:cNvSpPr txBox="1"/>
          <p:nvPr/>
        </p:nvSpPr>
        <p:spPr>
          <a:xfrm>
            <a:off x="6754391" y="2669614"/>
            <a:ext cx="12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Module Unload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84E0897-ED66-4214-8FB8-D5FCC1F766C0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3423835" y="2018999"/>
            <a:ext cx="255590" cy="5829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F67014F-6604-40D0-8B15-61A01015C5C8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4997749" y="2018998"/>
            <a:ext cx="198056" cy="1165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74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83343E-FAEE-4CEE-9EB4-83A4A425ABC6}"/>
              </a:ext>
            </a:extLst>
          </p:cNvPr>
          <p:cNvGrpSpPr/>
          <p:nvPr/>
        </p:nvGrpSpPr>
        <p:grpSpPr>
          <a:xfrm>
            <a:off x="194244" y="1700575"/>
            <a:ext cx="1438759" cy="652161"/>
            <a:chOff x="325456" y="2117127"/>
            <a:chExt cx="1438759" cy="65216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F93ED8-EB12-4601-8174-079436956499}"/>
                </a:ext>
              </a:extLst>
            </p:cNvPr>
            <p:cNvSpPr/>
            <p:nvPr/>
          </p:nvSpPr>
          <p:spPr>
            <a:xfrm>
              <a:off x="325456" y="2117127"/>
              <a:ext cx="1411838" cy="65216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86F965-0186-415E-BD44-BAB4F1606D68}"/>
                </a:ext>
              </a:extLst>
            </p:cNvPr>
            <p:cNvSpPr txBox="1"/>
            <p:nvPr/>
          </p:nvSpPr>
          <p:spPr>
            <a:xfrm>
              <a:off x="590885" y="2307856"/>
              <a:ext cx="11733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proc_open</a:t>
              </a:r>
              <a:endParaRPr lang="ko-KR" altLang="en-US" sz="1050" b="1" dirty="0"/>
            </a:p>
          </p:txBody>
        </p:sp>
      </p:grp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EEAB9F74-EA33-4D6E-901A-2A7BEDCDDE62}"/>
              </a:ext>
            </a:extLst>
          </p:cNvPr>
          <p:cNvSpPr/>
          <p:nvPr/>
        </p:nvSpPr>
        <p:spPr>
          <a:xfrm>
            <a:off x="2174091" y="1835927"/>
            <a:ext cx="1318325" cy="381459"/>
          </a:xfrm>
          <a:prstGeom prst="round2DiagRect">
            <a:avLst/>
          </a:prstGeom>
          <a:solidFill>
            <a:srgbClr val="F9CBB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Seq_open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4FBFB2-48FB-44B9-8DEB-666EA80C9A68}"/>
              </a:ext>
            </a:extLst>
          </p:cNvPr>
          <p:cNvSpPr/>
          <p:nvPr/>
        </p:nvSpPr>
        <p:spPr>
          <a:xfrm>
            <a:off x="2174087" y="3622881"/>
            <a:ext cx="1318325" cy="357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Seq_next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9C979B-D599-4168-B1B2-0C70FE42D704}"/>
              </a:ext>
            </a:extLst>
          </p:cNvPr>
          <p:cNvSpPr/>
          <p:nvPr/>
        </p:nvSpPr>
        <p:spPr>
          <a:xfrm>
            <a:off x="2174091" y="2411266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Seq_start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FD024DC-9852-4B22-94FB-43A7B4428853}"/>
              </a:ext>
            </a:extLst>
          </p:cNvPr>
          <p:cNvSpPr/>
          <p:nvPr/>
        </p:nvSpPr>
        <p:spPr>
          <a:xfrm>
            <a:off x="2174088" y="3017073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if(pid == info-&gt;pid)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383B4F-192B-45CC-954E-3EB5990BF205}"/>
              </a:ext>
            </a:extLst>
          </p:cNvPr>
          <p:cNvSpPr/>
          <p:nvPr/>
        </p:nvSpPr>
        <p:spPr>
          <a:xfrm>
            <a:off x="3906460" y="3016500"/>
            <a:ext cx="1318325" cy="3814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Seq_show (print)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0123F1-FF13-4390-8664-ECD8007B7F86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606082" y="2026656"/>
            <a:ext cx="5680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86BF2C5-C46A-40A7-9D48-9A37685C162A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>
            <a:off x="2833254" y="2217386"/>
            <a:ext cx="0" cy="193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2B29D3-0827-4B1B-976D-3CD341CD307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833251" y="2792725"/>
            <a:ext cx="3" cy="224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D66AE2-F195-410E-BAF3-C262BD5100C9}"/>
              </a:ext>
            </a:extLst>
          </p:cNvPr>
          <p:cNvSpPr txBox="1"/>
          <p:nvPr/>
        </p:nvSpPr>
        <p:spPr>
          <a:xfrm>
            <a:off x="194244" y="1233606"/>
            <a:ext cx="1411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Cat /proc/hw2/pid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06E45FD-7744-469E-A7CA-E78771428590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>
            <a:off x="900163" y="1479827"/>
            <a:ext cx="0" cy="220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4FF5BF8-BDEC-42F7-9F41-EA241F3565DA}"/>
              </a:ext>
            </a:extLst>
          </p:cNvPr>
          <p:cNvSpPr txBox="1"/>
          <p:nvPr/>
        </p:nvSpPr>
        <p:spPr>
          <a:xfrm>
            <a:off x="419181" y="2409725"/>
            <a:ext cx="10134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Save pid to global char * pid_name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664C6566-9BD4-4DE0-919A-1CFE8773EAE1}"/>
              </a:ext>
            </a:extLst>
          </p:cNvPr>
          <p:cNvSpPr/>
          <p:nvPr/>
        </p:nvSpPr>
        <p:spPr>
          <a:xfrm>
            <a:off x="459673" y="2217384"/>
            <a:ext cx="203265" cy="19234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EE94B45-74EA-4ECB-8D63-242EE3D26046}"/>
              </a:ext>
            </a:extLst>
          </p:cNvPr>
          <p:cNvCxnSpPr>
            <a:cxnSpLocks/>
            <a:stCxn id="46" idx="2"/>
            <a:endCxn id="10" idx="1"/>
          </p:cNvCxnSpPr>
          <p:nvPr/>
        </p:nvCxnSpPr>
        <p:spPr>
          <a:xfrm rot="16200000" flipH="1">
            <a:off x="1404883" y="2438597"/>
            <a:ext cx="290247" cy="12481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82242C-FC40-4FB5-A136-417B1F9BCDC8}"/>
              </a:ext>
            </a:extLst>
          </p:cNvPr>
          <p:cNvSpPr txBox="1"/>
          <p:nvPr/>
        </p:nvSpPr>
        <p:spPr>
          <a:xfrm>
            <a:off x="622240" y="3229278"/>
            <a:ext cx="1069221" cy="25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To Compare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0EA2763-2293-4229-A0E1-C75222CA40F2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833250" y="3398532"/>
            <a:ext cx="1" cy="224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72CB90D-0D69-4164-8926-2C82ED22D417}"/>
              </a:ext>
            </a:extLst>
          </p:cNvPr>
          <p:cNvSpPr txBox="1"/>
          <p:nvPr/>
        </p:nvSpPr>
        <p:spPr>
          <a:xfrm>
            <a:off x="2491347" y="3374939"/>
            <a:ext cx="38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No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09C3487-7779-44D8-91BB-82A3335E4B7B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5400000" flipH="1">
            <a:off x="2117501" y="3264390"/>
            <a:ext cx="772336" cy="659162"/>
          </a:xfrm>
          <a:prstGeom prst="bentConnector4">
            <a:avLst>
              <a:gd name="adj1" fmla="val -29599"/>
              <a:gd name="adj2" fmla="val 1346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08ACB83-8D62-4191-B522-2246826D881C}"/>
              </a:ext>
            </a:extLst>
          </p:cNvPr>
          <p:cNvSpPr txBox="1"/>
          <p:nvPr/>
        </p:nvSpPr>
        <p:spPr>
          <a:xfrm>
            <a:off x="1945002" y="4170870"/>
            <a:ext cx="774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Iteration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7084D1-7DC7-4706-93FE-63602A62AAF5}"/>
              </a:ext>
            </a:extLst>
          </p:cNvPr>
          <p:cNvSpPr txBox="1"/>
          <p:nvPr/>
        </p:nvSpPr>
        <p:spPr>
          <a:xfrm>
            <a:off x="3498049" y="2964507"/>
            <a:ext cx="458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Yes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FD9466D-37E5-4E10-B7A0-F162CEE4703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492413" y="3207230"/>
            <a:ext cx="414047" cy="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B217B20-8C03-44FE-81C2-DAAAC23C1D93}"/>
              </a:ext>
            </a:extLst>
          </p:cNvPr>
          <p:cNvSpPr/>
          <p:nvPr/>
        </p:nvSpPr>
        <p:spPr>
          <a:xfrm>
            <a:off x="3906459" y="3622881"/>
            <a:ext cx="1318325" cy="357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Seq_stop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8B8258F-3156-46B0-B8AE-2C8A322835DE}"/>
              </a:ext>
            </a:extLst>
          </p:cNvPr>
          <p:cNvCxnSpPr>
            <a:cxnSpLocks/>
            <a:stCxn id="8" idx="2"/>
            <a:endCxn id="89" idx="2"/>
          </p:cNvCxnSpPr>
          <p:nvPr/>
        </p:nvCxnSpPr>
        <p:spPr>
          <a:xfrm rot="16200000" flipH="1">
            <a:off x="3699436" y="3113953"/>
            <a:ext cx="12700" cy="173237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2F02BCB-3FB4-4E10-9F92-5BD2313C8D67}"/>
              </a:ext>
            </a:extLst>
          </p:cNvPr>
          <p:cNvSpPr txBox="1"/>
          <p:nvPr/>
        </p:nvSpPr>
        <p:spPr>
          <a:xfrm>
            <a:off x="3124200" y="4214287"/>
            <a:ext cx="1447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No more Items in list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0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2844941-24D4-40CC-B997-22EEF1C1D137}"/>
              </a:ext>
            </a:extLst>
          </p:cNvPr>
          <p:cNvGrpSpPr/>
          <p:nvPr/>
        </p:nvGrpSpPr>
        <p:grpSpPr>
          <a:xfrm>
            <a:off x="1492213" y="1182497"/>
            <a:ext cx="1337488" cy="1377824"/>
            <a:chOff x="4735944" y="1133057"/>
            <a:chExt cx="828837" cy="21101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588C6AA-6A2A-4097-9E6A-818BACDAC91C}"/>
                </a:ext>
              </a:extLst>
            </p:cNvPr>
            <p:cNvSpPr/>
            <p:nvPr/>
          </p:nvSpPr>
          <p:spPr>
            <a:xfrm>
              <a:off x="4735944" y="1133057"/>
              <a:ext cx="828837" cy="2110170"/>
            </a:xfrm>
            <a:prstGeom prst="roundRect">
              <a:avLst>
                <a:gd name="adj" fmla="val 10178"/>
              </a:avLst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D835E55-2BED-46CF-AAF2-BD0D137363C7}"/>
                </a:ext>
              </a:extLst>
            </p:cNvPr>
            <p:cNvSpPr/>
            <p:nvPr/>
          </p:nvSpPr>
          <p:spPr>
            <a:xfrm>
              <a:off x="4754908" y="2970837"/>
              <a:ext cx="414419" cy="272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DB4C5C-8AC1-4689-AFD1-D0E6EA6F4AC9}"/>
              </a:ext>
            </a:extLst>
          </p:cNvPr>
          <p:cNvSpPr txBox="1"/>
          <p:nvPr/>
        </p:nvSpPr>
        <p:spPr>
          <a:xfrm>
            <a:off x="1681455" y="905498"/>
            <a:ext cx="95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mm_info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52CF5-C3A4-4275-B40A-252D89BB45A2}"/>
              </a:ext>
            </a:extLst>
          </p:cNvPr>
          <p:cNvSpPr txBox="1"/>
          <p:nvPr/>
        </p:nvSpPr>
        <p:spPr>
          <a:xfrm>
            <a:off x="426720" y="905499"/>
            <a:ext cx="755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mm_list</a:t>
            </a:r>
            <a:endParaRPr lang="ko-KR" altLang="en-US" sz="12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60D33E-2A1C-4FE8-A373-90B1690F9DBE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1181843" y="1043998"/>
            <a:ext cx="4996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98225C5-92BE-4694-AA14-E5C2802E558C}"/>
              </a:ext>
            </a:extLst>
          </p:cNvPr>
          <p:cNvCxnSpPr/>
          <p:nvPr/>
        </p:nvCxnSpPr>
        <p:spPr>
          <a:xfrm>
            <a:off x="1493520" y="1463040"/>
            <a:ext cx="1325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B31403-FAFD-4F9D-9E3D-51A9F4BBF2AE}"/>
              </a:ext>
            </a:extLst>
          </p:cNvPr>
          <p:cNvCxnSpPr/>
          <p:nvPr/>
        </p:nvCxnSpPr>
        <p:spPr>
          <a:xfrm>
            <a:off x="1493520" y="1767840"/>
            <a:ext cx="1325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9640D1A-25A7-475E-850B-84A5355D995D}"/>
              </a:ext>
            </a:extLst>
          </p:cNvPr>
          <p:cNvCxnSpPr/>
          <p:nvPr/>
        </p:nvCxnSpPr>
        <p:spPr>
          <a:xfrm>
            <a:off x="1503821" y="2065020"/>
            <a:ext cx="1325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CB9E338-5A32-4712-AE61-B12398CB8DEF}"/>
              </a:ext>
            </a:extLst>
          </p:cNvPr>
          <p:cNvCxnSpPr/>
          <p:nvPr/>
        </p:nvCxnSpPr>
        <p:spPr>
          <a:xfrm>
            <a:off x="1503821" y="2316480"/>
            <a:ext cx="1325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B39F55-500D-4DA1-BDF7-DFE326B2E35C}"/>
              </a:ext>
            </a:extLst>
          </p:cNvPr>
          <p:cNvSpPr txBox="1"/>
          <p:nvPr/>
        </p:nvSpPr>
        <p:spPr>
          <a:xfrm>
            <a:off x="1726487" y="1187433"/>
            <a:ext cx="959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pid_t pid</a:t>
            </a:r>
            <a:endParaRPr lang="ko-KR" alt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962F1E-4F50-4333-AB89-26611435C298}"/>
              </a:ext>
            </a:extLst>
          </p:cNvPr>
          <p:cNvSpPr txBox="1"/>
          <p:nvPr/>
        </p:nvSpPr>
        <p:spPr>
          <a:xfrm>
            <a:off x="1645757" y="1487031"/>
            <a:ext cx="1091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Char *comm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571E4-97FE-4371-9DF0-898D89DA8812}"/>
              </a:ext>
            </a:extLst>
          </p:cNvPr>
          <p:cNvSpPr txBox="1"/>
          <p:nvPr/>
        </p:nvSpPr>
        <p:spPr>
          <a:xfrm>
            <a:off x="1522815" y="1803334"/>
            <a:ext cx="11897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mm_struct *mm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822E92-87A7-4188-BBDB-10CFF451AC9F}"/>
              </a:ext>
            </a:extLst>
          </p:cNvPr>
          <p:cNvSpPr txBox="1"/>
          <p:nvPr/>
        </p:nvSpPr>
        <p:spPr>
          <a:xfrm>
            <a:off x="1431649" y="2080235"/>
            <a:ext cx="1642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*pgd, *pud, *pmd, *pte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C22206-2D09-445B-B0B0-31C606CCA7D2}"/>
              </a:ext>
            </a:extLst>
          </p:cNvPr>
          <p:cNvSpPr txBox="1"/>
          <p:nvPr/>
        </p:nvSpPr>
        <p:spPr>
          <a:xfrm>
            <a:off x="1645757" y="2317637"/>
            <a:ext cx="1091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list_head list</a:t>
            </a:r>
            <a:endParaRPr lang="ko-KR" altLang="en-US" sz="105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D942928-AB4A-4664-9BDE-60FD3C5EF604}"/>
              </a:ext>
            </a:extLst>
          </p:cNvPr>
          <p:cNvGrpSpPr/>
          <p:nvPr/>
        </p:nvGrpSpPr>
        <p:grpSpPr>
          <a:xfrm>
            <a:off x="3262945" y="1163571"/>
            <a:ext cx="1337488" cy="1377824"/>
            <a:chOff x="4735944" y="1133057"/>
            <a:chExt cx="828837" cy="21101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C748170-6C25-44DF-BFD7-2E587B49E95E}"/>
                </a:ext>
              </a:extLst>
            </p:cNvPr>
            <p:cNvSpPr/>
            <p:nvPr/>
          </p:nvSpPr>
          <p:spPr>
            <a:xfrm>
              <a:off x="4735944" y="1133057"/>
              <a:ext cx="828837" cy="2110170"/>
            </a:xfrm>
            <a:prstGeom prst="roundRect">
              <a:avLst>
                <a:gd name="adj" fmla="val 10178"/>
              </a:avLst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0297726-2E16-4200-86C9-F273E9D6BFCF}"/>
                </a:ext>
              </a:extLst>
            </p:cNvPr>
            <p:cNvSpPr/>
            <p:nvPr/>
          </p:nvSpPr>
          <p:spPr>
            <a:xfrm>
              <a:off x="4754908" y="2970837"/>
              <a:ext cx="414419" cy="272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0BE9005-8AB8-4B9A-B71A-8EAEF6582C27}"/>
              </a:ext>
            </a:extLst>
          </p:cNvPr>
          <p:cNvSpPr txBox="1"/>
          <p:nvPr/>
        </p:nvSpPr>
        <p:spPr>
          <a:xfrm>
            <a:off x="3452187" y="886572"/>
            <a:ext cx="95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mm_info</a:t>
            </a:r>
            <a:endParaRPr lang="ko-KR" altLang="en-US" sz="12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2A097D4-E5FF-45B9-83DB-86449409A79C}"/>
              </a:ext>
            </a:extLst>
          </p:cNvPr>
          <p:cNvCxnSpPr/>
          <p:nvPr/>
        </p:nvCxnSpPr>
        <p:spPr>
          <a:xfrm>
            <a:off x="3264252" y="1444114"/>
            <a:ext cx="1325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71E7D0A-6F49-4622-8A7C-DCF6B2859E1C}"/>
              </a:ext>
            </a:extLst>
          </p:cNvPr>
          <p:cNvCxnSpPr/>
          <p:nvPr/>
        </p:nvCxnSpPr>
        <p:spPr>
          <a:xfrm>
            <a:off x="3264252" y="1748914"/>
            <a:ext cx="1325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CF30BBC-4A0C-4622-8665-D81A62763258}"/>
              </a:ext>
            </a:extLst>
          </p:cNvPr>
          <p:cNvCxnSpPr/>
          <p:nvPr/>
        </p:nvCxnSpPr>
        <p:spPr>
          <a:xfrm>
            <a:off x="3274553" y="2046094"/>
            <a:ext cx="1325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9105B0E-86FF-4A16-8C60-98A83C5F081B}"/>
              </a:ext>
            </a:extLst>
          </p:cNvPr>
          <p:cNvCxnSpPr/>
          <p:nvPr/>
        </p:nvCxnSpPr>
        <p:spPr>
          <a:xfrm>
            <a:off x="3274553" y="2297554"/>
            <a:ext cx="1325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69BB9C-874A-404A-92B8-B2454CC9E702}"/>
              </a:ext>
            </a:extLst>
          </p:cNvPr>
          <p:cNvSpPr txBox="1"/>
          <p:nvPr/>
        </p:nvSpPr>
        <p:spPr>
          <a:xfrm>
            <a:off x="3497219" y="1168507"/>
            <a:ext cx="959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pid_t pid</a:t>
            </a:r>
            <a:endParaRPr lang="ko-KR" alt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3838A9-36E2-42E5-BA47-0E4462CC31D5}"/>
              </a:ext>
            </a:extLst>
          </p:cNvPr>
          <p:cNvSpPr txBox="1"/>
          <p:nvPr/>
        </p:nvSpPr>
        <p:spPr>
          <a:xfrm>
            <a:off x="3416489" y="1468105"/>
            <a:ext cx="1091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Char *comm</a:t>
            </a:r>
            <a:endParaRPr lang="ko-KR" alt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ED925-435D-4CF4-9C9F-24847F52A048}"/>
              </a:ext>
            </a:extLst>
          </p:cNvPr>
          <p:cNvSpPr txBox="1"/>
          <p:nvPr/>
        </p:nvSpPr>
        <p:spPr>
          <a:xfrm>
            <a:off x="3293547" y="1784408"/>
            <a:ext cx="11897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mm_struct *mm</a:t>
            </a:r>
            <a:endParaRPr lang="ko-KR" alt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539AA0-B584-4D17-8078-0ACEADF7A236}"/>
              </a:ext>
            </a:extLst>
          </p:cNvPr>
          <p:cNvSpPr txBox="1"/>
          <p:nvPr/>
        </p:nvSpPr>
        <p:spPr>
          <a:xfrm>
            <a:off x="3416489" y="2298711"/>
            <a:ext cx="1091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list_head list</a:t>
            </a:r>
            <a:endParaRPr lang="ko-KR" altLang="en-US" sz="105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F55CB48-7A01-44C7-90BB-B54B78680EE2}"/>
              </a:ext>
            </a:extLst>
          </p:cNvPr>
          <p:cNvCxnSpPr>
            <a:cxnSpLocks/>
          </p:cNvCxnSpPr>
          <p:nvPr/>
        </p:nvCxnSpPr>
        <p:spPr>
          <a:xfrm flipV="1">
            <a:off x="2778634" y="2419473"/>
            <a:ext cx="4996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0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4C8432-36B9-4697-943E-B12061093BF5}"/>
              </a:ext>
            </a:extLst>
          </p:cNvPr>
          <p:cNvSpPr/>
          <p:nvPr/>
        </p:nvSpPr>
        <p:spPr>
          <a:xfrm>
            <a:off x="700039" y="1629739"/>
            <a:ext cx="1001440" cy="3495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Hardware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7A1948C7-9C66-4483-9B6D-D9D23258B79F}"/>
              </a:ext>
            </a:extLst>
          </p:cNvPr>
          <p:cNvSpPr/>
          <p:nvPr/>
        </p:nvSpPr>
        <p:spPr>
          <a:xfrm>
            <a:off x="630748" y="2622647"/>
            <a:ext cx="1140021" cy="516695"/>
          </a:xfrm>
          <a:prstGeom prst="round2DiagRect">
            <a:avLst/>
          </a:prstGeom>
          <a:solidFill>
            <a:srgbClr val="F9CBB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CPU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9A5DEF1-7D67-4A83-81B4-A282E8AAE135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>
            <a:off x="1200759" y="1979270"/>
            <a:ext cx="0" cy="64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AF6E53-7E2C-452E-A62A-9497C8CE2F11}"/>
              </a:ext>
            </a:extLst>
          </p:cNvPr>
          <p:cNvSpPr txBox="1"/>
          <p:nvPr/>
        </p:nvSpPr>
        <p:spPr>
          <a:xfrm>
            <a:off x="1200758" y="2116292"/>
            <a:ext cx="71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Hardware 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Interrupt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6C27B7E-57A5-476B-984C-624EAFAB8D5B}"/>
              </a:ext>
            </a:extLst>
          </p:cNvPr>
          <p:cNvSpPr/>
          <p:nvPr/>
        </p:nvSpPr>
        <p:spPr>
          <a:xfrm>
            <a:off x="2702431" y="2622646"/>
            <a:ext cx="1001440" cy="5166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Interrupt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Handler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5274A85-B386-431F-8534-5E924032288B}"/>
              </a:ext>
            </a:extLst>
          </p:cNvPr>
          <p:cNvCxnSpPr>
            <a:stCxn id="6" idx="0"/>
            <a:endCxn id="11" idx="1"/>
          </p:cNvCxnSpPr>
          <p:nvPr/>
        </p:nvCxnSpPr>
        <p:spPr>
          <a:xfrm flipV="1">
            <a:off x="1770769" y="2880994"/>
            <a:ext cx="931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C33951-F12A-4D5C-8D92-BD7596C4084B}"/>
              </a:ext>
            </a:extLst>
          </p:cNvPr>
          <p:cNvSpPr txBox="1"/>
          <p:nvPr/>
        </p:nvSpPr>
        <p:spPr>
          <a:xfrm>
            <a:off x="1873325" y="2696328"/>
            <a:ext cx="71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Interrupt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Kernel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3E359B9-51E5-4E6E-8D0D-BB8EB5ACA6F6}"/>
              </a:ext>
            </a:extLst>
          </p:cNvPr>
          <p:cNvSpPr/>
          <p:nvPr/>
        </p:nvSpPr>
        <p:spPr>
          <a:xfrm>
            <a:off x="4204102" y="2559304"/>
            <a:ext cx="1845566" cy="6433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Ksoftirqd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sym typeface="Wingdings" panose="05000000000000000000" pitchFamily="2" charset="2"/>
              </a:rPr>
              <a:t> Run </a:t>
            </a:r>
            <a:r>
              <a:rPr lang="en-US" altLang="ko-KR" sz="1000" b="1" dirty="0" err="1">
                <a:solidFill>
                  <a:schemeClr val="tx1"/>
                </a:solidFill>
                <a:sym typeface="Wingdings" panose="05000000000000000000" pitchFamily="2" charset="2"/>
              </a:rPr>
              <a:t>tasklet_action</a:t>
            </a:r>
            <a:r>
              <a:rPr lang="en-US" altLang="ko-KR" sz="10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9C1741-16D8-41C5-B14F-262C0418D276}"/>
              </a:ext>
            </a:extLst>
          </p:cNvPr>
          <p:cNvCxnSpPr>
            <a:stCxn id="11" idx="3"/>
            <a:endCxn id="15" idx="2"/>
          </p:cNvCxnSpPr>
          <p:nvPr/>
        </p:nvCxnSpPr>
        <p:spPr>
          <a:xfrm flipV="1">
            <a:off x="3703871" y="2880993"/>
            <a:ext cx="500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4F3E62-71E5-4AB2-A816-3538C23BECB7}"/>
              </a:ext>
            </a:extLst>
          </p:cNvPr>
          <p:cNvSpPr txBox="1"/>
          <p:nvPr/>
        </p:nvSpPr>
        <p:spPr>
          <a:xfrm>
            <a:off x="2843410" y="2116292"/>
            <a:ext cx="71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Schedule tasklet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C83C399-9E29-445E-8AAE-104BDBA89637}"/>
              </a:ext>
            </a:extLst>
          </p:cNvPr>
          <p:cNvCxnSpPr>
            <a:stCxn id="11" idx="2"/>
            <a:endCxn id="6" idx="1"/>
          </p:cNvCxnSpPr>
          <p:nvPr/>
        </p:nvCxnSpPr>
        <p:spPr>
          <a:xfrm rot="5400000">
            <a:off x="2201955" y="2138145"/>
            <a:ext cx="1" cy="200239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9F428E-494E-4C92-9B3A-2D1336D1CB14}"/>
              </a:ext>
            </a:extLst>
          </p:cNvPr>
          <p:cNvSpPr txBox="1"/>
          <p:nvPr/>
        </p:nvSpPr>
        <p:spPr>
          <a:xfrm>
            <a:off x="1816345" y="3397687"/>
            <a:ext cx="719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Return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EDFEE-89AB-4857-88D0-5159EA1A87B6}"/>
              </a:ext>
            </a:extLst>
          </p:cNvPr>
          <p:cNvSpPr txBox="1"/>
          <p:nvPr/>
        </p:nvSpPr>
        <p:spPr>
          <a:xfrm>
            <a:off x="3634093" y="2713988"/>
            <a:ext cx="71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Delayed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Work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2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6FF1E0-D630-4075-BD09-CD707FEEB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20" y="0"/>
            <a:ext cx="61861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A6E575-15BE-4375-80B5-8D4676939DA4}"/>
              </a:ext>
            </a:extLst>
          </p:cNvPr>
          <p:cNvSpPr txBox="1"/>
          <p:nvPr/>
        </p:nvSpPr>
        <p:spPr>
          <a:xfrm>
            <a:off x="2052320" y="1171545"/>
            <a:ext cx="102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Tasklet list initialization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F565E556-AA69-4C78-9683-6DF83AE92058}"/>
              </a:ext>
            </a:extLst>
          </p:cNvPr>
          <p:cNvSpPr/>
          <p:nvPr/>
        </p:nvSpPr>
        <p:spPr>
          <a:xfrm>
            <a:off x="3002920" y="883920"/>
            <a:ext cx="502280" cy="975360"/>
          </a:xfrm>
          <a:prstGeom prst="leftBrace">
            <a:avLst>
              <a:gd name="adj1" fmla="val 8333"/>
              <a:gd name="adj2" fmla="val 4791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06658-E030-4BD6-A07C-32DCA8B9EA73}"/>
              </a:ext>
            </a:extLst>
          </p:cNvPr>
          <p:cNvSpPr txBox="1"/>
          <p:nvPr/>
        </p:nvSpPr>
        <p:spPr>
          <a:xfrm>
            <a:off x="1854840" y="214690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Run all the tasklet in the list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F206B5-7B10-4A1D-AD7E-CEAFD3DCAF3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26440" y="2346960"/>
            <a:ext cx="4413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C0A414-6870-44E0-B6AC-CBE9F0AEB1F4}"/>
              </a:ext>
            </a:extLst>
          </p:cNvPr>
          <p:cNvSpPr txBox="1"/>
          <p:nvPr/>
        </p:nvSpPr>
        <p:spPr>
          <a:xfrm>
            <a:off x="2830201" y="2620089"/>
            <a:ext cx="1223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Tasklet iteration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C5E554B8-31C1-43B1-B016-AE4441E81C3E}"/>
              </a:ext>
            </a:extLst>
          </p:cNvPr>
          <p:cNvSpPr/>
          <p:nvPr/>
        </p:nvSpPr>
        <p:spPr>
          <a:xfrm>
            <a:off x="4053841" y="2547015"/>
            <a:ext cx="182880" cy="40011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7AEA97-E581-4867-AFE2-069E9A6214D0}"/>
              </a:ext>
            </a:extLst>
          </p:cNvPr>
          <p:cNvSpPr txBox="1"/>
          <p:nvPr/>
        </p:nvSpPr>
        <p:spPr>
          <a:xfrm>
            <a:off x="2446343" y="2999858"/>
            <a:ext cx="1475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Set TASKLET_STATE_RUN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7FCF239-ACC7-4D93-BF8C-E54AA4B9B023}"/>
              </a:ext>
            </a:extLst>
          </p:cNvPr>
          <p:cNvCxnSpPr>
            <a:cxnSpLocks/>
          </p:cNvCxnSpPr>
          <p:nvPr/>
        </p:nvCxnSpPr>
        <p:spPr>
          <a:xfrm>
            <a:off x="3921764" y="3250713"/>
            <a:ext cx="314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1B0AFE-0483-47B6-AD18-DE3E08D00860}"/>
              </a:ext>
            </a:extLst>
          </p:cNvPr>
          <p:cNvSpPr txBox="1"/>
          <p:nvPr/>
        </p:nvSpPr>
        <p:spPr>
          <a:xfrm>
            <a:off x="2910841" y="3359008"/>
            <a:ext cx="156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Check tasklet enables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6EAD78-A5C6-4ED1-924C-D347C772935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478341" y="3482119"/>
            <a:ext cx="4644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987C31-A21B-4C28-ADB9-2A67C34C01FD}"/>
              </a:ext>
            </a:extLst>
          </p:cNvPr>
          <p:cNvSpPr txBox="1"/>
          <p:nvPr/>
        </p:nvSpPr>
        <p:spPr>
          <a:xfrm>
            <a:off x="7313761" y="2837000"/>
            <a:ext cx="156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Bug, since we set state to TASKLET_STATE_RUN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EB71602-F7A2-4DE4-8B0E-E26293459B23}"/>
              </a:ext>
            </a:extLst>
          </p:cNvPr>
          <p:cNvCxnSpPr>
            <a:cxnSpLocks/>
          </p:cNvCxnSpPr>
          <p:nvPr/>
        </p:nvCxnSpPr>
        <p:spPr>
          <a:xfrm>
            <a:off x="8097511" y="3359008"/>
            <a:ext cx="0" cy="246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2A760-FB0E-4033-9EFC-063E731E8D76}"/>
              </a:ext>
            </a:extLst>
          </p:cNvPr>
          <p:cNvSpPr txBox="1"/>
          <p:nvPr/>
        </p:nvSpPr>
        <p:spPr>
          <a:xfrm>
            <a:off x="4236721" y="4010341"/>
            <a:ext cx="70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Execute function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2B702B2-3590-4BDE-A3C4-62AFEAC8A583}"/>
              </a:ext>
            </a:extLst>
          </p:cNvPr>
          <p:cNvCxnSpPr>
            <a:cxnSpLocks/>
          </p:cNvCxnSpPr>
          <p:nvPr/>
        </p:nvCxnSpPr>
        <p:spPr>
          <a:xfrm>
            <a:off x="4942839" y="4210396"/>
            <a:ext cx="6654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098DE1-67B3-4DD9-9605-D33150FBF12A}"/>
              </a:ext>
            </a:extLst>
          </p:cNvPr>
          <p:cNvSpPr txBox="1"/>
          <p:nvPr/>
        </p:nvSpPr>
        <p:spPr>
          <a:xfrm>
            <a:off x="7000231" y="4287340"/>
            <a:ext cx="102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Set state 0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F560078F-8E36-43DF-86FD-B5186B44231F}"/>
              </a:ext>
            </a:extLst>
          </p:cNvPr>
          <p:cNvSpPr/>
          <p:nvPr/>
        </p:nvSpPr>
        <p:spPr>
          <a:xfrm>
            <a:off x="7000231" y="5334000"/>
            <a:ext cx="416569" cy="11277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4AE1EA-0C52-45DB-AC27-A253DB89D039}"/>
              </a:ext>
            </a:extLst>
          </p:cNvPr>
          <p:cNvSpPr txBox="1"/>
          <p:nvPr/>
        </p:nvSpPr>
        <p:spPr>
          <a:xfrm>
            <a:off x="7538720" y="5697825"/>
            <a:ext cx="102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Update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Tasklet list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3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715F04-A3C5-44FF-BC7C-7D7C7C346769}"/>
              </a:ext>
            </a:extLst>
          </p:cNvPr>
          <p:cNvGrpSpPr/>
          <p:nvPr/>
        </p:nvGrpSpPr>
        <p:grpSpPr>
          <a:xfrm>
            <a:off x="555313" y="1017641"/>
            <a:ext cx="1411549" cy="951009"/>
            <a:chOff x="1545017" y="845518"/>
            <a:chExt cx="1411549" cy="102631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3121E1A-5B25-4EB4-BD4D-620FC81CDFB9}"/>
                </a:ext>
              </a:extLst>
            </p:cNvPr>
            <p:cNvSpPr/>
            <p:nvPr/>
          </p:nvSpPr>
          <p:spPr>
            <a:xfrm>
              <a:off x="1545017" y="1076350"/>
              <a:ext cx="1411549" cy="79548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93F82C8-8D2B-4420-A62C-C369ED29E78C}"/>
                </a:ext>
              </a:extLst>
            </p:cNvPr>
            <p:cNvCxnSpPr>
              <a:cxnSpLocks/>
            </p:cNvCxnSpPr>
            <p:nvPr/>
          </p:nvCxnSpPr>
          <p:spPr>
            <a:xfrm>
              <a:off x="1545017" y="1269402"/>
              <a:ext cx="1411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054DF02-89FF-4821-A6B6-BF438A4FA0D2}"/>
                </a:ext>
              </a:extLst>
            </p:cNvPr>
            <p:cNvCxnSpPr>
              <a:cxnSpLocks/>
            </p:cNvCxnSpPr>
            <p:nvPr/>
          </p:nvCxnSpPr>
          <p:spPr>
            <a:xfrm>
              <a:off x="1545017" y="1626197"/>
              <a:ext cx="1411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46F084-39D4-499E-B1BA-36B18770D849}"/>
                </a:ext>
              </a:extLst>
            </p:cNvPr>
            <p:cNvSpPr txBox="1"/>
            <p:nvPr/>
          </p:nvSpPr>
          <p:spPr>
            <a:xfrm>
              <a:off x="1680635" y="845518"/>
              <a:ext cx="11403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Struct task_struct</a:t>
              </a:r>
              <a:endParaRPr lang="ko-KR" altLang="en-US" sz="9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C2AE03-A1CB-4C4B-875E-002F22BA6FEA}"/>
                </a:ext>
              </a:extLst>
            </p:cNvPr>
            <p:cNvSpPr txBox="1"/>
            <p:nvPr/>
          </p:nvSpPr>
          <p:spPr>
            <a:xfrm>
              <a:off x="1680635" y="1347039"/>
              <a:ext cx="11403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mm_struct *mm</a:t>
              </a:r>
              <a:endParaRPr lang="ko-KR" altLang="en-US" sz="9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6EA4A0-2D4D-4698-88A2-02212CC2B7D4}"/>
              </a:ext>
            </a:extLst>
          </p:cNvPr>
          <p:cNvGrpSpPr/>
          <p:nvPr/>
        </p:nvGrpSpPr>
        <p:grpSpPr>
          <a:xfrm>
            <a:off x="2525756" y="1017641"/>
            <a:ext cx="1411549" cy="951008"/>
            <a:chOff x="1545017" y="845518"/>
            <a:chExt cx="1411549" cy="102631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1EE7C6F-7EE1-4ACA-879D-4E54B1B87A05}"/>
                </a:ext>
              </a:extLst>
            </p:cNvPr>
            <p:cNvSpPr/>
            <p:nvPr/>
          </p:nvSpPr>
          <p:spPr>
            <a:xfrm>
              <a:off x="1545017" y="1076350"/>
              <a:ext cx="1411549" cy="79548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BAE4F37-231A-4639-A889-36EB3B3E52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5017" y="1269402"/>
              <a:ext cx="1411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FC1805D-CF10-44C5-96F6-91EB86A002C0}"/>
                </a:ext>
              </a:extLst>
            </p:cNvPr>
            <p:cNvCxnSpPr>
              <a:cxnSpLocks/>
            </p:cNvCxnSpPr>
            <p:nvPr/>
          </p:nvCxnSpPr>
          <p:spPr>
            <a:xfrm>
              <a:off x="1545017" y="1626197"/>
              <a:ext cx="1411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564208-A5D6-46B5-AEA7-AA6A75533FDB}"/>
                </a:ext>
              </a:extLst>
            </p:cNvPr>
            <p:cNvSpPr txBox="1"/>
            <p:nvPr/>
          </p:nvSpPr>
          <p:spPr>
            <a:xfrm>
              <a:off x="1680635" y="845518"/>
              <a:ext cx="11403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Struct mm_struct</a:t>
              </a:r>
              <a:endParaRPr lang="ko-KR" altLang="en-US" sz="9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5D38A4-C495-48B5-8B84-9530A6E442AA}"/>
                </a:ext>
              </a:extLst>
            </p:cNvPr>
            <p:cNvSpPr txBox="1"/>
            <p:nvPr/>
          </p:nvSpPr>
          <p:spPr>
            <a:xfrm>
              <a:off x="1816255" y="1338615"/>
              <a:ext cx="11403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/>
                <a:t>Pgd_t</a:t>
              </a:r>
              <a:r>
                <a:rPr lang="en-US" altLang="ko-KR" sz="900" b="1" dirty="0"/>
                <a:t> *pgd</a:t>
              </a:r>
              <a:endParaRPr lang="ko-KR" altLang="en-US" sz="900" b="1" dirty="0"/>
            </a:p>
          </p:txBody>
        </p: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A56BBCB-0F7D-4E56-BEA0-21AD04E49F0A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1966862" y="1124589"/>
            <a:ext cx="694512" cy="475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64832D-D385-491A-AD33-F656A8B316EB}"/>
              </a:ext>
            </a:extLst>
          </p:cNvPr>
          <p:cNvSpPr txBox="1"/>
          <p:nvPr/>
        </p:nvSpPr>
        <p:spPr>
          <a:xfrm>
            <a:off x="4463552" y="1734368"/>
            <a:ext cx="1411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Page Global directory</a:t>
            </a:r>
            <a:endParaRPr lang="ko-KR" altLang="en-US" sz="900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6295BD6-4B2B-43CF-A03A-F31A027D1D01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3937305" y="1581505"/>
            <a:ext cx="810435" cy="2403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A7F00FA-AF1B-4F6C-B4F8-1CEC225166E6}"/>
              </a:ext>
            </a:extLst>
          </p:cNvPr>
          <p:cNvGrpSpPr/>
          <p:nvPr/>
        </p:nvGrpSpPr>
        <p:grpSpPr>
          <a:xfrm>
            <a:off x="4728776" y="2011350"/>
            <a:ext cx="828837" cy="2110170"/>
            <a:chOff x="4735944" y="1133057"/>
            <a:chExt cx="828837" cy="21101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D29E03F-FD65-46EB-9464-7F07B82A2F47}"/>
                </a:ext>
              </a:extLst>
            </p:cNvPr>
            <p:cNvSpPr/>
            <p:nvPr/>
          </p:nvSpPr>
          <p:spPr>
            <a:xfrm>
              <a:off x="4735944" y="1133057"/>
              <a:ext cx="828837" cy="2110170"/>
            </a:xfrm>
            <a:prstGeom prst="roundRect">
              <a:avLst>
                <a:gd name="adj" fmla="val 10178"/>
              </a:avLst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801B6A8-63DD-4B42-A6D7-F4208A0FF111}"/>
                </a:ext>
              </a:extLst>
            </p:cNvPr>
            <p:cNvSpPr/>
            <p:nvPr/>
          </p:nvSpPr>
          <p:spPr>
            <a:xfrm>
              <a:off x="4754908" y="2970837"/>
              <a:ext cx="414419" cy="272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D228BC-ED17-4B83-ABE7-7514D032D669}"/>
              </a:ext>
            </a:extLst>
          </p:cNvPr>
          <p:cNvCxnSpPr>
            <a:cxnSpLocks/>
          </p:cNvCxnSpPr>
          <p:nvPr/>
        </p:nvCxnSpPr>
        <p:spPr>
          <a:xfrm>
            <a:off x="4727459" y="2862096"/>
            <a:ext cx="836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C0A274-328D-4154-BD9C-DD5F4CBE635B}"/>
              </a:ext>
            </a:extLst>
          </p:cNvPr>
          <p:cNvCxnSpPr>
            <a:cxnSpLocks/>
          </p:cNvCxnSpPr>
          <p:nvPr/>
        </p:nvCxnSpPr>
        <p:spPr>
          <a:xfrm>
            <a:off x="4727458" y="3217621"/>
            <a:ext cx="836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CAFE0D5-B298-429D-88B7-FC5D8CCB5C74}"/>
              </a:ext>
            </a:extLst>
          </p:cNvPr>
          <p:cNvSpPr txBox="1"/>
          <p:nvPr/>
        </p:nvSpPr>
        <p:spPr>
          <a:xfrm>
            <a:off x="2371603" y="2951019"/>
            <a:ext cx="15448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pgd_offset</a:t>
            </a:r>
            <a:r>
              <a:rPr lang="en-US" altLang="ko-KR" sz="900" b="1" dirty="0"/>
              <a:t>(mm, address)</a:t>
            </a:r>
            <a:endParaRPr lang="ko-KR" altLang="en-US" sz="900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94FD95-A09F-4D8C-AF29-B89120B338E6}"/>
              </a:ext>
            </a:extLst>
          </p:cNvPr>
          <p:cNvCxnSpPr>
            <a:cxnSpLocks/>
          </p:cNvCxnSpPr>
          <p:nvPr/>
        </p:nvCxnSpPr>
        <p:spPr>
          <a:xfrm>
            <a:off x="3839112" y="3076888"/>
            <a:ext cx="908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810F83-7E93-4763-A176-5FFBFB185FF4}"/>
              </a:ext>
            </a:extLst>
          </p:cNvPr>
          <p:cNvSpPr txBox="1"/>
          <p:nvPr/>
        </p:nvSpPr>
        <p:spPr>
          <a:xfrm>
            <a:off x="4827489" y="2955636"/>
            <a:ext cx="543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pgd_t</a:t>
            </a:r>
            <a:endParaRPr lang="ko-KR" altLang="en-US" sz="9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DB12DEF-B4FF-4212-BE4C-B5732873EF70}"/>
              </a:ext>
            </a:extLst>
          </p:cNvPr>
          <p:cNvGrpSpPr/>
          <p:nvPr/>
        </p:nvGrpSpPr>
        <p:grpSpPr>
          <a:xfrm>
            <a:off x="6214121" y="2008937"/>
            <a:ext cx="828837" cy="2110170"/>
            <a:chOff x="4735944" y="1133057"/>
            <a:chExt cx="828837" cy="21101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D49B13D-B7A4-46F8-85A4-E863C61D2A84}"/>
                </a:ext>
              </a:extLst>
            </p:cNvPr>
            <p:cNvSpPr/>
            <p:nvPr/>
          </p:nvSpPr>
          <p:spPr>
            <a:xfrm>
              <a:off x="4735944" y="1133057"/>
              <a:ext cx="828837" cy="2110170"/>
            </a:xfrm>
            <a:prstGeom prst="roundRect">
              <a:avLst>
                <a:gd name="adj" fmla="val 10178"/>
              </a:avLst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4C10381-8621-44AD-8220-2CDEC6BD7AE4}"/>
                </a:ext>
              </a:extLst>
            </p:cNvPr>
            <p:cNvSpPr/>
            <p:nvPr/>
          </p:nvSpPr>
          <p:spPr>
            <a:xfrm>
              <a:off x="4754908" y="2970837"/>
              <a:ext cx="414419" cy="272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F302ED1-B565-4AE7-9970-77615DCAB0CF}"/>
              </a:ext>
            </a:extLst>
          </p:cNvPr>
          <p:cNvCxnSpPr>
            <a:stCxn id="22" idx="3"/>
            <a:endCxn id="44" idx="1"/>
          </p:cNvCxnSpPr>
          <p:nvPr/>
        </p:nvCxnSpPr>
        <p:spPr>
          <a:xfrm>
            <a:off x="5557613" y="3066435"/>
            <a:ext cx="675472" cy="916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683F22D-5F08-4F36-83E6-7643895E907F}"/>
              </a:ext>
            </a:extLst>
          </p:cNvPr>
          <p:cNvSpPr txBox="1"/>
          <p:nvPr/>
        </p:nvSpPr>
        <p:spPr>
          <a:xfrm>
            <a:off x="5922765" y="1745326"/>
            <a:ext cx="1411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Page Middle directory</a:t>
            </a:r>
            <a:endParaRPr lang="ko-KR" altLang="en-US" sz="9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E52AC3-8B7D-480E-B22E-2E0F0F1C9B35}"/>
              </a:ext>
            </a:extLst>
          </p:cNvPr>
          <p:cNvSpPr txBox="1"/>
          <p:nvPr/>
        </p:nvSpPr>
        <p:spPr>
          <a:xfrm>
            <a:off x="5526162" y="3566666"/>
            <a:ext cx="82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pgd_val</a:t>
            </a:r>
            <a:r>
              <a:rPr lang="en-US" altLang="ko-KR" sz="900" b="1" dirty="0"/>
              <a:t>(x) macro</a:t>
            </a:r>
            <a:endParaRPr lang="ko-KR" altLang="en-US" sz="9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4C95A1-3B03-4A96-87E5-7918ED9A31B5}"/>
              </a:ext>
            </a:extLst>
          </p:cNvPr>
          <p:cNvSpPr txBox="1"/>
          <p:nvPr/>
        </p:nvSpPr>
        <p:spPr>
          <a:xfrm>
            <a:off x="2371603" y="2705291"/>
            <a:ext cx="15448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pmd_offset</a:t>
            </a:r>
            <a:r>
              <a:rPr lang="en-US" altLang="ko-KR" sz="900" b="1" dirty="0"/>
              <a:t>(dir, address)</a:t>
            </a:r>
            <a:endParaRPr lang="ko-KR" altLang="en-US" sz="900" b="1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1E37A8B-CF27-4AD7-931B-33795793A9E2}"/>
              </a:ext>
            </a:extLst>
          </p:cNvPr>
          <p:cNvCxnSpPr>
            <a:cxnSpLocks/>
          </p:cNvCxnSpPr>
          <p:nvPr/>
        </p:nvCxnSpPr>
        <p:spPr>
          <a:xfrm>
            <a:off x="6194658" y="2842583"/>
            <a:ext cx="836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3A1236B-5C68-41C7-9C97-E0207674446C}"/>
              </a:ext>
            </a:extLst>
          </p:cNvPr>
          <p:cNvCxnSpPr>
            <a:cxnSpLocks/>
          </p:cNvCxnSpPr>
          <p:nvPr/>
        </p:nvCxnSpPr>
        <p:spPr>
          <a:xfrm>
            <a:off x="6194657" y="3198108"/>
            <a:ext cx="836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981A09E-43CD-42DB-AEBA-1CDE7D873537}"/>
              </a:ext>
            </a:extLst>
          </p:cNvPr>
          <p:cNvSpPr txBox="1"/>
          <p:nvPr/>
        </p:nvSpPr>
        <p:spPr>
          <a:xfrm>
            <a:off x="6294688" y="2936123"/>
            <a:ext cx="543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pmd_t</a:t>
            </a:r>
            <a:endParaRPr lang="ko-KR" altLang="en-US" sz="900" b="1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EF5A8FA5-0485-4EA9-82EE-074628355B6F}"/>
              </a:ext>
            </a:extLst>
          </p:cNvPr>
          <p:cNvCxnSpPr>
            <a:stCxn id="57" idx="3"/>
            <a:endCxn id="43" idx="1"/>
          </p:cNvCxnSpPr>
          <p:nvPr/>
        </p:nvCxnSpPr>
        <p:spPr>
          <a:xfrm>
            <a:off x="3916469" y="2820707"/>
            <a:ext cx="2297652" cy="243315"/>
          </a:xfrm>
          <a:prstGeom prst="bentConnector3">
            <a:avLst>
              <a:gd name="adj1" fmla="val 897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A7E9D3E-50C6-4250-93E9-586374B2C343}"/>
              </a:ext>
            </a:extLst>
          </p:cNvPr>
          <p:cNvGrpSpPr/>
          <p:nvPr/>
        </p:nvGrpSpPr>
        <p:grpSpPr>
          <a:xfrm>
            <a:off x="7625670" y="2008937"/>
            <a:ext cx="828837" cy="2110170"/>
            <a:chOff x="4735944" y="1133057"/>
            <a:chExt cx="828837" cy="21101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4CF6AC92-E26A-4B43-95D2-3D45C5E9043D}"/>
                </a:ext>
              </a:extLst>
            </p:cNvPr>
            <p:cNvSpPr/>
            <p:nvPr/>
          </p:nvSpPr>
          <p:spPr>
            <a:xfrm>
              <a:off x="4735944" y="1133057"/>
              <a:ext cx="828837" cy="2110170"/>
            </a:xfrm>
            <a:prstGeom prst="roundRect">
              <a:avLst>
                <a:gd name="adj" fmla="val 10178"/>
              </a:avLst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A6F3B0E4-8CC4-4FC7-A185-7F72E4B17263}"/>
                </a:ext>
              </a:extLst>
            </p:cNvPr>
            <p:cNvSpPr/>
            <p:nvPr/>
          </p:nvSpPr>
          <p:spPr>
            <a:xfrm>
              <a:off x="4754908" y="2970837"/>
              <a:ext cx="414419" cy="272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F1667F-56D6-4E6D-9A3F-40E914463007}"/>
              </a:ext>
            </a:extLst>
          </p:cNvPr>
          <p:cNvCxnSpPr>
            <a:cxnSpLocks/>
          </p:cNvCxnSpPr>
          <p:nvPr/>
        </p:nvCxnSpPr>
        <p:spPr>
          <a:xfrm>
            <a:off x="7606207" y="2842583"/>
            <a:ext cx="836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5CC813A-756D-4398-8133-E5C8AB82F494}"/>
              </a:ext>
            </a:extLst>
          </p:cNvPr>
          <p:cNvCxnSpPr>
            <a:cxnSpLocks/>
          </p:cNvCxnSpPr>
          <p:nvPr/>
        </p:nvCxnSpPr>
        <p:spPr>
          <a:xfrm>
            <a:off x="7606206" y="3198108"/>
            <a:ext cx="836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FD14DBD-FBD4-4DF8-8A0F-09F12300652E}"/>
              </a:ext>
            </a:extLst>
          </p:cNvPr>
          <p:cNvSpPr txBox="1"/>
          <p:nvPr/>
        </p:nvSpPr>
        <p:spPr>
          <a:xfrm>
            <a:off x="7706237" y="2936123"/>
            <a:ext cx="543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pte_t</a:t>
            </a:r>
            <a:endParaRPr lang="ko-KR" altLang="en-US" sz="9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65A24F-EDD8-4D0F-A2C8-FD1FCC139463}"/>
              </a:ext>
            </a:extLst>
          </p:cNvPr>
          <p:cNvSpPr txBox="1"/>
          <p:nvPr/>
        </p:nvSpPr>
        <p:spPr>
          <a:xfrm>
            <a:off x="7606206" y="1731336"/>
            <a:ext cx="828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Page Table </a:t>
            </a:r>
            <a:endParaRPr lang="ko-KR" altLang="en-US" sz="9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2E4E12-7605-4151-A269-D1CE0D558FFF}"/>
              </a:ext>
            </a:extLst>
          </p:cNvPr>
          <p:cNvSpPr txBox="1"/>
          <p:nvPr/>
        </p:nvSpPr>
        <p:spPr>
          <a:xfrm>
            <a:off x="2119256" y="2502518"/>
            <a:ext cx="1797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pte_offset_kernel</a:t>
            </a:r>
            <a:r>
              <a:rPr lang="en-US" altLang="ko-KR" sz="900" b="1" dirty="0"/>
              <a:t>(dir, address)</a:t>
            </a:r>
            <a:endParaRPr lang="ko-KR" altLang="en-US" sz="900" b="1" dirty="0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95E19610-7CBF-4003-A303-DCD507DB6BF1}"/>
              </a:ext>
            </a:extLst>
          </p:cNvPr>
          <p:cNvCxnSpPr>
            <a:stCxn id="82" idx="3"/>
            <a:endCxn id="70" idx="1"/>
          </p:cNvCxnSpPr>
          <p:nvPr/>
        </p:nvCxnSpPr>
        <p:spPr>
          <a:xfrm>
            <a:off x="3916469" y="2617934"/>
            <a:ext cx="3709201" cy="446088"/>
          </a:xfrm>
          <a:prstGeom prst="bentConnector3">
            <a:avLst>
              <a:gd name="adj1" fmla="val 91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0F472E8E-C195-4C60-B2AB-995FBE803602}"/>
              </a:ext>
            </a:extLst>
          </p:cNvPr>
          <p:cNvCxnSpPr>
            <a:stCxn id="43" idx="3"/>
            <a:endCxn id="71" idx="1"/>
          </p:cNvCxnSpPr>
          <p:nvPr/>
        </p:nvCxnSpPr>
        <p:spPr>
          <a:xfrm>
            <a:off x="7042958" y="3064022"/>
            <a:ext cx="601676" cy="918890"/>
          </a:xfrm>
          <a:prstGeom prst="bentConnector3">
            <a:avLst>
              <a:gd name="adj1" fmla="val 285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7F57960-DEDB-478E-9B1A-CEAFDC26EF00}"/>
              </a:ext>
            </a:extLst>
          </p:cNvPr>
          <p:cNvSpPr txBox="1"/>
          <p:nvPr/>
        </p:nvSpPr>
        <p:spPr>
          <a:xfrm>
            <a:off x="1087520" y="2737176"/>
            <a:ext cx="83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Macros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4434636-DB16-4F20-A0C0-04308602D014}"/>
              </a:ext>
            </a:extLst>
          </p:cNvPr>
          <p:cNvSpPr txBox="1"/>
          <p:nvPr/>
        </p:nvSpPr>
        <p:spPr>
          <a:xfrm>
            <a:off x="6936940" y="3632152"/>
            <a:ext cx="82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pmd_val</a:t>
            </a:r>
            <a:r>
              <a:rPr lang="en-US" altLang="ko-KR" sz="900" b="1" dirty="0"/>
              <a:t>(x) macro</a:t>
            </a:r>
            <a:endParaRPr lang="ko-KR" altLang="en-US" sz="9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1AC395-BB46-4ADD-AC7D-7582F9C98B8C}"/>
              </a:ext>
            </a:extLst>
          </p:cNvPr>
          <p:cNvSpPr txBox="1"/>
          <p:nvPr/>
        </p:nvSpPr>
        <p:spPr>
          <a:xfrm>
            <a:off x="8701271" y="2820707"/>
            <a:ext cx="828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pte_page</a:t>
            </a:r>
            <a:r>
              <a:rPr lang="en-US" altLang="ko-KR" sz="900" b="1" dirty="0"/>
              <a:t>(x)</a:t>
            </a:r>
            <a:endParaRPr lang="ko-KR" altLang="en-US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3225CE5-F98E-4D46-A1DE-FA731BA674A2}"/>
              </a:ext>
            </a:extLst>
          </p:cNvPr>
          <p:cNvSpPr txBox="1"/>
          <p:nvPr/>
        </p:nvSpPr>
        <p:spPr>
          <a:xfrm>
            <a:off x="8632525" y="3199830"/>
            <a:ext cx="966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pfn_to_page(x)</a:t>
            </a:r>
            <a:endParaRPr lang="ko-KR" altLang="en-US" sz="9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72B650-277A-4F75-A0F0-D1E4D936FFE4}"/>
              </a:ext>
            </a:extLst>
          </p:cNvPr>
          <p:cNvSpPr txBox="1"/>
          <p:nvPr/>
        </p:nvSpPr>
        <p:spPr>
          <a:xfrm>
            <a:off x="8632525" y="3569259"/>
            <a:ext cx="966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pte_pfn</a:t>
            </a:r>
            <a:r>
              <a:rPr lang="en-US" altLang="ko-KR" sz="900" b="1" dirty="0"/>
              <a:t>(x)</a:t>
            </a:r>
            <a:endParaRPr lang="ko-KR" altLang="en-US" sz="900" b="1" dirty="0"/>
          </a:p>
        </p:txBody>
      </p: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EDF3A377-31F9-47E8-B862-243067C78B2D}"/>
              </a:ext>
            </a:extLst>
          </p:cNvPr>
          <p:cNvCxnSpPr>
            <a:stCxn id="70" idx="3"/>
            <a:endCxn id="91" idx="1"/>
          </p:cNvCxnSpPr>
          <p:nvPr/>
        </p:nvCxnSpPr>
        <p:spPr>
          <a:xfrm flipV="1">
            <a:off x="8454507" y="2936123"/>
            <a:ext cx="246764" cy="127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CF6AF2A-93DF-487E-9403-D15017E4FD16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 flipH="1">
            <a:off x="9115689" y="3051539"/>
            <a:ext cx="1" cy="14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5DBF9F8-B7B5-4E95-87AF-FDB79B72B45C}"/>
              </a:ext>
            </a:extLst>
          </p:cNvPr>
          <p:cNvCxnSpPr>
            <a:stCxn id="92" idx="2"/>
            <a:endCxn id="93" idx="0"/>
          </p:cNvCxnSpPr>
          <p:nvPr/>
        </p:nvCxnSpPr>
        <p:spPr>
          <a:xfrm>
            <a:off x="9115689" y="3430662"/>
            <a:ext cx="0" cy="13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86EF2FD-C59D-442C-B754-12441BB20ECC}"/>
              </a:ext>
            </a:extLst>
          </p:cNvPr>
          <p:cNvGrpSpPr/>
          <p:nvPr/>
        </p:nvGrpSpPr>
        <p:grpSpPr>
          <a:xfrm>
            <a:off x="4954949" y="4774253"/>
            <a:ext cx="1418581" cy="1565387"/>
            <a:chOff x="1537985" y="845518"/>
            <a:chExt cx="1418581" cy="1342127"/>
          </a:xfrm>
        </p:grpSpPr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330E201A-E1F3-404B-A517-913DCBC049B0}"/>
                </a:ext>
              </a:extLst>
            </p:cNvPr>
            <p:cNvSpPr/>
            <p:nvPr/>
          </p:nvSpPr>
          <p:spPr>
            <a:xfrm>
              <a:off x="1545017" y="1076349"/>
              <a:ext cx="1411549" cy="11112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65903BAE-7E63-4A96-A8CB-F2C9793DB1C3}"/>
                </a:ext>
              </a:extLst>
            </p:cNvPr>
            <p:cNvCxnSpPr>
              <a:cxnSpLocks/>
            </p:cNvCxnSpPr>
            <p:nvPr/>
          </p:nvCxnSpPr>
          <p:spPr>
            <a:xfrm>
              <a:off x="1545017" y="1269402"/>
              <a:ext cx="1411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7384F403-7D6F-4B60-A858-3E08B4A77C96}"/>
                </a:ext>
              </a:extLst>
            </p:cNvPr>
            <p:cNvCxnSpPr>
              <a:cxnSpLocks/>
            </p:cNvCxnSpPr>
            <p:nvPr/>
          </p:nvCxnSpPr>
          <p:spPr>
            <a:xfrm>
              <a:off x="1545017" y="1626197"/>
              <a:ext cx="1411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4EF241E-EAA1-4A99-8BF5-328D17F5645E}"/>
                </a:ext>
              </a:extLst>
            </p:cNvPr>
            <p:cNvSpPr txBox="1"/>
            <p:nvPr/>
          </p:nvSpPr>
          <p:spPr>
            <a:xfrm>
              <a:off x="1680635" y="845518"/>
              <a:ext cx="1140311" cy="24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Struct page</a:t>
              </a:r>
              <a:endParaRPr lang="ko-KR" altLang="en-US" sz="9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71CD94-00A3-4ADC-993D-ADDAB925AD5B}"/>
                </a:ext>
              </a:extLst>
            </p:cNvPr>
            <p:cNvSpPr txBox="1"/>
            <p:nvPr/>
          </p:nvSpPr>
          <p:spPr>
            <a:xfrm>
              <a:off x="1537985" y="1277264"/>
              <a:ext cx="1411549" cy="398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Struct address_space *mapping</a:t>
              </a:r>
              <a:endParaRPr lang="ko-KR" altLang="en-US" sz="900" b="1" dirty="0"/>
            </a:p>
          </p:txBody>
        </p:sp>
      </p:grp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DB2F3B8-0CA2-4170-B874-7EBF8D9FFA43}"/>
              </a:ext>
            </a:extLst>
          </p:cNvPr>
          <p:cNvCxnSpPr>
            <a:stCxn id="93" idx="2"/>
            <a:endCxn id="106" idx="1"/>
          </p:cNvCxnSpPr>
          <p:nvPr/>
        </p:nvCxnSpPr>
        <p:spPr>
          <a:xfrm rot="5400000">
            <a:off x="6546926" y="2350764"/>
            <a:ext cx="1119437" cy="4018090"/>
          </a:xfrm>
          <a:prstGeom prst="bentConnector4">
            <a:avLst>
              <a:gd name="adj1" fmla="val 43511"/>
              <a:gd name="adj2" fmla="val 1056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82C7C-58BC-41F8-A1D4-9D1269FC4B57}"/>
              </a:ext>
            </a:extLst>
          </p:cNvPr>
          <p:cNvSpPr txBox="1"/>
          <p:nvPr/>
        </p:nvSpPr>
        <p:spPr>
          <a:xfrm>
            <a:off x="4954948" y="5679428"/>
            <a:ext cx="1411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pgoff_t index</a:t>
            </a:r>
            <a:endParaRPr lang="ko-KR" altLang="en-US" sz="9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1B23F26-16A0-41C8-AAE2-F544DFDE694D}"/>
              </a:ext>
            </a:extLst>
          </p:cNvPr>
          <p:cNvCxnSpPr>
            <a:cxnSpLocks/>
          </p:cNvCxnSpPr>
          <p:nvPr/>
        </p:nvCxnSpPr>
        <p:spPr>
          <a:xfrm>
            <a:off x="4954948" y="5949673"/>
            <a:ext cx="1411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84834C9-858A-44EA-97E1-D6C914345B3C}"/>
              </a:ext>
            </a:extLst>
          </p:cNvPr>
          <p:cNvGrpSpPr/>
          <p:nvPr/>
        </p:nvGrpSpPr>
        <p:grpSpPr>
          <a:xfrm>
            <a:off x="7240361" y="4956662"/>
            <a:ext cx="828837" cy="1671950"/>
            <a:chOff x="4735944" y="1133057"/>
            <a:chExt cx="828837" cy="21101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D880A474-2670-4E8D-9219-7A66BB7E881A}"/>
                </a:ext>
              </a:extLst>
            </p:cNvPr>
            <p:cNvSpPr/>
            <p:nvPr/>
          </p:nvSpPr>
          <p:spPr>
            <a:xfrm>
              <a:off x="4735944" y="1133057"/>
              <a:ext cx="828837" cy="2110170"/>
            </a:xfrm>
            <a:prstGeom prst="roundRect">
              <a:avLst>
                <a:gd name="adj" fmla="val 10178"/>
              </a:avLst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1111C95A-33BF-4973-91BF-761D33D0BF29}"/>
                </a:ext>
              </a:extLst>
            </p:cNvPr>
            <p:cNvSpPr/>
            <p:nvPr/>
          </p:nvSpPr>
          <p:spPr>
            <a:xfrm>
              <a:off x="4754908" y="2970837"/>
              <a:ext cx="414419" cy="272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CEDBF62-13D3-40DC-9DAF-5A380E5037A4}"/>
              </a:ext>
            </a:extLst>
          </p:cNvPr>
          <p:cNvSpPr txBox="1"/>
          <p:nvPr/>
        </p:nvSpPr>
        <p:spPr>
          <a:xfrm>
            <a:off x="7181262" y="4659457"/>
            <a:ext cx="991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Physical page </a:t>
            </a:r>
            <a:endParaRPr lang="ko-KR" altLang="en-US" sz="900" b="1" dirty="0"/>
          </a:p>
        </p:txBody>
      </p: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E274D495-C5D8-454B-A67B-F3F471D37FD4}"/>
              </a:ext>
            </a:extLst>
          </p:cNvPr>
          <p:cNvCxnSpPr>
            <a:cxnSpLocks/>
            <a:stCxn id="107" idx="3"/>
            <a:endCxn id="115" idx="1"/>
          </p:cNvCxnSpPr>
          <p:nvPr/>
        </p:nvCxnSpPr>
        <p:spPr>
          <a:xfrm>
            <a:off x="6366498" y="5510259"/>
            <a:ext cx="892827" cy="10104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3B8A8DD-5CD1-4E74-87AB-C5BFB3C03685}"/>
              </a:ext>
            </a:extLst>
          </p:cNvPr>
          <p:cNvGrpSpPr/>
          <p:nvPr/>
        </p:nvGrpSpPr>
        <p:grpSpPr>
          <a:xfrm>
            <a:off x="7334313" y="6340016"/>
            <a:ext cx="516705" cy="215823"/>
            <a:chOff x="4735944" y="1133057"/>
            <a:chExt cx="828837" cy="21101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4E2F17F-57AF-4E14-9F80-9FAA3AF21191}"/>
                </a:ext>
              </a:extLst>
            </p:cNvPr>
            <p:cNvSpPr/>
            <p:nvPr/>
          </p:nvSpPr>
          <p:spPr>
            <a:xfrm>
              <a:off x="4735944" y="1133057"/>
              <a:ext cx="828837" cy="2110170"/>
            </a:xfrm>
            <a:prstGeom prst="roundRect">
              <a:avLst>
                <a:gd name="adj" fmla="val 101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2DDB75EF-D603-449A-AF9D-8BFD3B4EA44A}"/>
                </a:ext>
              </a:extLst>
            </p:cNvPr>
            <p:cNvSpPr/>
            <p:nvPr/>
          </p:nvSpPr>
          <p:spPr>
            <a:xfrm>
              <a:off x="4754908" y="2970837"/>
              <a:ext cx="414419" cy="272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56A9978-8B1A-434B-B2DF-DEA91F31A90D}"/>
              </a:ext>
            </a:extLst>
          </p:cNvPr>
          <p:cNvCxnSpPr>
            <a:stCxn id="111" idx="3"/>
            <a:endCxn id="114" idx="1"/>
          </p:cNvCxnSpPr>
          <p:nvPr/>
        </p:nvCxnSpPr>
        <p:spPr>
          <a:xfrm flipV="1">
            <a:off x="6366497" y="5792637"/>
            <a:ext cx="873864" cy="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F4894BC0-C371-48A7-8D87-E8026EB6849E}"/>
              </a:ext>
            </a:extLst>
          </p:cNvPr>
          <p:cNvCxnSpPr>
            <a:stCxn id="114" idx="1"/>
            <a:endCxn id="114" idx="3"/>
          </p:cNvCxnSpPr>
          <p:nvPr/>
        </p:nvCxnSpPr>
        <p:spPr>
          <a:xfrm>
            <a:off x="7240361" y="5792637"/>
            <a:ext cx="828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24149DA-D014-4F89-BCD7-C79F449F8EA8}"/>
              </a:ext>
            </a:extLst>
          </p:cNvPr>
          <p:cNvCxnSpPr/>
          <p:nvPr/>
        </p:nvCxnSpPr>
        <p:spPr>
          <a:xfrm>
            <a:off x="7240361" y="5529024"/>
            <a:ext cx="828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27C318A-0577-4039-BEFC-0CD1BBC4C8B5}"/>
              </a:ext>
            </a:extLst>
          </p:cNvPr>
          <p:cNvSpPr txBox="1"/>
          <p:nvPr/>
        </p:nvSpPr>
        <p:spPr>
          <a:xfrm>
            <a:off x="4999475" y="6054308"/>
            <a:ext cx="1411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Void *virtual</a:t>
            </a:r>
            <a:endParaRPr lang="ko-KR" altLang="en-US" sz="9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E1B995D-2237-4DCF-940E-9CD8FF246FA1}"/>
              </a:ext>
            </a:extLst>
          </p:cNvPr>
          <p:cNvSpPr txBox="1"/>
          <p:nvPr/>
        </p:nvSpPr>
        <p:spPr>
          <a:xfrm>
            <a:off x="2895992" y="5869642"/>
            <a:ext cx="17256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Used when WANT_PAGE_VIRTUAL flag is set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F922373-624A-4D68-AAE3-E8805028DC66}"/>
              </a:ext>
            </a:extLst>
          </p:cNvPr>
          <p:cNvCxnSpPr>
            <a:stCxn id="132" idx="3"/>
          </p:cNvCxnSpPr>
          <p:nvPr/>
        </p:nvCxnSpPr>
        <p:spPr>
          <a:xfrm>
            <a:off x="4621667" y="6169724"/>
            <a:ext cx="3778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>
            <a:extLst>
              <a:ext uri="{FF2B5EF4-FFF2-40B4-BE49-F238E27FC236}">
                <a16:creationId xmlns:a16="http://schemas.microsoft.com/office/drawing/2014/main" id="{179256F0-FB8A-4766-89DD-B316AC9B4C73}"/>
              </a:ext>
            </a:extLst>
          </p:cNvPr>
          <p:cNvGrpSpPr/>
          <p:nvPr/>
        </p:nvGrpSpPr>
        <p:grpSpPr>
          <a:xfrm>
            <a:off x="6825531" y="1994626"/>
            <a:ext cx="843134" cy="2126057"/>
            <a:chOff x="5984434" y="518360"/>
            <a:chExt cx="843134" cy="1671950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3AEA5DD-A9A2-4608-8394-8984ED311297}"/>
                </a:ext>
              </a:extLst>
            </p:cNvPr>
            <p:cNvGrpSpPr/>
            <p:nvPr/>
          </p:nvGrpSpPr>
          <p:grpSpPr>
            <a:xfrm>
              <a:off x="5994164" y="518360"/>
              <a:ext cx="828837" cy="1671950"/>
              <a:chOff x="4735944" y="1133057"/>
              <a:chExt cx="828837" cy="211017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49CB9423-3990-4ABD-BE66-8A879F155337}"/>
                  </a:ext>
                </a:extLst>
              </p:cNvPr>
              <p:cNvSpPr/>
              <p:nvPr/>
            </p:nvSpPr>
            <p:spPr>
              <a:xfrm>
                <a:off x="4735944" y="1133057"/>
                <a:ext cx="828837" cy="2110170"/>
              </a:xfrm>
              <a:prstGeom prst="roundRect">
                <a:avLst>
                  <a:gd name="adj" fmla="val 10178"/>
                </a:avLst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89D94BE6-4AF5-4F3B-8D2A-9D3475EE7B6C}"/>
                  </a:ext>
                </a:extLst>
              </p:cNvPr>
              <p:cNvSpPr/>
              <p:nvPr/>
            </p:nvSpPr>
            <p:spPr>
              <a:xfrm>
                <a:off x="4754908" y="2970837"/>
                <a:ext cx="414419" cy="27239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D429F30-EF75-4512-98B8-68AD7E440D2A}"/>
                </a:ext>
              </a:extLst>
            </p:cNvPr>
            <p:cNvCxnSpPr>
              <a:stCxn id="91" idx="1"/>
              <a:endCxn id="91" idx="3"/>
            </p:cNvCxnSpPr>
            <p:nvPr/>
          </p:nvCxnSpPr>
          <p:spPr>
            <a:xfrm>
              <a:off x="5994164" y="1354335"/>
              <a:ext cx="8288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7D32F06-DD80-4614-9127-13DE89FAE9FD}"/>
                </a:ext>
              </a:extLst>
            </p:cNvPr>
            <p:cNvCxnSpPr/>
            <p:nvPr/>
          </p:nvCxnSpPr>
          <p:spPr>
            <a:xfrm>
              <a:off x="5984434" y="1123192"/>
              <a:ext cx="8288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79B0CFD-C160-4B13-95C0-20F572BC269B}"/>
                </a:ext>
              </a:extLst>
            </p:cNvPr>
            <p:cNvSpPr txBox="1"/>
            <p:nvPr/>
          </p:nvSpPr>
          <p:spPr>
            <a:xfrm>
              <a:off x="6157300" y="1139583"/>
              <a:ext cx="670268" cy="181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/>
                <a:t>pud_t</a:t>
              </a:r>
              <a:endParaRPr lang="ko-KR" altLang="en-US" sz="900" b="1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9E2DD9-6F8E-4E12-AE9C-6A7FCCE77A63}"/>
              </a:ext>
            </a:extLst>
          </p:cNvPr>
          <p:cNvGrpSpPr/>
          <p:nvPr/>
        </p:nvGrpSpPr>
        <p:grpSpPr>
          <a:xfrm>
            <a:off x="555313" y="1017641"/>
            <a:ext cx="1411549" cy="951009"/>
            <a:chOff x="1545017" y="845518"/>
            <a:chExt cx="1411549" cy="102631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7BCA9E8-EC94-49AF-8DA5-2CB3ACEEE749}"/>
                </a:ext>
              </a:extLst>
            </p:cNvPr>
            <p:cNvSpPr/>
            <p:nvPr/>
          </p:nvSpPr>
          <p:spPr>
            <a:xfrm>
              <a:off x="1545017" y="1076350"/>
              <a:ext cx="1411549" cy="79548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73BBEF1-1717-42D2-8BBD-3A5CC0487EFD}"/>
                </a:ext>
              </a:extLst>
            </p:cNvPr>
            <p:cNvCxnSpPr>
              <a:cxnSpLocks/>
            </p:cNvCxnSpPr>
            <p:nvPr/>
          </p:nvCxnSpPr>
          <p:spPr>
            <a:xfrm>
              <a:off x="1545017" y="1269402"/>
              <a:ext cx="1411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893539-2119-4B40-BB71-DD6394551CAC}"/>
                </a:ext>
              </a:extLst>
            </p:cNvPr>
            <p:cNvCxnSpPr>
              <a:cxnSpLocks/>
            </p:cNvCxnSpPr>
            <p:nvPr/>
          </p:nvCxnSpPr>
          <p:spPr>
            <a:xfrm>
              <a:off x="1545017" y="1626197"/>
              <a:ext cx="1411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B6DA86-2BA5-4566-A255-86C8BB83B880}"/>
                </a:ext>
              </a:extLst>
            </p:cNvPr>
            <p:cNvSpPr txBox="1"/>
            <p:nvPr/>
          </p:nvSpPr>
          <p:spPr>
            <a:xfrm>
              <a:off x="1680635" y="845518"/>
              <a:ext cx="11403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Struct task_struct</a:t>
              </a:r>
              <a:endParaRPr lang="ko-KR" altLang="en-US" sz="9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E561D5-F184-405E-9921-0CBF0528FFC3}"/>
                </a:ext>
              </a:extLst>
            </p:cNvPr>
            <p:cNvSpPr txBox="1"/>
            <p:nvPr/>
          </p:nvSpPr>
          <p:spPr>
            <a:xfrm>
              <a:off x="1680635" y="1347039"/>
              <a:ext cx="11403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mm_struct *mm</a:t>
              </a:r>
              <a:endParaRPr lang="ko-KR" altLang="en-US" sz="90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B9BDAF-4922-4D24-A747-D2F631BB4F95}"/>
              </a:ext>
            </a:extLst>
          </p:cNvPr>
          <p:cNvGrpSpPr/>
          <p:nvPr/>
        </p:nvGrpSpPr>
        <p:grpSpPr>
          <a:xfrm>
            <a:off x="2525756" y="1017641"/>
            <a:ext cx="1411549" cy="951008"/>
            <a:chOff x="1545017" y="845518"/>
            <a:chExt cx="1411549" cy="102631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49C0C4-AA6F-4E8C-8D5C-2F11568BF695}"/>
                </a:ext>
              </a:extLst>
            </p:cNvPr>
            <p:cNvSpPr/>
            <p:nvPr/>
          </p:nvSpPr>
          <p:spPr>
            <a:xfrm>
              <a:off x="1545017" y="1076350"/>
              <a:ext cx="1411549" cy="79548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B67DCC7-B68A-4B89-86BA-E97844034BF5}"/>
                </a:ext>
              </a:extLst>
            </p:cNvPr>
            <p:cNvCxnSpPr>
              <a:cxnSpLocks/>
            </p:cNvCxnSpPr>
            <p:nvPr/>
          </p:nvCxnSpPr>
          <p:spPr>
            <a:xfrm>
              <a:off x="1545017" y="1269402"/>
              <a:ext cx="1411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1A029CA-3963-484F-BA3F-74FAFB224AA2}"/>
                </a:ext>
              </a:extLst>
            </p:cNvPr>
            <p:cNvCxnSpPr>
              <a:cxnSpLocks/>
            </p:cNvCxnSpPr>
            <p:nvPr/>
          </p:nvCxnSpPr>
          <p:spPr>
            <a:xfrm>
              <a:off x="1545017" y="1626197"/>
              <a:ext cx="1411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C5430E-3E07-4BB9-BBCF-D78E08208FAB}"/>
                </a:ext>
              </a:extLst>
            </p:cNvPr>
            <p:cNvSpPr txBox="1"/>
            <p:nvPr/>
          </p:nvSpPr>
          <p:spPr>
            <a:xfrm>
              <a:off x="1680635" y="845518"/>
              <a:ext cx="11403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Struct mm_struct</a:t>
              </a:r>
              <a:endParaRPr lang="ko-KR" altLang="en-US" sz="9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C5C310-731B-467D-88AC-5E1035A0B4F7}"/>
                </a:ext>
              </a:extLst>
            </p:cNvPr>
            <p:cNvSpPr txBox="1"/>
            <p:nvPr/>
          </p:nvSpPr>
          <p:spPr>
            <a:xfrm>
              <a:off x="1816255" y="1338615"/>
              <a:ext cx="11403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/>
                <a:t>Pgd_t</a:t>
              </a:r>
              <a:r>
                <a:rPr lang="en-US" altLang="ko-KR" sz="900" b="1" dirty="0"/>
                <a:t> *pgd</a:t>
              </a:r>
              <a:endParaRPr lang="ko-KR" altLang="en-US" sz="900" b="1" dirty="0"/>
            </a:p>
          </p:txBody>
        </p:sp>
      </p:grp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1C56391-791B-4241-AF19-0CEA49CE9A03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1966862" y="1124589"/>
            <a:ext cx="694512" cy="475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140F27-437E-4946-A8C2-390A5CE6B8D6}"/>
              </a:ext>
            </a:extLst>
          </p:cNvPr>
          <p:cNvSpPr txBox="1"/>
          <p:nvPr/>
        </p:nvSpPr>
        <p:spPr>
          <a:xfrm>
            <a:off x="4463552" y="1734368"/>
            <a:ext cx="1411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Page Global directory</a:t>
            </a:r>
            <a:endParaRPr lang="ko-KR" altLang="en-US" sz="900" b="1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81C8F0E-F1A7-43EA-8EC4-81C44997C28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3937305" y="1581505"/>
            <a:ext cx="810435" cy="2403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4A4FA68-ECB2-4536-B63F-95CD5FC88606}"/>
              </a:ext>
            </a:extLst>
          </p:cNvPr>
          <p:cNvGrpSpPr/>
          <p:nvPr/>
        </p:nvGrpSpPr>
        <p:grpSpPr>
          <a:xfrm>
            <a:off x="4728776" y="2011350"/>
            <a:ext cx="828837" cy="2110170"/>
            <a:chOff x="4735944" y="1133057"/>
            <a:chExt cx="828837" cy="21101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3ACB98D-0AAB-44FA-AA24-CC8DE326A032}"/>
                </a:ext>
              </a:extLst>
            </p:cNvPr>
            <p:cNvSpPr/>
            <p:nvPr/>
          </p:nvSpPr>
          <p:spPr>
            <a:xfrm>
              <a:off x="4735944" y="1133057"/>
              <a:ext cx="828837" cy="2110170"/>
            </a:xfrm>
            <a:prstGeom prst="roundRect">
              <a:avLst>
                <a:gd name="adj" fmla="val 10178"/>
              </a:avLst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7D4D61B-6363-4D78-BDB7-6585ED274E14}"/>
                </a:ext>
              </a:extLst>
            </p:cNvPr>
            <p:cNvSpPr/>
            <p:nvPr/>
          </p:nvSpPr>
          <p:spPr>
            <a:xfrm>
              <a:off x="4754908" y="2970837"/>
              <a:ext cx="414419" cy="272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7861632-6F3B-4BD4-B80A-E6409F39823B}"/>
              </a:ext>
            </a:extLst>
          </p:cNvPr>
          <p:cNvCxnSpPr>
            <a:cxnSpLocks/>
          </p:cNvCxnSpPr>
          <p:nvPr/>
        </p:nvCxnSpPr>
        <p:spPr>
          <a:xfrm>
            <a:off x="4727459" y="2862096"/>
            <a:ext cx="836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75F9EB-AA5D-40E6-80CA-6F5B4429D901}"/>
              </a:ext>
            </a:extLst>
          </p:cNvPr>
          <p:cNvCxnSpPr>
            <a:cxnSpLocks/>
          </p:cNvCxnSpPr>
          <p:nvPr/>
        </p:nvCxnSpPr>
        <p:spPr>
          <a:xfrm>
            <a:off x="4727458" y="3217621"/>
            <a:ext cx="836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AF8569-712E-4107-97D4-27AAA9D35D33}"/>
              </a:ext>
            </a:extLst>
          </p:cNvPr>
          <p:cNvSpPr txBox="1"/>
          <p:nvPr/>
        </p:nvSpPr>
        <p:spPr>
          <a:xfrm>
            <a:off x="2339826" y="3174204"/>
            <a:ext cx="15448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pgd_offset</a:t>
            </a:r>
            <a:r>
              <a:rPr lang="en-US" altLang="ko-KR" sz="900" b="1" dirty="0"/>
              <a:t>(mm, address)</a:t>
            </a:r>
            <a:endParaRPr lang="ko-KR" altLang="en-US" sz="9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4EE0481-5124-484A-831D-5909F7535502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884692" y="3076888"/>
            <a:ext cx="863048" cy="212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E3BDB3-962E-432F-B685-A61342E79B17}"/>
              </a:ext>
            </a:extLst>
          </p:cNvPr>
          <p:cNvSpPr txBox="1"/>
          <p:nvPr/>
        </p:nvSpPr>
        <p:spPr>
          <a:xfrm>
            <a:off x="4827489" y="2955636"/>
            <a:ext cx="543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pgd_t</a:t>
            </a:r>
            <a:endParaRPr lang="ko-KR" altLang="en-US" sz="900" b="1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134D0E9-88E5-4231-973E-049C0598D5D8}"/>
              </a:ext>
            </a:extLst>
          </p:cNvPr>
          <p:cNvCxnSpPr>
            <a:cxnSpLocks/>
            <a:stCxn id="20" idx="3"/>
            <a:endCxn id="131" idx="1"/>
          </p:cNvCxnSpPr>
          <p:nvPr/>
        </p:nvCxnSpPr>
        <p:spPr>
          <a:xfrm>
            <a:off x="5557613" y="3066435"/>
            <a:ext cx="251084" cy="181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E67F1C-CD76-4BC4-83D2-5DC910192CA2}"/>
              </a:ext>
            </a:extLst>
          </p:cNvPr>
          <p:cNvSpPr txBox="1"/>
          <p:nvPr/>
        </p:nvSpPr>
        <p:spPr>
          <a:xfrm>
            <a:off x="7849171" y="1697010"/>
            <a:ext cx="1411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Page Middle directory</a:t>
            </a:r>
            <a:endParaRPr lang="ko-KR" altLang="en-US" sz="9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7569C-F184-4657-A7E1-D8C8F450AD52}"/>
              </a:ext>
            </a:extLst>
          </p:cNvPr>
          <p:cNvSpPr txBox="1"/>
          <p:nvPr/>
        </p:nvSpPr>
        <p:spPr>
          <a:xfrm>
            <a:off x="5057315" y="3392259"/>
            <a:ext cx="119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/>
              <a:t>pgd_val</a:t>
            </a:r>
            <a:r>
              <a:rPr lang="en-US" altLang="ko-KR" sz="800" b="1" dirty="0"/>
              <a:t>(x) macro &amp; PTE_PFN_MASK</a:t>
            </a:r>
            <a:endParaRPr lang="ko-KR" altLang="en-US" sz="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805C25-7F4F-4F5E-9D2B-9704919F9B1C}"/>
              </a:ext>
            </a:extLst>
          </p:cNvPr>
          <p:cNvSpPr txBox="1"/>
          <p:nvPr/>
        </p:nvSpPr>
        <p:spPr>
          <a:xfrm>
            <a:off x="2209557" y="2478303"/>
            <a:ext cx="1677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pmd_offset</a:t>
            </a:r>
            <a:r>
              <a:rPr lang="en-US" altLang="ko-KR" sz="900" b="1" dirty="0"/>
              <a:t>(*pud, address)</a:t>
            </a:r>
            <a:endParaRPr lang="ko-KR" altLang="en-US" sz="900" b="1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2EB44CD-92D9-4860-BD8D-C0CAF7EF8E48}"/>
              </a:ext>
            </a:extLst>
          </p:cNvPr>
          <p:cNvGrpSpPr/>
          <p:nvPr/>
        </p:nvGrpSpPr>
        <p:grpSpPr>
          <a:xfrm>
            <a:off x="8078517" y="1985033"/>
            <a:ext cx="848301" cy="2110170"/>
            <a:chOff x="6194657" y="2008937"/>
            <a:chExt cx="848301" cy="211017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8BE9150-E3A4-49CA-89B8-B3EF9B37238B}"/>
                </a:ext>
              </a:extLst>
            </p:cNvPr>
            <p:cNvGrpSpPr/>
            <p:nvPr/>
          </p:nvGrpSpPr>
          <p:grpSpPr>
            <a:xfrm>
              <a:off x="6214121" y="2008937"/>
              <a:ext cx="828837" cy="2110170"/>
              <a:chOff x="4735944" y="1133057"/>
              <a:chExt cx="828837" cy="211017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1455936-38F6-4A34-B106-4ED7265399AF}"/>
                  </a:ext>
                </a:extLst>
              </p:cNvPr>
              <p:cNvSpPr/>
              <p:nvPr/>
            </p:nvSpPr>
            <p:spPr>
              <a:xfrm>
                <a:off x="4735944" y="1133057"/>
                <a:ext cx="828837" cy="2110170"/>
              </a:xfrm>
              <a:prstGeom prst="roundRect">
                <a:avLst>
                  <a:gd name="adj" fmla="val 10178"/>
                </a:avLst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3F9F309-3BDE-4E5A-92C0-C659534BF2AF}"/>
                  </a:ext>
                </a:extLst>
              </p:cNvPr>
              <p:cNvSpPr/>
              <p:nvPr/>
            </p:nvSpPr>
            <p:spPr>
              <a:xfrm>
                <a:off x="4754908" y="2970837"/>
                <a:ext cx="414419" cy="27239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D68A64E-3EDF-4874-9515-DBBC7DC82DE1}"/>
                </a:ext>
              </a:extLst>
            </p:cNvPr>
            <p:cNvCxnSpPr>
              <a:cxnSpLocks/>
            </p:cNvCxnSpPr>
            <p:nvPr/>
          </p:nvCxnSpPr>
          <p:spPr>
            <a:xfrm>
              <a:off x="6194658" y="2842583"/>
              <a:ext cx="8360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C31F883-6CB1-4D10-80AF-B4A76A3243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4657" y="3198108"/>
              <a:ext cx="8360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C07F68-E89A-4705-B0E6-2408F18DEAFF}"/>
                </a:ext>
              </a:extLst>
            </p:cNvPr>
            <p:cNvSpPr txBox="1"/>
            <p:nvPr/>
          </p:nvSpPr>
          <p:spPr>
            <a:xfrm>
              <a:off x="6294688" y="2936123"/>
              <a:ext cx="5433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/>
                <a:t>pmd_t</a:t>
              </a:r>
              <a:endParaRPr lang="ko-KR" altLang="en-US" sz="900" b="1" dirty="0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EA91E54-AD4D-4CBE-BE90-6BF2073B9BC3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3886820" y="2593719"/>
            <a:ext cx="4211161" cy="446399"/>
          </a:xfrm>
          <a:prstGeom prst="bentConnector3">
            <a:avLst>
              <a:gd name="adj1" fmla="val 951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8D10262-E2C1-4ED6-B5AA-370B0B5BB59D}"/>
              </a:ext>
            </a:extLst>
          </p:cNvPr>
          <p:cNvGrpSpPr/>
          <p:nvPr/>
        </p:nvGrpSpPr>
        <p:grpSpPr>
          <a:xfrm>
            <a:off x="9443626" y="1985033"/>
            <a:ext cx="848301" cy="2110170"/>
            <a:chOff x="7606206" y="2008937"/>
            <a:chExt cx="848301" cy="2110170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4E756D5-8277-45FB-AE17-5DF6AFB2A203}"/>
                </a:ext>
              </a:extLst>
            </p:cNvPr>
            <p:cNvGrpSpPr/>
            <p:nvPr/>
          </p:nvGrpSpPr>
          <p:grpSpPr>
            <a:xfrm>
              <a:off x="7625670" y="2008937"/>
              <a:ext cx="828837" cy="2110170"/>
              <a:chOff x="4735944" y="1133057"/>
              <a:chExt cx="828837" cy="211017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3CFF374F-0829-40CD-B251-2263BE9A42E5}"/>
                  </a:ext>
                </a:extLst>
              </p:cNvPr>
              <p:cNvSpPr/>
              <p:nvPr/>
            </p:nvSpPr>
            <p:spPr>
              <a:xfrm>
                <a:off x="4735944" y="1133057"/>
                <a:ext cx="828837" cy="2110170"/>
              </a:xfrm>
              <a:prstGeom prst="roundRect">
                <a:avLst>
                  <a:gd name="adj" fmla="val 10178"/>
                </a:avLst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226F3AFA-BDDD-4B61-853B-29F238E2E93B}"/>
                  </a:ext>
                </a:extLst>
              </p:cNvPr>
              <p:cNvSpPr/>
              <p:nvPr/>
            </p:nvSpPr>
            <p:spPr>
              <a:xfrm>
                <a:off x="4754908" y="2970837"/>
                <a:ext cx="414419" cy="27239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B47E10B-42EC-4253-AAD2-7ED17F7CCA80}"/>
                </a:ext>
              </a:extLst>
            </p:cNvPr>
            <p:cNvCxnSpPr>
              <a:cxnSpLocks/>
            </p:cNvCxnSpPr>
            <p:nvPr/>
          </p:nvCxnSpPr>
          <p:spPr>
            <a:xfrm>
              <a:off x="7606207" y="2842583"/>
              <a:ext cx="8360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9CE3584-B244-467E-A59F-089B2BDB2CD4}"/>
                </a:ext>
              </a:extLst>
            </p:cNvPr>
            <p:cNvCxnSpPr>
              <a:cxnSpLocks/>
            </p:cNvCxnSpPr>
            <p:nvPr/>
          </p:nvCxnSpPr>
          <p:spPr>
            <a:xfrm>
              <a:off x="7606206" y="3198108"/>
              <a:ext cx="8360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24DBF5-0FF8-479B-A3D9-D5D0C8859608}"/>
                </a:ext>
              </a:extLst>
            </p:cNvPr>
            <p:cNvSpPr txBox="1"/>
            <p:nvPr/>
          </p:nvSpPr>
          <p:spPr>
            <a:xfrm>
              <a:off x="7706237" y="2936123"/>
              <a:ext cx="5433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/>
                <a:t>pte_t</a:t>
              </a:r>
              <a:endParaRPr lang="ko-KR" altLang="en-US" sz="900" b="1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1D64401-6EC1-4BD2-A3D7-0C0405422A2A}"/>
              </a:ext>
            </a:extLst>
          </p:cNvPr>
          <p:cNvSpPr txBox="1"/>
          <p:nvPr/>
        </p:nvSpPr>
        <p:spPr>
          <a:xfrm>
            <a:off x="9447208" y="1704061"/>
            <a:ext cx="828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Page Table </a:t>
            </a:r>
            <a:endParaRPr lang="ko-KR" altLang="en-US" sz="9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CE85AA-E266-46A6-947F-38F9712CE70B}"/>
              </a:ext>
            </a:extLst>
          </p:cNvPr>
          <p:cNvSpPr txBox="1"/>
          <p:nvPr/>
        </p:nvSpPr>
        <p:spPr>
          <a:xfrm>
            <a:off x="1966863" y="2262736"/>
            <a:ext cx="1957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pte_offset_kernel</a:t>
            </a:r>
            <a:r>
              <a:rPr lang="en-US" altLang="ko-KR" sz="900" b="1" dirty="0"/>
              <a:t>(*pmd, address)</a:t>
            </a:r>
            <a:endParaRPr lang="ko-KR" altLang="en-US" sz="900" b="1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063F083-0C59-4C38-A8AB-192C9A61888A}"/>
              </a:ext>
            </a:extLst>
          </p:cNvPr>
          <p:cNvCxnSpPr>
            <a:cxnSpLocks/>
            <a:stCxn id="45" idx="3"/>
            <a:endCxn id="39" idx="1"/>
          </p:cNvCxnSpPr>
          <p:nvPr/>
        </p:nvCxnSpPr>
        <p:spPr>
          <a:xfrm>
            <a:off x="3924261" y="2378152"/>
            <a:ext cx="5538829" cy="661966"/>
          </a:xfrm>
          <a:prstGeom prst="bentConnector3">
            <a:avLst>
              <a:gd name="adj1" fmla="val 971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9EB58311-44D0-4FA4-B093-8AAB7BA0B179}"/>
              </a:ext>
            </a:extLst>
          </p:cNvPr>
          <p:cNvCxnSpPr>
            <a:stCxn id="28" idx="3"/>
            <a:endCxn id="40" idx="1"/>
          </p:cNvCxnSpPr>
          <p:nvPr/>
        </p:nvCxnSpPr>
        <p:spPr>
          <a:xfrm>
            <a:off x="8926818" y="3040118"/>
            <a:ext cx="555236" cy="918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3489A9A-DA56-4286-B50D-81C3B353DAB6}"/>
              </a:ext>
            </a:extLst>
          </p:cNvPr>
          <p:cNvSpPr txBox="1"/>
          <p:nvPr/>
        </p:nvSpPr>
        <p:spPr>
          <a:xfrm>
            <a:off x="881080" y="2303755"/>
            <a:ext cx="120247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Inline Functions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(value + index)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79529D-D163-49D6-8A95-FDDF1DF7BBEA}"/>
              </a:ext>
            </a:extLst>
          </p:cNvPr>
          <p:cNvSpPr txBox="1"/>
          <p:nvPr/>
        </p:nvSpPr>
        <p:spPr>
          <a:xfrm>
            <a:off x="10706346" y="2838498"/>
            <a:ext cx="828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pte_page</a:t>
            </a:r>
            <a:r>
              <a:rPr lang="en-US" altLang="ko-KR" sz="900" b="1" dirty="0"/>
              <a:t>(x)</a:t>
            </a:r>
            <a:endParaRPr lang="ko-KR" altLang="en-US" sz="9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9B46C-D0E9-4E31-89CB-11FBA85C361B}"/>
              </a:ext>
            </a:extLst>
          </p:cNvPr>
          <p:cNvSpPr txBox="1"/>
          <p:nvPr/>
        </p:nvSpPr>
        <p:spPr>
          <a:xfrm>
            <a:off x="10637600" y="3217621"/>
            <a:ext cx="966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pfn_to_page(x)</a:t>
            </a:r>
            <a:endParaRPr lang="ko-KR" altLang="en-US" sz="9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B2B52A-07D6-4B6C-9B5A-920A9928171C}"/>
              </a:ext>
            </a:extLst>
          </p:cNvPr>
          <p:cNvSpPr txBox="1"/>
          <p:nvPr/>
        </p:nvSpPr>
        <p:spPr>
          <a:xfrm>
            <a:off x="10637600" y="3587050"/>
            <a:ext cx="966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pte_pfn</a:t>
            </a:r>
            <a:r>
              <a:rPr lang="en-US" altLang="ko-KR" sz="900" b="1" dirty="0"/>
              <a:t>(x)</a:t>
            </a:r>
            <a:endParaRPr lang="ko-KR" altLang="en-US" sz="900" b="1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05F2BFE-DF9C-4A3C-B308-E211059B2DC8}"/>
              </a:ext>
            </a:extLst>
          </p:cNvPr>
          <p:cNvCxnSpPr>
            <a:stCxn id="39" idx="3"/>
            <a:endCxn id="50" idx="1"/>
          </p:cNvCxnSpPr>
          <p:nvPr/>
        </p:nvCxnSpPr>
        <p:spPr>
          <a:xfrm flipV="1">
            <a:off x="10291927" y="2953914"/>
            <a:ext cx="414419" cy="862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C6E18F-CAD4-41D9-8EB3-3A5C51C21CE6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11120764" y="3069330"/>
            <a:ext cx="1" cy="14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01BAE06-E245-49CC-8E37-8BF148FF6E16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>
            <a:off x="11120764" y="3448453"/>
            <a:ext cx="0" cy="13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1945982-95AC-47B4-9424-8E0C3CD46354}"/>
              </a:ext>
            </a:extLst>
          </p:cNvPr>
          <p:cNvGrpSpPr/>
          <p:nvPr/>
        </p:nvGrpSpPr>
        <p:grpSpPr>
          <a:xfrm>
            <a:off x="4954949" y="4774253"/>
            <a:ext cx="1418581" cy="1565387"/>
            <a:chOff x="1537985" y="845518"/>
            <a:chExt cx="1418581" cy="1342127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5FC61A9-480F-4F1D-A68D-C7A2256F7BD7}"/>
                </a:ext>
              </a:extLst>
            </p:cNvPr>
            <p:cNvSpPr/>
            <p:nvPr/>
          </p:nvSpPr>
          <p:spPr>
            <a:xfrm>
              <a:off x="1545017" y="1076349"/>
              <a:ext cx="1411549" cy="11112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0D6ACD7-37E9-48E3-A544-14D25CECB0F3}"/>
                </a:ext>
              </a:extLst>
            </p:cNvPr>
            <p:cNvCxnSpPr>
              <a:cxnSpLocks/>
            </p:cNvCxnSpPr>
            <p:nvPr/>
          </p:nvCxnSpPr>
          <p:spPr>
            <a:xfrm>
              <a:off x="1545017" y="1269402"/>
              <a:ext cx="1411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CD49284-26E9-42D9-9717-913C35BA62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5017" y="1626197"/>
              <a:ext cx="1411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01C8E9D-D997-412F-97E0-D5EE33030DC7}"/>
                </a:ext>
              </a:extLst>
            </p:cNvPr>
            <p:cNvSpPr txBox="1"/>
            <p:nvPr/>
          </p:nvSpPr>
          <p:spPr>
            <a:xfrm>
              <a:off x="1680635" y="845518"/>
              <a:ext cx="1140311" cy="24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Struct page</a:t>
              </a:r>
              <a:endParaRPr lang="ko-KR" altLang="en-US" sz="9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CF8F99-DAD8-4ED4-8B53-33B88C9D7B3B}"/>
                </a:ext>
              </a:extLst>
            </p:cNvPr>
            <p:cNvSpPr txBox="1"/>
            <p:nvPr/>
          </p:nvSpPr>
          <p:spPr>
            <a:xfrm>
              <a:off x="1537985" y="1277264"/>
              <a:ext cx="1411549" cy="398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Struct address_space *mapping</a:t>
              </a:r>
              <a:endParaRPr lang="ko-KR" altLang="en-US" sz="900" b="1" dirty="0"/>
            </a:p>
          </p:txBody>
        </p:sp>
      </p:grp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487277A-C84D-47BE-B15D-A216784A968F}"/>
              </a:ext>
            </a:extLst>
          </p:cNvPr>
          <p:cNvCxnSpPr>
            <a:stCxn id="52" idx="2"/>
            <a:endCxn id="60" idx="1"/>
          </p:cNvCxnSpPr>
          <p:nvPr/>
        </p:nvCxnSpPr>
        <p:spPr>
          <a:xfrm rot="5400000">
            <a:off x="7558359" y="1357123"/>
            <a:ext cx="1101646" cy="6023165"/>
          </a:xfrm>
          <a:prstGeom prst="bentConnector4">
            <a:avLst>
              <a:gd name="adj1" fmla="val 43406"/>
              <a:gd name="adj2" fmla="val 1037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E8EF8BF-9628-4990-A53A-FC32F87A705F}"/>
              </a:ext>
            </a:extLst>
          </p:cNvPr>
          <p:cNvSpPr txBox="1"/>
          <p:nvPr/>
        </p:nvSpPr>
        <p:spPr>
          <a:xfrm>
            <a:off x="4954948" y="5679428"/>
            <a:ext cx="1411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pgoff_t index</a:t>
            </a:r>
            <a:endParaRPr lang="ko-KR" altLang="en-US" sz="9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BC01A9-2E08-4788-AB19-7845BEFE4522}"/>
              </a:ext>
            </a:extLst>
          </p:cNvPr>
          <p:cNvCxnSpPr>
            <a:cxnSpLocks/>
          </p:cNvCxnSpPr>
          <p:nvPr/>
        </p:nvCxnSpPr>
        <p:spPr>
          <a:xfrm>
            <a:off x="4954948" y="5949673"/>
            <a:ext cx="1411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B5809C1-9E88-4833-93F8-8D14C2CBBA21}"/>
              </a:ext>
            </a:extLst>
          </p:cNvPr>
          <p:cNvGrpSpPr/>
          <p:nvPr/>
        </p:nvGrpSpPr>
        <p:grpSpPr>
          <a:xfrm>
            <a:off x="7240361" y="4956662"/>
            <a:ext cx="828837" cy="1671950"/>
            <a:chOff x="4735944" y="1133057"/>
            <a:chExt cx="828837" cy="21101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EDED256-0C59-4461-9950-FBF0AB33BA64}"/>
                </a:ext>
              </a:extLst>
            </p:cNvPr>
            <p:cNvSpPr/>
            <p:nvPr/>
          </p:nvSpPr>
          <p:spPr>
            <a:xfrm>
              <a:off x="4735944" y="1133057"/>
              <a:ext cx="828837" cy="2110170"/>
            </a:xfrm>
            <a:prstGeom prst="roundRect">
              <a:avLst>
                <a:gd name="adj" fmla="val 10178"/>
              </a:avLst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563843AC-493B-45EF-89F2-3ADA89B14898}"/>
                </a:ext>
              </a:extLst>
            </p:cNvPr>
            <p:cNvSpPr/>
            <p:nvPr/>
          </p:nvSpPr>
          <p:spPr>
            <a:xfrm>
              <a:off x="4754908" y="2970837"/>
              <a:ext cx="414419" cy="272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0D2D5A1-B3F6-466C-AD82-3CF1AAFA2C50}"/>
              </a:ext>
            </a:extLst>
          </p:cNvPr>
          <p:cNvSpPr txBox="1"/>
          <p:nvPr/>
        </p:nvSpPr>
        <p:spPr>
          <a:xfrm>
            <a:off x="7181262" y="4659457"/>
            <a:ext cx="991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Physical page </a:t>
            </a:r>
            <a:endParaRPr lang="ko-KR" altLang="en-US" sz="900" b="1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49E6C23-BCA2-4317-8F9E-02A7F7B3779B}"/>
              </a:ext>
            </a:extLst>
          </p:cNvPr>
          <p:cNvCxnSpPr>
            <a:cxnSpLocks/>
            <a:stCxn id="61" idx="3"/>
            <a:endCxn id="67" idx="1"/>
          </p:cNvCxnSpPr>
          <p:nvPr/>
        </p:nvCxnSpPr>
        <p:spPr>
          <a:xfrm>
            <a:off x="6366498" y="5510259"/>
            <a:ext cx="892827" cy="10104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FED6CD6-CD3E-40E5-81D6-0901902DCF41}"/>
              </a:ext>
            </a:extLst>
          </p:cNvPr>
          <p:cNvGrpSpPr/>
          <p:nvPr/>
        </p:nvGrpSpPr>
        <p:grpSpPr>
          <a:xfrm>
            <a:off x="7334313" y="6340016"/>
            <a:ext cx="516705" cy="215823"/>
            <a:chOff x="4735944" y="1133057"/>
            <a:chExt cx="828837" cy="21101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ADB8168-C16B-4D4F-8BAC-862EEFBB2298}"/>
                </a:ext>
              </a:extLst>
            </p:cNvPr>
            <p:cNvSpPr/>
            <p:nvPr/>
          </p:nvSpPr>
          <p:spPr>
            <a:xfrm>
              <a:off x="4735944" y="1133057"/>
              <a:ext cx="828837" cy="2110170"/>
            </a:xfrm>
            <a:prstGeom prst="roundRect">
              <a:avLst>
                <a:gd name="adj" fmla="val 101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20314659-64C6-486E-8B7B-45659566500C}"/>
                </a:ext>
              </a:extLst>
            </p:cNvPr>
            <p:cNvSpPr/>
            <p:nvPr/>
          </p:nvSpPr>
          <p:spPr>
            <a:xfrm>
              <a:off x="4754908" y="2970837"/>
              <a:ext cx="414419" cy="272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C01F559-662E-486B-A3F0-943A4E21BCBD}"/>
              </a:ext>
            </a:extLst>
          </p:cNvPr>
          <p:cNvCxnSpPr>
            <a:stCxn id="63" idx="3"/>
            <a:endCxn id="66" idx="1"/>
          </p:cNvCxnSpPr>
          <p:nvPr/>
        </p:nvCxnSpPr>
        <p:spPr>
          <a:xfrm flipV="1">
            <a:off x="6366497" y="5792637"/>
            <a:ext cx="873864" cy="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F567D5D-13CA-42FF-A52F-8238E7C8F841}"/>
              </a:ext>
            </a:extLst>
          </p:cNvPr>
          <p:cNvCxnSpPr>
            <a:stCxn id="66" idx="1"/>
            <a:endCxn id="66" idx="3"/>
          </p:cNvCxnSpPr>
          <p:nvPr/>
        </p:nvCxnSpPr>
        <p:spPr>
          <a:xfrm>
            <a:off x="7240361" y="5792637"/>
            <a:ext cx="828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13182C8-86E3-4AD1-A25E-22F441841EAB}"/>
              </a:ext>
            </a:extLst>
          </p:cNvPr>
          <p:cNvCxnSpPr/>
          <p:nvPr/>
        </p:nvCxnSpPr>
        <p:spPr>
          <a:xfrm>
            <a:off x="7240361" y="5529024"/>
            <a:ext cx="828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EFD89B6-B0D5-4C10-9F48-6B4C55069FD5}"/>
              </a:ext>
            </a:extLst>
          </p:cNvPr>
          <p:cNvSpPr txBox="1"/>
          <p:nvPr/>
        </p:nvSpPr>
        <p:spPr>
          <a:xfrm>
            <a:off x="4999475" y="6054308"/>
            <a:ext cx="1411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Void *virtual</a:t>
            </a:r>
            <a:endParaRPr lang="ko-KR" altLang="en-US" sz="9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0EAA4B-9481-45CA-9FEF-F6E8D50FC8BF}"/>
              </a:ext>
            </a:extLst>
          </p:cNvPr>
          <p:cNvSpPr txBox="1"/>
          <p:nvPr/>
        </p:nvSpPr>
        <p:spPr>
          <a:xfrm>
            <a:off x="2895992" y="5869642"/>
            <a:ext cx="1725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Used when WANT_PAGE_VIRTUAL flag is set 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(If not </a:t>
            </a:r>
            <a:r>
              <a:rPr lang="en-US" altLang="ko-KR" sz="1100" b="1" dirty="0" err="1">
                <a:solidFill>
                  <a:srgbClr val="FF0000"/>
                </a:solidFill>
              </a:rPr>
              <a:t>kmapped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4EEFAC7-E2CC-404B-8F3F-2B52D168628F}"/>
              </a:ext>
            </a:extLst>
          </p:cNvPr>
          <p:cNvCxnSpPr>
            <a:stCxn id="77" idx="3"/>
          </p:cNvCxnSpPr>
          <p:nvPr/>
        </p:nvCxnSpPr>
        <p:spPr>
          <a:xfrm flipV="1">
            <a:off x="4621667" y="6169724"/>
            <a:ext cx="377808" cy="84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F52573A-7FCE-4052-9EC9-5F8B44E930F5}"/>
              </a:ext>
            </a:extLst>
          </p:cNvPr>
          <p:cNvSpPr txBox="1"/>
          <p:nvPr/>
        </p:nvSpPr>
        <p:spPr>
          <a:xfrm>
            <a:off x="6475488" y="1701707"/>
            <a:ext cx="1411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Page Upper directory</a:t>
            </a:r>
            <a:endParaRPr lang="ko-KR" altLang="en-US" sz="9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D0B44BA-A2F5-44C3-BC06-3F1BC517A9CC}"/>
              </a:ext>
            </a:extLst>
          </p:cNvPr>
          <p:cNvSpPr txBox="1"/>
          <p:nvPr/>
        </p:nvSpPr>
        <p:spPr>
          <a:xfrm>
            <a:off x="2790116" y="3568087"/>
            <a:ext cx="66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Macro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E47BC9E-C83B-4B5A-84F7-EE4CF33EE82B}"/>
              </a:ext>
            </a:extLst>
          </p:cNvPr>
          <p:cNvCxnSpPr>
            <a:cxnSpLocks/>
            <a:stCxn id="106" idx="0"/>
            <a:endCxn id="24" idx="2"/>
          </p:cNvCxnSpPr>
          <p:nvPr/>
        </p:nvCxnSpPr>
        <p:spPr>
          <a:xfrm flipH="1" flipV="1">
            <a:off x="3112259" y="3405036"/>
            <a:ext cx="9870" cy="163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C0F56F1-2171-420E-8C75-A8BD942D72F8}"/>
              </a:ext>
            </a:extLst>
          </p:cNvPr>
          <p:cNvSpPr txBox="1"/>
          <p:nvPr/>
        </p:nvSpPr>
        <p:spPr>
          <a:xfrm>
            <a:off x="2200594" y="2660323"/>
            <a:ext cx="1677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pud_offset</a:t>
            </a:r>
            <a:r>
              <a:rPr lang="en-US" altLang="ko-KR" sz="900" b="1" dirty="0"/>
              <a:t>(*p4d, address)</a:t>
            </a:r>
            <a:endParaRPr lang="ko-KR" altLang="en-US" sz="9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71FF72-A668-46CD-A703-3EF1830842A2}"/>
              </a:ext>
            </a:extLst>
          </p:cNvPr>
          <p:cNvSpPr txBox="1"/>
          <p:nvPr/>
        </p:nvSpPr>
        <p:spPr>
          <a:xfrm>
            <a:off x="2246686" y="2853179"/>
            <a:ext cx="1677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p4d_offset(*pgd, address)</a:t>
            </a:r>
            <a:endParaRPr lang="ko-KR" altLang="en-US" sz="900" b="1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91D5E9F2-4F69-4D18-87FF-4CA0340C9994}"/>
              </a:ext>
            </a:extLst>
          </p:cNvPr>
          <p:cNvGrpSpPr/>
          <p:nvPr/>
        </p:nvGrpSpPr>
        <p:grpSpPr>
          <a:xfrm>
            <a:off x="5808697" y="3086257"/>
            <a:ext cx="828837" cy="323327"/>
            <a:chOff x="4735944" y="1133057"/>
            <a:chExt cx="828837" cy="21101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46129715-8FAC-4ECA-B1DB-A05456D0A2EC}"/>
                </a:ext>
              </a:extLst>
            </p:cNvPr>
            <p:cNvSpPr/>
            <p:nvPr/>
          </p:nvSpPr>
          <p:spPr>
            <a:xfrm>
              <a:off x="4735944" y="1133057"/>
              <a:ext cx="828837" cy="2110170"/>
            </a:xfrm>
            <a:prstGeom prst="roundRect">
              <a:avLst>
                <a:gd name="adj" fmla="val 10178"/>
              </a:avLst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4EDF2AFC-A170-4E52-85DD-2D89BE8726E9}"/>
                </a:ext>
              </a:extLst>
            </p:cNvPr>
            <p:cNvSpPr/>
            <p:nvPr/>
          </p:nvSpPr>
          <p:spPr>
            <a:xfrm>
              <a:off x="4754908" y="2970837"/>
              <a:ext cx="414419" cy="2723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A08E1D75-39B3-499E-BA72-2ACFF8CC5062}"/>
              </a:ext>
            </a:extLst>
          </p:cNvPr>
          <p:cNvSpPr txBox="1"/>
          <p:nvPr/>
        </p:nvSpPr>
        <p:spPr>
          <a:xfrm>
            <a:off x="5959046" y="2846056"/>
            <a:ext cx="5133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p4d</a:t>
            </a:r>
            <a:endParaRPr lang="ko-KR" altLang="en-US" sz="900" b="1" dirty="0"/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47C3EBE3-49A9-4753-B953-25C82B71CCAD}"/>
              </a:ext>
            </a:extLst>
          </p:cNvPr>
          <p:cNvCxnSpPr>
            <a:stCxn id="116" idx="3"/>
            <a:endCxn id="131" idx="1"/>
          </p:cNvCxnSpPr>
          <p:nvPr/>
        </p:nvCxnSpPr>
        <p:spPr>
          <a:xfrm>
            <a:off x="3923949" y="2968595"/>
            <a:ext cx="1884748" cy="279326"/>
          </a:xfrm>
          <a:prstGeom prst="bentConnector3">
            <a:avLst>
              <a:gd name="adj1" fmla="val 931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F9807AB-E113-4775-964C-FF698A5BB277}"/>
              </a:ext>
            </a:extLst>
          </p:cNvPr>
          <p:cNvSpPr txBox="1"/>
          <p:nvPr/>
        </p:nvSpPr>
        <p:spPr>
          <a:xfrm>
            <a:off x="5710538" y="3124102"/>
            <a:ext cx="918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(p4d_t *) pgd</a:t>
            </a:r>
            <a:endParaRPr lang="ko-KR" altLang="en-US" sz="900" b="1" dirty="0"/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3AEED9ED-367A-4657-9C44-AD021FD7BAFC}"/>
              </a:ext>
            </a:extLst>
          </p:cNvPr>
          <p:cNvCxnSpPr>
            <a:stCxn id="131" idx="3"/>
            <a:endCxn id="92" idx="1"/>
          </p:cNvCxnSpPr>
          <p:nvPr/>
        </p:nvCxnSpPr>
        <p:spPr>
          <a:xfrm>
            <a:off x="6637534" y="3247921"/>
            <a:ext cx="216691" cy="735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F6923905-C5BB-449E-93B3-F6309BEB2494}"/>
              </a:ext>
            </a:extLst>
          </p:cNvPr>
          <p:cNvCxnSpPr>
            <a:stCxn id="115" idx="3"/>
          </p:cNvCxnSpPr>
          <p:nvPr/>
        </p:nvCxnSpPr>
        <p:spPr>
          <a:xfrm>
            <a:off x="3877857" y="2775739"/>
            <a:ext cx="2976368" cy="77440"/>
          </a:xfrm>
          <a:prstGeom prst="bentConnector3">
            <a:avLst>
              <a:gd name="adj1" fmla="val 896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B1C27C3F-90EE-494D-ACDE-810D6B807160}"/>
              </a:ext>
            </a:extLst>
          </p:cNvPr>
          <p:cNvSpPr txBox="1"/>
          <p:nvPr/>
        </p:nvSpPr>
        <p:spPr>
          <a:xfrm>
            <a:off x="6164012" y="3643921"/>
            <a:ext cx="123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p4d_val(x) macro &amp; PTE_PFN_MASK</a:t>
            </a:r>
            <a:endParaRPr lang="ko-KR" altLang="en-US" sz="800" b="1" dirty="0"/>
          </a:p>
        </p:txBody>
      </p: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619CF336-2EBC-406B-8E6B-52B539FD6C9A}"/>
              </a:ext>
            </a:extLst>
          </p:cNvPr>
          <p:cNvCxnSpPr>
            <a:cxnSpLocks/>
            <a:stCxn id="95" idx="3"/>
            <a:endCxn id="29" idx="1"/>
          </p:cNvCxnSpPr>
          <p:nvPr/>
        </p:nvCxnSpPr>
        <p:spPr>
          <a:xfrm>
            <a:off x="7668665" y="2899991"/>
            <a:ext cx="448280" cy="1059017"/>
          </a:xfrm>
          <a:prstGeom prst="bentConnector3">
            <a:avLst>
              <a:gd name="adj1" fmla="val 296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D80DCB0-9427-4EE2-870D-724B7BB34736}"/>
              </a:ext>
            </a:extLst>
          </p:cNvPr>
          <p:cNvSpPr txBox="1"/>
          <p:nvPr/>
        </p:nvSpPr>
        <p:spPr>
          <a:xfrm>
            <a:off x="7315406" y="3384904"/>
            <a:ext cx="119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/>
              <a:t>pud_val</a:t>
            </a:r>
            <a:r>
              <a:rPr lang="en-US" altLang="ko-KR" sz="800" b="1" dirty="0"/>
              <a:t>(x) macro &amp; </a:t>
            </a:r>
            <a:r>
              <a:rPr lang="en-US" altLang="ko-KR" sz="800" b="1" dirty="0" err="1"/>
              <a:t>pud_pfn_mask</a:t>
            </a:r>
            <a:r>
              <a:rPr lang="en-US" altLang="ko-KR" sz="800" b="1" dirty="0"/>
              <a:t>(pud)</a:t>
            </a:r>
            <a:endParaRPr lang="ko-KR" altLang="en-US" sz="8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436201A-2894-4E3F-B887-2B6AC717D573}"/>
              </a:ext>
            </a:extLst>
          </p:cNvPr>
          <p:cNvSpPr txBox="1"/>
          <p:nvPr/>
        </p:nvSpPr>
        <p:spPr>
          <a:xfrm>
            <a:off x="8618351" y="3506532"/>
            <a:ext cx="119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/>
              <a:t>pmd_val</a:t>
            </a:r>
            <a:r>
              <a:rPr lang="en-US" altLang="ko-KR" sz="800" b="1" dirty="0"/>
              <a:t>(x) macro &amp; </a:t>
            </a:r>
            <a:r>
              <a:rPr lang="en-US" altLang="ko-KR" sz="800" b="1" dirty="0" err="1"/>
              <a:t>pmd_pfn_mask</a:t>
            </a:r>
            <a:r>
              <a:rPr lang="en-US" altLang="ko-KR" sz="800" b="1" dirty="0"/>
              <a:t>(pmd)</a:t>
            </a:r>
            <a:endParaRPr lang="ko-KR" altLang="en-US" sz="800" b="1" dirty="0"/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6860F6B5-60A2-423C-BFF5-FD643D2F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220" y="4345186"/>
            <a:ext cx="2339713" cy="6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647</Words>
  <Application>Microsoft Office PowerPoint</Application>
  <PresentationFormat>와이드스크린</PresentationFormat>
  <Paragraphs>150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</dc:creator>
  <cp:lastModifiedBy>Jung</cp:lastModifiedBy>
  <cp:revision>28</cp:revision>
  <dcterms:created xsi:type="dcterms:W3CDTF">2019-12-03T09:16:31Z</dcterms:created>
  <dcterms:modified xsi:type="dcterms:W3CDTF">2019-12-12T20:46:12Z</dcterms:modified>
</cp:coreProperties>
</file>