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9"/>
    <p:restoredTop sz="94681"/>
  </p:normalViewPr>
  <p:slideViewPr>
    <p:cSldViewPr snapToGrid="0">
      <p:cViewPr varScale="1">
        <p:scale>
          <a:sx n="74" d="100"/>
          <a:sy n="74" d="100"/>
        </p:scale>
        <p:origin x="20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2B48B-2B63-49F5-A2E2-0112364321E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606E1C4-B5DA-4E47-ABD4-6D2908368406}">
      <dgm:prSet/>
      <dgm:spPr/>
      <dgm:t>
        <a:bodyPr/>
        <a:lstStyle/>
        <a:p>
          <a:r>
            <a:rPr lang="en-US" b="1"/>
            <a:t>Subscription Plans</a:t>
          </a:r>
          <a:r>
            <a:rPr lang="en-US"/>
            <a:t>: Premium content access on Patreon</a:t>
          </a:r>
        </a:p>
      </dgm:t>
    </dgm:pt>
    <dgm:pt modelId="{8DF01008-5430-455D-909A-2FBE49A20317}" type="parTrans" cxnId="{59AC43A1-195F-4815-877B-0518E84C478F}">
      <dgm:prSet/>
      <dgm:spPr/>
      <dgm:t>
        <a:bodyPr/>
        <a:lstStyle/>
        <a:p>
          <a:endParaRPr lang="en-US"/>
        </a:p>
      </dgm:t>
    </dgm:pt>
    <dgm:pt modelId="{048AF1A3-1853-4CE9-8EB3-634AFF687894}" type="sibTrans" cxnId="{59AC43A1-195F-4815-877B-0518E84C478F}">
      <dgm:prSet/>
      <dgm:spPr/>
      <dgm:t>
        <a:bodyPr/>
        <a:lstStyle/>
        <a:p>
          <a:endParaRPr lang="en-US"/>
        </a:p>
      </dgm:t>
    </dgm:pt>
    <dgm:pt modelId="{701FE56C-694A-49DA-83B0-DA2B6DB2F265}">
      <dgm:prSet/>
      <dgm:spPr/>
      <dgm:t>
        <a:bodyPr/>
        <a:lstStyle/>
        <a:p>
          <a:r>
            <a:rPr lang="en-US" b="1"/>
            <a:t>Advertising</a:t>
          </a:r>
          <a:r>
            <a:rPr lang="en-US"/>
            <a:t>: Display ads, video ads, sponsored content</a:t>
          </a:r>
        </a:p>
      </dgm:t>
    </dgm:pt>
    <dgm:pt modelId="{ED6823FD-D3C6-4A12-92D3-4DD543CF55DE}" type="parTrans" cxnId="{F36A181A-D7F9-421E-AA3F-6A733685C164}">
      <dgm:prSet/>
      <dgm:spPr/>
      <dgm:t>
        <a:bodyPr/>
        <a:lstStyle/>
        <a:p>
          <a:endParaRPr lang="en-US"/>
        </a:p>
      </dgm:t>
    </dgm:pt>
    <dgm:pt modelId="{1831B347-F7D3-4AC8-A97A-2583AE1C8EFE}" type="sibTrans" cxnId="{F36A181A-D7F9-421E-AA3F-6A733685C164}">
      <dgm:prSet/>
      <dgm:spPr/>
      <dgm:t>
        <a:bodyPr/>
        <a:lstStyle/>
        <a:p>
          <a:endParaRPr lang="en-US"/>
        </a:p>
      </dgm:t>
    </dgm:pt>
    <dgm:pt modelId="{6453E367-682E-400E-B705-4830D9AE8C27}">
      <dgm:prSet/>
      <dgm:spPr/>
      <dgm:t>
        <a:bodyPr/>
        <a:lstStyle/>
        <a:p>
          <a:r>
            <a:rPr lang="en-US" b="1"/>
            <a:t>Partnerships</a:t>
          </a:r>
          <a:r>
            <a:rPr lang="en-US"/>
            <a:t>: Sports brands and affiliated bodies</a:t>
          </a:r>
        </a:p>
      </dgm:t>
    </dgm:pt>
    <dgm:pt modelId="{9F1C6587-527E-4120-8E7A-F0820F73AE4A}" type="parTrans" cxnId="{B8CE3F35-CF16-439A-AB77-C5F3ADEB0AA7}">
      <dgm:prSet/>
      <dgm:spPr/>
      <dgm:t>
        <a:bodyPr/>
        <a:lstStyle/>
        <a:p>
          <a:endParaRPr lang="en-US"/>
        </a:p>
      </dgm:t>
    </dgm:pt>
    <dgm:pt modelId="{2BD5CCED-0724-465F-856F-A15D96CD6AE7}" type="sibTrans" cxnId="{B8CE3F35-CF16-439A-AB77-C5F3ADEB0AA7}">
      <dgm:prSet/>
      <dgm:spPr/>
      <dgm:t>
        <a:bodyPr/>
        <a:lstStyle/>
        <a:p>
          <a:endParaRPr lang="en-US"/>
        </a:p>
      </dgm:t>
    </dgm:pt>
    <dgm:pt modelId="{CC837D08-943F-4CAB-9E70-2FF1C9C37DD3}">
      <dgm:prSet/>
      <dgm:spPr/>
      <dgm:t>
        <a:bodyPr/>
        <a:lstStyle/>
        <a:p>
          <a:r>
            <a:rPr lang="en-US" b="1"/>
            <a:t>E-commerce</a:t>
          </a:r>
          <a:r>
            <a:rPr lang="en-US"/>
            <a:t>: Apparel, accessories, branded training equipment</a:t>
          </a:r>
        </a:p>
      </dgm:t>
    </dgm:pt>
    <dgm:pt modelId="{31DA9313-6EBD-4A05-89A7-E04F8109AC0E}" type="parTrans" cxnId="{06C6FB05-D374-4389-A71A-7815D79B8154}">
      <dgm:prSet/>
      <dgm:spPr/>
      <dgm:t>
        <a:bodyPr/>
        <a:lstStyle/>
        <a:p>
          <a:endParaRPr lang="en-US"/>
        </a:p>
      </dgm:t>
    </dgm:pt>
    <dgm:pt modelId="{2FFD8EC5-68CF-4E2A-BD51-C54D6BBC010C}" type="sibTrans" cxnId="{06C6FB05-D374-4389-A71A-7815D79B8154}">
      <dgm:prSet/>
      <dgm:spPr/>
      <dgm:t>
        <a:bodyPr/>
        <a:lstStyle/>
        <a:p>
          <a:endParaRPr lang="en-US"/>
        </a:p>
      </dgm:t>
    </dgm:pt>
    <dgm:pt modelId="{10DA4135-34BD-4ADC-8138-69A056F17FAE}">
      <dgm:prSet/>
      <dgm:spPr/>
      <dgm:t>
        <a:bodyPr/>
        <a:lstStyle/>
        <a:p>
          <a:r>
            <a:rPr lang="en-US" b="1"/>
            <a:t>Donations</a:t>
          </a:r>
          <a:r>
            <a:rPr lang="en-US"/>
            <a:t>: Fan support options</a:t>
          </a:r>
        </a:p>
      </dgm:t>
    </dgm:pt>
    <dgm:pt modelId="{8A152772-FA37-4BC1-8CAC-C5DDE07A4B8A}" type="parTrans" cxnId="{5AF80804-138F-40C4-AB37-CA3705AB3393}">
      <dgm:prSet/>
      <dgm:spPr/>
      <dgm:t>
        <a:bodyPr/>
        <a:lstStyle/>
        <a:p>
          <a:endParaRPr lang="en-US"/>
        </a:p>
      </dgm:t>
    </dgm:pt>
    <dgm:pt modelId="{FC900DD5-561A-4B10-A862-6E628850D2A1}" type="sibTrans" cxnId="{5AF80804-138F-40C4-AB37-CA3705AB3393}">
      <dgm:prSet/>
      <dgm:spPr/>
      <dgm:t>
        <a:bodyPr/>
        <a:lstStyle/>
        <a:p>
          <a:endParaRPr lang="en-US"/>
        </a:p>
      </dgm:t>
    </dgm:pt>
    <dgm:pt modelId="{0D67AAA7-CAE4-4AE5-A03A-85E25EAA486E}" type="pres">
      <dgm:prSet presAssocID="{9D82B48B-2B63-49F5-A2E2-0112364321E2}" presName="root" presStyleCnt="0">
        <dgm:presLayoutVars>
          <dgm:dir/>
          <dgm:resizeHandles val="exact"/>
        </dgm:presLayoutVars>
      </dgm:prSet>
      <dgm:spPr/>
    </dgm:pt>
    <dgm:pt modelId="{600CC415-10E6-4722-A8C6-5A76B629D936}" type="pres">
      <dgm:prSet presAssocID="{4606E1C4-B5DA-4E47-ABD4-6D2908368406}" presName="compNode" presStyleCnt="0"/>
      <dgm:spPr/>
    </dgm:pt>
    <dgm:pt modelId="{D7A7D65C-5F8E-4DDA-8641-1D3ABA495729}" type="pres">
      <dgm:prSet presAssocID="{4606E1C4-B5DA-4E47-ABD4-6D290836840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6EA6E21-3672-4043-B596-E7F554DF990E}" type="pres">
      <dgm:prSet presAssocID="{4606E1C4-B5DA-4E47-ABD4-6D2908368406}" presName="spaceRect" presStyleCnt="0"/>
      <dgm:spPr/>
    </dgm:pt>
    <dgm:pt modelId="{F0C848AD-538E-4D20-94BD-8B41D98DC484}" type="pres">
      <dgm:prSet presAssocID="{4606E1C4-B5DA-4E47-ABD4-6D2908368406}" presName="textRect" presStyleLbl="revTx" presStyleIdx="0" presStyleCnt="5">
        <dgm:presLayoutVars>
          <dgm:chMax val="1"/>
          <dgm:chPref val="1"/>
        </dgm:presLayoutVars>
      </dgm:prSet>
      <dgm:spPr/>
    </dgm:pt>
    <dgm:pt modelId="{1B719ED6-D64B-4867-9FBC-8E32857E0A0E}" type="pres">
      <dgm:prSet presAssocID="{048AF1A3-1853-4CE9-8EB3-634AFF687894}" presName="sibTrans" presStyleCnt="0"/>
      <dgm:spPr/>
    </dgm:pt>
    <dgm:pt modelId="{1D86AE95-C967-4DA8-B0DC-8D41AF33BB54}" type="pres">
      <dgm:prSet presAssocID="{701FE56C-694A-49DA-83B0-DA2B6DB2F265}" presName="compNode" presStyleCnt="0"/>
      <dgm:spPr/>
    </dgm:pt>
    <dgm:pt modelId="{892EC3D4-91C2-4963-A1EF-72BE12174155}" type="pres">
      <dgm:prSet presAssocID="{701FE56C-694A-49DA-83B0-DA2B6DB2F26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71FD6AE1-90D6-4230-A2EC-0AAEA3E2A555}" type="pres">
      <dgm:prSet presAssocID="{701FE56C-694A-49DA-83B0-DA2B6DB2F265}" presName="spaceRect" presStyleCnt="0"/>
      <dgm:spPr/>
    </dgm:pt>
    <dgm:pt modelId="{68F0547B-BBEA-416F-B551-21A9121BB4B6}" type="pres">
      <dgm:prSet presAssocID="{701FE56C-694A-49DA-83B0-DA2B6DB2F265}" presName="textRect" presStyleLbl="revTx" presStyleIdx="1" presStyleCnt="5">
        <dgm:presLayoutVars>
          <dgm:chMax val="1"/>
          <dgm:chPref val="1"/>
        </dgm:presLayoutVars>
      </dgm:prSet>
      <dgm:spPr/>
    </dgm:pt>
    <dgm:pt modelId="{14BC4F5F-C08B-451B-9AB2-E90BF10B5D70}" type="pres">
      <dgm:prSet presAssocID="{1831B347-F7D3-4AC8-A97A-2583AE1C8EFE}" presName="sibTrans" presStyleCnt="0"/>
      <dgm:spPr/>
    </dgm:pt>
    <dgm:pt modelId="{42BE7DA1-618D-4AB3-A428-8125D08BC254}" type="pres">
      <dgm:prSet presAssocID="{6453E367-682E-400E-B705-4830D9AE8C27}" presName="compNode" presStyleCnt="0"/>
      <dgm:spPr/>
    </dgm:pt>
    <dgm:pt modelId="{6CCEE047-FBD1-4304-92E3-895A9E21A52F}" type="pres">
      <dgm:prSet presAssocID="{6453E367-682E-400E-B705-4830D9AE8C2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8BE5137E-33CF-443B-AA46-F373BC46B554}" type="pres">
      <dgm:prSet presAssocID="{6453E367-682E-400E-B705-4830D9AE8C27}" presName="spaceRect" presStyleCnt="0"/>
      <dgm:spPr/>
    </dgm:pt>
    <dgm:pt modelId="{303DD8B3-82AD-42D7-B9D6-D3752109CBC5}" type="pres">
      <dgm:prSet presAssocID="{6453E367-682E-400E-B705-4830D9AE8C27}" presName="textRect" presStyleLbl="revTx" presStyleIdx="2" presStyleCnt="5">
        <dgm:presLayoutVars>
          <dgm:chMax val="1"/>
          <dgm:chPref val="1"/>
        </dgm:presLayoutVars>
      </dgm:prSet>
      <dgm:spPr/>
    </dgm:pt>
    <dgm:pt modelId="{AAF7D5D0-4C8E-41EC-95FA-5D86E823BA8B}" type="pres">
      <dgm:prSet presAssocID="{2BD5CCED-0724-465F-856F-A15D96CD6AE7}" presName="sibTrans" presStyleCnt="0"/>
      <dgm:spPr/>
    </dgm:pt>
    <dgm:pt modelId="{7099E249-8BB0-4CF7-8710-54F6CCD0EB4B}" type="pres">
      <dgm:prSet presAssocID="{CC837D08-943F-4CAB-9E70-2FF1C9C37DD3}" presName="compNode" presStyleCnt="0"/>
      <dgm:spPr/>
    </dgm:pt>
    <dgm:pt modelId="{64CADE4B-AE26-4BDD-A394-8160BD58054B}" type="pres">
      <dgm:prSet presAssocID="{CC837D08-943F-4CAB-9E70-2FF1C9C37DD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heels"/>
        </a:ext>
      </dgm:extLst>
    </dgm:pt>
    <dgm:pt modelId="{7A143BC9-4197-44F7-9D70-DCF0D203BC83}" type="pres">
      <dgm:prSet presAssocID="{CC837D08-943F-4CAB-9E70-2FF1C9C37DD3}" presName="spaceRect" presStyleCnt="0"/>
      <dgm:spPr/>
    </dgm:pt>
    <dgm:pt modelId="{15C64B40-C94E-475F-9D57-B74C05FD8407}" type="pres">
      <dgm:prSet presAssocID="{CC837D08-943F-4CAB-9E70-2FF1C9C37DD3}" presName="textRect" presStyleLbl="revTx" presStyleIdx="3" presStyleCnt="5">
        <dgm:presLayoutVars>
          <dgm:chMax val="1"/>
          <dgm:chPref val="1"/>
        </dgm:presLayoutVars>
      </dgm:prSet>
      <dgm:spPr/>
    </dgm:pt>
    <dgm:pt modelId="{B1BC46A4-4B4A-4C2F-9B52-E86A8EDD4D8E}" type="pres">
      <dgm:prSet presAssocID="{2FFD8EC5-68CF-4E2A-BD51-C54D6BBC010C}" presName="sibTrans" presStyleCnt="0"/>
      <dgm:spPr/>
    </dgm:pt>
    <dgm:pt modelId="{7AFB5A3A-8752-49E6-BF24-FC267C80C8E8}" type="pres">
      <dgm:prSet presAssocID="{10DA4135-34BD-4ADC-8138-69A056F17FAE}" presName="compNode" presStyleCnt="0"/>
      <dgm:spPr/>
    </dgm:pt>
    <dgm:pt modelId="{E5A9489C-F365-42A5-A747-7C32257AF524}" type="pres">
      <dgm:prSet presAssocID="{10DA4135-34BD-4ADC-8138-69A056F17FA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65DD74B2-9E99-4C96-B40C-713B3E742996}" type="pres">
      <dgm:prSet presAssocID="{10DA4135-34BD-4ADC-8138-69A056F17FAE}" presName="spaceRect" presStyleCnt="0"/>
      <dgm:spPr/>
    </dgm:pt>
    <dgm:pt modelId="{128A43F3-A88F-4D68-BBBD-D1047114ED54}" type="pres">
      <dgm:prSet presAssocID="{10DA4135-34BD-4ADC-8138-69A056F17FA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AF80804-138F-40C4-AB37-CA3705AB3393}" srcId="{9D82B48B-2B63-49F5-A2E2-0112364321E2}" destId="{10DA4135-34BD-4ADC-8138-69A056F17FAE}" srcOrd="4" destOrd="0" parTransId="{8A152772-FA37-4BC1-8CAC-C5DDE07A4B8A}" sibTransId="{FC900DD5-561A-4B10-A862-6E628850D2A1}"/>
    <dgm:cxn modelId="{06C6FB05-D374-4389-A71A-7815D79B8154}" srcId="{9D82B48B-2B63-49F5-A2E2-0112364321E2}" destId="{CC837D08-943F-4CAB-9E70-2FF1C9C37DD3}" srcOrd="3" destOrd="0" parTransId="{31DA9313-6EBD-4A05-89A7-E04F8109AC0E}" sibTransId="{2FFD8EC5-68CF-4E2A-BD51-C54D6BBC010C}"/>
    <dgm:cxn modelId="{F36A181A-D7F9-421E-AA3F-6A733685C164}" srcId="{9D82B48B-2B63-49F5-A2E2-0112364321E2}" destId="{701FE56C-694A-49DA-83B0-DA2B6DB2F265}" srcOrd="1" destOrd="0" parTransId="{ED6823FD-D3C6-4A12-92D3-4DD543CF55DE}" sibTransId="{1831B347-F7D3-4AC8-A97A-2583AE1C8EFE}"/>
    <dgm:cxn modelId="{C417A223-7406-4DA6-A204-41F851B01B1C}" type="presOf" srcId="{9D82B48B-2B63-49F5-A2E2-0112364321E2}" destId="{0D67AAA7-CAE4-4AE5-A03A-85E25EAA486E}" srcOrd="0" destOrd="0" presId="urn:microsoft.com/office/officeart/2018/2/layout/IconLabelList"/>
    <dgm:cxn modelId="{B8CE3F35-CF16-439A-AB77-C5F3ADEB0AA7}" srcId="{9D82B48B-2B63-49F5-A2E2-0112364321E2}" destId="{6453E367-682E-400E-B705-4830D9AE8C27}" srcOrd="2" destOrd="0" parTransId="{9F1C6587-527E-4120-8E7A-F0820F73AE4A}" sibTransId="{2BD5CCED-0724-465F-856F-A15D96CD6AE7}"/>
    <dgm:cxn modelId="{71D7F040-960A-41E4-9B14-2C78683CEBCE}" type="presOf" srcId="{6453E367-682E-400E-B705-4830D9AE8C27}" destId="{303DD8B3-82AD-42D7-B9D6-D3752109CBC5}" srcOrd="0" destOrd="0" presId="urn:microsoft.com/office/officeart/2018/2/layout/IconLabelList"/>
    <dgm:cxn modelId="{36F9D253-E3D1-4640-85E3-AF9DBDAD4A8F}" type="presOf" srcId="{10DA4135-34BD-4ADC-8138-69A056F17FAE}" destId="{128A43F3-A88F-4D68-BBBD-D1047114ED54}" srcOrd="0" destOrd="0" presId="urn:microsoft.com/office/officeart/2018/2/layout/IconLabelList"/>
    <dgm:cxn modelId="{E245EB58-B4C8-4391-ACF5-6A31FE957D6A}" type="presOf" srcId="{701FE56C-694A-49DA-83B0-DA2B6DB2F265}" destId="{68F0547B-BBEA-416F-B551-21A9121BB4B6}" srcOrd="0" destOrd="0" presId="urn:microsoft.com/office/officeart/2018/2/layout/IconLabelList"/>
    <dgm:cxn modelId="{59AC43A1-195F-4815-877B-0518E84C478F}" srcId="{9D82B48B-2B63-49F5-A2E2-0112364321E2}" destId="{4606E1C4-B5DA-4E47-ABD4-6D2908368406}" srcOrd="0" destOrd="0" parTransId="{8DF01008-5430-455D-909A-2FBE49A20317}" sibTransId="{048AF1A3-1853-4CE9-8EB3-634AFF687894}"/>
    <dgm:cxn modelId="{6E0BAACD-4ED8-40E9-992E-982CAED7F87A}" type="presOf" srcId="{4606E1C4-B5DA-4E47-ABD4-6D2908368406}" destId="{F0C848AD-538E-4D20-94BD-8B41D98DC484}" srcOrd="0" destOrd="0" presId="urn:microsoft.com/office/officeart/2018/2/layout/IconLabelList"/>
    <dgm:cxn modelId="{AE6EB3E2-DA6C-421F-B825-7FA8C2C29A80}" type="presOf" srcId="{CC837D08-943F-4CAB-9E70-2FF1C9C37DD3}" destId="{15C64B40-C94E-475F-9D57-B74C05FD8407}" srcOrd="0" destOrd="0" presId="urn:microsoft.com/office/officeart/2018/2/layout/IconLabelList"/>
    <dgm:cxn modelId="{DCD1459A-5C20-49E4-B887-3C582FE895D8}" type="presParOf" srcId="{0D67AAA7-CAE4-4AE5-A03A-85E25EAA486E}" destId="{600CC415-10E6-4722-A8C6-5A76B629D936}" srcOrd="0" destOrd="0" presId="urn:microsoft.com/office/officeart/2018/2/layout/IconLabelList"/>
    <dgm:cxn modelId="{FC73235A-9CCC-4445-AD70-8117EB8440DD}" type="presParOf" srcId="{600CC415-10E6-4722-A8C6-5A76B629D936}" destId="{D7A7D65C-5F8E-4DDA-8641-1D3ABA495729}" srcOrd="0" destOrd="0" presId="urn:microsoft.com/office/officeart/2018/2/layout/IconLabelList"/>
    <dgm:cxn modelId="{EE6A0456-4993-43E5-822C-C41AFA303CDA}" type="presParOf" srcId="{600CC415-10E6-4722-A8C6-5A76B629D936}" destId="{96EA6E21-3672-4043-B596-E7F554DF990E}" srcOrd="1" destOrd="0" presId="urn:microsoft.com/office/officeart/2018/2/layout/IconLabelList"/>
    <dgm:cxn modelId="{6F31514A-CB67-4EC1-9851-5959C663CAA7}" type="presParOf" srcId="{600CC415-10E6-4722-A8C6-5A76B629D936}" destId="{F0C848AD-538E-4D20-94BD-8B41D98DC484}" srcOrd="2" destOrd="0" presId="urn:microsoft.com/office/officeart/2018/2/layout/IconLabelList"/>
    <dgm:cxn modelId="{6874D349-4E03-4DC3-9772-96D35E61548B}" type="presParOf" srcId="{0D67AAA7-CAE4-4AE5-A03A-85E25EAA486E}" destId="{1B719ED6-D64B-4867-9FBC-8E32857E0A0E}" srcOrd="1" destOrd="0" presId="urn:microsoft.com/office/officeart/2018/2/layout/IconLabelList"/>
    <dgm:cxn modelId="{0E865B02-DE78-421A-A370-968C0469EB8C}" type="presParOf" srcId="{0D67AAA7-CAE4-4AE5-A03A-85E25EAA486E}" destId="{1D86AE95-C967-4DA8-B0DC-8D41AF33BB54}" srcOrd="2" destOrd="0" presId="urn:microsoft.com/office/officeart/2018/2/layout/IconLabelList"/>
    <dgm:cxn modelId="{94377507-9958-4E58-9E73-A9D051D9C7A9}" type="presParOf" srcId="{1D86AE95-C967-4DA8-B0DC-8D41AF33BB54}" destId="{892EC3D4-91C2-4963-A1EF-72BE12174155}" srcOrd="0" destOrd="0" presId="urn:microsoft.com/office/officeart/2018/2/layout/IconLabelList"/>
    <dgm:cxn modelId="{1AA72BE3-576E-4770-8F4F-D03E55DE8CCE}" type="presParOf" srcId="{1D86AE95-C967-4DA8-B0DC-8D41AF33BB54}" destId="{71FD6AE1-90D6-4230-A2EC-0AAEA3E2A555}" srcOrd="1" destOrd="0" presId="urn:microsoft.com/office/officeart/2018/2/layout/IconLabelList"/>
    <dgm:cxn modelId="{793E39C7-53DE-4FB0-8B02-AB0E5A87CAA5}" type="presParOf" srcId="{1D86AE95-C967-4DA8-B0DC-8D41AF33BB54}" destId="{68F0547B-BBEA-416F-B551-21A9121BB4B6}" srcOrd="2" destOrd="0" presId="urn:microsoft.com/office/officeart/2018/2/layout/IconLabelList"/>
    <dgm:cxn modelId="{19016B4B-6847-41EB-8087-2AABFB3C39F5}" type="presParOf" srcId="{0D67AAA7-CAE4-4AE5-A03A-85E25EAA486E}" destId="{14BC4F5F-C08B-451B-9AB2-E90BF10B5D70}" srcOrd="3" destOrd="0" presId="urn:microsoft.com/office/officeart/2018/2/layout/IconLabelList"/>
    <dgm:cxn modelId="{91D86B3C-B3BA-494E-8EE8-ED06FA8E12CF}" type="presParOf" srcId="{0D67AAA7-CAE4-4AE5-A03A-85E25EAA486E}" destId="{42BE7DA1-618D-4AB3-A428-8125D08BC254}" srcOrd="4" destOrd="0" presId="urn:microsoft.com/office/officeart/2018/2/layout/IconLabelList"/>
    <dgm:cxn modelId="{6D053F53-B514-4317-9532-7CB38D2748C1}" type="presParOf" srcId="{42BE7DA1-618D-4AB3-A428-8125D08BC254}" destId="{6CCEE047-FBD1-4304-92E3-895A9E21A52F}" srcOrd="0" destOrd="0" presId="urn:microsoft.com/office/officeart/2018/2/layout/IconLabelList"/>
    <dgm:cxn modelId="{45128BCB-E762-4410-B1BC-959CC068E9A5}" type="presParOf" srcId="{42BE7DA1-618D-4AB3-A428-8125D08BC254}" destId="{8BE5137E-33CF-443B-AA46-F373BC46B554}" srcOrd="1" destOrd="0" presId="urn:microsoft.com/office/officeart/2018/2/layout/IconLabelList"/>
    <dgm:cxn modelId="{8F58502B-2192-421E-A846-DA0AD91C168A}" type="presParOf" srcId="{42BE7DA1-618D-4AB3-A428-8125D08BC254}" destId="{303DD8B3-82AD-42D7-B9D6-D3752109CBC5}" srcOrd="2" destOrd="0" presId="urn:microsoft.com/office/officeart/2018/2/layout/IconLabelList"/>
    <dgm:cxn modelId="{19FBFD50-A54F-46B7-A2AC-729D466CA4CB}" type="presParOf" srcId="{0D67AAA7-CAE4-4AE5-A03A-85E25EAA486E}" destId="{AAF7D5D0-4C8E-41EC-95FA-5D86E823BA8B}" srcOrd="5" destOrd="0" presId="urn:microsoft.com/office/officeart/2018/2/layout/IconLabelList"/>
    <dgm:cxn modelId="{84DE3022-533B-463D-ADC4-ED8534E794C4}" type="presParOf" srcId="{0D67AAA7-CAE4-4AE5-A03A-85E25EAA486E}" destId="{7099E249-8BB0-4CF7-8710-54F6CCD0EB4B}" srcOrd="6" destOrd="0" presId="urn:microsoft.com/office/officeart/2018/2/layout/IconLabelList"/>
    <dgm:cxn modelId="{6C744A37-3F94-4F0D-A8AB-EC3A725658A9}" type="presParOf" srcId="{7099E249-8BB0-4CF7-8710-54F6CCD0EB4B}" destId="{64CADE4B-AE26-4BDD-A394-8160BD58054B}" srcOrd="0" destOrd="0" presId="urn:microsoft.com/office/officeart/2018/2/layout/IconLabelList"/>
    <dgm:cxn modelId="{A49DAD8A-1CF9-4411-993E-A2330987FDF9}" type="presParOf" srcId="{7099E249-8BB0-4CF7-8710-54F6CCD0EB4B}" destId="{7A143BC9-4197-44F7-9D70-DCF0D203BC83}" srcOrd="1" destOrd="0" presId="urn:microsoft.com/office/officeart/2018/2/layout/IconLabelList"/>
    <dgm:cxn modelId="{49D73DB0-BF45-448C-8CFF-E30830525870}" type="presParOf" srcId="{7099E249-8BB0-4CF7-8710-54F6CCD0EB4B}" destId="{15C64B40-C94E-475F-9D57-B74C05FD8407}" srcOrd="2" destOrd="0" presId="urn:microsoft.com/office/officeart/2018/2/layout/IconLabelList"/>
    <dgm:cxn modelId="{10EAA130-61FF-450B-9DF1-C130E470CA28}" type="presParOf" srcId="{0D67AAA7-CAE4-4AE5-A03A-85E25EAA486E}" destId="{B1BC46A4-4B4A-4C2F-9B52-E86A8EDD4D8E}" srcOrd="7" destOrd="0" presId="urn:microsoft.com/office/officeart/2018/2/layout/IconLabelList"/>
    <dgm:cxn modelId="{98643734-D203-4088-BE22-65775FA86CA2}" type="presParOf" srcId="{0D67AAA7-CAE4-4AE5-A03A-85E25EAA486E}" destId="{7AFB5A3A-8752-49E6-BF24-FC267C80C8E8}" srcOrd="8" destOrd="0" presId="urn:microsoft.com/office/officeart/2018/2/layout/IconLabelList"/>
    <dgm:cxn modelId="{993619EA-629F-4C15-A0E0-0FFF93EA72C8}" type="presParOf" srcId="{7AFB5A3A-8752-49E6-BF24-FC267C80C8E8}" destId="{E5A9489C-F365-42A5-A747-7C32257AF524}" srcOrd="0" destOrd="0" presId="urn:microsoft.com/office/officeart/2018/2/layout/IconLabelList"/>
    <dgm:cxn modelId="{3EDBD251-3924-48ED-A98C-8BB36E444C98}" type="presParOf" srcId="{7AFB5A3A-8752-49E6-BF24-FC267C80C8E8}" destId="{65DD74B2-9E99-4C96-B40C-713B3E742996}" srcOrd="1" destOrd="0" presId="urn:microsoft.com/office/officeart/2018/2/layout/IconLabelList"/>
    <dgm:cxn modelId="{24EE23EB-84A9-4E66-9D94-23CB5512C036}" type="presParOf" srcId="{7AFB5A3A-8752-49E6-BF24-FC267C80C8E8}" destId="{128A43F3-A88F-4D68-BBBD-D1047114ED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D4B6CC-A6FC-48B6-AC47-A61A9A6961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853355-6103-47DC-8049-6E163C98ACAA}">
      <dgm:prSet/>
      <dgm:spPr/>
      <dgm:t>
        <a:bodyPr/>
        <a:lstStyle/>
        <a:p>
          <a:r>
            <a:rPr lang="en-US" b="1"/>
            <a:t>Social Media</a:t>
          </a:r>
          <a:r>
            <a:rPr lang="en-US"/>
            <a:t>: Active engagement on Instagram, Twitter, TikTok, YouTube</a:t>
          </a:r>
        </a:p>
      </dgm:t>
    </dgm:pt>
    <dgm:pt modelId="{2473F644-D493-43F9-A627-9C6A9AA1B29D}" type="parTrans" cxnId="{A27FB15C-1F51-4AFF-95F4-6349A5C48B6B}">
      <dgm:prSet/>
      <dgm:spPr/>
      <dgm:t>
        <a:bodyPr/>
        <a:lstStyle/>
        <a:p>
          <a:endParaRPr lang="en-US"/>
        </a:p>
      </dgm:t>
    </dgm:pt>
    <dgm:pt modelId="{2CA4B289-2CA5-4403-AE4A-9361CD3E2D4E}" type="sibTrans" cxnId="{A27FB15C-1F51-4AFF-95F4-6349A5C48B6B}">
      <dgm:prSet/>
      <dgm:spPr/>
      <dgm:t>
        <a:bodyPr/>
        <a:lstStyle/>
        <a:p>
          <a:endParaRPr lang="en-US"/>
        </a:p>
      </dgm:t>
    </dgm:pt>
    <dgm:pt modelId="{E718DF95-877A-4761-985E-B6F4898DAD64}">
      <dgm:prSet/>
      <dgm:spPr/>
      <dgm:t>
        <a:bodyPr/>
        <a:lstStyle/>
        <a:p>
          <a:r>
            <a:rPr lang="en-US" b="1"/>
            <a:t>Influencer Partnerships</a:t>
          </a:r>
          <a:r>
            <a:rPr lang="en-US"/>
            <a:t>: Endorsements from sports personalities</a:t>
          </a:r>
        </a:p>
      </dgm:t>
    </dgm:pt>
    <dgm:pt modelId="{B3D17FD0-2DBF-48CC-8383-69EC75EFF233}" type="parTrans" cxnId="{FB916444-A89A-4A19-BC21-7BD3EBC35B9D}">
      <dgm:prSet/>
      <dgm:spPr/>
      <dgm:t>
        <a:bodyPr/>
        <a:lstStyle/>
        <a:p>
          <a:endParaRPr lang="en-US"/>
        </a:p>
      </dgm:t>
    </dgm:pt>
    <dgm:pt modelId="{185AB129-A140-4826-A3C9-9AC9A2461DF0}" type="sibTrans" cxnId="{FB916444-A89A-4A19-BC21-7BD3EBC35B9D}">
      <dgm:prSet/>
      <dgm:spPr/>
      <dgm:t>
        <a:bodyPr/>
        <a:lstStyle/>
        <a:p>
          <a:endParaRPr lang="en-US"/>
        </a:p>
      </dgm:t>
    </dgm:pt>
    <dgm:pt modelId="{FFCDA766-BCE5-4BB8-ACD1-BBD2049B50B2}">
      <dgm:prSet/>
      <dgm:spPr/>
      <dgm:t>
        <a:bodyPr/>
        <a:lstStyle/>
        <a:p>
          <a:r>
            <a:rPr lang="en-US" b="1"/>
            <a:t>Content Marketing</a:t>
          </a:r>
          <a:r>
            <a:rPr lang="en-US"/>
            <a:t>: High-quality articles, videos, podcasts</a:t>
          </a:r>
        </a:p>
      </dgm:t>
    </dgm:pt>
    <dgm:pt modelId="{2F4BDCEB-BA61-4B55-8CE4-64D05BB48F9E}" type="parTrans" cxnId="{8ABDA057-08B0-4F38-92AF-52717DFB1522}">
      <dgm:prSet/>
      <dgm:spPr/>
      <dgm:t>
        <a:bodyPr/>
        <a:lstStyle/>
        <a:p>
          <a:endParaRPr lang="en-US"/>
        </a:p>
      </dgm:t>
    </dgm:pt>
    <dgm:pt modelId="{45B11E19-B007-4AE0-A999-81F71BFF7388}" type="sibTrans" cxnId="{8ABDA057-08B0-4F38-92AF-52717DFB1522}">
      <dgm:prSet/>
      <dgm:spPr/>
      <dgm:t>
        <a:bodyPr/>
        <a:lstStyle/>
        <a:p>
          <a:endParaRPr lang="en-US"/>
        </a:p>
      </dgm:t>
    </dgm:pt>
    <dgm:pt modelId="{00C7ECE4-DC94-4182-8A89-AA6BA8805A42}">
      <dgm:prSet/>
      <dgm:spPr/>
      <dgm:t>
        <a:bodyPr/>
        <a:lstStyle/>
        <a:p>
          <a:r>
            <a:rPr lang="en-US" b="1"/>
            <a:t>SEO and SEM</a:t>
          </a:r>
          <a:r>
            <a:rPr lang="en-US"/>
            <a:t>: Increase traffic through optimization</a:t>
          </a:r>
        </a:p>
      </dgm:t>
    </dgm:pt>
    <dgm:pt modelId="{B582B9C4-B930-4068-B21F-9919BDB24097}" type="parTrans" cxnId="{F191BE19-D481-4DD8-B4EC-FCA170A47DEA}">
      <dgm:prSet/>
      <dgm:spPr/>
      <dgm:t>
        <a:bodyPr/>
        <a:lstStyle/>
        <a:p>
          <a:endParaRPr lang="en-US"/>
        </a:p>
      </dgm:t>
    </dgm:pt>
    <dgm:pt modelId="{E0433A1A-18D5-4B6B-A39D-F86D5B09B483}" type="sibTrans" cxnId="{F191BE19-D481-4DD8-B4EC-FCA170A47DEA}">
      <dgm:prSet/>
      <dgm:spPr/>
      <dgm:t>
        <a:bodyPr/>
        <a:lstStyle/>
        <a:p>
          <a:endParaRPr lang="en-US"/>
        </a:p>
      </dgm:t>
    </dgm:pt>
    <dgm:pt modelId="{BC8A8709-F315-499A-A798-0071BF9FCAEE}">
      <dgm:prSet/>
      <dgm:spPr/>
      <dgm:t>
        <a:bodyPr/>
        <a:lstStyle/>
        <a:p>
          <a:r>
            <a:rPr lang="en-US" b="1"/>
            <a:t>Events and Promotions</a:t>
          </a:r>
          <a:r>
            <a:rPr lang="en-US"/>
            <a:t>: live events and athlete showcases</a:t>
          </a:r>
        </a:p>
      </dgm:t>
    </dgm:pt>
    <dgm:pt modelId="{CBBFCDAC-D38E-4DDC-9F19-EC4D6DDA065C}" type="parTrans" cxnId="{9B1A3EF6-2616-40AB-9414-09F92949F4EF}">
      <dgm:prSet/>
      <dgm:spPr/>
      <dgm:t>
        <a:bodyPr/>
        <a:lstStyle/>
        <a:p>
          <a:endParaRPr lang="en-US"/>
        </a:p>
      </dgm:t>
    </dgm:pt>
    <dgm:pt modelId="{F665A7A5-531D-467F-BC11-E820BC868D9E}" type="sibTrans" cxnId="{9B1A3EF6-2616-40AB-9414-09F92949F4EF}">
      <dgm:prSet/>
      <dgm:spPr/>
      <dgm:t>
        <a:bodyPr/>
        <a:lstStyle/>
        <a:p>
          <a:endParaRPr lang="en-US"/>
        </a:p>
      </dgm:t>
    </dgm:pt>
    <dgm:pt modelId="{D513BA22-601A-4C1D-9E8D-9A88A42B97C0}" type="pres">
      <dgm:prSet presAssocID="{F4D4B6CC-A6FC-48B6-AC47-A61A9A69613D}" presName="root" presStyleCnt="0">
        <dgm:presLayoutVars>
          <dgm:dir/>
          <dgm:resizeHandles val="exact"/>
        </dgm:presLayoutVars>
      </dgm:prSet>
      <dgm:spPr/>
    </dgm:pt>
    <dgm:pt modelId="{4E862D22-F904-4F6D-8251-D70E9C58F9AA}" type="pres">
      <dgm:prSet presAssocID="{D4853355-6103-47DC-8049-6E163C98ACAA}" presName="compNode" presStyleCnt="0"/>
      <dgm:spPr/>
    </dgm:pt>
    <dgm:pt modelId="{7BE249B9-9224-44BF-BB03-A915BBCCAF55}" type="pres">
      <dgm:prSet presAssocID="{D4853355-6103-47DC-8049-6E163C98ACAA}" presName="bgRect" presStyleLbl="bgShp" presStyleIdx="0" presStyleCnt="5"/>
      <dgm:spPr/>
    </dgm:pt>
    <dgm:pt modelId="{1845A885-38B7-4833-AAE1-3FF65B65F1A6}" type="pres">
      <dgm:prSet presAssocID="{D4853355-6103-47DC-8049-6E163C98AC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B5F7C2D6-609D-42C4-8BC4-AE24101795E7}" type="pres">
      <dgm:prSet presAssocID="{D4853355-6103-47DC-8049-6E163C98ACAA}" presName="spaceRect" presStyleCnt="0"/>
      <dgm:spPr/>
    </dgm:pt>
    <dgm:pt modelId="{B503232B-6DDD-47F3-9040-22D7A951DC19}" type="pres">
      <dgm:prSet presAssocID="{D4853355-6103-47DC-8049-6E163C98ACAA}" presName="parTx" presStyleLbl="revTx" presStyleIdx="0" presStyleCnt="5">
        <dgm:presLayoutVars>
          <dgm:chMax val="0"/>
          <dgm:chPref val="0"/>
        </dgm:presLayoutVars>
      </dgm:prSet>
      <dgm:spPr/>
    </dgm:pt>
    <dgm:pt modelId="{FC0AC9AF-0C08-46DE-BD5B-CF8DE3291662}" type="pres">
      <dgm:prSet presAssocID="{2CA4B289-2CA5-4403-AE4A-9361CD3E2D4E}" presName="sibTrans" presStyleCnt="0"/>
      <dgm:spPr/>
    </dgm:pt>
    <dgm:pt modelId="{19BBE69F-ABDA-459C-BACB-CAF63683E075}" type="pres">
      <dgm:prSet presAssocID="{E718DF95-877A-4761-985E-B6F4898DAD64}" presName="compNode" presStyleCnt="0"/>
      <dgm:spPr/>
    </dgm:pt>
    <dgm:pt modelId="{FF2FAB7A-21D1-4082-AEF6-2FC1BD95866F}" type="pres">
      <dgm:prSet presAssocID="{E718DF95-877A-4761-985E-B6F4898DAD64}" presName="bgRect" presStyleLbl="bgShp" presStyleIdx="1" presStyleCnt="5"/>
      <dgm:spPr/>
    </dgm:pt>
    <dgm:pt modelId="{1CC8C374-42F1-45C7-82E3-27842A82A9E0}" type="pres">
      <dgm:prSet presAssocID="{E718DF95-877A-4761-985E-B6F4898DAD6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CB09153-5EE2-465D-92D9-F14255A9B4C3}" type="pres">
      <dgm:prSet presAssocID="{E718DF95-877A-4761-985E-B6F4898DAD64}" presName="spaceRect" presStyleCnt="0"/>
      <dgm:spPr/>
    </dgm:pt>
    <dgm:pt modelId="{AA0A4571-6FC9-4C24-83C7-CB87D0448412}" type="pres">
      <dgm:prSet presAssocID="{E718DF95-877A-4761-985E-B6F4898DAD64}" presName="parTx" presStyleLbl="revTx" presStyleIdx="1" presStyleCnt="5">
        <dgm:presLayoutVars>
          <dgm:chMax val="0"/>
          <dgm:chPref val="0"/>
        </dgm:presLayoutVars>
      </dgm:prSet>
      <dgm:spPr/>
    </dgm:pt>
    <dgm:pt modelId="{D38E2114-116F-4A18-80D0-C95ED6150577}" type="pres">
      <dgm:prSet presAssocID="{185AB129-A140-4826-A3C9-9AC9A2461DF0}" presName="sibTrans" presStyleCnt="0"/>
      <dgm:spPr/>
    </dgm:pt>
    <dgm:pt modelId="{90501D7E-05C1-4D03-BFEF-9AF14E1A6C93}" type="pres">
      <dgm:prSet presAssocID="{FFCDA766-BCE5-4BB8-ACD1-BBD2049B50B2}" presName="compNode" presStyleCnt="0"/>
      <dgm:spPr/>
    </dgm:pt>
    <dgm:pt modelId="{3D2B6DA8-417C-4C77-B03A-F80ADB603219}" type="pres">
      <dgm:prSet presAssocID="{FFCDA766-BCE5-4BB8-ACD1-BBD2049B50B2}" presName="bgRect" presStyleLbl="bgShp" presStyleIdx="2" presStyleCnt="5"/>
      <dgm:spPr/>
    </dgm:pt>
    <dgm:pt modelId="{0E509145-F1C6-48BC-AD48-E8C2C80AF41A}" type="pres">
      <dgm:prSet presAssocID="{FFCDA766-BCE5-4BB8-ACD1-BBD2049B50B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F8826730-5490-4C93-B4B8-15BCBF7430A2}" type="pres">
      <dgm:prSet presAssocID="{FFCDA766-BCE5-4BB8-ACD1-BBD2049B50B2}" presName="spaceRect" presStyleCnt="0"/>
      <dgm:spPr/>
    </dgm:pt>
    <dgm:pt modelId="{E39343F5-9C49-4A48-817A-A87BB3D079C0}" type="pres">
      <dgm:prSet presAssocID="{FFCDA766-BCE5-4BB8-ACD1-BBD2049B50B2}" presName="parTx" presStyleLbl="revTx" presStyleIdx="2" presStyleCnt="5">
        <dgm:presLayoutVars>
          <dgm:chMax val="0"/>
          <dgm:chPref val="0"/>
        </dgm:presLayoutVars>
      </dgm:prSet>
      <dgm:spPr/>
    </dgm:pt>
    <dgm:pt modelId="{9E11B495-8DB3-4E6D-ABCB-D3E3BF4187CE}" type="pres">
      <dgm:prSet presAssocID="{45B11E19-B007-4AE0-A999-81F71BFF7388}" presName="sibTrans" presStyleCnt="0"/>
      <dgm:spPr/>
    </dgm:pt>
    <dgm:pt modelId="{0EC3A529-F5EF-4D80-9F2C-734C5A79036C}" type="pres">
      <dgm:prSet presAssocID="{00C7ECE4-DC94-4182-8A89-AA6BA8805A42}" presName="compNode" presStyleCnt="0"/>
      <dgm:spPr/>
    </dgm:pt>
    <dgm:pt modelId="{12374516-DF4D-43C3-8FB7-177ED74512EB}" type="pres">
      <dgm:prSet presAssocID="{00C7ECE4-DC94-4182-8A89-AA6BA8805A42}" presName="bgRect" presStyleLbl="bgShp" presStyleIdx="3" presStyleCnt="5"/>
      <dgm:spPr/>
    </dgm:pt>
    <dgm:pt modelId="{BE2C85BB-0E92-4BF9-993E-8915BBBF8719}" type="pres">
      <dgm:prSet presAssocID="{00C7ECE4-DC94-4182-8A89-AA6BA8805A4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859DF19-256F-4EAB-BC90-AD6A68E5A8C3}" type="pres">
      <dgm:prSet presAssocID="{00C7ECE4-DC94-4182-8A89-AA6BA8805A42}" presName="spaceRect" presStyleCnt="0"/>
      <dgm:spPr/>
    </dgm:pt>
    <dgm:pt modelId="{32B2B411-D293-49F7-8A79-62B57541B77A}" type="pres">
      <dgm:prSet presAssocID="{00C7ECE4-DC94-4182-8A89-AA6BA8805A42}" presName="parTx" presStyleLbl="revTx" presStyleIdx="3" presStyleCnt="5">
        <dgm:presLayoutVars>
          <dgm:chMax val="0"/>
          <dgm:chPref val="0"/>
        </dgm:presLayoutVars>
      </dgm:prSet>
      <dgm:spPr/>
    </dgm:pt>
    <dgm:pt modelId="{DCD37B37-9DB3-4676-8B3A-64C81DD2871B}" type="pres">
      <dgm:prSet presAssocID="{E0433A1A-18D5-4B6B-A39D-F86D5B09B483}" presName="sibTrans" presStyleCnt="0"/>
      <dgm:spPr/>
    </dgm:pt>
    <dgm:pt modelId="{729DF46E-E394-49F9-BDFC-F11D8F68D51A}" type="pres">
      <dgm:prSet presAssocID="{BC8A8709-F315-499A-A798-0071BF9FCAEE}" presName="compNode" presStyleCnt="0"/>
      <dgm:spPr/>
    </dgm:pt>
    <dgm:pt modelId="{0F5F3E82-F127-4C17-A578-82C66B8818E2}" type="pres">
      <dgm:prSet presAssocID="{BC8A8709-F315-499A-A798-0071BF9FCAEE}" presName="bgRect" presStyleLbl="bgShp" presStyleIdx="4" presStyleCnt="5"/>
      <dgm:spPr/>
    </dgm:pt>
    <dgm:pt modelId="{79E39D78-D93A-48E5-886A-11B688C7C72A}" type="pres">
      <dgm:prSet presAssocID="{BC8A8709-F315-499A-A798-0071BF9FCAE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9BBEF1D2-D259-464C-BED4-D5626BC13334}" type="pres">
      <dgm:prSet presAssocID="{BC8A8709-F315-499A-A798-0071BF9FCAEE}" presName="spaceRect" presStyleCnt="0"/>
      <dgm:spPr/>
    </dgm:pt>
    <dgm:pt modelId="{D16E4105-2478-4321-BE69-C6FEDB41A722}" type="pres">
      <dgm:prSet presAssocID="{BC8A8709-F315-499A-A798-0071BF9FCAE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D756902-27BB-4592-8866-5DAD19585FE9}" type="presOf" srcId="{D4853355-6103-47DC-8049-6E163C98ACAA}" destId="{B503232B-6DDD-47F3-9040-22D7A951DC19}" srcOrd="0" destOrd="0" presId="urn:microsoft.com/office/officeart/2018/2/layout/IconVerticalSolidList"/>
    <dgm:cxn modelId="{F191BE19-D481-4DD8-B4EC-FCA170A47DEA}" srcId="{F4D4B6CC-A6FC-48B6-AC47-A61A9A69613D}" destId="{00C7ECE4-DC94-4182-8A89-AA6BA8805A42}" srcOrd="3" destOrd="0" parTransId="{B582B9C4-B930-4068-B21F-9919BDB24097}" sibTransId="{E0433A1A-18D5-4B6B-A39D-F86D5B09B483}"/>
    <dgm:cxn modelId="{E809E41B-7F84-46DC-8F3A-12D4F6F2EBBC}" type="presOf" srcId="{FFCDA766-BCE5-4BB8-ACD1-BBD2049B50B2}" destId="{E39343F5-9C49-4A48-817A-A87BB3D079C0}" srcOrd="0" destOrd="0" presId="urn:microsoft.com/office/officeart/2018/2/layout/IconVerticalSolidList"/>
    <dgm:cxn modelId="{16F7B843-F89F-4372-8949-2B13F4123952}" type="presOf" srcId="{F4D4B6CC-A6FC-48B6-AC47-A61A9A69613D}" destId="{D513BA22-601A-4C1D-9E8D-9A88A42B97C0}" srcOrd="0" destOrd="0" presId="urn:microsoft.com/office/officeart/2018/2/layout/IconVerticalSolidList"/>
    <dgm:cxn modelId="{FB916444-A89A-4A19-BC21-7BD3EBC35B9D}" srcId="{F4D4B6CC-A6FC-48B6-AC47-A61A9A69613D}" destId="{E718DF95-877A-4761-985E-B6F4898DAD64}" srcOrd="1" destOrd="0" parTransId="{B3D17FD0-2DBF-48CC-8383-69EC75EFF233}" sibTransId="{185AB129-A140-4826-A3C9-9AC9A2461DF0}"/>
    <dgm:cxn modelId="{987B7247-DD5A-4567-BE5F-0C7727A44D11}" type="presOf" srcId="{BC8A8709-F315-499A-A798-0071BF9FCAEE}" destId="{D16E4105-2478-4321-BE69-C6FEDB41A722}" srcOrd="0" destOrd="0" presId="urn:microsoft.com/office/officeart/2018/2/layout/IconVerticalSolidList"/>
    <dgm:cxn modelId="{8ABDA057-08B0-4F38-92AF-52717DFB1522}" srcId="{F4D4B6CC-A6FC-48B6-AC47-A61A9A69613D}" destId="{FFCDA766-BCE5-4BB8-ACD1-BBD2049B50B2}" srcOrd="2" destOrd="0" parTransId="{2F4BDCEB-BA61-4B55-8CE4-64D05BB48F9E}" sibTransId="{45B11E19-B007-4AE0-A999-81F71BFF7388}"/>
    <dgm:cxn modelId="{A27FB15C-1F51-4AFF-95F4-6349A5C48B6B}" srcId="{F4D4B6CC-A6FC-48B6-AC47-A61A9A69613D}" destId="{D4853355-6103-47DC-8049-6E163C98ACAA}" srcOrd="0" destOrd="0" parTransId="{2473F644-D493-43F9-A627-9C6A9AA1B29D}" sibTransId="{2CA4B289-2CA5-4403-AE4A-9361CD3E2D4E}"/>
    <dgm:cxn modelId="{958B23BE-8479-4098-A649-FE7D2C923EDB}" type="presOf" srcId="{E718DF95-877A-4761-985E-B6F4898DAD64}" destId="{AA0A4571-6FC9-4C24-83C7-CB87D0448412}" srcOrd="0" destOrd="0" presId="urn:microsoft.com/office/officeart/2018/2/layout/IconVerticalSolidList"/>
    <dgm:cxn modelId="{41EB0CD8-E9B5-421C-AC54-A281981679D0}" type="presOf" srcId="{00C7ECE4-DC94-4182-8A89-AA6BA8805A42}" destId="{32B2B411-D293-49F7-8A79-62B57541B77A}" srcOrd="0" destOrd="0" presId="urn:microsoft.com/office/officeart/2018/2/layout/IconVerticalSolidList"/>
    <dgm:cxn modelId="{9B1A3EF6-2616-40AB-9414-09F92949F4EF}" srcId="{F4D4B6CC-A6FC-48B6-AC47-A61A9A69613D}" destId="{BC8A8709-F315-499A-A798-0071BF9FCAEE}" srcOrd="4" destOrd="0" parTransId="{CBBFCDAC-D38E-4DDC-9F19-EC4D6DDA065C}" sibTransId="{F665A7A5-531D-467F-BC11-E820BC868D9E}"/>
    <dgm:cxn modelId="{5D64726D-5E97-4834-B6D5-A9074707AF0A}" type="presParOf" srcId="{D513BA22-601A-4C1D-9E8D-9A88A42B97C0}" destId="{4E862D22-F904-4F6D-8251-D70E9C58F9AA}" srcOrd="0" destOrd="0" presId="urn:microsoft.com/office/officeart/2018/2/layout/IconVerticalSolidList"/>
    <dgm:cxn modelId="{1A883017-0D8D-4F8C-8AC2-529B4450FC07}" type="presParOf" srcId="{4E862D22-F904-4F6D-8251-D70E9C58F9AA}" destId="{7BE249B9-9224-44BF-BB03-A915BBCCAF55}" srcOrd="0" destOrd="0" presId="urn:microsoft.com/office/officeart/2018/2/layout/IconVerticalSolidList"/>
    <dgm:cxn modelId="{F696E3A5-3EDC-4DC1-939C-B140E66BBCA6}" type="presParOf" srcId="{4E862D22-F904-4F6D-8251-D70E9C58F9AA}" destId="{1845A885-38B7-4833-AAE1-3FF65B65F1A6}" srcOrd="1" destOrd="0" presId="urn:microsoft.com/office/officeart/2018/2/layout/IconVerticalSolidList"/>
    <dgm:cxn modelId="{12F85A31-AFD3-48E4-BCB7-D91D5E382864}" type="presParOf" srcId="{4E862D22-F904-4F6D-8251-D70E9C58F9AA}" destId="{B5F7C2D6-609D-42C4-8BC4-AE24101795E7}" srcOrd="2" destOrd="0" presId="urn:microsoft.com/office/officeart/2018/2/layout/IconVerticalSolidList"/>
    <dgm:cxn modelId="{B8B86E51-9956-41DA-B59F-4AAB06B138EF}" type="presParOf" srcId="{4E862D22-F904-4F6D-8251-D70E9C58F9AA}" destId="{B503232B-6DDD-47F3-9040-22D7A951DC19}" srcOrd="3" destOrd="0" presId="urn:microsoft.com/office/officeart/2018/2/layout/IconVerticalSolidList"/>
    <dgm:cxn modelId="{11E4FE25-3CCB-4A2D-BC63-205205800746}" type="presParOf" srcId="{D513BA22-601A-4C1D-9E8D-9A88A42B97C0}" destId="{FC0AC9AF-0C08-46DE-BD5B-CF8DE3291662}" srcOrd="1" destOrd="0" presId="urn:microsoft.com/office/officeart/2018/2/layout/IconVerticalSolidList"/>
    <dgm:cxn modelId="{2CA70ED9-9EDD-48BF-B21B-05AFC0F59636}" type="presParOf" srcId="{D513BA22-601A-4C1D-9E8D-9A88A42B97C0}" destId="{19BBE69F-ABDA-459C-BACB-CAF63683E075}" srcOrd="2" destOrd="0" presId="urn:microsoft.com/office/officeart/2018/2/layout/IconVerticalSolidList"/>
    <dgm:cxn modelId="{E96D0DDB-ABCA-4D21-B9B8-E1F3308A742C}" type="presParOf" srcId="{19BBE69F-ABDA-459C-BACB-CAF63683E075}" destId="{FF2FAB7A-21D1-4082-AEF6-2FC1BD95866F}" srcOrd="0" destOrd="0" presId="urn:microsoft.com/office/officeart/2018/2/layout/IconVerticalSolidList"/>
    <dgm:cxn modelId="{08B4753D-25A5-40DF-86B1-98EA16049395}" type="presParOf" srcId="{19BBE69F-ABDA-459C-BACB-CAF63683E075}" destId="{1CC8C374-42F1-45C7-82E3-27842A82A9E0}" srcOrd="1" destOrd="0" presId="urn:microsoft.com/office/officeart/2018/2/layout/IconVerticalSolidList"/>
    <dgm:cxn modelId="{A6808AD3-AACC-4B9C-93B2-2CAC9938AB96}" type="presParOf" srcId="{19BBE69F-ABDA-459C-BACB-CAF63683E075}" destId="{CCB09153-5EE2-465D-92D9-F14255A9B4C3}" srcOrd="2" destOrd="0" presId="urn:microsoft.com/office/officeart/2018/2/layout/IconVerticalSolidList"/>
    <dgm:cxn modelId="{F60BBAD8-BFA6-4145-9D9A-438D81DD4CE9}" type="presParOf" srcId="{19BBE69F-ABDA-459C-BACB-CAF63683E075}" destId="{AA0A4571-6FC9-4C24-83C7-CB87D0448412}" srcOrd="3" destOrd="0" presId="urn:microsoft.com/office/officeart/2018/2/layout/IconVerticalSolidList"/>
    <dgm:cxn modelId="{B13E947D-3D7C-4F70-9B3B-66E293589762}" type="presParOf" srcId="{D513BA22-601A-4C1D-9E8D-9A88A42B97C0}" destId="{D38E2114-116F-4A18-80D0-C95ED6150577}" srcOrd="3" destOrd="0" presId="urn:microsoft.com/office/officeart/2018/2/layout/IconVerticalSolidList"/>
    <dgm:cxn modelId="{B76232C6-5ED6-4726-806E-09FCE63D4824}" type="presParOf" srcId="{D513BA22-601A-4C1D-9E8D-9A88A42B97C0}" destId="{90501D7E-05C1-4D03-BFEF-9AF14E1A6C93}" srcOrd="4" destOrd="0" presId="urn:microsoft.com/office/officeart/2018/2/layout/IconVerticalSolidList"/>
    <dgm:cxn modelId="{1E13D003-BCD1-44B4-A445-B1D94B5F05BC}" type="presParOf" srcId="{90501D7E-05C1-4D03-BFEF-9AF14E1A6C93}" destId="{3D2B6DA8-417C-4C77-B03A-F80ADB603219}" srcOrd="0" destOrd="0" presId="urn:microsoft.com/office/officeart/2018/2/layout/IconVerticalSolidList"/>
    <dgm:cxn modelId="{6EC857DA-50BC-4351-9595-8DD4AE34FA2E}" type="presParOf" srcId="{90501D7E-05C1-4D03-BFEF-9AF14E1A6C93}" destId="{0E509145-F1C6-48BC-AD48-E8C2C80AF41A}" srcOrd="1" destOrd="0" presId="urn:microsoft.com/office/officeart/2018/2/layout/IconVerticalSolidList"/>
    <dgm:cxn modelId="{7972ACD1-7BB5-42E1-A9EC-68408D3E0269}" type="presParOf" srcId="{90501D7E-05C1-4D03-BFEF-9AF14E1A6C93}" destId="{F8826730-5490-4C93-B4B8-15BCBF7430A2}" srcOrd="2" destOrd="0" presId="urn:microsoft.com/office/officeart/2018/2/layout/IconVerticalSolidList"/>
    <dgm:cxn modelId="{D3970D9A-71D6-4E3D-B226-624D37A8BB64}" type="presParOf" srcId="{90501D7E-05C1-4D03-BFEF-9AF14E1A6C93}" destId="{E39343F5-9C49-4A48-817A-A87BB3D079C0}" srcOrd="3" destOrd="0" presId="urn:microsoft.com/office/officeart/2018/2/layout/IconVerticalSolidList"/>
    <dgm:cxn modelId="{40645AFC-C157-4D98-868C-650AF45ADD4E}" type="presParOf" srcId="{D513BA22-601A-4C1D-9E8D-9A88A42B97C0}" destId="{9E11B495-8DB3-4E6D-ABCB-D3E3BF4187CE}" srcOrd="5" destOrd="0" presId="urn:microsoft.com/office/officeart/2018/2/layout/IconVerticalSolidList"/>
    <dgm:cxn modelId="{F92B1AB8-CDCB-42DE-B1AF-59B9F062AB1C}" type="presParOf" srcId="{D513BA22-601A-4C1D-9E8D-9A88A42B97C0}" destId="{0EC3A529-F5EF-4D80-9F2C-734C5A79036C}" srcOrd="6" destOrd="0" presId="urn:microsoft.com/office/officeart/2018/2/layout/IconVerticalSolidList"/>
    <dgm:cxn modelId="{81747526-983A-4713-8D1B-0067A5BE8099}" type="presParOf" srcId="{0EC3A529-F5EF-4D80-9F2C-734C5A79036C}" destId="{12374516-DF4D-43C3-8FB7-177ED74512EB}" srcOrd="0" destOrd="0" presId="urn:microsoft.com/office/officeart/2018/2/layout/IconVerticalSolidList"/>
    <dgm:cxn modelId="{1E28F4CB-5250-442D-9470-B8AD315023D1}" type="presParOf" srcId="{0EC3A529-F5EF-4D80-9F2C-734C5A79036C}" destId="{BE2C85BB-0E92-4BF9-993E-8915BBBF8719}" srcOrd="1" destOrd="0" presId="urn:microsoft.com/office/officeart/2018/2/layout/IconVerticalSolidList"/>
    <dgm:cxn modelId="{AEB7155A-0BEE-43B1-8AE9-9AD2E1BB8C93}" type="presParOf" srcId="{0EC3A529-F5EF-4D80-9F2C-734C5A79036C}" destId="{2859DF19-256F-4EAB-BC90-AD6A68E5A8C3}" srcOrd="2" destOrd="0" presId="urn:microsoft.com/office/officeart/2018/2/layout/IconVerticalSolidList"/>
    <dgm:cxn modelId="{E67F06E5-1506-43CD-B722-1D0B2DF6CA2C}" type="presParOf" srcId="{0EC3A529-F5EF-4D80-9F2C-734C5A79036C}" destId="{32B2B411-D293-49F7-8A79-62B57541B77A}" srcOrd="3" destOrd="0" presId="urn:microsoft.com/office/officeart/2018/2/layout/IconVerticalSolidList"/>
    <dgm:cxn modelId="{2899ED5E-B190-487C-B519-0877A437695F}" type="presParOf" srcId="{D513BA22-601A-4C1D-9E8D-9A88A42B97C0}" destId="{DCD37B37-9DB3-4676-8B3A-64C81DD2871B}" srcOrd="7" destOrd="0" presId="urn:microsoft.com/office/officeart/2018/2/layout/IconVerticalSolidList"/>
    <dgm:cxn modelId="{055C74D5-EA86-4C2B-9F0D-FAE4959A1B27}" type="presParOf" srcId="{D513BA22-601A-4C1D-9E8D-9A88A42B97C0}" destId="{729DF46E-E394-49F9-BDFC-F11D8F68D51A}" srcOrd="8" destOrd="0" presId="urn:microsoft.com/office/officeart/2018/2/layout/IconVerticalSolidList"/>
    <dgm:cxn modelId="{713AABAB-BA4E-44D9-A86A-7E0C13519867}" type="presParOf" srcId="{729DF46E-E394-49F9-BDFC-F11D8F68D51A}" destId="{0F5F3E82-F127-4C17-A578-82C66B8818E2}" srcOrd="0" destOrd="0" presId="urn:microsoft.com/office/officeart/2018/2/layout/IconVerticalSolidList"/>
    <dgm:cxn modelId="{7B55032B-59F5-48D5-89B0-1978A32867A5}" type="presParOf" srcId="{729DF46E-E394-49F9-BDFC-F11D8F68D51A}" destId="{79E39D78-D93A-48E5-886A-11B688C7C72A}" srcOrd="1" destOrd="0" presId="urn:microsoft.com/office/officeart/2018/2/layout/IconVerticalSolidList"/>
    <dgm:cxn modelId="{81C8DBE5-E3D8-40F3-8959-DFA1EEB0609E}" type="presParOf" srcId="{729DF46E-E394-49F9-BDFC-F11D8F68D51A}" destId="{9BBEF1D2-D259-464C-BED4-D5626BC13334}" srcOrd="2" destOrd="0" presId="urn:microsoft.com/office/officeart/2018/2/layout/IconVerticalSolidList"/>
    <dgm:cxn modelId="{B28A1A1E-C866-40CA-90A6-5B1B813807CF}" type="presParOf" srcId="{729DF46E-E394-49F9-BDFC-F11D8F68D51A}" destId="{D16E4105-2478-4321-BE69-C6FEDB41A7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95AB2E-BD06-473F-A7D3-C01C2D8EB92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5ABE6A-3ACB-4443-AF89-FE3426C8FE70}">
      <dgm:prSet/>
      <dgm:spPr/>
      <dgm:t>
        <a:bodyPr/>
        <a:lstStyle/>
        <a:p>
          <a:r>
            <a:rPr lang="en-US" b="1"/>
            <a:t>Month 1-2</a:t>
          </a:r>
          <a:r>
            <a:rPr lang="en-US"/>
            <a:t>: Market analysis, business plan, investment capital</a:t>
          </a:r>
        </a:p>
      </dgm:t>
    </dgm:pt>
    <dgm:pt modelId="{6A10C8B6-7F87-4647-8AF5-8B10FEB1CA98}" type="parTrans" cxnId="{BAE27900-7647-4A7B-A641-1CE39755423C}">
      <dgm:prSet/>
      <dgm:spPr/>
      <dgm:t>
        <a:bodyPr/>
        <a:lstStyle/>
        <a:p>
          <a:endParaRPr lang="en-US"/>
        </a:p>
      </dgm:t>
    </dgm:pt>
    <dgm:pt modelId="{2970EBA5-82BD-460B-9162-557192C917AA}" type="sibTrans" cxnId="{BAE27900-7647-4A7B-A641-1CE39755423C}">
      <dgm:prSet/>
      <dgm:spPr/>
      <dgm:t>
        <a:bodyPr/>
        <a:lstStyle/>
        <a:p>
          <a:endParaRPr lang="en-US"/>
        </a:p>
      </dgm:t>
    </dgm:pt>
    <dgm:pt modelId="{737FDEAA-80B2-418B-86ED-17A725689247}">
      <dgm:prSet/>
      <dgm:spPr/>
      <dgm:t>
        <a:bodyPr/>
        <a:lstStyle/>
        <a:p>
          <a:r>
            <a:rPr lang="en-US" b="1"/>
            <a:t>Month 3</a:t>
          </a:r>
          <a:r>
            <a:rPr lang="en-US"/>
            <a:t>: Finalize business plan</a:t>
          </a:r>
        </a:p>
      </dgm:t>
    </dgm:pt>
    <dgm:pt modelId="{DACD1EFC-7404-4C56-90FF-6403DD4813CA}" type="parTrans" cxnId="{D813FDC3-88A2-40F5-9256-428F680EF214}">
      <dgm:prSet/>
      <dgm:spPr/>
      <dgm:t>
        <a:bodyPr/>
        <a:lstStyle/>
        <a:p>
          <a:endParaRPr lang="en-US"/>
        </a:p>
      </dgm:t>
    </dgm:pt>
    <dgm:pt modelId="{2C7F1157-42DD-4BD3-BBE5-D3C8C29E6AC6}" type="sibTrans" cxnId="{D813FDC3-88A2-40F5-9256-428F680EF214}">
      <dgm:prSet/>
      <dgm:spPr/>
      <dgm:t>
        <a:bodyPr/>
        <a:lstStyle/>
        <a:p>
          <a:endParaRPr lang="en-US"/>
        </a:p>
      </dgm:t>
    </dgm:pt>
    <dgm:pt modelId="{9F0D55E5-3E69-4CA4-9B1B-28ABF4CF272B}">
      <dgm:prSet/>
      <dgm:spPr/>
      <dgm:t>
        <a:bodyPr/>
        <a:lstStyle/>
        <a:p>
          <a:r>
            <a:rPr lang="en-US" b="1" dirty="0"/>
            <a:t>Month 4-6</a:t>
          </a:r>
          <a:r>
            <a:rPr lang="en-US" dirty="0"/>
            <a:t>: establish partnerships</a:t>
          </a:r>
        </a:p>
      </dgm:t>
    </dgm:pt>
    <dgm:pt modelId="{ED8D292E-1CCB-487C-A16C-93270EA1542A}" type="parTrans" cxnId="{22D6AC29-A9F6-4A19-9E09-D5F5C057AF83}">
      <dgm:prSet/>
      <dgm:spPr/>
      <dgm:t>
        <a:bodyPr/>
        <a:lstStyle/>
        <a:p>
          <a:endParaRPr lang="en-US"/>
        </a:p>
      </dgm:t>
    </dgm:pt>
    <dgm:pt modelId="{6DBC3E4C-1445-4997-A5BA-51E5EBF928C2}" type="sibTrans" cxnId="{22D6AC29-A9F6-4A19-9E09-D5F5C057AF83}">
      <dgm:prSet/>
      <dgm:spPr/>
      <dgm:t>
        <a:bodyPr/>
        <a:lstStyle/>
        <a:p>
          <a:endParaRPr lang="en-US"/>
        </a:p>
      </dgm:t>
    </dgm:pt>
    <dgm:pt modelId="{1D67F4DE-0838-4DA6-9BA7-2AB25694B6CA}">
      <dgm:prSet/>
      <dgm:spPr/>
      <dgm:t>
        <a:bodyPr/>
        <a:lstStyle/>
        <a:p>
          <a:r>
            <a:rPr lang="en-US" b="1"/>
            <a:t>Month 7</a:t>
          </a:r>
          <a:r>
            <a:rPr lang="en-US"/>
            <a:t>: Develop beta version</a:t>
          </a:r>
        </a:p>
      </dgm:t>
    </dgm:pt>
    <dgm:pt modelId="{0BA3A650-E094-4ECE-B8CF-BB05888BF1C7}" type="parTrans" cxnId="{AE025F4D-1B23-4091-91DC-88922706E702}">
      <dgm:prSet/>
      <dgm:spPr/>
      <dgm:t>
        <a:bodyPr/>
        <a:lstStyle/>
        <a:p>
          <a:endParaRPr lang="en-US"/>
        </a:p>
      </dgm:t>
    </dgm:pt>
    <dgm:pt modelId="{82DF35A2-5543-4407-9FF1-F255F8ACE593}" type="sibTrans" cxnId="{AE025F4D-1B23-4091-91DC-88922706E702}">
      <dgm:prSet/>
      <dgm:spPr/>
      <dgm:t>
        <a:bodyPr/>
        <a:lstStyle/>
        <a:p>
          <a:endParaRPr lang="en-US"/>
        </a:p>
      </dgm:t>
    </dgm:pt>
    <dgm:pt modelId="{FC822FDB-1572-492A-A951-B6FB1D2C34EB}">
      <dgm:prSet/>
      <dgm:spPr/>
      <dgm:t>
        <a:bodyPr/>
        <a:lstStyle/>
        <a:p>
          <a:r>
            <a:rPr lang="en-US" b="1"/>
            <a:t>Month 8-9</a:t>
          </a:r>
          <a:r>
            <a:rPr lang="en-US"/>
            <a:t>: Marketing campaigns, collect feedback</a:t>
          </a:r>
        </a:p>
      </dgm:t>
    </dgm:pt>
    <dgm:pt modelId="{397F529D-A12A-4559-9E13-F19979D01A42}" type="parTrans" cxnId="{56909FE9-ECB3-4C7B-A12E-5D884D89A62C}">
      <dgm:prSet/>
      <dgm:spPr/>
      <dgm:t>
        <a:bodyPr/>
        <a:lstStyle/>
        <a:p>
          <a:endParaRPr lang="en-US"/>
        </a:p>
      </dgm:t>
    </dgm:pt>
    <dgm:pt modelId="{5700F469-F02B-4D4E-A12C-FA77EC3A92E4}" type="sibTrans" cxnId="{56909FE9-ECB3-4C7B-A12E-5D884D89A62C}">
      <dgm:prSet/>
      <dgm:spPr/>
      <dgm:t>
        <a:bodyPr/>
        <a:lstStyle/>
        <a:p>
          <a:endParaRPr lang="en-US"/>
        </a:p>
      </dgm:t>
    </dgm:pt>
    <dgm:pt modelId="{95863154-B6A4-4749-81D7-789F206E86F7}">
      <dgm:prSet/>
      <dgm:spPr/>
      <dgm:t>
        <a:bodyPr/>
        <a:lstStyle/>
        <a:p>
          <a:r>
            <a:rPr lang="en-US" b="1"/>
            <a:t>Month 10-12</a:t>
          </a:r>
          <a:r>
            <a:rPr lang="en-US"/>
            <a:t>: Full platform deployment, intensify marketing, launch premium services</a:t>
          </a:r>
        </a:p>
      </dgm:t>
    </dgm:pt>
    <dgm:pt modelId="{237EB2C3-8E3F-429F-8B05-A8AC6A24561E}" type="parTrans" cxnId="{72022CDC-E1B7-416D-B33C-B3014A07F71D}">
      <dgm:prSet/>
      <dgm:spPr/>
      <dgm:t>
        <a:bodyPr/>
        <a:lstStyle/>
        <a:p>
          <a:endParaRPr lang="en-US"/>
        </a:p>
      </dgm:t>
    </dgm:pt>
    <dgm:pt modelId="{CC3CF44F-F12F-4420-9D34-F008188768CC}" type="sibTrans" cxnId="{72022CDC-E1B7-416D-B33C-B3014A07F71D}">
      <dgm:prSet/>
      <dgm:spPr/>
      <dgm:t>
        <a:bodyPr/>
        <a:lstStyle/>
        <a:p>
          <a:endParaRPr lang="en-US"/>
        </a:p>
      </dgm:t>
    </dgm:pt>
    <dgm:pt modelId="{503108EF-95D9-234F-9665-2EED9DD76013}" type="pres">
      <dgm:prSet presAssocID="{1F95AB2E-BD06-473F-A7D3-C01C2D8EB92A}" presName="Name0" presStyleCnt="0">
        <dgm:presLayoutVars>
          <dgm:dir/>
          <dgm:resizeHandles val="exact"/>
        </dgm:presLayoutVars>
      </dgm:prSet>
      <dgm:spPr/>
    </dgm:pt>
    <dgm:pt modelId="{98A2B136-FE5A-C249-BA6E-63562784B479}" type="pres">
      <dgm:prSet presAssocID="{AB5ABE6A-3ACB-4443-AF89-FE3426C8FE70}" presName="node" presStyleLbl="node1" presStyleIdx="0" presStyleCnt="6">
        <dgm:presLayoutVars>
          <dgm:bulletEnabled val="1"/>
        </dgm:presLayoutVars>
      </dgm:prSet>
      <dgm:spPr/>
    </dgm:pt>
    <dgm:pt modelId="{0A086A55-9407-694A-BDEB-5783E4A2E0E2}" type="pres">
      <dgm:prSet presAssocID="{2970EBA5-82BD-460B-9162-557192C917AA}" presName="sibTrans" presStyleLbl="sibTrans1D1" presStyleIdx="0" presStyleCnt="5"/>
      <dgm:spPr/>
    </dgm:pt>
    <dgm:pt modelId="{A1853D44-0DA7-9F48-8634-75815C681782}" type="pres">
      <dgm:prSet presAssocID="{2970EBA5-82BD-460B-9162-557192C917AA}" presName="connectorText" presStyleLbl="sibTrans1D1" presStyleIdx="0" presStyleCnt="5"/>
      <dgm:spPr/>
    </dgm:pt>
    <dgm:pt modelId="{35402B84-1B17-9341-9258-CD6204AE250F}" type="pres">
      <dgm:prSet presAssocID="{737FDEAA-80B2-418B-86ED-17A725689247}" presName="node" presStyleLbl="node1" presStyleIdx="1" presStyleCnt="6">
        <dgm:presLayoutVars>
          <dgm:bulletEnabled val="1"/>
        </dgm:presLayoutVars>
      </dgm:prSet>
      <dgm:spPr/>
    </dgm:pt>
    <dgm:pt modelId="{A4C8DA64-825E-6547-898F-A6B85605DA93}" type="pres">
      <dgm:prSet presAssocID="{2C7F1157-42DD-4BD3-BBE5-D3C8C29E6AC6}" presName="sibTrans" presStyleLbl="sibTrans1D1" presStyleIdx="1" presStyleCnt="5"/>
      <dgm:spPr/>
    </dgm:pt>
    <dgm:pt modelId="{143B9344-7893-2744-94E1-C2136D28245D}" type="pres">
      <dgm:prSet presAssocID="{2C7F1157-42DD-4BD3-BBE5-D3C8C29E6AC6}" presName="connectorText" presStyleLbl="sibTrans1D1" presStyleIdx="1" presStyleCnt="5"/>
      <dgm:spPr/>
    </dgm:pt>
    <dgm:pt modelId="{CB5418B8-5DFF-D143-879A-1C603D4980D0}" type="pres">
      <dgm:prSet presAssocID="{9F0D55E5-3E69-4CA4-9B1B-28ABF4CF272B}" presName="node" presStyleLbl="node1" presStyleIdx="2" presStyleCnt="6">
        <dgm:presLayoutVars>
          <dgm:bulletEnabled val="1"/>
        </dgm:presLayoutVars>
      </dgm:prSet>
      <dgm:spPr/>
    </dgm:pt>
    <dgm:pt modelId="{8F6B6B90-C41E-CB43-9430-DA7CBB673179}" type="pres">
      <dgm:prSet presAssocID="{6DBC3E4C-1445-4997-A5BA-51E5EBF928C2}" presName="sibTrans" presStyleLbl="sibTrans1D1" presStyleIdx="2" presStyleCnt="5"/>
      <dgm:spPr/>
    </dgm:pt>
    <dgm:pt modelId="{96668D8B-3227-B141-AA95-6C1545FBF877}" type="pres">
      <dgm:prSet presAssocID="{6DBC3E4C-1445-4997-A5BA-51E5EBF928C2}" presName="connectorText" presStyleLbl="sibTrans1D1" presStyleIdx="2" presStyleCnt="5"/>
      <dgm:spPr/>
    </dgm:pt>
    <dgm:pt modelId="{288D30AF-C6CD-6246-B995-F5EDBC576B14}" type="pres">
      <dgm:prSet presAssocID="{1D67F4DE-0838-4DA6-9BA7-2AB25694B6CA}" presName="node" presStyleLbl="node1" presStyleIdx="3" presStyleCnt="6">
        <dgm:presLayoutVars>
          <dgm:bulletEnabled val="1"/>
        </dgm:presLayoutVars>
      </dgm:prSet>
      <dgm:spPr/>
    </dgm:pt>
    <dgm:pt modelId="{40E6525F-C431-6A45-9419-2982EA48854F}" type="pres">
      <dgm:prSet presAssocID="{82DF35A2-5543-4407-9FF1-F255F8ACE593}" presName="sibTrans" presStyleLbl="sibTrans1D1" presStyleIdx="3" presStyleCnt="5"/>
      <dgm:spPr/>
    </dgm:pt>
    <dgm:pt modelId="{C69137ED-9F2A-694C-947E-6A27E1FFEDA9}" type="pres">
      <dgm:prSet presAssocID="{82DF35A2-5543-4407-9FF1-F255F8ACE593}" presName="connectorText" presStyleLbl="sibTrans1D1" presStyleIdx="3" presStyleCnt="5"/>
      <dgm:spPr/>
    </dgm:pt>
    <dgm:pt modelId="{B4A3B2B8-4C70-A84A-9B72-44BBEC89BB74}" type="pres">
      <dgm:prSet presAssocID="{FC822FDB-1572-492A-A951-B6FB1D2C34EB}" presName="node" presStyleLbl="node1" presStyleIdx="4" presStyleCnt="6">
        <dgm:presLayoutVars>
          <dgm:bulletEnabled val="1"/>
        </dgm:presLayoutVars>
      </dgm:prSet>
      <dgm:spPr/>
    </dgm:pt>
    <dgm:pt modelId="{E4890222-2C78-F94C-B91C-53D6F1215C67}" type="pres">
      <dgm:prSet presAssocID="{5700F469-F02B-4D4E-A12C-FA77EC3A92E4}" presName="sibTrans" presStyleLbl="sibTrans1D1" presStyleIdx="4" presStyleCnt="5"/>
      <dgm:spPr/>
    </dgm:pt>
    <dgm:pt modelId="{5462A34A-00FB-7647-A5D6-501AE5FF38C5}" type="pres">
      <dgm:prSet presAssocID="{5700F469-F02B-4D4E-A12C-FA77EC3A92E4}" presName="connectorText" presStyleLbl="sibTrans1D1" presStyleIdx="4" presStyleCnt="5"/>
      <dgm:spPr/>
    </dgm:pt>
    <dgm:pt modelId="{97A04D76-999A-A243-8879-6C054ABDBE3A}" type="pres">
      <dgm:prSet presAssocID="{95863154-B6A4-4749-81D7-789F206E86F7}" presName="node" presStyleLbl="node1" presStyleIdx="5" presStyleCnt="6">
        <dgm:presLayoutVars>
          <dgm:bulletEnabled val="1"/>
        </dgm:presLayoutVars>
      </dgm:prSet>
      <dgm:spPr/>
    </dgm:pt>
  </dgm:ptLst>
  <dgm:cxnLst>
    <dgm:cxn modelId="{BAE27900-7647-4A7B-A641-1CE39755423C}" srcId="{1F95AB2E-BD06-473F-A7D3-C01C2D8EB92A}" destId="{AB5ABE6A-3ACB-4443-AF89-FE3426C8FE70}" srcOrd="0" destOrd="0" parTransId="{6A10C8B6-7F87-4647-8AF5-8B10FEB1CA98}" sibTransId="{2970EBA5-82BD-460B-9162-557192C917AA}"/>
    <dgm:cxn modelId="{8AA1A807-E17C-5247-ACED-7E4E938ED80A}" type="presOf" srcId="{82DF35A2-5543-4407-9FF1-F255F8ACE593}" destId="{C69137ED-9F2A-694C-947E-6A27E1FFEDA9}" srcOrd="1" destOrd="0" presId="urn:microsoft.com/office/officeart/2016/7/layout/RepeatingBendingProcessNew"/>
    <dgm:cxn modelId="{077A950A-4686-8547-B752-41CBF0C5AA91}" type="presOf" srcId="{1F95AB2E-BD06-473F-A7D3-C01C2D8EB92A}" destId="{503108EF-95D9-234F-9665-2EED9DD76013}" srcOrd="0" destOrd="0" presId="urn:microsoft.com/office/officeart/2016/7/layout/RepeatingBendingProcessNew"/>
    <dgm:cxn modelId="{22D6AC29-A9F6-4A19-9E09-D5F5C057AF83}" srcId="{1F95AB2E-BD06-473F-A7D3-C01C2D8EB92A}" destId="{9F0D55E5-3E69-4CA4-9B1B-28ABF4CF272B}" srcOrd="2" destOrd="0" parTransId="{ED8D292E-1CCB-487C-A16C-93270EA1542A}" sibTransId="{6DBC3E4C-1445-4997-A5BA-51E5EBF928C2}"/>
    <dgm:cxn modelId="{76DA862B-B068-514E-B44A-C1F034EEFBDC}" type="presOf" srcId="{2C7F1157-42DD-4BD3-BBE5-D3C8C29E6AC6}" destId="{A4C8DA64-825E-6547-898F-A6B85605DA93}" srcOrd="0" destOrd="0" presId="urn:microsoft.com/office/officeart/2016/7/layout/RepeatingBendingProcessNew"/>
    <dgm:cxn modelId="{BEDB832E-8CB7-314E-82A3-7CFD8904DC22}" type="presOf" srcId="{95863154-B6A4-4749-81D7-789F206E86F7}" destId="{97A04D76-999A-A243-8879-6C054ABDBE3A}" srcOrd="0" destOrd="0" presId="urn:microsoft.com/office/officeart/2016/7/layout/RepeatingBendingProcessNew"/>
    <dgm:cxn modelId="{C8732C45-CC5B-F545-A524-785E20841546}" type="presOf" srcId="{AB5ABE6A-3ACB-4443-AF89-FE3426C8FE70}" destId="{98A2B136-FE5A-C249-BA6E-63562784B479}" srcOrd="0" destOrd="0" presId="urn:microsoft.com/office/officeart/2016/7/layout/RepeatingBendingProcessNew"/>
    <dgm:cxn modelId="{33623D47-C321-984C-BCE7-B185DB6BA3B7}" type="presOf" srcId="{2970EBA5-82BD-460B-9162-557192C917AA}" destId="{0A086A55-9407-694A-BDEB-5783E4A2E0E2}" srcOrd="0" destOrd="0" presId="urn:microsoft.com/office/officeart/2016/7/layout/RepeatingBendingProcessNew"/>
    <dgm:cxn modelId="{AE025F4D-1B23-4091-91DC-88922706E702}" srcId="{1F95AB2E-BD06-473F-A7D3-C01C2D8EB92A}" destId="{1D67F4DE-0838-4DA6-9BA7-2AB25694B6CA}" srcOrd="3" destOrd="0" parTransId="{0BA3A650-E094-4ECE-B8CF-BB05888BF1C7}" sibTransId="{82DF35A2-5543-4407-9FF1-F255F8ACE593}"/>
    <dgm:cxn modelId="{28882770-D971-FD4B-A442-93252C44AAFE}" type="presOf" srcId="{2970EBA5-82BD-460B-9162-557192C917AA}" destId="{A1853D44-0DA7-9F48-8634-75815C681782}" srcOrd="1" destOrd="0" presId="urn:microsoft.com/office/officeart/2016/7/layout/RepeatingBendingProcessNew"/>
    <dgm:cxn modelId="{454C3E7A-8DD2-1040-89EC-2A3955A3543B}" type="presOf" srcId="{1D67F4DE-0838-4DA6-9BA7-2AB25694B6CA}" destId="{288D30AF-C6CD-6246-B995-F5EDBC576B14}" srcOrd="0" destOrd="0" presId="urn:microsoft.com/office/officeart/2016/7/layout/RepeatingBendingProcessNew"/>
    <dgm:cxn modelId="{0E456382-51AB-CF4E-AFB7-29968E51FB41}" type="presOf" srcId="{82DF35A2-5543-4407-9FF1-F255F8ACE593}" destId="{40E6525F-C431-6A45-9419-2982EA48854F}" srcOrd="0" destOrd="0" presId="urn:microsoft.com/office/officeart/2016/7/layout/RepeatingBendingProcessNew"/>
    <dgm:cxn modelId="{D0267BA6-AFB2-FC4B-AC4B-03563BDD9250}" type="presOf" srcId="{6DBC3E4C-1445-4997-A5BA-51E5EBF928C2}" destId="{96668D8B-3227-B141-AA95-6C1545FBF877}" srcOrd="1" destOrd="0" presId="urn:microsoft.com/office/officeart/2016/7/layout/RepeatingBendingProcessNew"/>
    <dgm:cxn modelId="{1DA7A8AA-5120-E146-85FA-43F2A833CDAA}" type="presOf" srcId="{5700F469-F02B-4D4E-A12C-FA77EC3A92E4}" destId="{5462A34A-00FB-7647-A5D6-501AE5FF38C5}" srcOrd="1" destOrd="0" presId="urn:microsoft.com/office/officeart/2016/7/layout/RepeatingBendingProcessNew"/>
    <dgm:cxn modelId="{D237C5AF-9EFB-6949-A8EA-D84376DB4C95}" type="presOf" srcId="{5700F469-F02B-4D4E-A12C-FA77EC3A92E4}" destId="{E4890222-2C78-F94C-B91C-53D6F1215C67}" srcOrd="0" destOrd="0" presId="urn:microsoft.com/office/officeart/2016/7/layout/RepeatingBendingProcessNew"/>
    <dgm:cxn modelId="{06740ABE-37F3-5446-BB51-E81D74B5C956}" type="presOf" srcId="{9F0D55E5-3E69-4CA4-9B1B-28ABF4CF272B}" destId="{CB5418B8-5DFF-D143-879A-1C603D4980D0}" srcOrd="0" destOrd="0" presId="urn:microsoft.com/office/officeart/2016/7/layout/RepeatingBendingProcessNew"/>
    <dgm:cxn modelId="{2114B3C0-080F-C447-8342-A419BF26C952}" type="presOf" srcId="{2C7F1157-42DD-4BD3-BBE5-D3C8C29E6AC6}" destId="{143B9344-7893-2744-94E1-C2136D28245D}" srcOrd="1" destOrd="0" presId="urn:microsoft.com/office/officeart/2016/7/layout/RepeatingBendingProcessNew"/>
    <dgm:cxn modelId="{D813FDC3-88A2-40F5-9256-428F680EF214}" srcId="{1F95AB2E-BD06-473F-A7D3-C01C2D8EB92A}" destId="{737FDEAA-80B2-418B-86ED-17A725689247}" srcOrd="1" destOrd="0" parTransId="{DACD1EFC-7404-4C56-90FF-6403DD4813CA}" sibTransId="{2C7F1157-42DD-4BD3-BBE5-D3C8C29E6AC6}"/>
    <dgm:cxn modelId="{A88018C7-8558-8542-B4A0-4653CAC32F9D}" type="presOf" srcId="{FC822FDB-1572-492A-A951-B6FB1D2C34EB}" destId="{B4A3B2B8-4C70-A84A-9B72-44BBEC89BB74}" srcOrd="0" destOrd="0" presId="urn:microsoft.com/office/officeart/2016/7/layout/RepeatingBendingProcessNew"/>
    <dgm:cxn modelId="{B4DB09CF-B0F1-6849-BC38-4FE96AF74DE8}" type="presOf" srcId="{737FDEAA-80B2-418B-86ED-17A725689247}" destId="{35402B84-1B17-9341-9258-CD6204AE250F}" srcOrd="0" destOrd="0" presId="urn:microsoft.com/office/officeart/2016/7/layout/RepeatingBendingProcessNew"/>
    <dgm:cxn modelId="{72022CDC-E1B7-416D-B33C-B3014A07F71D}" srcId="{1F95AB2E-BD06-473F-A7D3-C01C2D8EB92A}" destId="{95863154-B6A4-4749-81D7-789F206E86F7}" srcOrd="5" destOrd="0" parTransId="{237EB2C3-8E3F-429F-8B05-A8AC6A24561E}" sibTransId="{CC3CF44F-F12F-4420-9D34-F008188768CC}"/>
    <dgm:cxn modelId="{56909FE9-ECB3-4C7B-A12E-5D884D89A62C}" srcId="{1F95AB2E-BD06-473F-A7D3-C01C2D8EB92A}" destId="{FC822FDB-1572-492A-A951-B6FB1D2C34EB}" srcOrd="4" destOrd="0" parTransId="{397F529D-A12A-4559-9E13-F19979D01A42}" sibTransId="{5700F469-F02B-4D4E-A12C-FA77EC3A92E4}"/>
    <dgm:cxn modelId="{9B71E6F6-CC8C-1C43-9C7A-682C773261ED}" type="presOf" srcId="{6DBC3E4C-1445-4997-A5BA-51E5EBF928C2}" destId="{8F6B6B90-C41E-CB43-9430-DA7CBB673179}" srcOrd="0" destOrd="0" presId="urn:microsoft.com/office/officeart/2016/7/layout/RepeatingBendingProcessNew"/>
    <dgm:cxn modelId="{989F47E7-08A1-F544-8512-6BD32E7EAD41}" type="presParOf" srcId="{503108EF-95D9-234F-9665-2EED9DD76013}" destId="{98A2B136-FE5A-C249-BA6E-63562784B479}" srcOrd="0" destOrd="0" presId="urn:microsoft.com/office/officeart/2016/7/layout/RepeatingBendingProcessNew"/>
    <dgm:cxn modelId="{0674BE13-2F5E-F14C-9777-34A32BCCBE16}" type="presParOf" srcId="{503108EF-95D9-234F-9665-2EED9DD76013}" destId="{0A086A55-9407-694A-BDEB-5783E4A2E0E2}" srcOrd="1" destOrd="0" presId="urn:microsoft.com/office/officeart/2016/7/layout/RepeatingBendingProcessNew"/>
    <dgm:cxn modelId="{5AE87600-B022-9A47-813A-AC60525760A0}" type="presParOf" srcId="{0A086A55-9407-694A-BDEB-5783E4A2E0E2}" destId="{A1853D44-0DA7-9F48-8634-75815C681782}" srcOrd="0" destOrd="0" presId="urn:microsoft.com/office/officeart/2016/7/layout/RepeatingBendingProcessNew"/>
    <dgm:cxn modelId="{0E81B8F3-3816-2B4C-A508-7CC31A762B98}" type="presParOf" srcId="{503108EF-95D9-234F-9665-2EED9DD76013}" destId="{35402B84-1B17-9341-9258-CD6204AE250F}" srcOrd="2" destOrd="0" presId="urn:microsoft.com/office/officeart/2016/7/layout/RepeatingBendingProcessNew"/>
    <dgm:cxn modelId="{6D386146-A8D0-7046-A13C-C243371BC8FF}" type="presParOf" srcId="{503108EF-95D9-234F-9665-2EED9DD76013}" destId="{A4C8DA64-825E-6547-898F-A6B85605DA93}" srcOrd="3" destOrd="0" presId="urn:microsoft.com/office/officeart/2016/7/layout/RepeatingBendingProcessNew"/>
    <dgm:cxn modelId="{20564653-FF6E-1D49-B577-EFC69C841BD5}" type="presParOf" srcId="{A4C8DA64-825E-6547-898F-A6B85605DA93}" destId="{143B9344-7893-2744-94E1-C2136D28245D}" srcOrd="0" destOrd="0" presId="urn:microsoft.com/office/officeart/2016/7/layout/RepeatingBendingProcessNew"/>
    <dgm:cxn modelId="{6917A8B0-ADE6-E94B-855F-4AB2ADA5D04A}" type="presParOf" srcId="{503108EF-95D9-234F-9665-2EED9DD76013}" destId="{CB5418B8-5DFF-D143-879A-1C603D4980D0}" srcOrd="4" destOrd="0" presId="urn:microsoft.com/office/officeart/2016/7/layout/RepeatingBendingProcessNew"/>
    <dgm:cxn modelId="{CAD4E9C2-1D3B-E746-AA89-C528F8D114D4}" type="presParOf" srcId="{503108EF-95D9-234F-9665-2EED9DD76013}" destId="{8F6B6B90-C41E-CB43-9430-DA7CBB673179}" srcOrd="5" destOrd="0" presId="urn:microsoft.com/office/officeart/2016/7/layout/RepeatingBendingProcessNew"/>
    <dgm:cxn modelId="{181E4D3F-4306-884D-98FB-93E12F6208E9}" type="presParOf" srcId="{8F6B6B90-C41E-CB43-9430-DA7CBB673179}" destId="{96668D8B-3227-B141-AA95-6C1545FBF877}" srcOrd="0" destOrd="0" presId="urn:microsoft.com/office/officeart/2016/7/layout/RepeatingBendingProcessNew"/>
    <dgm:cxn modelId="{788BE0B6-F8BD-EE4D-A386-5505BC4FCEB0}" type="presParOf" srcId="{503108EF-95D9-234F-9665-2EED9DD76013}" destId="{288D30AF-C6CD-6246-B995-F5EDBC576B14}" srcOrd="6" destOrd="0" presId="urn:microsoft.com/office/officeart/2016/7/layout/RepeatingBendingProcessNew"/>
    <dgm:cxn modelId="{A3A690CA-E745-B945-A22E-306640EB2E8C}" type="presParOf" srcId="{503108EF-95D9-234F-9665-2EED9DD76013}" destId="{40E6525F-C431-6A45-9419-2982EA48854F}" srcOrd="7" destOrd="0" presId="urn:microsoft.com/office/officeart/2016/7/layout/RepeatingBendingProcessNew"/>
    <dgm:cxn modelId="{54FDBC4E-9B08-0C43-8988-CFFAEC15A585}" type="presParOf" srcId="{40E6525F-C431-6A45-9419-2982EA48854F}" destId="{C69137ED-9F2A-694C-947E-6A27E1FFEDA9}" srcOrd="0" destOrd="0" presId="urn:microsoft.com/office/officeart/2016/7/layout/RepeatingBendingProcessNew"/>
    <dgm:cxn modelId="{2ABE0A81-BC19-1B40-8656-33C75870BE61}" type="presParOf" srcId="{503108EF-95D9-234F-9665-2EED9DD76013}" destId="{B4A3B2B8-4C70-A84A-9B72-44BBEC89BB74}" srcOrd="8" destOrd="0" presId="urn:microsoft.com/office/officeart/2016/7/layout/RepeatingBendingProcessNew"/>
    <dgm:cxn modelId="{D75690C8-0E84-614E-BBE7-42C39AE87D3B}" type="presParOf" srcId="{503108EF-95D9-234F-9665-2EED9DD76013}" destId="{E4890222-2C78-F94C-B91C-53D6F1215C67}" srcOrd="9" destOrd="0" presId="urn:microsoft.com/office/officeart/2016/7/layout/RepeatingBendingProcessNew"/>
    <dgm:cxn modelId="{8C253D5B-2BFF-E145-809B-57F7B986C1CC}" type="presParOf" srcId="{E4890222-2C78-F94C-B91C-53D6F1215C67}" destId="{5462A34A-00FB-7647-A5D6-501AE5FF38C5}" srcOrd="0" destOrd="0" presId="urn:microsoft.com/office/officeart/2016/7/layout/RepeatingBendingProcessNew"/>
    <dgm:cxn modelId="{C71C8A9A-F3AE-944B-B3C7-F0784136F448}" type="presParOf" srcId="{503108EF-95D9-234F-9665-2EED9DD76013}" destId="{97A04D76-999A-A243-8879-6C054ABDBE3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7D65C-5F8E-4DDA-8641-1D3ABA495729}">
      <dsp:nvSpPr>
        <dsp:cNvPr id="0" name=""/>
        <dsp:cNvSpPr/>
      </dsp:nvSpPr>
      <dsp:spPr>
        <a:xfrm>
          <a:off x="622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848AD-538E-4D20-94BD-8B41D98DC484}">
      <dsp:nvSpPr>
        <dsp:cNvPr id="0" name=""/>
        <dsp:cNvSpPr/>
      </dsp:nvSpPr>
      <dsp:spPr>
        <a:xfrm>
          <a:off x="127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Subscription Plans</a:t>
          </a:r>
          <a:r>
            <a:rPr lang="en-US" sz="1400" kern="1200"/>
            <a:t>: Premium content access on Patreon</a:t>
          </a:r>
        </a:p>
      </dsp:txBody>
      <dsp:txXfrm>
        <a:off x="127800" y="2154447"/>
        <a:ext cx="1800000" cy="720000"/>
      </dsp:txXfrm>
    </dsp:sp>
    <dsp:sp modelId="{892EC3D4-91C2-4963-A1EF-72BE12174155}">
      <dsp:nvSpPr>
        <dsp:cNvPr id="0" name=""/>
        <dsp:cNvSpPr/>
      </dsp:nvSpPr>
      <dsp:spPr>
        <a:xfrm>
          <a:off x="2737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0547B-BBEA-416F-B551-21A9121BB4B6}">
      <dsp:nvSpPr>
        <dsp:cNvPr id="0" name=""/>
        <dsp:cNvSpPr/>
      </dsp:nvSpPr>
      <dsp:spPr>
        <a:xfrm>
          <a:off x="2242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Advertising</a:t>
          </a:r>
          <a:r>
            <a:rPr lang="en-US" sz="1400" kern="1200"/>
            <a:t>: Display ads, video ads, sponsored content</a:t>
          </a:r>
        </a:p>
      </dsp:txBody>
      <dsp:txXfrm>
        <a:off x="2242800" y="2154447"/>
        <a:ext cx="1800000" cy="720000"/>
      </dsp:txXfrm>
    </dsp:sp>
    <dsp:sp modelId="{6CCEE047-FBD1-4304-92E3-895A9E21A52F}">
      <dsp:nvSpPr>
        <dsp:cNvPr id="0" name=""/>
        <dsp:cNvSpPr/>
      </dsp:nvSpPr>
      <dsp:spPr>
        <a:xfrm>
          <a:off x="4852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DD8B3-82AD-42D7-B9D6-D3752109CBC5}">
      <dsp:nvSpPr>
        <dsp:cNvPr id="0" name=""/>
        <dsp:cNvSpPr/>
      </dsp:nvSpPr>
      <dsp:spPr>
        <a:xfrm>
          <a:off x="4357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Partnerships</a:t>
          </a:r>
          <a:r>
            <a:rPr lang="en-US" sz="1400" kern="1200"/>
            <a:t>: Sports brands and affiliated bodies</a:t>
          </a:r>
        </a:p>
      </dsp:txBody>
      <dsp:txXfrm>
        <a:off x="4357800" y="2154447"/>
        <a:ext cx="1800000" cy="720000"/>
      </dsp:txXfrm>
    </dsp:sp>
    <dsp:sp modelId="{64CADE4B-AE26-4BDD-A394-8160BD58054B}">
      <dsp:nvSpPr>
        <dsp:cNvPr id="0" name=""/>
        <dsp:cNvSpPr/>
      </dsp:nvSpPr>
      <dsp:spPr>
        <a:xfrm>
          <a:off x="6967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64B40-C94E-475F-9D57-B74C05FD8407}">
      <dsp:nvSpPr>
        <dsp:cNvPr id="0" name=""/>
        <dsp:cNvSpPr/>
      </dsp:nvSpPr>
      <dsp:spPr>
        <a:xfrm>
          <a:off x="6472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E-commerce</a:t>
          </a:r>
          <a:r>
            <a:rPr lang="en-US" sz="1400" kern="1200"/>
            <a:t>: Apparel, accessories, branded training equipment</a:t>
          </a:r>
        </a:p>
      </dsp:txBody>
      <dsp:txXfrm>
        <a:off x="6472800" y="2154447"/>
        <a:ext cx="1800000" cy="720000"/>
      </dsp:txXfrm>
    </dsp:sp>
    <dsp:sp modelId="{E5A9489C-F365-42A5-A747-7C32257AF524}">
      <dsp:nvSpPr>
        <dsp:cNvPr id="0" name=""/>
        <dsp:cNvSpPr/>
      </dsp:nvSpPr>
      <dsp:spPr>
        <a:xfrm>
          <a:off x="9082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A43F3-A88F-4D68-BBBD-D1047114ED54}">
      <dsp:nvSpPr>
        <dsp:cNvPr id="0" name=""/>
        <dsp:cNvSpPr/>
      </dsp:nvSpPr>
      <dsp:spPr>
        <a:xfrm>
          <a:off x="8587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Donations</a:t>
          </a:r>
          <a:r>
            <a:rPr lang="en-US" sz="1400" kern="1200"/>
            <a:t>: Fan support options</a:t>
          </a:r>
        </a:p>
      </dsp:txBody>
      <dsp:txXfrm>
        <a:off x="8587800" y="2154447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249B9-9224-44BF-BB03-A915BBCCAF55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5A885-38B7-4833-AAE1-3FF65B65F1A6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3232B-6DDD-47F3-9040-22D7A951DC19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Social Media</a:t>
          </a:r>
          <a:r>
            <a:rPr lang="en-US" sz="1900" kern="1200"/>
            <a:t>: Active engagement on Instagram, Twitter, TikTok, YouTube</a:t>
          </a:r>
        </a:p>
      </dsp:txBody>
      <dsp:txXfrm>
        <a:off x="1059754" y="4307"/>
        <a:ext cx="5304469" cy="917536"/>
      </dsp:txXfrm>
    </dsp:sp>
    <dsp:sp modelId="{FF2FAB7A-21D1-4082-AEF6-2FC1BD95866F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8C374-42F1-45C7-82E3-27842A82A9E0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A4571-6FC9-4C24-83C7-CB87D0448412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Influencer Partnerships</a:t>
          </a:r>
          <a:r>
            <a:rPr lang="en-US" sz="1900" kern="1200"/>
            <a:t>: Endorsements from sports personalities</a:t>
          </a:r>
        </a:p>
      </dsp:txBody>
      <dsp:txXfrm>
        <a:off x="1059754" y="1151227"/>
        <a:ext cx="5304469" cy="917536"/>
      </dsp:txXfrm>
    </dsp:sp>
    <dsp:sp modelId="{3D2B6DA8-417C-4C77-B03A-F80ADB603219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09145-F1C6-48BC-AD48-E8C2C80AF41A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343F5-9C49-4A48-817A-A87BB3D079C0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Content Marketing</a:t>
          </a:r>
          <a:r>
            <a:rPr lang="en-US" sz="1900" kern="1200"/>
            <a:t>: High-quality articles, videos, podcasts</a:t>
          </a:r>
        </a:p>
      </dsp:txBody>
      <dsp:txXfrm>
        <a:off x="1059754" y="2298147"/>
        <a:ext cx="5304469" cy="917536"/>
      </dsp:txXfrm>
    </dsp:sp>
    <dsp:sp modelId="{12374516-DF4D-43C3-8FB7-177ED74512EB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C85BB-0E92-4BF9-993E-8915BBBF8719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2B411-D293-49F7-8A79-62B57541B77A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SEO and SEM</a:t>
          </a:r>
          <a:r>
            <a:rPr lang="en-US" sz="1900" kern="1200"/>
            <a:t>: Increase traffic through optimization</a:t>
          </a:r>
        </a:p>
      </dsp:txBody>
      <dsp:txXfrm>
        <a:off x="1059754" y="3445068"/>
        <a:ext cx="5304469" cy="917536"/>
      </dsp:txXfrm>
    </dsp:sp>
    <dsp:sp modelId="{0F5F3E82-F127-4C17-A578-82C66B8818E2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39D78-D93A-48E5-886A-11B688C7C72A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E4105-2478-4321-BE69-C6FEDB41A722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Events and Promotions</a:t>
          </a:r>
          <a:r>
            <a:rPr lang="en-US" sz="1900" kern="1200"/>
            <a:t>: live events and athlete showcases</a:t>
          </a:r>
        </a:p>
      </dsp:txBody>
      <dsp:txXfrm>
        <a:off x="1059754" y="4591988"/>
        <a:ext cx="5304469" cy="917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86A55-9407-694A-BDEB-5783E4A2E0E2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98A2B136-FE5A-C249-BA6E-63562784B479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Month 1-2</a:t>
          </a:r>
          <a:r>
            <a:rPr lang="en-US" sz="2100" kern="1200"/>
            <a:t>: Market analysis, business plan, investment capital</a:t>
          </a:r>
        </a:p>
      </dsp:txBody>
      <dsp:txXfrm>
        <a:off x="8061" y="5979"/>
        <a:ext cx="3034531" cy="1820718"/>
      </dsp:txXfrm>
    </dsp:sp>
    <dsp:sp modelId="{A4C8DA64-825E-6547-898F-A6B85605DA9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35402B84-1B17-9341-9258-CD6204AE250F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Month 3</a:t>
          </a:r>
          <a:r>
            <a:rPr lang="en-US" sz="2100" kern="1200"/>
            <a:t>: Finalize business plan</a:t>
          </a:r>
        </a:p>
      </dsp:txBody>
      <dsp:txXfrm>
        <a:off x="3740534" y="5979"/>
        <a:ext cx="3034531" cy="1820718"/>
      </dsp:txXfrm>
    </dsp:sp>
    <dsp:sp modelId="{8F6B6B90-C41E-CB43-9430-DA7CBB673179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CB5418B8-5DFF-D143-879A-1C603D4980D0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Month 4-6</a:t>
          </a:r>
          <a:r>
            <a:rPr lang="en-US" sz="2100" kern="1200" dirty="0"/>
            <a:t>: establish partnerships</a:t>
          </a:r>
        </a:p>
      </dsp:txBody>
      <dsp:txXfrm>
        <a:off x="7473007" y="5979"/>
        <a:ext cx="3034531" cy="1820718"/>
      </dsp:txXfrm>
    </dsp:sp>
    <dsp:sp modelId="{40E6525F-C431-6A45-9419-2982EA48854F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288D30AF-C6CD-6246-B995-F5EDBC576B14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Month 7</a:t>
          </a:r>
          <a:r>
            <a:rPr lang="en-US" sz="2100" kern="1200"/>
            <a:t>: Develop beta version</a:t>
          </a:r>
        </a:p>
      </dsp:txBody>
      <dsp:txXfrm>
        <a:off x="8061" y="2524640"/>
        <a:ext cx="3034531" cy="1820718"/>
      </dsp:txXfrm>
    </dsp:sp>
    <dsp:sp modelId="{E4890222-2C78-F94C-B91C-53D6F1215C67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B4A3B2B8-4C70-A84A-9B72-44BBEC89BB7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Month 8-9</a:t>
          </a:r>
          <a:r>
            <a:rPr lang="en-US" sz="2100" kern="1200"/>
            <a:t>: Marketing campaigns, collect feedback</a:t>
          </a:r>
        </a:p>
      </dsp:txBody>
      <dsp:txXfrm>
        <a:off x="3740534" y="2524640"/>
        <a:ext cx="3034531" cy="1820718"/>
      </dsp:txXfrm>
    </dsp:sp>
    <dsp:sp modelId="{97A04D76-999A-A243-8879-6C054ABDBE3A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Month 10-12</a:t>
          </a:r>
          <a:r>
            <a:rPr lang="en-US" sz="2100" kern="1200"/>
            <a:t>: Full platform deployment, intensify marketing, launch premium services</a:t>
          </a:r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360E-D58B-A938-6608-D5D4C799F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ED207-1856-05F0-A55E-D8E20D270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25E6-8ADF-B5A2-F1A6-426BD57A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5105-F739-6445-9358-646C5222DA49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CB296-51BF-48A4-4A01-2411035C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A7F6-FEA1-AFE1-517C-67E12D25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B5D9-BD31-7F40-8A51-2DCF6A79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A25D-8DAB-B28B-F9A6-F141D05F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34CDF-7AA1-BE58-FFB1-D191086C2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2FF52-2805-61B2-18AA-16D260C3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5105-F739-6445-9358-646C5222DA49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815E-2D0C-98C8-D522-EB0E81B9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F8E25-8DBD-4DC3-1AF6-E6AD8A7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B5D9-BD31-7F40-8A51-2DCF6A79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5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6EDC1-8EA7-D488-D576-8B727639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3BFD2-BDDB-DD9F-585A-EEAE37147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5DFD-A15E-A545-1C24-16A118EC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5105-F739-6445-9358-646C5222DA49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825D-65BA-1107-573A-58D59632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D4EB0-E6A9-189D-84BF-F290DF6B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B5D9-BD31-7F40-8A51-2DCF6A79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4126-E962-A1EA-0EF5-D92C2184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8DC4-F1B5-7010-7675-7B7DF8541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3E87-735C-14D6-A0CC-B7B4BCAC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5105-F739-6445-9358-646C5222DA49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1D33-2E51-B910-91E0-66BF700A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80AE-7341-A83E-CFA4-44D795A9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B5D9-BD31-7F40-8A51-2DCF6A79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0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5374-A3D7-AEB2-A0D7-80147692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191A-7673-6EAA-505C-7264DE668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0C06E-52AF-038E-CB4C-CE35F7A3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5105-F739-6445-9358-646C5222DA49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DA28-3964-BAEF-1EC7-982A707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50599-F44C-3DFB-70F3-E52266B1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B5D9-BD31-7F40-8A51-2DCF6A79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5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26C6-FF39-2E10-F3FA-03A2D223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BA69D-9B39-DECF-B720-F39F344F0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4FBDE-8A68-359C-84C5-C7C285A11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1D8F2-9232-4055-F607-3A3356C4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5105-F739-6445-9358-646C5222DA49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077D0-8467-1B6F-E166-DB02E4B0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1D8E6-F5C3-8878-9BE7-8B466CDF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B5D9-BD31-7F40-8A51-2DCF6A79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8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38C4-BE57-A4B2-6A82-D275C45B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D6DAF-8F1E-1CD5-46AA-99D6277A0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7E627-0646-C8E9-6D66-4C1E15D05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2720D-DA41-6188-BA84-513E1D2D8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A4D5F-7ADE-E399-929A-8C5B58059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4F7BA-83A6-C101-F0A4-58CBB7DE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5105-F739-6445-9358-646C5222DA49}" type="datetimeFigureOut">
              <a:rPr lang="en-US" smtClean="0"/>
              <a:t>7/29/24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A207A-EDEE-FF84-C60C-06DA5E2D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1D267-4C54-F197-BCE6-09DB9FD9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B5D9-BD31-7F40-8A51-2DCF6A79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4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1725-A676-7D6F-8FE2-DB5BE862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0BEDE-24A6-13E2-7BB9-6E8DAC19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5105-F739-6445-9358-646C5222DA49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9BD47-6749-6992-8DB7-3CD6F142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31D02-EBDE-10D4-95A6-BEC8D01F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B5D9-BD31-7F40-8A51-2DCF6A79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4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ED6F4-98F4-0F66-8142-68B0878E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5105-F739-6445-9358-646C5222DA49}" type="datetimeFigureOut">
              <a:rPr lang="en-US" smtClean="0"/>
              <a:t>7/29/24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3F7F1-709A-BA47-B0BE-FD276E0C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7B08D-51C2-8836-741C-8ECF0644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B5D9-BD31-7F40-8A51-2DCF6A79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520F-EBEC-516C-EBF2-9066669B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E738-382F-9BAD-F9CE-84FD3DED6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83B7F-3E9D-E86B-102B-0FBD23DEC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2300-76C7-6AC0-A3DD-B636E119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5105-F739-6445-9358-646C5222DA49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99E07-955A-E281-5E02-20A2B162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7AA3B-13AC-2C18-3DF7-0948AADA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B5D9-BD31-7F40-8A51-2DCF6A79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7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D1FD-8F33-41F5-E495-5B4F007F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42829-7BBC-FEA2-90A8-144491B63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03950-D60F-995B-CC67-B6856679B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2576-48D0-DAC0-C12C-0D496583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5105-F739-6445-9358-646C5222DA49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8FBFF-8B18-141F-0483-150DBC02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2B8E8-D93F-60D3-0680-535886CA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EB5D9-BD31-7F40-8A51-2DCF6A79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5753A-B188-6BE5-FBB7-4A06451F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2CE22-F707-B072-F890-9B92B6F2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5877-FA26-ADF2-FDD3-D4FAF42BF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365105-F739-6445-9358-646C5222DA49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3EBC9-7A59-AC07-3781-DE9576821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23579-7767-D725-AC4C-FDAFE6FE0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EB5D9-BD31-7F40-8A51-2DCF6A79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6EFD7-7D87-F590-FBA3-97786A08E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UnityMedia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6E5F9-0B10-DC24-6F75-AEBFD7517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Logan Wright </a:t>
            </a:r>
            <a:endParaRPr lang="en-US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of a team&#10;&#10;Description automatically generated">
            <a:extLst>
              <a:ext uri="{FF2B5EF4-FFF2-40B4-BE49-F238E27FC236}">
                <a16:creationId xmlns:a16="http://schemas.microsoft.com/office/drawing/2014/main" id="{D2FFDD1A-E72D-3B47-755E-25D68B37EB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85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68A71-39BD-9DC5-B0B9-AF0BAC9D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A8DC9-F3E2-7B95-F3FE-3F64E0B7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6720" cy="4351338"/>
          </a:xfrm>
        </p:spPr>
        <p:txBody>
          <a:bodyPr>
            <a:normAutofit/>
          </a:bodyPr>
          <a:lstStyle/>
          <a:p>
            <a:r>
              <a:rPr lang="en-US" b="1" dirty="0"/>
              <a:t>Mission</a:t>
            </a:r>
            <a:r>
              <a:rPr lang="en-US" dirty="0"/>
              <a:t>: Connect athletes to fans, coaches, and scouts</a:t>
            </a:r>
          </a:p>
          <a:p>
            <a:r>
              <a:rPr lang="en-US" b="1" dirty="0"/>
              <a:t>Content</a:t>
            </a:r>
            <a:r>
              <a:rPr lang="en-US" dirty="0"/>
              <a:t>: Athlete information, game clips, reports, interviews</a:t>
            </a:r>
          </a:p>
          <a:p>
            <a:r>
              <a:rPr lang="en-US" b="1" dirty="0"/>
              <a:t>Environment</a:t>
            </a:r>
            <a:r>
              <a:rPr lang="en-US" dirty="0"/>
              <a:t>: Positive, talent-focused</a:t>
            </a:r>
          </a:p>
          <a:p>
            <a:r>
              <a:rPr lang="en-US" b="1" dirty="0"/>
              <a:t>Platforms</a:t>
            </a:r>
            <a:r>
              <a:rPr lang="en-US" dirty="0"/>
              <a:t>: YouTube, Twitch, Kick</a:t>
            </a:r>
          </a:p>
        </p:txBody>
      </p:sp>
      <p:pic>
        <p:nvPicPr>
          <p:cNvPr id="5" name="Picture 4" descr="A collage of different sports&#10;&#10;Description automatically generated">
            <a:extLst>
              <a:ext uri="{FF2B5EF4-FFF2-40B4-BE49-F238E27FC236}">
                <a16:creationId xmlns:a16="http://schemas.microsoft.com/office/drawing/2014/main" id="{52689DE0-37F6-C99A-8F25-85A37CE9CB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3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31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27FB7-9D68-D01D-BB1D-0B52717D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/>
              <a:t>Market Opportunity</a:t>
            </a:r>
          </a:p>
        </p:txBody>
      </p:sp>
      <p:pic>
        <p:nvPicPr>
          <p:cNvPr id="5" name="Picture 4" descr="A basketball player running with a ball&#10;&#10;Description automatically generated">
            <a:extLst>
              <a:ext uri="{FF2B5EF4-FFF2-40B4-BE49-F238E27FC236}">
                <a16:creationId xmlns:a16="http://schemas.microsoft.com/office/drawing/2014/main" id="{5F2ED01D-1EF3-CE2E-9308-65DA0DFD71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0" r="931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CE8B-2909-8F6F-0E18-17DAAAE6E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916" y="1813155"/>
            <a:ext cx="5069498" cy="3769835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Trend</a:t>
            </a:r>
            <a:r>
              <a:rPr lang="en-US" sz="2000" dirty="0"/>
              <a:t>: Increase in social media and digital content</a:t>
            </a:r>
          </a:p>
          <a:p>
            <a:r>
              <a:rPr lang="en-US" sz="2000" b="1" dirty="0"/>
              <a:t>Target Market</a:t>
            </a:r>
            <a:r>
              <a:rPr lang="en-US" sz="2000" dirty="0"/>
              <a:t>: Tech-savvy sports fans (18-40), coaches, scouts, athletes</a:t>
            </a:r>
          </a:p>
          <a:p>
            <a:r>
              <a:rPr lang="en-US" sz="2000" b="1" dirty="0"/>
              <a:t>Geographic Focus</a:t>
            </a:r>
            <a:r>
              <a:rPr lang="en-US" sz="2000" dirty="0"/>
              <a:t>: U.S. initially, global in 5 years</a:t>
            </a:r>
          </a:p>
          <a:p>
            <a:r>
              <a:rPr lang="en-US" sz="2000" b="1" dirty="0"/>
              <a:t>Online Streaming: </a:t>
            </a:r>
            <a:r>
              <a:rPr lang="en-US" sz="2000" dirty="0"/>
              <a:t>Focus on Online platform for more freedom</a:t>
            </a:r>
          </a:p>
        </p:txBody>
      </p:sp>
    </p:spTree>
    <p:extLst>
      <p:ext uri="{BB962C8B-B14F-4D97-AF65-F5344CB8AC3E}">
        <p14:creationId xmlns:p14="http://schemas.microsoft.com/office/powerpoint/2010/main" val="239042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B1B4F-6D99-8CA2-96D4-6E06A67F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Revenue Model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B2F04-0952-5DDD-7B65-6FC8DB19BB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10980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998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522DD-14B4-20DC-A0A5-4D9D0C85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798164" cy="2052522"/>
          </a:xfrm>
        </p:spPr>
        <p:txBody>
          <a:bodyPr anchor="b">
            <a:normAutofit/>
          </a:bodyPr>
          <a:lstStyle/>
          <a:p>
            <a:r>
              <a:rPr lang="en-US" sz="4800" dirty="0"/>
              <a:t>Product and Service Offering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tanding in front of a sports equipment&#10;&#10;Description automatically generated">
            <a:extLst>
              <a:ext uri="{FF2B5EF4-FFF2-40B4-BE49-F238E27FC236}">
                <a16:creationId xmlns:a16="http://schemas.microsoft.com/office/drawing/2014/main" id="{7593ABB6-E6DA-273A-A847-4013E89CFF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-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EB55-3AD4-3EC8-6DF6-B8DF8FECE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1">
                    <a:alpha val="80000"/>
                  </a:schemeClr>
                </a:solidFill>
              </a:rPr>
              <a:t>Live Streaming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: Real-time game broadcasts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1">
                    <a:alpha val="80000"/>
                  </a:schemeClr>
                </a:solidFill>
              </a:rPr>
              <a:t>Exclusive Interviews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: Athletes, scouts, coaches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1">
                    <a:alpha val="80000"/>
                  </a:schemeClr>
                </a:solidFill>
              </a:rPr>
              <a:t>Community Forums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: Fan interaction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1">
                    <a:alpha val="80000"/>
                  </a:schemeClr>
                </a:solidFill>
              </a:rPr>
              <a:t>Athlete Profiles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: Stats, videos, accomplishments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1">
                    <a:alpha val="80000"/>
                  </a:schemeClr>
                </a:solidFill>
              </a:rPr>
              <a:t>Game Highlights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: Social media and video platforms</a:t>
            </a: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75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A091E-7EB7-1EE8-1B26-96FA76E6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4157472" cy="4526280"/>
          </a:xfrm>
        </p:spPr>
        <p:txBody>
          <a:bodyPr>
            <a:normAutofit/>
          </a:bodyPr>
          <a:lstStyle/>
          <a:p>
            <a:r>
              <a:rPr lang="en-US" sz="4000" dirty="0"/>
              <a:t>Marketing Strategy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75637A-866F-184C-DBAF-36274ED6E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00213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74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38F5-586B-8CC5-B7A1-2B7DCA05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Timeline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EC39857-D4AE-D16F-A4FC-25F61EE2E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3144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1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377DE-B36F-A871-DA3E-492A21A6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Financial Projections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E42B-EDC0-E364-9605-623079B2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1" dirty="0"/>
              <a:t>Initial Investment</a:t>
            </a:r>
            <a:r>
              <a:rPr lang="en-US" sz="2200" dirty="0"/>
              <a:t>: $150,000</a:t>
            </a:r>
          </a:p>
          <a:p>
            <a:r>
              <a:rPr lang="en-US" sz="2200" b="1" dirty="0"/>
              <a:t>Year 1 Revenue</a:t>
            </a:r>
            <a:r>
              <a:rPr lang="en-US" sz="2200" dirty="0"/>
              <a:t>: $100,000</a:t>
            </a:r>
          </a:p>
          <a:p>
            <a:r>
              <a:rPr lang="en-US" sz="2200" b="1" dirty="0"/>
              <a:t>Year 1 Expenses</a:t>
            </a:r>
            <a:r>
              <a:rPr lang="en-US" sz="2200" dirty="0"/>
              <a:t>: $120,000</a:t>
            </a:r>
          </a:p>
          <a:p>
            <a:r>
              <a:rPr lang="en-US" sz="2200" b="1" dirty="0"/>
              <a:t>Year 1 Net Loss</a:t>
            </a:r>
            <a:r>
              <a:rPr lang="en-US" sz="2200" dirty="0"/>
              <a:t>: $20,000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4B7A3F3-58B4-3C75-CFF2-99B233C492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385" r="96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788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Free Download - Closing Slides | PowerPoint Template &amp; Google Slides">
            <a:extLst>
              <a:ext uri="{FF2B5EF4-FFF2-40B4-BE49-F238E27FC236}">
                <a16:creationId xmlns:a16="http://schemas.microsoft.com/office/drawing/2014/main" id="{62285573-AA96-554C-ADB7-2677A6ADE6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7" r="-2" b="1354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44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293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UnityMedia </vt:lpstr>
      <vt:lpstr>Company Overview</vt:lpstr>
      <vt:lpstr>Market Opportunity</vt:lpstr>
      <vt:lpstr>Revenue Model </vt:lpstr>
      <vt:lpstr>Product and Service Offering</vt:lpstr>
      <vt:lpstr>Marketing Strategy</vt:lpstr>
      <vt:lpstr>Implementation Timeline</vt:lpstr>
      <vt:lpstr>Financial Projections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Logan Wright</dc:creator>
  <cp:lastModifiedBy>Logan Wright</cp:lastModifiedBy>
  <cp:revision>2</cp:revision>
  <dcterms:created xsi:type="dcterms:W3CDTF">2024-07-29T23:16:33Z</dcterms:created>
  <dcterms:modified xsi:type="dcterms:W3CDTF">2024-07-29T23:54:43Z</dcterms:modified>
</cp:coreProperties>
</file>