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81"/>
  </p:normalViewPr>
  <p:slideViewPr>
    <p:cSldViewPr snapToGrid="0">
      <p:cViewPr varScale="1">
        <p:scale>
          <a:sx n="77" d="100"/>
          <a:sy n="77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6051C-84EF-48FD-94B1-149A19F22C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BC82667-3C66-4489-841D-BAB84A47D677}">
      <dgm:prSet/>
      <dgm:spPr/>
      <dgm:t>
        <a:bodyPr/>
        <a:lstStyle/>
        <a:p>
          <a:r>
            <a:rPr lang="en-US" b="1"/>
            <a:t>Exclusive Broadcast Rights</a:t>
          </a:r>
          <a:r>
            <a:rPr lang="en-US"/>
            <a:t>: All IndyCar races, including the Indy 500, exclusively on Fox</a:t>
          </a:r>
        </a:p>
      </dgm:t>
    </dgm:pt>
    <dgm:pt modelId="{57CCC75C-B9C5-4B05-81B4-CF4DCC8688DD}" type="parTrans" cxnId="{4B736718-5B7D-48A0-B61E-B459CCF08A8B}">
      <dgm:prSet/>
      <dgm:spPr/>
      <dgm:t>
        <a:bodyPr/>
        <a:lstStyle/>
        <a:p>
          <a:endParaRPr lang="en-US"/>
        </a:p>
      </dgm:t>
    </dgm:pt>
    <dgm:pt modelId="{D0D8DE94-326E-401E-B563-724F249AB698}" type="sibTrans" cxnId="{4B736718-5B7D-48A0-B61E-B459CCF08A8B}">
      <dgm:prSet/>
      <dgm:spPr/>
      <dgm:t>
        <a:bodyPr/>
        <a:lstStyle/>
        <a:p>
          <a:endParaRPr lang="en-US"/>
        </a:p>
      </dgm:t>
    </dgm:pt>
    <dgm:pt modelId="{584781D7-B0E1-42D3-8592-EFADAA426FC9}">
      <dgm:prSet/>
      <dgm:spPr/>
      <dgm:t>
        <a:bodyPr/>
        <a:lstStyle/>
        <a:p>
          <a:r>
            <a:rPr lang="en-US" b="1" dirty="0"/>
            <a:t>Multi-Platform Coverage</a:t>
          </a:r>
          <a:r>
            <a:rPr lang="en-US" dirty="0"/>
            <a:t>: Races available on Fox Sports app and Fox </a:t>
          </a:r>
          <a:r>
            <a:rPr lang="en-US" dirty="0" err="1"/>
            <a:t>Deportes</a:t>
          </a:r>
          <a:r>
            <a:rPr lang="en-US" dirty="0"/>
            <a:t> for Spanish-language coverage</a:t>
          </a:r>
        </a:p>
      </dgm:t>
    </dgm:pt>
    <dgm:pt modelId="{CDB35357-509A-4A64-A7FE-43C4BA221BE0}" type="parTrans" cxnId="{94AC5C92-FCBE-46D9-976A-6811F885AA4B}">
      <dgm:prSet/>
      <dgm:spPr/>
      <dgm:t>
        <a:bodyPr/>
        <a:lstStyle/>
        <a:p>
          <a:endParaRPr lang="en-US"/>
        </a:p>
      </dgm:t>
    </dgm:pt>
    <dgm:pt modelId="{72FDE2E9-F5C0-48C4-BCE7-741E9D6E2832}" type="sibTrans" cxnId="{94AC5C92-FCBE-46D9-976A-6811F885AA4B}">
      <dgm:prSet/>
      <dgm:spPr/>
      <dgm:t>
        <a:bodyPr/>
        <a:lstStyle/>
        <a:p>
          <a:endParaRPr lang="en-US"/>
        </a:p>
      </dgm:t>
    </dgm:pt>
    <dgm:pt modelId="{F9E2B689-DFDE-4687-9EFD-DCE187D7C7B3}">
      <dgm:prSet/>
      <dgm:spPr/>
      <dgm:t>
        <a:bodyPr/>
        <a:lstStyle/>
        <a:p>
          <a:r>
            <a:rPr lang="en-US" b="1"/>
            <a:t>Record Broadcast Windows</a:t>
          </a:r>
          <a:r>
            <a:rPr lang="en-US"/>
            <a:t>: 19 broadcast network windows, the highest in series history</a:t>
          </a:r>
        </a:p>
      </dgm:t>
    </dgm:pt>
    <dgm:pt modelId="{217512A0-E2BB-4067-B89C-A70F271AFCA4}" type="parTrans" cxnId="{DC1CD5BD-301B-44A2-8E99-7F23BCE6C756}">
      <dgm:prSet/>
      <dgm:spPr/>
      <dgm:t>
        <a:bodyPr/>
        <a:lstStyle/>
        <a:p>
          <a:endParaRPr lang="en-US"/>
        </a:p>
      </dgm:t>
    </dgm:pt>
    <dgm:pt modelId="{9E5847B2-261A-4EA3-A709-60D765565CCF}" type="sibTrans" cxnId="{DC1CD5BD-301B-44A2-8E99-7F23BCE6C756}">
      <dgm:prSet/>
      <dgm:spPr/>
      <dgm:t>
        <a:bodyPr/>
        <a:lstStyle/>
        <a:p>
          <a:endParaRPr lang="en-US"/>
        </a:p>
      </dgm:t>
    </dgm:pt>
    <dgm:pt modelId="{063239D0-DB5A-4E11-AE19-7143132A8F37}">
      <dgm:prSet/>
      <dgm:spPr/>
      <dgm:t>
        <a:bodyPr/>
        <a:lstStyle/>
        <a:p>
          <a:r>
            <a:rPr lang="en-US" b="1"/>
            <a:t>Supplemental Coverage</a:t>
          </a:r>
          <a:r>
            <a:rPr lang="en-US"/>
            <a:t>: Practice and qualifying sessions on FS1 and FS2; most Indy NXT by Firestone races on FS1</a:t>
          </a:r>
        </a:p>
      </dgm:t>
    </dgm:pt>
    <dgm:pt modelId="{AF1D89C0-82AF-490A-8516-0D15D0C7F527}" type="parTrans" cxnId="{ED00F40C-5052-4D4F-9C14-04646ED6B8D0}">
      <dgm:prSet/>
      <dgm:spPr/>
      <dgm:t>
        <a:bodyPr/>
        <a:lstStyle/>
        <a:p>
          <a:endParaRPr lang="en-US"/>
        </a:p>
      </dgm:t>
    </dgm:pt>
    <dgm:pt modelId="{ED52D6FB-F086-4802-938F-238A5D3B9B09}" type="sibTrans" cxnId="{ED00F40C-5052-4D4F-9C14-04646ED6B8D0}">
      <dgm:prSet/>
      <dgm:spPr/>
      <dgm:t>
        <a:bodyPr/>
        <a:lstStyle/>
        <a:p>
          <a:endParaRPr lang="en-US"/>
        </a:p>
      </dgm:t>
    </dgm:pt>
    <dgm:pt modelId="{01184EDA-C120-49E9-B9E0-333601EBB216}" type="pres">
      <dgm:prSet presAssocID="{0F66051C-84EF-48FD-94B1-149A19F22C6E}" presName="root" presStyleCnt="0">
        <dgm:presLayoutVars>
          <dgm:dir/>
          <dgm:resizeHandles val="exact"/>
        </dgm:presLayoutVars>
      </dgm:prSet>
      <dgm:spPr/>
    </dgm:pt>
    <dgm:pt modelId="{C810F5FF-34E0-4ACA-A12E-78B4C4C4843F}" type="pres">
      <dgm:prSet presAssocID="{0F66051C-84EF-48FD-94B1-149A19F22C6E}" presName="container" presStyleCnt="0">
        <dgm:presLayoutVars>
          <dgm:dir/>
          <dgm:resizeHandles val="exact"/>
        </dgm:presLayoutVars>
      </dgm:prSet>
      <dgm:spPr/>
    </dgm:pt>
    <dgm:pt modelId="{D6958DCD-3511-4446-8ED6-813C980F296D}" type="pres">
      <dgm:prSet presAssocID="{BBC82667-3C66-4489-841D-BAB84A47D677}" presName="compNode" presStyleCnt="0"/>
      <dgm:spPr/>
    </dgm:pt>
    <dgm:pt modelId="{45C3A7B3-E874-482D-90B6-41255376F2A7}" type="pres">
      <dgm:prSet presAssocID="{BBC82667-3C66-4489-841D-BAB84A47D677}" presName="iconBgRect" presStyleLbl="bgShp" presStyleIdx="0" presStyleCnt="4"/>
      <dgm:spPr/>
    </dgm:pt>
    <dgm:pt modelId="{B87DB166-FF45-437E-B063-7050A2A8EF20}" type="pres">
      <dgm:prSet presAssocID="{BBC82667-3C66-4489-841D-BAB84A47D6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8274E308-D34F-4A5F-B3AA-C2A10CA7D39D}" type="pres">
      <dgm:prSet presAssocID="{BBC82667-3C66-4489-841D-BAB84A47D677}" presName="spaceRect" presStyleCnt="0"/>
      <dgm:spPr/>
    </dgm:pt>
    <dgm:pt modelId="{77D59320-8E88-47D3-901C-EB49D21D4B30}" type="pres">
      <dgm:prSet presAssocID="{BBC82667-3C66-4489-841D-BAB84A47D677}" presName="textRect" presStyleLbl="revTx" presStyleIdx="0" presStyleCnt="4">
        <dgm:presLayoutVars>
          <dgm:chMax val="1"/>
          <dgm:chPref val="1"/>
        </dgm:presLayoutVars>
      </dgm:prSet>
      <dgm:spPr/>
    </dgm:pt>
    <dgm:pt modelId="{3D4756B5-9AD2-42DF-9AAD-6C277EC788BD}" type="pres">
      <dgm:prSet presAssocID="{D0D8DE94-326E-401E-B563-724F249AB698}" presName="sibTrans" presStyleLbl="sibTrans2D1" presStyleIdx="0" presStyleCnt="0"/>
      <dgm:spPr/>
    </dgm:pt>
    <dgm:pt modelId="{2508DF37-7FE6-434F-AF9A-BF1E291AC3E8}" type="pres">
      <dgm:prSet presAssocID="{584781D7-B0E1-42D3-8592-EFADAA426FC9}" presName="compNode" presStyleCnt="0"/>
      <dgm:spPr/>
    </dgm:pt>
    <dgm:pt modelId="{4F33F84A-CE69-41EB-BC71-D609267CB620}" type="pres">
      <dgm:prSet presAssocID="{584781D7-B0E1-42D3-8592-EFADAA426FC9}" presName="iconBgRect" presStyleLbl="bgShp" presStyleIdx="1" presStyleCnt="4"/>
      <dgm:spPr/>
    </dgm:pt>
    <dgm:pt modelId="{82A60B68-95AF-47F6-83BB-53A77B5C5B26}" type="pres">
      <dgm:prSet presAssocID="{584781D7-B0E1-42D3-8592-EFADAA426F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74CFD3F2-C127-4BF3-B842-5C0F56F2E7F8}" type="pres">
      <dgm:prSet presAssocID="{584781D7-B0E1-42D3-8592-EFADAA426FC9}" presName="spaceRect" presStyleCnt="0"/>
      <dgm:spPr/>
    </dgm:pt>
    <dgm:pt modelId="{D2ABAE52-966F-4C7A-8FF1-873BE1E25759}" type="pres">
      <dgm:prSet presAssocID="{584781D7-B0E1-42D3-8592-EFADAA426FC9}" presName="textRect" presStyleLbl="revTx" presStyleIdx="1" presStyleCnt="4">
        <dgm:presLayoutVars>
          <dgm:chMax val="1"/>
          <dgm:chPref val="1"/>
        </dgm:presLayoutVars>
      </dgm:prSet>
      <dgm:spPr/>
    </dgm:pt>
    <dgm:pt modelId="{CEF97ED7-E5A3-40F4-817F-770ACADD296C}" type="pres">
      <dgm:prSet presAssocID="{72FDE2E9-F5C0-48C4-BCE7-741E9D6E2832}" presName="sibTrans" presStyleLbl="sibTrans2D1" presStyleIdx="0" presStyleCnt="0"/>
      <dgm:spPr/>
    </dgm:pt>
    <dgm:pt modelId="{8232D35B-E8EE-4404-8313-5E16265FB7A8}" type="pres">
      <dgm:prSet presAssocID="{F9E2B689-DFDE-4687-9EFD-DCE187D7C7B3}" presName="compNode" presStyleCnt="0"/>
      <dgm:spPr/>
    </dgm:pt>
    <dgm:pt modelId="{24531F63-B106-4142-89AC-6C35C4B77083}" type="pres">
      <dgm:prSet presAssocID="{F9E2B689-DFDE-4687-9EFD-DCE187D7C7B3}" presName="iconBgRect" presStyleLbl="bgShp" presStyleIdx="2" presStyleCnt="4"/>
      <dgm:spPr/>
    </dgm:pt>
    <dgm:pt modelId="{532E8A71-0CB4-4906-BC67-60AEF57A219C}" type="pres">
      <dgm:prSet presAssocID="{F9E2B689-DFDE-4687-9EFD-DCE187D7C7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A749A4A2-EC16-4123-A292-D285D500AE95}" type="pres">
      <dgm:prSet presAssocID="{F9E2B689-DFDE-4687-9EFD-DCE187D7C7B3}" presName="spaceRect" presStyleCnt="0"/>
      <dgm:spPr/>
    </dgm:pt>
    <dgm:pt modelId="{79504BFC-659D-49CE-85A4-C529353434F9}" type="pres">
      <dgm:prSet presAssocID="{F9E2B689-DFDE-4687-9EFD-DCE187D7C7B3}" presName="textRect" presStyleLbl="revTx" presStyleIdx="2" presStyleCnt="4">
        <dgm:presLayoutVars>
          <dgm:chMax val="1"/>
          <dgm:chPref val="1"/>
        </dgm:presLayoutVars>
      </dgm:prSet>
      <dgm:spPr/>
    </dgm:pt>
    <dgm:pt modelId="{F0070475-9601-4F00-ADC6-D7CB8223892C}" type="pres">
      <dgm:prSet presAssocID="{9E5847B2-261A-4EA3-A709-60D765565CCF}" presName="sibTrans" presStyleLbl="sibTrans2D1" presStyleIdx="0" presStyleCnt="0"/>
      <dgm:spPr/>
    </dgm:pt>
    <dgm:pt modelId="{B3F96929-3C84-44AE-AE0A-DF0E04E15A6D}" type="pres">
      <dgm:prSet presAssocID="{063239D0-DB5A-4E11-AE19-7143132A8F37}" presName="compNode" presStyleCnt="0"/>
      <dgm:spPr/>
    </dgm:pt>
    <dgm:pt modelId="{5C8BC971-73BB-40A9-B225-40FEB9F7F2BA}" type="pres">
      <dgm:prSet presAssocID="{063239D0-DB5A-4E11-AE19-7143132A8F37}" presName="iconBgRect" presStyleLbl="bgShp" presStyleIdx="3" presStyleCnt="4"/>
      <dgm:spPr/>
    </dgm:pt>
    <dgm:pt modelId="{E29D92D0-B2EE-4C46-816A-D298511ADD58}" type="pres">
      <dgm:prSet presAssocID="{063239D0-DB5A-4E11-AE19-7143132A8F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E1D20C5-7DAB-4301-AB08-456C9776BA3D}" type="pres">
      <dgm:prSet presAssocID="{063239D0-DB5A-4E11-AE19-7143132A8F37}" presName="spaceRect" presStyleCnt="0"/>
      <dgm:spPr/>
    </dgm:pt>
    <dgm:pt modelId="{D5ABB3B4-CFBE-4E19-B70A-6BD8AD8573AC}" type="pres">
      <dgm:prSet presAssocID="{063239D0-DB5A-4E11-AE19-7143132A8F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00F40C-5052-4D4F-9C14-04646ED6B8D0}" srcId="{0F66051C-84EF-48FD-94B1-149A19F22C6E}" destId="{063239D0-DB5A-4E11-AE19-7143132A8F37}" srcOrd="3" destOrd="0" parTransId="{AF1D89C0-82AF-490A-8516-0D15D0C7F527}" sibTransId="{ED52D6FB-F086-4802-938F-238A5D3B9B09}"/>
    <dgm:cxn modelId="{4B736718-5B7D-48A0-B61E-B459CCF08A8B}" srcId="{0F66051C-84EF-48FD-94B1-149A19F22C6E}" destId="{BBC82667-3C66-4489-841D-BAB84A47D677}" srcOrd="0" destOrd="0" parTransId="{57CCC75C-B9C5-4B05-81B4-CF4DCC8688DD}" sibTransId="{D0D8DE94-326E-401E-B563-724F249AB698}"/>
    <dgm:cxn modelId="{A3AAD66D-A937-4366-AF4A-846CA3940A3B}" type="presOf" srcId="{0F66051C-84EF-48FD-94B1-149A19F22C6E}" destId="{01184EDA-C120-49E9-B9E0-333601EBB216}" srcOrd="0" destOrd="0" presId="urn:microsoft.com/office/officeart/2018/2/layout/IconCircleList"/>
    <dgm:cxn modelId="{32D4BE84-85EE-4A36-8244-C879DA3789DB}" type="presOf" srcId="{F9E2B689-DFDE-4687-9EFD-DCE187D7C7B3}" destId="{79504BFC-659D-49CE-85A4-C529353434F9}" srcOrd="0" destOrd="0" presId="urn:microsoft.com/office/officeart/2018/2/layout/IconCircleList"/>
    <dgm:cxn modelId="{F8777C86-CFC3-48EA-80A2-A5DF93E4CFA6}" type="presOf" srcId="{9E5847B2-261A-4EA3-A709-60D765565CCF}" destId="{F0070475-9601-4F00-ADC6-D7CB8223892C}" srcOrd="0" destOrd="0" presId="urn:microsoft.com/office/officeart/2018/2/layout/IconCircleList"/>
    <dgm:cxn modelId="{9B63D58D-23A6-4584-ABE2-5AF6AC3A54F9}" type="presOf" srcId="{063239D0-DB5A-4E11-AE19-7143132A8F37}" destId="{D5ABB3B4-CFBE-4E19-B70A-6BD8AD8573AC}" srcOrd="0" destOrd="0" presId="urn:microsoft.com/office/officeart/2018/2/layout/IconCircleList"/>
    <dgm:cxn modelId="{94AC5C92-FCBE-46D9-976A-6811F885AA4B}" srcId="{0F66051C-84EF-48FD-94B1-149A19F22C6E}" destId="{584781D7-B0E1-42D3-8592-EFADAA426FC9}" srcOrd="1" destOrd="0" parTransId="{CDB35357-509A-4A64-A7FE-43C4BA221BE0}" sibTransId="{72FDE2E9-F5C0-48C4-BCE7-741E9D6E2832}"/>
    <dgm:cxn modelId="{45170FB6-8F5B-430E-903C-D7E2E2CA495B}" type="presOf" srcId="{72FDE2E9-F5C0-48C4-BCE7-741E9D6E2832}" destId="{CEF97ED7-E5A3-40F4-817F-770ACADD296C}" srcOrd="0" destOrd="0" presId="urn:microsoft.com/office/officeart/2018/2/layout/IconCircleList"/>
    <dgm:cxn modelId="{DC1CD5BD-301B-44A2-8E99-7F23BCE6C756}" srcId="{0F66051C-84EF-48FD-94B1-149A19F22C6E}" destId="{F9E2B689-DFDE-4687-9EFD-DCE187D7C7B3}" srcOrd="2" destOrd="0" parTransId="{217512A0-E2BB-4067-B89C-A70F271AFCA4}" sibTransId="{9E5847B2-261A-4EA3-A709-60D765565CCF}"/>
    <dgm:cxn modelId="{CB24E3DF-6970-4BFF-94D0-F87619F5C59F}" type="presOf" srcId="{D0D8DE94-326E-401E-B563-724F249AB698}" destId="{3D4756B5-9AD2-42DF-9AAD-6C277EC788BD}" srcOrd="0" destOrd="0" presId="urn:microsoft.com/office/officeart/2018/2/layout/IconCircleList"/>
    <dgm:cxn modelId="{FB893FEC-12D4-4FC4-BB1E-D568B6257AD3}" type="presOf" srcId="{584781D7-B0E1-42D3-8592-EFADAA426FC9}" destId="{D2ABAE52-966F-4C7A-8FF1-873BE1E25759}" srcOrd="0" destOrd="0" presId="urn:microsoft.com/office/officeart/2018/2/layout/IconCircleList"/>
    <dgm:cxn modelId="{3B65B3EF-3FBD-41DD-8298-CBB63B4BFC66}" type="presOf" srcId="{BBC82667-3C66-4489-841D-BAB84A47D677}" destId="{77D59320-8E88-47D3-901C-EB49D21D4B30}" srcOrd="0" destOrd="0" presId="urn:microsoft.com/office/officeart/2018/2/layout/IconCircleList"/>
    <dgm:cxn modelId="{236C465A-9C47-464C-9CB0-9E14CC84D760}" type="presParOf" srcId="{01184EDA-C120-49E9-B9E0-333601EBB216}" destId="{C810F5FF-34E0-4ACA-A12E-78B4C4C4843F}" srcOrd="0" destOrd="0" presId="urn:microsoft.com/office/officeart/2018/2/layout/IconCircleList"/>
    <dgm:cxn modelId="{4963B4DC-0D16-4209-A72B-831F9179877C}" type="presParOf" srcId="{C810F5FF-34E0-4ACA-A12E-78B4C4C4843F}" destId="{D6958DCD-3511-4446-8ED6-813C980F296D}" srcOrd="0" destOrd="0" presId="urn:microsoft.com/office/officeart/2018/2/layout/IconCircleList"/>
    <dgm:cxn modelId="{63F72A59-D7AC-4ABA-87F1-A9E842BFCFEA}" type="presParOf" srcId="{D6958DCD-3511-4446-8ED6-813C980F296D}" destId="{45C3A7B3-E874-482D-90B6-41255376F2A7}" srcOrd="0" destOrd="0" presId="urn:microsoft.com/office/officeart/2018/2/layout/IconCircleList"/>
    <dgm:cxn modelId="{8BDFF33A-D7B0-4766-BCF1-4FA4FD50D2B8}" type="presParOf" srcId="{D6958DCD-3511-4446-8ED6-813C980F296D}" destId="{B87DB166-FF45-437E-B063-7050A2A8EF20}" srcOrd="1" destOrd="0" presId="urn:microsoft.com/office/officeart/2018/2/layout/IconCircleList"/>
    <dgm:cxn modelId="{EA37B7C1-A14B-447D-B168-804A65050CF4}" type="presParOf" srcId="{D6958DCD-3511-4446-8ED6-813C980F296D}" destId="{8274E308-D34F-4A5F-B3AA-C2A10CA7D39D}" srcOrd="2" destOrd="0" presId="urn:microsoft.com/office/officeart/2018/2/layout/IconCircleList"/>
    <dgm:cxn modelId="{F125C87F-A3D2-4447-AC2C-6F57BBA64AB8}" type="presParOf" srcId="{D6958DCD-3511-4446-8ED6-813C980F296D}" destId="{77D59320-8E88-47D3-901C-EB49D21D4B30}" srcOrd="3" destOrd="0" presId="urn:microsoft.com/office/officeart/2018/2/layout/IconCircleList"/>
    <dgm:cxn modelId="{49A38002-CDC2-4613-8AF4-B79F770178E3}" type="presParOf" srcId="{C810F5FF-34E0-4ACA-A12E-78B4C4C4843F}" destId="{3D4756B5-9AD2-42DF-9AAD-6C277EC788BD}" srcOrd="1" destOrd="0" presId="urn:microsoft.com/office/officeart/2018/2/layout/IconCircleList"/>
    <dgm:cxn modelId="{7E2C14FB-5AD4-4DFC-A766-A20B934E9AAF}" type="presParOf" srcId="{C810F5FF-34E0-4ACA-A12E-78B4C4C4843F}" destId="{2508DF37-7FE6-434F-AF9A-BF1E291AC3E8}" srcOrd="2" destOrd="0" presId="urn:microsoft.com/office/officeart/2018/2/layout/IconCircleList"/>
    <dgm:cxn modelId="{C4B3CE94-DFFA-4741-AB3F-DA739E1AB1A2}" type="presParOf" srcId="{2508DF37-7FE6-434F-AF9A-BF1E291AC3E8}" destId="{4F33F84A-CE69-41EB-BC71-D609267CB620}" srcOrd="0" destOrd="0" presId="urn:microsoft.com/office/officeart/2018/2/layout/IconCircleList"/>
    <dgm:cxn modelId="{E46BC28F-897C-4E8F-A8F8-4FC1F1AE4938}" type="presParOf" srcId="{2508DF37-7FE6-434F-AF9A-BF1E291AC3E8}" destId="{82A60B68-95AF-47F6-83BB-53A77B5C5B26}" srcOrd="1" destOrd="0" presId="urn:microsoft.com/office/officeart/2018/2/layout/IconCircleList"/>
    <dgm:cxn modelId="{586A3361-2621-4688-95D7-49AB677B5EFA}" type="presParOf" srcId="{2508DF37-7FE6-434F-AF9A-BF1E291AC3E8}" destId="{74CFD3F2-C127-4BF3-B842-5C0F56F2E7F8}" srcOrd="2" destOrd="0" presId="urn:microsoft.com/office/officeart/2018/2/layout/IconCircleList"/>
    <dgm:cxn modelId="{595C14E7-3AAD-4BAB-8ABA-68ABC95CFF52}" type="presParOf" srcId="{2508DF37-7FE6-434F-AF9A-BF1E291AC3E8}" destId="{D2ABAE52-966F-4C7A-8FF1-873BE1E25759}" srcOrd="3" destOrd="0" presId="urn:microsoft.com/office/officeart/2018/2/layout/IconCircleList"/>
    <dgm:cxn modelId="{54EFB26B-3974-4B9F-9168-DC190E8008B4}" type="presParOf" srcId="{C810F5FF-34E0-4ACA-A12E-78B4C4C4843F}" destId="{CEF97ED7-E5A3-40F4-817F-770ACADD296C}" srcOrd="3" destOrd="0" presId="urn:microsoft.com/office/officeart/2018/2/layout/IconCircleList"/>
    <dgm:cxn modelId="{B83DB59A-A4B2-4602-A963-83C76C07124D}" type="presParOf" srcId="{C810F5FF-34E0-4ACA-A12E-78B4C4C4843F}" destId="{8232D35B-E8EE-4404-8313-5E16265FB7A8}" srcOrd="4" destOrd="0" presId="urn:microsoft.com/office/officeart/2018/2/layout/IconCircleList"/>
    <dgm:cxn modelId="{E2FEDAF2-DCC2-409C-9057-FD59C755157C}" type="presParOf" srcId="{8232D35B-E8EE-4404-8313-5E16265FB7A8}" destId="{24531F63-B106-4142-89AC-6C35C4B77083}" srcOrd="0" destOrd="0" presId="urn:microsoft.com/office/officeart/2018/2/layout/IconCircleList"/>
    <dgm:cxn modelId="{4C66AC4C-F426-47B3-81A8-E5ECC102C983}" type="presParOf" srcId="{8232D35B-E8EE-4404-8313-5E16265FB7A8}" destId="{532E8A71-0CB4-4906-BC67-60AEF57A219C}" srcOrd="1" destOrd="0" presId="urn:microsoft.com/office/officeart/2018/2/layout/IconCircleList"/>
    <dgm:cxn modelId="{FCF0AFE2-7FCF-4CF2-8AD2-8BF0400BC6E8}" type="presParOf" srcId="{8232D35B-E8EE-4404-8313-5E16265FB7A8}" destId="{A749A4A2-EC16-4123-A292-D285D500AE95}" srcOrd="2" destOrd="0" presId="urn:microsoft.com/office/officeart/2018/2/layout/IconCircleList"/>
    <dgm:cxn modelId="{0E0D06A7-6783-4DBD-B3FD-90BD9D0C44B1}" type="presParOf" srcId="{8232D35B-E8EE-4404-8313-5E16265FB7A8}" destId="{79504BFC-659D-49CE-85A4-C529353434F9}" srcOrd="3" destOrd="0" presId="urn:microsoft.com/office/officeart/2018/2/layout/IconCircleList"/>
    <dgm:cxn modelId="{77F6C556-31E2-403D-90B7-94D1F288096D}" type="presParOf" srcId="{C810F5FF-34E0-4ACA-A12E-78B4C4C4843F}" destId="{F0070475-9601-4F00-ADC6-D7CB8223892C}" srcOrd="5" destOrd="0" presId="urn:microsoft.com/office/officeart/2018/2/layout/IconCircleList"/>
    <dgm:cxn modelId="{228762FD-A575-45F4-85C2-4A1C204222C6}" type="presParOf" srcId="{C810F5FF-34E0-4ACA-A12E-78B4C4C4843F}" destId="{B3F96929-3C84-44AE-AE0A-DF0E04E15A6D}" srcOrd="6" destOrd="0" presId="urn:microsoft.com/office/officeart/2018/2/layout/IconCircleList"/>
    <dgm:cxn modelId="{F1012A75-3D77-4CFD-907C-D91E3FE3858E}" type="presParOf" srcId="{B3F96929-3C84-44AE-AE0A-DF0E04E15A6D}" destId="{5C8BC971-73BB-40A9-B225-40FEB9F7F2BA}" srcOrd="0" destOrd="0" presId="urn:microsoft.com/office/officeart/2018/2/layout/IconCircleList"/>
    <dgm:cxn modelId="{D6C7127B-B16C-4E5A-9972-918A9E5B9E39}" type="presParOf" srcId="{B3F96929-3C84-44AE-AE0A-DF0E04E15A6D}" destId="{E29D92D0-B2EE-4C46-816A-D298511ADD58}" srcOrd="1" destOrd="0" presId="urn:microsoft.com/office/officeart/2018/2/layout/IconCircleList"/>
    <dgm:cxn modelId="{1E25937B-C917-4D8F-8D5D-A8588EED7D56}" type="presParOf" srcId="{B3F96929-3C84-44AE-AE0A-DF0E04E15A6D}" destId="{CE1D20C5-7DAB-4301-AB08-456C9776BA3D}" srcOrd="2" destOrd="0" presId="urn:microsoft.com/office/officeart/2018/2/layout/IconCircleList"/>
    <dgm:cxn modelId="{E0B5D6FE-B238-4BE9-8C7F-D83F5AA77923}" type="presParOf" srcId="{B3F96929-3C84-44AE-AE0A-DF0E04E15A6D}" destId="{D5ABB3B4-CFBE-4E19-B70A-6BD8AD8573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9CF7-EB8C-41AD-8640-EE690885D16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279A7E-1C12-4BE9-B6BF-F0B925B62034}">
      <dgm:prSet/>
      <dgm:spPr/>
      <dgm:t>
        <a:bodyPr/>
        <a:lstStyle/>
        <a:p>
          <a:r>
            <a:rPr lang="en-US" b="1"/>
            <a:t>Increased Exposure</a:t>
          </a:r>
          <a:r>
            <a:rPr lang="en-US"/>
            <a:t>: Unprecedented level of exposure for IndyCar</a:t>
          </a:r>
        </a:p>
      </dgm:t>
    </dgm:pt>
    <dgm:pt modelId="{30BD6E4E-DA70-4E5A-9B32-EE649B4F8CE5}" type="parTrans" cxnId="{06B338AC-C1D9-4160-8D52-51D9328D232F}">
      <dgm:prSet/>
      <dgm:spPr/>
      <dgm:t>
        <a:bodyPr/>
        <a:lstStyle/>
        <a:p>
          <a:endParaRPr lang="en-US"/>
        </a:p>
      </dgm:t>
    </dgm:pt>
    <dgm:pt modelId="{D8285E0B-6811-4FD7-B126-C78721DB78F5}" type="sibTrans" cxnId="{06B338AC-C1D9-4160-8D52-51D9328D232F}">
      <dgm:prSet/>
      <dgm:spPr/>
      <dgm:t>
        <a:bodyPr/>
        <a:lstStyle/>
        <a:p>
          <a:endParaRPr lang="en-US"/>
        </a:p>
      </dgm:t>
    </dgm:pt>
    <dgm:pt modelId="{CDB6295E-DF30-43CC-B1D4-8F06D04587F1}">
      <dgm:prSet/>
      <dgm:spPr/>
      <dgm:t>
        <a:bodyPr/>
        <a:lstStyle/>
        <a:p>
          <a:r>
            <a:rPr lang="en-US" b="1"/>
            <a:t>Broader Audience</a:t>
          </a:r>
          <a:r>
            <a:rPr lang="en-US"/>
            <a:t>: Appeal to younger, digital-first viewers</a:t>
          </a:r>
        </a:p>
      </dgm:t>
    </dgm:pt>
    <dgm:pt modelId="{AF59C773-5168-454A-A685-08694A8D9D14}" type="parTrans" cxnId="{1B0AB36B-E4DF-45CB-BC36-F048A64651A4}">
      <dgm:prSet/>
      <dgm:spPr/>
      <dgm:t>
        <a:bodyPr/>
        <a:lstStyle/>
        <a:p>
          <a:endParaRPr lang="en-US"/>
        </a:p>
      </dgm:t>
    </dgm:pt>
    <dgm:pt modelId="{4EF7FE24-DC68-4F4A-B018-B13E630544B2}" type="sibTrans" cxnId="{1B0AB36B-E4DF-45CB-BC36-F048A64651A4}">
      <dgm:prSet/>
      <dgm:spPr/>
      <dgm:t>
        <a:bodyPr/>
        <a:lstStyle/>
        <a:p>
          <a:endParaRPr lang="en-US"/>
        </a:p>
      </dgm:t>
    </dgm:pt>
    <dgm:pt modelId="{694A6E99-5E92-49DA-AC72-3ECB365FF1EB}">
      <dgm:prSet/>
      <dgm:spPr/>
      <dgm:t>
        <a:bodyPr/>
        <a:lstStyle/>
        <a:p>
          <a:r>
            <a:rPr lang="en-US" b="1"/>
            <a:t>Enhanced Fan Engagement</a:t>
          </a:r>
          <a:r>
            <a:rPr lang="en-US"/>
            <a:t>: More opportunities for fans to engage with practice and qualifying sessions</a:t>
          </a:r>
        </a:p>
      </dgm:t>
    </dgm:pt>
    <dgm:pt modelId="{6B05C7DE-FB63-4C3D-AD05-D07543B476F3}" type="parTrans" cxnId="{B2E17E0D-F462-4B8B-8696-37237DD4E144}">
      <dgm:prSet/>
      <dgm:spPr/>
      <dgm:t>
        <a:bodyPr/>
        <a:lstStyle/>
        <a:p>
          <a:endParaRPr lang="en-US"/>
        </a:p>
      </dgm:t>
    </dgm:pt>
    <dgm:pt modelId="{5A107979-27F7-49C9-B99B-7F376CA61A68}" type="sibTrans" cxnId="{B2E17E0D-F462-4B8B-8696-37237DD4E144}">
      <dgm:prSet/>
      <dgm:spPr/>
      <dgm:t>
        <a:bodyPr/>
        <a:lstStyle/>
        <a:p>
          <a:endParaRPr lang="en-US"/>
        </a:p>
      </dgm:t>
    </dgm:pt>
    <dgm:pt modelId="{ADCE5B6B-5A66-D444-A510-D8DDB3608988}" type="pres">
      <dgm:prSet presAssocID="{95A29CF7-EB8C-41AD-8640-EE690885D1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72C60B-2E56-A74C-A13B-C2965F87ECDF}" type="pres">
      <dgm:prSet presAssocID="{83279A7E-1C12-4BE9-B6BF-F0B925B62034}" presName="hierRoot1" presStyleCnt="0"/>
      <dgm:spPr/>
    </dgm:pt>
    <dgm:pt modelId="{8B5DDBF6-BF6A-9645-944C-5D753C721340}" type="pres">
      <dgm:prSet presAssocID="{83279A7E-1C12-4BE9-B6BF-F0B925B62034}" presName="composite" presStyleCnt="0"/>
      <dgm:spPr/>
    </dgm:pt>
    <dgm:pt modelId="{325CC599-2FF6-604F-B285-564507157130}" type="pres">
      <dgm:prSet presAssocID="{83279A7E-1C12-4BE9-B6BF-F0B925B62034}" presName="background" presStyleLbl="node0" presStyleIdx="0" presStyleCnt="3"/>
      <dgm:spPr/>
    </dgm:pt>
    <dgm:pt modelId="{331A4282-528C-1744-BAF6-B7FAED44E1E6}" type="pres">
      <dgm:prSet presAssocID="{83279A7E-1C12-4BE9-B6BF-F0B925B62034}" presName="text" presStyleLbl="fgAcc0" presStyleIdx="0" presStyleCnt="3">
        <dgm:presLayoutVars>
          <dgm:chPref val="3"/>
        </dgm:presLayoutVars>
      </dgm:prSet>
      <dgm:spPr/>
    </dgm:pt>
    <dgm:pt modelId="{61961CF6-B5BF-B349-8991-16D13779A96A}" type="pres">
      <dgm:prSet presAssocID="{83279A7E-1C12-4BE9-B6BF-F0B925B62034}" presName="hierChild2" presStyleCnt="0"/>
      <dgm:spPr/>
    </dgm:pt>
    <dgm:pt modelId="{44B7A92C-8D92-364C-8422-102F0B7CBF46}" type="pres">
      <dgm:prSet presAssocID="{CDB6295E-DF30-43CC-B1D4-8F06D04587F1}" presName="hierRoot1" presStyleCnt="0"/>
      <dgm:spPr/>
    </dgm:pt>
    <dgm:pt modelId="{E0D986A5-1525-A246-9605-0B503FD054A0}" type="pres">
      <dgm:prSet presAssocID="{CDB6295E-DF30-43CC-B1D4-8F06D04587F1}" presName="composite" presStyleCnt="0"/>
      <dgm:spPr/>
    </dgm:pt>
    <dgm:pt modelId="{8A40B290-44FD-3A47-8744-3AD765DCF2CB}" type="pres">
      <dgm:prSet presAssocID="{CDB6295E-DF30-43CC-B1D4-8F06D04587F1}" presName="background" presStyleLbl="node0" presStyleIdx="1" presStyleCnt="3"/>
      <dgm:spPr/>
    </dgm:pt>
    <dgm:pt modelId="{22272B60-9342-1740-888B-ED314DE2FBD9}" type="pres">
      <dgm:prSet presAssocID="{CDB6295E-DF30-43CC-B1D4-8F06D04587F1}" presName="text" presStyleLbl="fgAcc0" presStyleIdx="1" presStyleCnt="3">
        <dgm:presLayoutVars>
          <dgm:chPref val="3"/>
        </dgm:presLayoutVars>
      </dgm:prSet>
      <dgm:spPr/>
    </dgm:pt>
    <dgm:pt modelId="{A5C5A38E-23E7-0F43-A3E0-5C47C0F65BF3}" type="pres">
      <dgm:prSet presAssocID="{CDB6295E-DF30-43CC-B1D4-8F06D04587F1}" presName="hierChild2" presStyleCnt="0"/>
      <dgm:spPr/>
    </dgm:pt>
    <dgm:pt modelId="{C645A260-C15A-E040-A9B1-FFBAA6015A56}" type="pres">
      <dgm:prSet presAssocID="{694A6E99-5E92-49DA-AC72-3ECB365FF1EB}" presName="hierRoot1" presStyleCnt="0"/>
      <dgm:spPr/>
    </dgm:pt>
    <dgm:pt modelId="{3B2179B3-865E-014A-A0C1-A0CAEEAC4AC2}" type="pres">
      <dgm:prSet presAssocID="{694A6E99-5E92-49DA-AC72-3ECB365FF1EB}" presName="composite" presStyleCnt="0"/>
      <dgm:spPr/>
    </dgm:pt>
    <dgm:pt modelId="{C7D8F725-BF90-5B47-8E45-DF75AE62E289}" type="pres">
      <dgm:prSet presAssocID="{694A6E99-5E92-49DA-AC72-3ECB365FF1EB}" presName="background" presStyleLbl="node0" presStyleIdx="2" presStyleCnt="3"/>
      <dgm:spPr/>
    </dgm:pt>
    <dgm:pt modelId="{BBC29AC5-F41F-A540-8B81-8170FFF3CA62}" type="pres">
      <dgm:prSet presAssocID="{694A6E99-5E92-49DA-AC72-3ECB365FF1EB}" presName="text" presStyleLbl="fgAcc0" presStyleIdx="2" presStyleCnt="3">
        <dgm:presLayoutVars>
          <dgm:chPref val="3"/>
        </dgm:presLayoutVars>
      </dgm:prSet>
      <dgm:spPr/>
    </dgm:pt>
    <dgm:pt modelId="{2C75F936-22C7-B64C-90FD-735C51F19B69}" type="pres">
      <dgm:prSet presAssocID="{694A6E99-5E92-49DA-AC72-3ECB365FF1EB}" presName="hierChild2" presStyleCnt="0"/>
      <dgm:spPr/>
    </dgm:pt>
  </dgm:ptLst>
  <dgm:cxnLst>
    <dgm:cxn modelId="{B2E17E0D-F462-4B8B-8696-37237DD4E144}" srcId="{95A29CF7-EB8C-41AD-8640-EE690885D16B}" destId="{694A6E99-5E92-49DA-AC72-3ECB365FF1EB}" srcOrd="2" destOrd="0" parTransId="{6B05C7DE-FB63-4C3D-AD05-D07543B476F3}" sibTransId="{5A107979-27F7-49C9-B99B-7F376CA61A68}"/>
    <dgm:cxn modelId="{15D82E44-2CBA-734D-B265-E37F881B2976}" type="presOf" srcId="{95A29CF7-EB8C-41AD-8640-EE690885D16B}" destId="{ADCE5B6B-5A66-D444-A510-D8DDB3608988}" srcOrd="0" destOrd="0" presId="urn:microsoft.com/office/officeart/2005/8/layout/hierarchy1"/>
    <dgm:cxn modelId="{1B0AB36B-E4DF-45CB-BC36-F048A64651A4}" srcId="{95A29CF7-EB8C-41AD-8640-EE690885D16B}" destId="{CDB6295E-DF30-43CC-B1D4-8F06D04587F1}" srcOrd="1" destOrd="0" parTransId="{AF59C773-5168-454A-A685-08694A8D9D14}" sibTransId="{4EF7FE24-DC68-4F4A-B018-B13E630544B2}"/>
    <dgm:cxn modelId="{D53AF975-9812-6947-9A3D-3634BBF730B6}" type="presOf" srcId="{694A6E99-5E92-49DA-AC72-3ECB365FF1EB}" destId="{BBC29AC5-F41F-A540-8B81-8170FFF3CA62}" srcOrd="0" destOrd="0" presId="urn:microsoft.com/office/officeart/2005/8/layout/hierarchy1"/>
    <dgm:cxn modelId="{63AF5CA7-4D7B-9745-B6F9-2B6FEC79A596}" type="presOf" srcId="{83279A7E-1C12-4BE9-B6BF-F0B925B62034}" destId="{331A4282-528C-1744-BAF6-B7FAED44E1E6}" srcOrd="0" destOrd="0" presId="urn:microsoft.com/office/officeart/2005/8/layout/hierarchy1"/>
    <dgm:cxn modelId="{06B338AC-C1D9-4160-8D52-51D9328D232F}" srcId="{95A29CF7-EB8C-41AD-8640-EE690885D16B}" destId="{83279A7E-1C12-4BE9-B6BF-F0B925B62034}" srcOrd="0" destOrd="0" parTransId="{30BD6E4E-DA70-4E5A-9B32-EE649B4F8CE5}" sibTransId="{D8285E0B-6811-4FD7-B126-C78721DB78F5}"/>
    <dgm:cxn modelId="{83F837DB-4713-324F-901D-0E54DF031304}" type="presOf" srcId="{CDB6295E-DF30-43CC-B1D4-8F06D04587F1}" destId="{22272B60-9342-1740-888B-ED314DE2FBD9}" srcOrd="0" destOrd="0" presId="urn:microsoft.com/office/officeart/2005/8/layout/hierarchy1"/>
    <dgm:cxn modelId="{4D3C6902-AB12-D743-97D7-3056C63A17D0}" type="presParOf" srcId="{ADCE5B6B-5A66-D444-A510-D8DDB3608988}" destId="{A372C60B-2E56-A74C-A13B-C2965F87ECDF}" srcOrd="0" destOrd="0" presId="urn:microsoft.com/office/officeart/2005/8/layout/hierarchy1"/>
    <dgm:cxn modelId="{22F2C3DA-27D4-FF48-9C9E-5E24EBE2E721}" type="presParOf" srcId="{A372C60B-2E56-A74C-A13B-C2965F87ECDF}" destId="{8B5DDBF6-BF6A-9645-944C-5D753C721340}" srcOrd="0" destOrd="0" presId="urn:microsoft.com/office/officeart/2005/8/layout/hierarchy1"/>
    <dgm:cxn modelId="{AC686484-0B49-CF4B-AF81-8DDB0DB26ECB}" type="presParOf" srcId="{8B5DDBF6-BF6A-9645-944C-5D753C721340}" destId="{325CC599-2FF6-604F-B285-564507157130}" srcOrd="0" destOrd="0" presId="urn:microsoft.com/office/officeart/2005/8/layout/hierarchy1"/>
    <dgm:cxn modelId="{5F195BDC-2531-0B41-9554-F52AC4E2FF5D}" type="presParOf" srcId="{8B5DDBF6-BF6A-9645-944C-5D753C721340}" destId="{331A4282-528C-1744-BAF6-B7FAED44E1E6}" srcOrd="1" destOrd="0" presId="urn:microsoft.com/office/officeart/2005/8/layout/hierarchy1"/>
    <dgm:cxn modelId="{CB019C6D-A311-FF4C-BAD6-74E2A82E6B74}" type="presParOf" srcId="{A372C60B-2E56-A74C-A13B-C2965F87ECDF}" destId="{61961CF6-B5BF-B349-8991-16D13779A96A}" srcOrd="1" destOrd="0" presId="urn:microsoft.com/office/officeart/2005/8/layout/hierarchy1"/>
    <dgm:cxn modelId="{9769199A-11ED-1045-A320-3CAE1E06581F}" type="presParOf" srcId="{ADCE5B6B-5A66-D444-A510-D8DDB3608988}" destId="{44B7A92C-8D92-364C-8422-102F0B7CBF46}" srcOrd="1" destOrd="0" presId="urn:microsoft.com/office/officeart/2005/8/layout/hierarchy1"/>
    <dgm:cxn modelId="{CF1212A5-ED5B-2146-9493-CCFFE36ECD31}" type="presParOf" srcId="{44B7A92C-8D92-364C-8422-102F0B7CBF46}" destId="{E0D986A5-1525-A246-9605-0B503FD054A0}" srcOrd="0" destOrd="0" presId="urn:microsoft.com/office/officeart/2005/8/layout/hierarchy1"/>
    <dgm:cxn modelId="{D7C8964C-581B-B94F-845F-98C1C5AE817A}" type="presParOf" srcId="{E0D986A5-1525-A246-9605-0B503FD054A0}" destId="{8A40B290-44FD-3A47-8744-3AD765DCF2CB}" srcOrd="0" destOrd="0" presId="urn:microsoft.com/office/officeart/2005/8/layout/hierarchy1"/>
    <dgm:cxn modelId="{A7DF73F7-549A-624F-BEF7-A58472AB70B0}" type="presParOf" srcId="{E0D986A5-1525-A246-9605-0B503FD054A0}" destId="{22272B60-9342-1740-888B-ED314DE2FBD9}" srcOrd="1" destOrd="0" presId="urn:microsoft.com/office/officeart/2005/8/layout/hierarchy1"/>
    <dgm:cxn modelId="{8906AA44-83E2-3F4F-9B1F-0043D0AB7962}" type="presParOf" srcId="{44B7A92C-8D92-364C-8422-102F0B7CBF46}" destId="{A5C5A38E-23E7-0F43-A3E0-5C47C0F65BF3}" srcOrd="1" destOrd="0" presId="urn:microsoft.com/office/officeart/2005/8/layout/hierarchy1"/>
    <dgm:cxn modelId="{49FD5649-A6A3-BB4C-8CF6-24E4DA890866}" type="presParOf" srcId="{ADCE5B6B-5A66-D444-A510-D8DDB3608988}" destId="{C645A260-C15A-E040-A9B1-FFBAA6015A56}" srcOrd="2" destOrd="0" presId="urn:microsoft.com/office/officeart/2005/8/layout/hierarchy1"/>
    <dgm:cxn modelId="{6F1605EB-4A90-F440-B34C-79AD39F73A86}" type="presParOf" srcId="{C645A260-C15A-E040-A9B1-FFBAA6015A56}" destId="{3B2179B3-865E-014A-A0C1-A0CAEEAC4AC2}" srcOrd="0" destOrd="0" presId="urn:microsoft.com/office/officeart/2005/8/layout/hierarchy1"/>
    <dgm:cxn modelId="{6B2EE58A-5CAA-7A4B-8B15-BD62B4E61BAC}" type="presParOf" srcId="{3B2179B3-865E-014A-A0C1-A0CAEEAC4AC2}" destId="{C7D8F725-BF90-5B47-8E45-DF75AE62E289}" srcOrd="0" destOrd="0" presId="urn:microsoft.com/office/officeart/2005/8/layout/hierarchy1"/>
    <dgm:cxn modelId="{065247FB-054E-A143-A88B-3AF44AE95CBA}" type="presParOf" srcId="{3B2179B3-865E-014A-A0C1-A0CAEEAC4AC2}" destId="{BBC29AC5-F41F-A540-8B81-8170FFF3CA62}" srcOrd="1" destOrd="0" presId="urn:microsoft.com/office/officeart/2005/8/layout/hierarchy1"/>
    <dgm:cxn modelId="{F0FDF515-296E-FA40-AA4B-E60145668047}" type="presParOf" srcId="{C645A260-C15A-E040-A9B1-FFBAA6015A56}" destId="{2C75F936-22C7-B64C-90FD-735C51F19B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F62335-4A01-4959-B610-3DD0BCA141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3F2DFD-AAB6-4F7F-8BA6-2050BB3C39DD}">
      <dgm:prSet/>
      <dgm:spPr/>
      <dgm:t>
        <a:bodyPr/>
        <a:lstStyle/>
        <a:p>
          <a:r>
            <a:rPr lang="en-US" b="1"/>
            <a:t>Higher Viewership</a:t>
          </a:r>
          <a:r>
            <a:rPr lang="en-US"/>
            <a:t>: Increased audience through Fox's broad reach</a:t>
          </a:r>
        </a:p>
      </dgm:t>
    </dgm:pt>
    <dgm:pt modelId="{995EF16A-13F3-48F3-93C6-ADD9E35F34BA}" type="parTrans" cxnId="{DF475FDE-E941-4A3B-B783-36AB0404CDD5}">
      <dgm:prSet/>
      <dgm:spPr/>
      <dgm:t>
        <a:bodyPr/>
        <a:lstStyle/>
        <a:p>
          <a:endParaRPr lang="en-US"/>
        </a:p>
      </dgm:t>
    </dgm:pt>
    <dgm:pt modelId="{1D99B036-A42E-41F3-BA78-36A87E1AED31}" type="sibTrans" cxnId="{DF475FDE-E941-4A3B-B783-36AB0404CDD5}">
      <dgm:prSet/>
      <dgm:spPr/>
      <dgm:t>
        <a:bodyPr/>
        <a:lstStyle/>
        <a:p>
          <a:endParaRPr lang="en-US"/>
        </a:p>
      </dgm:t>
    </dgm:pt>
    <dgm:pt modelId="{E3FD0E24-0915-435D-A41A-4308250DC129}">
      <dgm:prSet/>
      <dgm:spPr/>
      <dgm:t>
        <a:bodyPr/>
        <a:lstStyle/>
        <a:p>
          <a:r>
            <a:rPr lang="en-US" b="1"/>
            <a:t>Increased Sponsorship and Advertising</a:t>
          </a:r>
          <a:r>
            <a:rPr lang="en-US"/>
            <a:t>: More visibility attracts advertisers and sponsors</a:t>
          </a:r>
        </a:p>
      </dgm:t>
    </dgm:pt>
    <dgm:pt modelId="{270A4D70-BE85-4663-9A27-A7AE482AD5CC}" type="parTrans" cxnId="{E73CC36B-9540-4A50-9FCA-635534E646D1}">
      <dgm:prSet/>
      <dgm:spPr/>
      <dgm:t>
        <a:bodyPr/>
        <a:lstStyle/>
        <a:p>
          <a:endParaRPr lang="en-US"/>
        </a:p>
      </dgm:t>
    </dgm:pt>
    <dgm:pt modelId="{B99B5D1C-E79D-4CF1-8B18-A11A978EF55C}" type="sibTrans" cxnId="{E73CC36B-9540-4A50-9FCA-635534E646D1}">
      <dgm:prSet/>
      <dgm:spPr/>
      <dgm:t>
        <a:bodyPr/>
        <a:lstStyle/>
        <a:p>
          <a:endParaRPr lang="en-US"/>
        </a:p>
      </dgm:t>
    </dgm:pt>
    <dgm:pt modelId="{7682240D-F26D-4406-95B0-6CB3F6557F93}">
      <dgm:prSet/>
      <dgm:spPr/>
      <dgm:t>
        <a:bodyPr/>
        <a:lstStyle/>
        <a:p>
          <a:r>
            <a:rPr lang="en-US" b="1"/>
            <a:t>Commercial Partnerships</a:t>
          </a:r>
          <a:r>
            <a:rPr lang="en-US"/>
            <a:t>: Enhanced visibility can attract new commercial partners</a:t>
          </a:r>
        </a:p>
      </dgm:t>
    </dgm:pt>
    <dgm:pt modelId="{4BED0435-D686-4994-B63F-1E5A9170C7E9}" type="parTrans" cxnId="{83078D6B-9573-4AEE-BCD2-15F42F2E2711}">
      <dgm:prSet/>
      <dgm:spPr/>
      <dgm:t>
        <a:bodyPr/>
        <a:lstStyle/>
        <a:p>
          <a:endParaRPr lang="en-US"/>
        </a:p>
      </dgm:t>
    </dgm:pt>
    <dgm:pt modelId="{2EF9DCCE-180B-4FD0-B54D-67EA9683934B}" type="sibTrans" cxnId="{83078D6B-9573-4AEE-BCD2-15F42F2E2711}">
      <dgm:prSet/>
      <dgm:spPr/>
      <dgm:t>
        <a:bodyPr/>
        <a:lstStyle/>
        <a:p>
          <a:endParaRPr lang="en-US"/>
        </a:p>
      </dgm:t>
    </dgm:pt>
    <dgm:pt modelId="{5AACD90D-D848-404E-AD93-150905FFFF1B}" type="pres">
      <dgm:prSet presAssocID="{CAF62335-4A01-4959-B610-3DD0BCA141EE}" presName="root" presStyleCnt="0">
        <dgm:presLayoutVars>
          <dgm:dir/>
          <dgm:resizeHandles val="exact"/>
        </dgm:presLayoutVars>
      </dgm:prSet>
      <dgm:spPr/>
    </dgm:pt>
    <dgm:pt modelId="{D8A18147-4ACE-417D-9EAB-D9DD82BE522B}" type="pres">
      <dgm:prSet presAssocID="{923F2DFD-AAB6-4F7F-8BA6-2050BB3C39DD}" presName="compNode" presStyleCnt="0"/>
      <dgm:spPr/>
    </dgm:pt>
    <dgm:pt modelId="{02F4482B-8344-47C2-A0F3-7C52A12DB747}" type="pres">
      <dgm:prSet presAssocID="{923F2DFD-AAB6-4F7F-8BA6-2050BB3C39DD}" presName="bgRect" presStyleLbl="bgShp" presStyleIdx="0" presStyleCnt="3"/>
      <dgm:spPr/>
    </dgm:pt>
    <dgm:pt modelId="{8ED98F32-04E2-45A6-B6C3-BC2FBF24E8B1}" type="pres">
      <dgm:prSet presAssocID="{923F2DFD-AAB6-4F7F-8BA6-2050BB3C39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14FE9B8-A501-4D1E-8862-B8D60C3CCFAD}" type="pres">
      <dgm:prSet presAssocID="{923F2DFD-AAB6-4F7F-8BA6-2050BB3C39DD}" presName="spaceRect" presStyleCnt="0"/>
      <dgm:spPr/>
    </dgm:pt>
    <dgm:pt modelId="{26BD35F0-FD45-44F8-8B54-4F3E883DF896}" type="pres">
      <dgm:prSet presAssocID="{923F2DFD-AAB6-4F7F-8BA6-2050BB3C39DD}" presName="parTx" presStyleLbl="revTx" presStyleIdx="0" presStyleCnt="3">
        <dgm:presLayoutVars>
          <dgm:chMax val="0"/>
          <dgm:chPref val="0"/>
        </dgm:presLayoutVars>
      </dgm:prSet>
      <dgm:spPr/>
    </dgm:pt>
    <dgm:pt modelId="{53994246-451A-4712-A0FC-95134F2D32B1}" type="pres">
      <dgm:prSet presAssocID="{1D99B036-A42E-41F3-BA78-36A87E1AED31}" presName="sibTrans" presStyleCnt="0"/>
      <dgm:spPr/>
    </dgm:pt>
    <dgm:pt modelId="{5851B436-240D-47BC-89E4-17CFE4698C4A}" type="pres">
      <dgm:prSet presAssocID="{E3FD0E24-0915-435D-A41A-4308250DC129}" presName="compNode" presStyleCnt="0"/>
      <dgm:spPr/>
    </dgm:pt>
    <dgm:pt modelId="{3DA77CE2-0A00-4302-B693-F183F0D27FB5}" type="pres">
      <dgm:prSet presAssocID="{E3FD0E24-0915-435D-A41A-4308250DC129}" presName="bgRect" presStyleLbl="bgShp" presStyleIdx="1" presStyleCnt="3"/>
      <dgm:spPr/>
    </dgm:pt>
    <dgm:pt modelId="{049A686B-BBBB-42DF-B7AB-718C053EFE5A}" type="pres">
      <dgm:prSet presAssocID="{E3FD0E24-0915-435D-A41A-4308250DC1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CCC30E7-7FCA-4EB0-B58C-49012B336C0B}" type="pres">
      <dgm:prSet presAssocID="{E3FD0E24-0915-435D-A41A-4308250DC129}" presName="spaceRect" presStyleCnt="0"/>
      <dgm:spPr/>
    </dgm:pt>
    <dgm:pt modelId="{41D6729B-04C2-42C0-879B-46D0D211047C}" type="pres">
      <dgm:prSet presAssocID="{E3FD0E24-0915-435D-A41A-4308250DC129}" presName="parTx" presStyleLbl="revTx" presStyleIdx="1" presStyleCnt="3">
        <dgm:presLayoutVars>
          <dgm:chMax val="0"/>
          <dgm:chPref val="0"/>
        </dgm:presLayoutVars>
      </dgm:prSet>
      <dgm:spPr/>
    </dgm:pt>
    <dgm:pt modelId="{B21A8A21-348A-4966-B65D-D8527EB75D42}" type="pres">
      <dgm:prSet presAssocID="{B99B5D1C-E79D-4CF1-8B18-A11A978EF55C}" presName="sibTrans" presStyleCnt="0"/>
      <dgm:spPr/>
    </dgm:pt>
    <dgm:pt modelId="{18BBCD81-7809-4FF9-8EA0-0F8145AA7B16}" type="pres">
      <dgm:prSet presAssocID="{7682240D-F26D-4406-95B0-6CB3F6557F93}" presName="compNode" presStyleCnt="0"/>
      <dgm:spPr/>
    </dgm:pt>
    <dgm:pt modelId="{649A109B-20DB-443E-AF2A-E83F9FAA66B0}" type="pres">
      <dgm:prSet presAssocID="{7682240D-F26D-4406-95B0-6CB3F6557F93}" presName="bgRect" presStyleLbl="bgShp" presStyleIdx="2" presStyleCnt="3"/>
      <dgm:spPr/>
    </dgm:pt>
    <dgm:pt modelId="{FC3DAB7A-1034-4508-83D7-F075F882E5CB}" type="pres">
      <dgm:prSet presAssocID="{7682240D-F26D-4406-95B0-6CB3F6557F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09DB295-9CD9-4610-9857-EDBADC779600}" type="pres">
      <dgm:prSet presAssocID="{7682240D-F26D-4406-95B0-6CB3F6557F93}" presName="spaceRect" presStyleCnt="0"/>
      <dgm:spPr/>
    </dgm:pt>
    <dgm:pt modelId="{9F18E8B8-87C0-45D4-BD77-328E855EE825}" type="pres">
      <dgm:prSet presAssocID="{7682240D-F26D-4406-95B0-6CB3F6557F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81434D-EFF0-4A05-A6F4-4EFDDC976FD9}" type="presOf" srcId="{E3FD0E24-0915-435D-A41A-4308250DC129}" destId="{41D6729B-04C2-42C0-879B-46D0D211047C}" srcOrd="0" destOrd="0" presId="urn:microsoft.com/office/officeart/2018/2/layout/IconVerticalSolidList"/>
    <dgm:cxn modelId="{83078D6B-9573-4AEE-BCD2-15F42F2E2711}" srcId="{CAF62335-4A01-4959-B610-3DD0BCA141EE}" destId="{7682240D-F26D-4406-95B0-6CB3F6557F93}" srcOrd="2" destOrd="0" parTransId="{4BED0435-D686-4994-B63F-1E5A9170C7E9}" sibTransId="{2EF9DCCE-180B-4FD0-B54D-67EA9683934B}"/>
    <dgm:cxn modelId="{E73CC36B-9540-4A50-9FCA-635534E646D1}" srcId="{CAF62335-4A01-4959-B610-3DD0BCA141EE}" destId="{E3FD0E24-0915-435D-A41A-4308250DC129}" srcOrd="1" destOrd="0" parTransId="{270A4D70-BE85-4663-9A27-A7AE482AD5CC}" sibTransId="{B99B5D1C-E79D-4CF1-8B18-A11A978EF55C}"/>
    <dgm:cxn modelId="{C7A3C4CB-896B-4C98-BD12-D20ABD45F5A9}" type="presOf" srcId="{CAF62335-4A01-4959-B610-3DD0BCA141EE}" destId="{5AACD90D-D848-404E-AD93-150905FFFF1B}" srcOrd="0" destOrd="0" presId="urn:microsoft.com/office/officeart/2018/2/layout/IconVerticalSolidList"/>
    <dgm:cxn modelId="{DF475FDE-E941-4A3B-B783-36AB0404CDD5}" srcId="{CAF62335-4A01-4959-B610-3DD0BCA141EE}" destId="{923F2DFD-AAB6-4F7F-8BA6-2050BB3C39DD}" srcOrd="0" destOrd="0" parTransId="{995EF16A-13F3-48F3-93C6-ADD9E35F34BA}" sibTransId="{1D99B036-A42E-41F3-BA78-36A87E1AED31}"/>
    <dgm:cxn modelId="{B676C7DE-92A2-41E2-BEC8-1F71AC3E0F25}" type="presOf" srcId="{923F2DFD-AAB6-4F7F-8BA6-2050BB3C39DD}" destId="{26BD35F0-FD45-44F8-8B54-4F3E883DF896}" srcOrd="0" destOrd="0" presId="urn:microsoft.com/office/officeart/2018/2/layout/IconVerticalSolidList"/>
    <dgm:cxn modelId="{EED2DFEC-04D0-4D13-BE26-B8EB01A42FBC}" type="presOf" srcId="{7682240D-F26D-4406-95B0-6CB3F6557F93}" destId="{9F18E8B8-87C0-45D4-BD77-328E855EE825}" srcOrd="0" destOrd="0" presId="urn:microsoft.com/office/officeart/2018/2/layout/IconVerticalSolidList"/>
    <dgm:cxn modelId="{DD0D7230-5372-4F60-8241-B60342B187B1}" type="presParOf" srcId="{5AACD90D-D848-404E-AD93-150905FFFF1B}" destId="{D8A18147-4ACE-417D-9EAB-D9DD82BE522B}" srcOrd="0" destOrd="0" presId="urn:microsoft.com/office/officeart/2018/2/layout/IconVerticalSolidList"/>
    <dgm:cxn modelId="{35E94F52-97D6-4674-AB73-045AAF841E77}" type="presParOf" srcId="{D8A18147-4ACE-417D-9EAB-D9DD82BE522B}" destId="{02F4482B-8344-47C2-A0F3-7C52A12DB747}" srcOrd="0" destOrd="0" presId="urn:microsoft.com/office/officeart/2018/2/layout/IconVerticalSolidList"/>
    <dgm:cxn modelId="{A509C163-C264-4C8C-956F-E068B2BA9462}" type="presParOf" srcId="{D8A18147-4ACE-417D-9EAB-D9DD82BE522B}" destId="{8ED98F32-04E2-45A6-B6C3-BC2FBF24E8B1}" srcOrd="1" destOrd="0" presId="urn:microsoft.com/office/officeart/2018/2/layout/IconVerticalSolidList"/>
    <dgm:cxn modelId="{C04DEC77-A293-4A46-ABFB-B5947C626688}" type="presParOf" srcId="{D8A18147-4ACE-417D-9EAB-D9DD82BE522B}" destId="{114FE9B8-A501-4D1E-8862-B8D60C3CCFAD}" srcOrd="2" destOrd="0" presId="urn:microsoft.com/office/officeart/2018/2/layout/IconVerticalSolidList"/>
    <dgm:cxn modelId="{67D05BF7-3D19-41F3-8AC4-B432838B3775}" type="presParOf" srcId="{D8A18147-4ACE-417D-9EAB-D9DD82BE522B}" destId="{26BD35F0-FD45-44F8-8B54-4F3E883DF896}" srcOrd="3" destOrd="0" presId="urn:microsoft.com/office/officeart/2018/2/layout/IconVerticalSolidList"/>
    <dgm:cxn modelId="{98F2E5AC-7D78-4126-9FF7-EF88B00F683C}" type="presParOf" srcId="{5AACD90D-D848-404E-AD93-150905FFFF1B}" destId="{53994246-451A-4712-A0FC-95134F2D32B1}" srcOrd="1" destOrd="0" presId="urn:microsoft.com/office/officeart/2018/2/layout/IconVerticalSolidList"/>
    <dgm:cxn modelId="{BB5DEE8A-336E-462C-AB96-E5DED4B8DC14}" type="presParOf" srcId="{5AACD90D-D848-404E-AD93-150905FFFF1B}" destId="{5851B436-240D-47BC-89E4-17CFE4698C4A}" srcOrd="2" destOrd="0" presId="urn:microsoft.com/office/officeart/2018/2/layout/IconVerticalSolidList"/>
    <dgm:cxn modelId="{6F468507-2480-47D1-8132-D9D3C4607860}" type="presParOf" srcId="{5851B436-240D-47BC-89E4-17CFE4698C4A}" destId="{3DA77CE2-0A00-4302-B693-F183F0D27FB5}" srcOrd="0" destOrd="0" presId="urn:microsoft.com/office/officeart/2018/2/layout/IconVerticalSolidList"/>
    <dgm:cxn modelId="{5C6F76F4-8C01-47B0-AABB-B756BDAB533C}" type="presParOf" srcId="{5851B436-240D-47BC-89E4-17CFE4698C4A}" destId="{049A686B-BBBB-42DF-B7AB-718C053EFE5A}" srcOrd="1" destOrd="0" presId="urn:microsoft.com/office/officeart/2018/2/layout/IconVerticalSolidList"/>
    <dgm:cxn modelId="{88ACEFC9-9106-4329-8B77-4AB0B81718F3}" type="presParOf" srcId="{5851B436-240D-47BC-89E4-17CFE4698C4A}" destId="{ECCC30E7-7FCA-4EB0-B58C-49012B336C0B}" srcOrd="2" destOrd="0" presId="urn:microsoft.com/office/officeart/2018/2/layout/IconVerticalSolidList"/>
    <dgm:cxn modelId="{4AFB7CC6-F85D-4B7D-8423-15D8F5396618}" type="presParOf" srcId="{5851B436-240D-47BC-89E4-17CFE4698C4A}" destId="{41D6729B-04C2-42C0-879B-46D0D211047C}" srcOrd="3" destOrd="0" presId="urn:microsoft.com/office/officeart/2018/2/layout/IconVerticalSolidList"/>
    <dgm:cxn modelId="{FB234E7E-6A9A-418C-A367-5D8B85968630}" type="presParOf" srcId="{5AACD90D-D848-404E-AD93-150905FFFF1B}" destId="{B21A8A21-348A-4966-B65D-D8527EB75D42}" srcOrd="3" destOrd="0" presId="urn:microsoft.com/office/officeart/2018/2/layout/IconVerticalSolidList"/>
    <dgm:cxn modelId="{AEEDF953-CA1E-40C6-AC76-B6BE1C58D51D}" type="presParOf" srcId="{5AACD90D-D848-404E-AD93-150905FFFF1B}" destId="{18BBCD81-7809-4FF9-8EA0-0F8145AA7B16}" srcOrd="4" destOrd="0" presId="urn:microsoft.com/office/officeart/2018/2/layout/IconVerticalSolidList"/>
    <dgm:cxn modelId="{BAEDCDAB-40AD-4C7B-93F5-6EE364351DCB}" type="presParOf" srcId="{18BBCD81-7809-4FF9-8EA0-0F8145AA7B16}" destId="{649A109B-20DB-443E-AF2A-E83F9FAA66B0}" srcOrd="0" destOrd="0" presId="urn:microsoft.com/office/officeart/2018/2/layout/IconVerticalSolidList"/>
    <dgm:cxn modelId="{88D77D16-C17F-4A76-9C1A-6A5F4B052950}" type="presParOf" srcId="{18BBCD81-7809-4FF9-8EA0-0F8145AA7B16}" destId="{FC3DAB7A-1034-4508-83D7-F075F882E5CB}" srcOrd="1" destOrd="0" presId="urn:microsoft.com/office/officeart/2018/2/layout/IconVerticalSolidList"/>
    <dgm:cxn modelId="{EF1B53F0-580D-4FEC-9335-9A0434358429}" type="presParOf" srcId="{18BBCD81-7809-4FF9-8EA0-0F8145AA7B16}" destId="{B09DB295-9CD9-4610-9857-EDBADC779600}" srcOrd="2" destOrd="0" presId="urn:microsoft.com/office/officeart/2018/2/layout/IconVerticalSolidList"/>
    <dgm:cxn modelId="{4D0EA44F-B95E-447B-B58B-6FC4BE47D5B9}" type="presParOf" srcId="{18BBCD81-7809-4FF9-8EA0-0F8145AA7B16}" destId="{9F18E8B8-87C0-45D4-BD77-328E855EE8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99F35-8795-4DEB-9A76-C1D9CF903A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29532B-997B-4840-96E7-386395369285}">
      <dgm:prSet/>
      <dgm:spPr/>
      <dgm:t>
        <a:bodyPr/>
        <a:lstStyle/>
        <a:p>
          <a:pPr>
            <a:defRPr cap="all"/>
          </a:pPr>
          <a:r>
            <a:rPr lang="en-US" b="1"/>
            <a:t>Rising Popularity of IndyCar</a:t>
          </a:r>
          <a:r>
            <a:rPr lang="en-US"/>
            <a:t>: Growing attendance and digital engagement</a:t>
          </a:r>
        </a:p>
      </dgm:t>
    </dgm:pt>
    <dgm:pt modelId="{53AB453F-78B3-4DCD-A090-0D0081ED49B6}" type="parTrans" cxnId="{3530B552-9C8F-4055-B803-1B187516697B}">
      <dgm:prSet/>
      <dgm:spPr/>
      <dgm:t>
        <a:bodyPr/>
        <a:lstStyle/>
        <a:p>
          <a:endParaRPr lang="en-US"/>
        </a:p>
      </dgm:t>
    </dgm:pt>
    <dgm:pt modelId="{3A05121F-6C46-485F-B876-8AC729BA9CE4}" type="sibTrans" cxnId="{3530B552-9C8F-4055-B803-1B187516697B}">
      <dgm:prSet/>
      <dgm:spPr/>
      <dgm:t>
        <a:bodyPr/>
        <a:lstStyle/>
        <a:p>
          <a:endParaRPr lang="en-US"/>
        </a:p>
      </dgm:t>
    </dgm:pt>
    <dgm:pt modelId="{2FFA79A8-98FD-4B50-9634-E46F95E405E1}">
      <dgm:prSet/>
      <dgm:spPr/>
      <dgm:t>
        <a:bodyPr/>
        <a:lstStyle/>
        <a:p>
          <a:pPr>
            <a:defRPr cap="all"/>
          </a:pPr>
          <a:r>
            <a:rPr lang="en-US" b="1"/>
            <a:t>Strategic Fit for Fox Sports</a:t>
          </a:r>
          <a:r>
            <a:rPr lang="en-US"/>
            <a:t>: Complements Fox’s portfolio of premier sports events</a:t>
          </a:r>
        </a:p>
      </dgm:t>
    </dgm:pt>
    <dgm:pt modelId="{1747001F-CA84-4E22-8589-DAD7D18760E5}" type="parTrans" cxnId="{2B721AF6-AC53-48C0-A9F3-E42980F60BF1}">
      <dgm:prSet/>
      <dgm:spPr/>
      <dgm:t>
        <a:bodyPr/>
        <a:lstStyle/>
        <a:p>
          <a:endParaRPr lang="en-US"/>
        </a:p>
      </dgm:t>
    </dgm:pt>
    <dgm:pt modelId="{AF2AA023-3BDD-4D4D-B0F1-7B0396FDC882}" type="sibTrans" cxnId="{2B721AF6-AC53-48C0-A9F3-E42980F60BF1}">
      <dgm:prSet/>
      <dgm:spPr/>
      <dgm:t>
        <a:bodyPr/>
        <a:lstStyle/>
        <a:p>
          <a:endParaRPr lang="en-US"/>
        </a:p>
      </dgm:t>
    </dgm:pt>
    <dgm:pt modelId="{8CA534AF-F555-4C7A-B8CA-9CC7FE63082D}">
      <dgm:prSet/>
      <dgm:spPr/>
      <dgm:t>
        <a:bodyPr/>
        <a:lstStyle/>
        <a:p>
          <a:pPr>
            <a:defRPr cap="all"/>
          </a:pPr>
          <a:r>
            <a:rPr lang="en-US" b="1"/>
            <a:t>Technological Innovation</a:t>
          </a:r>
          <a:r>
            <a:rPr lang="en-US"/>
            <a:t>: Advanced broadcast technology to enhance viewer experience</a:t>
          </a:r>
        </a:p>
      </dgm:t>
    </dgm:pt>
    <dgm:pt modelId="{D8C6D3FE-4B14-4784-A613-97740B20322B}" type="parTrans" cxnId="{52751787-457E-4435-AA21-8AB7159DB775}">
      <dgm:prSet/>
      <dgm:spPr/>
      <dgm:t>
        <a:bodyPr/>
        <a:lstStyle/>
        <a:p>
          <a:endParaRPr lang="en-US"/>
        </a:p>
      </dgm:t>
    </dgm:pt>
    <dgm:pt modelId="{860AEFEB-2DBA-4799-872E-9B8D346A79DD}" type="sibTrans" cxnId="{52751787-457E-4435-AA21-8AB7159DB775}">
      <dgm:prSet/>
      <dgm:spPr/>
      <dgm:t>
        <a:bodyPr/>
        <a:lstStyle/>
        <a:p>
          <a:endParaRPr lang="en-US"/>
        </a:p>
      </dgm:t>
    </dgm:pt>
    <dgm:pt modelId="{B9E7A569-82D2-48CB-B85C-5342A1B57414}" type="pres">
      <dgm:prSet presAssocID="{17A99F35-8795-4DEB-9A76-C1D9CF903ADA}" presName="root" presStyleCnt="0">
        <dgm:presLayoutVars>
          <dgm:dir/>
          <dgm:resizeHandles val="exact"/>
        </dgm:presLayoutVars>
      </dgm:prSet>
      <dgm:spPr/>
    </dgm:pt>
    <dgm:pt modelId="{8CC53CBE-1591-4A3D-9C72-2E30B9CBAFB7}" type="pres">
      <dgm:prSet presAssocID="{1929532B-997B-4840-96E7-386395369285}" presName="compNode" presStyleCnt="0"/>
      <dgm:spPr/>
    </dgm:pt>
    <dgm:pt modelId="{65C4C577-E70C-4A6D-84BC-2F7E18029769}" type="pres">
      <dgm:prSet presAssocID="{1929532B-997B-4840-96E7-3863953692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C501083-7441-4578-987A-042925B3FA41}" type="pres">
      <dgm:prSet presAssocID="{1929532B-997B-4840-96E7-3863953692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5096B9E-AE4A-426B-829C-3A1A94E28F29}" type="pres">
      <dgm:prSet presAssocID="{1929532B-997B-4840-96E7-386395369285}" presName="spaceRect" presStyleCnt="0"/>
      <dgm:spPr/>
    </dgm:pt>
    <dgm:pt modelId="{38EC687C-A6FC-459C-8CC7-A8A016D964C6}" type="pres">
      <dgm:prSet presAssocID="{1929532B-997B-4840-96E7-386395369285}" presName="textRect" presStyleLbl="revTx" presStyleIdx="0" presStyleCnt="3">
        <dgm:presLayoutVars>
          <dgm:chMax val="1"/>
          <dgm:chPref val="1"/>
        </dgm:presLayoutVars>
      </dgm:prSet>
      <dgm:spPr/>
    </dgm:pt>
    <dgm:pt modelId="{7B5BDD6C-708A-4055-AC1C-274CCB7785DB}" type="pres">
      <dgm:prSet presAssocID="{3A05121F-6C46-485F-B876-8AC729BA9CE4}" presName="sibTrans" presStyleCnt="0"/>
      <dgm:spPr/>
    </dgm:pt>
    <dgm:pt modelId="{98EBE62C-AE46-4A08-93AF-E6E4CC0374D7}" type="pres">
      <dgm:prSet presAssocID="{2FFA79A8-98FD-4B50-9634-E46F95E405E1}" presName="compNode" presStyleCnt="0"/>
      <dgm:spPr/>
    </dgm:pt>
    <dgm:pt modelId="{B11C4E58-3759-43D9-92CB-B93C24B7F7BC}" type="pres">
      <dgm:prSet presAssocID="{2FFA79A8-98FD-4B50-9634-E46F95E405E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251794-3FD9-49B9-8B2D-0F429FF2DC9D}" type="pres">
      <dgm:prSet presAssocID="{2FFA79A8-98FD-4B50-9634-E46F95E405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54C7651D-CACE-4F8F-A843-731B3C183F9A}" type="pres">
      <dgm:prSet presAssocID="{2FFA79A8-98FD-4B50-9634-E46F95E405E1}" presName="spaceRect" presStyleCnt="0"/>
      <dgm:spPr/>
    </dgm:pt>
    <dgm:pt modelId="{DE405CC7-DDA9-4530-9292-7809A66C1691}" type="pres">
      <dgm:prSet presAssocID="{2FFA79A8-98FD-4B50-9634-E46F95E405E1}" presName="textRect" presStyleLbl="revTx" presStyleIdx="1" presStyleCnt="3">
        <dgm:presLayoutVars>
          <dgm:chMax val="1"/>
          <dgm:chPref val="1"/>
        </dgm:presLayoutVars>
      </dgm:prSet>
      <dgm:spPr/>
    </dgm:pt>
    <dgm:pt modelId="{7BF72B2F-3B31-481C-9076-85167BD891C6}" type="pres">
      <dgm:prSet presAssocID="{AF2AA023-3BDD-4D4D-B0F1-7B0396FDC882}" presName="sibTrans" presStyleCnt="0"/>
      <dgm:spPr/>
    </dgm:pt>
    <dgm:pt modelId="{73813639-7BED-4C93-8848-5CF539D8626A}" type="pres">
      <dgm:prSet presAssocID="{8CA534AF-F555-4C7A-B8CA-9CC7FE63082D}" presName="compNode" presStyleCnt="0"/>
      <dgm:spPr/>
    </dgm:pt>
    <dgm:pt modelId="{866C2877-344F-4FAE-8F57-1EF0FE316E7B}" type="pres">
      <dgm:prSet presAssocID="{8CA534AF-F555-4C7A-B8CA-9CC7FE63082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3D9A56-8E8F-4E76-B015-A6D227A0AB2E}" type="pres">
      <dgm:prSet presAssocID="{8CA534AF-F555-4C7A-B8CA-9CC7FE6308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1F16C8C8-9794-48A1-BF8D-D0E1AE957D26}" type="pres">
      <dgm:prSet presAssocID="{8CA534AF-F555-4C7A-B8CA-9CC7FE63082D}" presName="spaceRect" presStyleCnt="0"/>
      <dgm:spPr/>
    </dgm:pt>
    <dgm:pt modelId="{3D84E660-85A7-4611-9960-D87DF564B155}" type="pres">
      <dgm:prSet presAssocID="{8CA534AF-F555-4C7A-B8CA-9CC7FE6308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30B552-9C8F-4055-B803-1B187516697B}" srcId="{17A99F35-8795-4DEB-9A76-C1D9CF903ADA}" destId="{1929532B-997B-4840-96E7-386395369285}" srcOrd="0" destOrd="0" parTransId="{53AB453F-78B3-4DCD-A090-0D0081ED49B6}" sibTransId="{3A05121F-6C46-485F-B876-8AC729BA9CE4}"/>
    <dgm:cxn modelId="{52751787-457E-4435-AA21-8AB7159DB775}" srcId="{17A99F35-8795-4DEB-9A76-C1D9CF903ADA}" destId="{8CA534AF-F555-4C7A-B8CA-9CC7FE63082D}" srcOrd="2" destOrd="0" parTransId="{D8C6D3FE-4B14-4784-A613-97740B20322B}" sibTransId="{860AEFEB-2DBA-4799-872E-9B8D346A79DD}"/>
    <dgm:cxn modelId="{0FB7DF96-BF77-475C-A5C1-FEED4A31CC23}" type="presOf" srcId="{8CA534AF-F555-4C7A-B8CA-9CC7FE63082D}" destId="{3D84E660-85A7-4611-9960-D87DF564B155}" srcOrd="0" destOrd="0" presId="urn:microsoft.com/office/officeart/2018/5/layout/IconLeafLabelList"/>
    <dgm:cxn modelId="{7E9301A9-A8BE-460B-A01F-DCFAED9644FE}" type="presOf" srcId="{2FFA79A8-98FD-4B50-9634-E46F95E405E1}" destId="{DE405CC7-DDA9-4530-9292-7809A66C1691}" srcOrd="0" destOrd="0" presId="urn:microsoft.com/office/officeart/2018/5/layout/IconLeafLabelList"/>
    <dgm:cxn modelId="{6EAB2AB1-401F-4169-935A-9AEB04082D11}" type="presOf" srcId="{17A99F35-8795-4DEB-9A76-C1D9CF903ADA}" destId="{B9E7A569-82D2-48CB-B85C-5342A1B57414}" srcOrd="0" destOrd="0" presId="urn:microsoft.com/office/officeart/2018/5/layout/IconLeafLabelList"/>
    <dgm:cxn modelId="{2B721AF6-AC53-48C0-A9F3-E42980F60BF1}" srcId="{17A99F35-8795-4DEB-9A76-C1D9CF903ADA}" destId="{2FFA79A8-98FD-4B50-9634-E46F95E405E1}" srcOrd="1" destOrd="0" parTransId="{1747001F-CA84-4E22-8589-DAD7D18760E5}" sibTransId="{AF2AA023-3BDD-4D4D-B0F1-7B0396FDC882}"/>
    <dgm:cxn modelId="{7BBEEEFB-543B-40E8-914E-EDC0F971EFC2}" type="presOf" srcId="{1929532B-997B-4840-96E7-386395369285}" destId="{38EC687C-A6FC-459C-8CC7-A8A016D964C6}" srcOrd="0" destOrd="0" presId="urn:microsoft.com/office/officeart/2018/5/layout/IconLeafLabelList"/>
    <dgm:cxn modelId="{0BABB701-12AA-41D5-AE13-9D700C757DE8}" type="presParOf" srcId="{B9E7A569-82D2-48CB-B85C-5342A1B57414}" destId="{8CC53CBE-1591-4A3D-9C72-2E30B9CBAFB7}" srcOrd="0" destOrd="0" presId="urn:microsoft.com/office/officeart/2018/5/layout/IconLeafLabelList"/>
    <dgm:cxn modelId="{4B7DCC91-F039-4B70-9593-5C05DEE44DBC}" type="presParOf" srcId="{8CC53CBE-1591-4A3D-9C72-2E30B9CBAFB7}" destId="{65C4C577-E70C-4A6D-84BC-2F7E18029769}" srcOrd="0" destOrd="0" presId="urn:microsoft.com/office/officeart/2018/5/layout/IconLeafLabelList"/>
    <dgm:cxn modelId="{4F138488-5D8D-483D-928E-AA9D6EDA8ECB}" type="presParOf" srcId="{8CC53CBE-1591-4A3D-9C72-2E30B9CBAFB7}" destId="{3C501083-7441-4578-987A-042925B3FA41}" srcOrd="1" destOrd="0" presId="urn:microsoft.com/office/officeart/2018/5/layout/IconLeafLabelList"/>
    <dgm:cxn modelId="{4F528975-16CB-49CB-8412-23D08A67AE59}" type="presParOf" srcId="{8CC53CBE-1591-4A3D-9C72-2E30B9CBAFB7}" destId="{E5096B9E-AE4A-426B-829C-3A1A94E28F29}" srcOrd="2" destOrd="0" presId="urn:microsoft.com/office/officeart/2018/5/layout/IconLeafLabelList"/>
    <dgm:cxn modelId="{1462D4CA-9AF8-433A-B1BD-885A40704F9B}" type="presParOf" srcId="{8CC53CBE-1591-4A3D-9C72-2E30B9CBAFB7}" destId="{38EC687C-A6FC-459C-8CC7-A8A016D964C6}" srcOrd="3" destOrd="0" presId="urn:microsoft.com/office/officeart/2018/5/layout/IconLeafLabelList"/>
    <dgm:cxn modelId="{E25E8B61-E50C-43FE-B6BF-D542D7CDD0A1}" type="presParOf" srcId="{B9E7A569-82D2-48CB-B85C-5342A1B57414}" destId="{7B5BDD6C-708A-4055-AC1C-274CCB7785DB}" srcOrd="1" destOrd="0" presId="urn:microsoft.com/office/officeart/2018/5/layout/IconLeafLabelList"/>
    <dgm:cxn modelId="{EF19FFA0-88D4-4FAC-91C1-7FB2911D22E7}" type="presParOf" srcId="{B9E7A569-82D2-48CB-B85C-5342A1B57414}" destId="{98EBE62C-AE46-4A08-93AF-E6E4CC0374D7}" srcOrd="2" destOrd="0" presId="urn:microsoft.com/office/officeart/2018/5/layout/IconLeafLabelList"/>
    <dgm:cxn modelId="{AAB79EFE-B181-4909-9695-5725993D3AE1}" type="presParOf" srcId="{98EBE62C-AE46-4A08-93AF-E6E4CC0374D7}" destId="{B11C4E58-3759-43D9-92CB-B93C24B7F7BC}" srcOrd="0" destOrd="0" presId="urn:microsoft.com/office/officeart/2018/5/layout/IconLeafLabelList"/>
    <dgm:cxn modelId="{9AD829C4-120F-4CB2-88AA-2DCB2F090AFA}" type="presParOf" srcId="{98EBE62C-AE46-4A08-93AF-E6E4CC0374D7}" destId="{E6251794-3FD9-49B9-8B2D-0F429FF2DC9D}" srcOrd="1" destOrd="0" presId="urn:microsoft.com/office/officeart/2018/5/layout/IconLeafLabelList"/>
    <dgm:cxn modelId="{63CE0449-B6CD-45CD-91C8-85D251CC2A54}" type="presParOf" srcId="{98EBE62C-AE46-4A08-93AF-E6E4CC0374D7}" destId="{54C7651D-CACE-4F8F-A843-731B3C183F9A}" srcOrd="2" destOrd="0" presId="urn:microsoft.com/office/officeart/2018/5/layout/IconLeafLabelList"/>
    <dgm:cxn modelId="{7707B833-5403-41E3-93D0-155839D0F2B8}" type="presParOf" srcId="{98EBE62C-AE46-4A08-93AF-E6E4CC0374D7}" destId="{DE405CC7-DDA9-4530-9292-7809A66C1691}" srcOrd="3" destOrd="0" presId="urn:microsoft.com/office/officeart/2018/5/layout/IconLeafLabelList"/>
    <dgm:cxn modelId="{84973681-D58A-40EC-BFF5-5F9D4443BA9B}" type="presParOf" srcId="{B9E7A569-82D2-48CB-B85C-5342A1B57414}" destId="{7BF72B2F-3B31-481C-9076-85167BD891C6}" srcOrd="3" destOrd="0" presId="urn:microsoft.com/office/officeart/2018/5/layout/IconLeafLabelList"/>
    <dgm:cxn modelId="{A55AA085-BEE5-4357-AE6E-72D6CE567A8F}" type="presParOf" srcId="{B9E7A569-82D2-48CB-B85C-5342A1B57414}" destId="{73813639-7BED-4C93-8848-5CF539D8626A}" srcOrd="4" destOrd="0" presId="urn:microsoft.com/office/officeart/2018/5/layout/IconLeafLabelList"/>
    <dgm:cxn modelId="{736CB755-D44B-4C6F-8BAF-50360BE4E382}" type="presParOf" srcId="{73813639-7BED-4C93-8848-5CF539D8626A}" destId="{866C2877-344F-4FAE-8F57-1EF0FE316E7B}" srcOrd="0" destOrd="0" presId="urn:microsoft.com/office/officeart/2018/5/layout/IconLeafLabelList"/>
    <dgm:cxn modelId="{13740245-4ED1-4453-BA4E-4C6592F16742}" type="presParOf" srcId="{73813639-7BED-4C93-8848-5CF539D8626A}" destId="{8E3D9A56-8E8F-4E76-B015-A6D227A0AB2E}" srcOrd="1" destOrd="0" presId="urn:microsoft.com/office/officeart/2018/5/layout/IconLeafLabelList"/>
    <dgm:cxn modelId="{21C9B268-AAFE-45A9-8E1A-84870F85EE7F}" type="presParOf" srcId="{73813639-7BED-4C93-8848-5CF539D8626A}" destId="{1F16C8C8-9794-48A1-BF8D-D0E1AE957D26}" srcOrd="2" destOrd="0" presId="urn:microsoft.com/office/officeart/2018/5/layout/IconLeafLabelList"/>
    <dgm:cxn modelId="{B7F94AAC-AD53-4548-85ED-98081EE9299B}" type="presParOf" srcId="{73813639-7BED-4C93-8848-5CF539D8626A}" destId="{3D84E660-85A7-4611-9960-D87DF564B1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0D4BFF-7526-4F3C-8743-7EE6AE55CA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0908D0-D630-4C7B-9D7C-B73B4F1B54F0}">
      <dgm:prSet/>
      <dgm:spPr/>
      <dgm:t>
        <a:bodyPr/>
        <a:lstStyle/>
        <a:p>
          <a:r>
            <a:rPr lang="en-US" b="1"/>
            <a:t>Setting a Precedent</a:t>
          </a:r>
          <a:r>
            <a:rPr lang="en-US"/>
            <a:t>: Potentially influencing future motorsports media rights deals</a:t>
          </a:r>
        </a:p>
      </dgm:t>
    </dgm:pt>
    <dgm:pt modelId="{56F0D794-EEED-4CD0-B4D7-8B97B0E71B75}" type="parTrans" cxnId="{EA44B767-480A-4848-855F-9F646DD0CCBE}">
      <dgm:prSet/>
      <dgm:spPr/>
      <dgm:t>
        <a:bodyPr/>
        <a:lstStyle/>
        <a:p>
          <a:endParaRPr lang="en-US"/>
        </a:p>
      </dgm:t>
    </dgm:pt>
    <dgm:pt modelId="{E1DA6660-6666-47BC-AB44-2DF59E119C79}" type="sibTrans" cxnId="{EA44B767-480A-4848-855F-9F646DD0CCBE}">
      <dgm:prSet/>
      <dgm:spPr/>
      <dgm:t>
        <a:bodyPr/>
        <a:lstStyle/>
        <a:p>
          <a:endParaRPr lang="en-US"/>
        </a:p>
      </dgm:t>
    </dgm:pt>
    <dgm:pt modelId="{F874A290-76C6-48AA-8E9E-7E241D1399D4}">
      <dgm:prSet/>
      <dgm:spPr/>
      <dgm:t>
        <a:bodyPr/>
        <a:lstStyle/>
        <a:p>
          <a:r>
            <a:rPr lang="en-US" b="1"/>
            <a:t>Boosting Women’s Sports</a:t>
          </a:r>
          <a:r>
            <a:rPr lang="en-US"/>
            <a:t>: Highlights the value of diverse sports properties</a:t>
          </a:r>
        </a:p>
      </dgm:t>
    </dgm:pt>
    <dgm:pt modelId="{F7D7EA2C-2D19-4A73-A326-B8F5578271A1}" type="parTrans" cxnId="{20EDAAD5-CFA7-482C-93B8-241785B059E3}">
      <dgm:prSet/>
      <dgm:spPr/>
      <dgm:t>
        <a:bodyPr/>
        <a:lstStyle/>
        <a:p>
          <a:endParaRPr lang="en-US"/>
        </a:p>
      </dgm:t>
    </dgm:pt>
    <dgm:pt modelId="{BF576148-C4C5-4F4A-92A4-D9EDBC8441ED}" type="sibTrans" cxnId="{20EDAAD5-CFA7-482C-93B8-241785B059E3}">
      <dgm:prSet/>
      <dgm:spPr/>
      <dgm:t>
        <a:bodyPr/>
        <a:lstStyle/>
        <a:p>
          <a:endParaRPr lang="en-US"/>
        </a:p>
      </dgm:t>
    </dgm:pt>
    <dgm:pt modelId="{AE42F36E-76B4-46C0-B15A-976BA918581F}">
      <dgm:prSet/>
      <dgm:spPr/>
      <dgm:t>
        <a:bodyPr/>
        <a:lstStyle/>
        <a:p>
          <a:r>
            <a:rPr lang="en-US" b="1"/>
            <a:t>Adapting to Consumption Trends</a:t>
          </a:r>
          <a:r>
            <a:rPr lang="en-US"/>
            <a:t>: Acknowledges shift towards digital streaming</a:t>
          </a:r>
        </a:p>
      </dgm:t>
    </dgm:pt>
    <dgm:pt modelId="{EE7165B1-E37D-409F-BC97-D2506871A852}" type="parTrans" cxnId="{5E34DE79-6AC2-47D4-8D38-2FF779AFC622}">
      <dgm:prSet/>
      <dgm:spPr/>
      <dgm:t>
        <a:bodyPr/>
        <a:lstStyle/>
        <a:p>
          <a:endParaRPr lang="en-US"/>
        </a:p>
      </dgm:t>
    </dgm:pt>
    <dgm:pt modelId="{F2550B10-3990-4AF6-946B-DDE246E55BCF}" type="sibTrans" cxnId="{5E34DE79-6AC2-47D4-8D38-2FF779AFC622}">
      <dgm:prSet/>
      <dgm:spPr/>
      <dgm:t>
        <a:bodyPr/>
        <a:lstStyle/>
        <a:p>
          <a:endParaRPr lang="en-US"/>
        </a:p>
      </dgm:t>
    </dgm:pt>
    <dgm:pt modelId="{8C3A9AEB-AFA2-447E-9E63-C536E29C039E}" type="pres">
      <dgm:prSet presAssocID="{6F0D4BFF-7526-4F3C-8743-7EE6AE55CAE0}" presName="root" presStyleCnt="0">
        <dgm:presLayoutVars>
          <dgm:dir/>
          <dgm:resizeHandles val="exact"/>
        </dgm:presLayoutVars>
      </dgm:prSet>
      <dgm:spPr/>
    </dgm:pt>
    <dgm:pt modelId="{03A641E1-8EA4-4456-A223-F0623520810B}" type="pres">
      <dgm:prSet presAssocID="{680908D0-D630-4C7B-9D7C-B73B4F1B54F0}" presName="compNode" presStyleCnt="0"/>
      <dgm:spPr/>
    </dgm:pt>
    <dgm:pt modelId="{F110446F-61F0-4CA2-B4C9-8AD5E7409BAD}" type="pres">
      <dgm:prSet presAssocID="{680908D0-D630-4C7B-9D7C-B73B4F1B54F0}" presName="bgRect" presStyleLbl="bgShp" presStyleIdx="0" presStyleCnt="3"/>
      <dgm:spPr/>
    </dgm:pt>
    <dgm:pt modelId="{831C7D8D-EBA5-46F7-82EE-5A2C99F05089}" type="pres">
      <dgm:prSet presAssocID="{680908D0-D630-4C7B-9D7C-B73B4F1B54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</dgm:pt>
    <dgm:pt modelId="{A29ED516-3244-427F-AAD5-C379E2D01693}" type="pres">
      <dgm:prSet presAssocID="{680908D0-D630-4C7B-9D7C-B73B4F1B54F0}" presName="spaceRect" presStyleCnt="0"/>
      <dgm:spPr/>
    </dgm:pt>
    <dgm:pt modelId="{EBFB3AFE-B0E7-4ED3-B1D4-482E9A1DF38B}" type="pres">
      <dgm:prSet presAssocID="{680908D0-D630-4C7B-9D7C-B73B4F1B54F0}" presName="parTx" presStyleLbl="revTx" presStyleIdx="0" presStyleCnt="3">
        <dgm:presLayoutVars>
          <dgm:chMax val="0"/>
          <dgm:chPref val="0"/>
        </dgm:presLayoutVars>
      </dgm:prSet>
      <dgm:spPr/>
    </dgm:pt>
    <dgm:pt modelId="{CE45003F-73E9-491D-8BEF-2428085FC1D3}" type="pres">
      <dgm:prSet presAssocID="{E1DA6660-6666-47BC-AB44-2DF59E119C79}" presName="sibTrans" presStyleCnt="0"/>
      <dgm:spPr/>
    </dgm:pt>
    <dgm:pt modelId="{E35BA0BF-7883-4636-8BE5-24A0BAC8AAFE}" type="pres">
      <dgm:prSet presAssocID="{F874A290-76C6-48AA-8E9E-7E241D1399D4}" presName="compNode" presStyleCnt="0"/>
      <dgm:spPr/>
    </dgm:pt>
    <dgm:pt modelId="{1E019290-08A9-4E8E-AD05-13227AB24115}" type="pres">
      <dgm:prSet presAssocID="{F874A290-76C6-48AA-8E9E-7E241D1399D4}" presName="bgRect" presStyleLbl="bgShp" presStyleIdx="1" presStyleCnt="3"/>
      <dgm:spPr/>
    </dgm:pt>
    <dgm:pt modelId="{A8986A9A-B101-4CBF-A8FF-05E2B070A63B}" type="pres">
      <dgm:prSet presAssocID="{F874A290-76C6-48AA-8E9E-7E241D1399D4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5055FF79-0FFC-428E-8247-9A8A2A847868}" type="pres">
      <dgm:prSet presAssocID="{F874A290-76C6-48AA-8E9E-7E241D1399D4}" presName="spaceRect" presStyleCnt="0"/>
      <dgm:spPr/>
    </dgm:pt>
    <dgm:pt modelId="{222B6A4C-E125-4EEE-A9EB-2A4FFBB35AC4}" type="pres">
      <dgm:prSet presAssocID="{F874A290-76C6-48AA-8E9E-7E241D1399D4}" presName="parTx" presStyleLbl="revTx" presStyleIdx="1" presStyleCnt="3">
        <dgm:presLayoutVars>
          <dgm:chMax val="0"/>
          <dgm:chPref val="0"/>
        </dgm:presLayoutVars>
      </dgm:prSet>
      <dgm:spPr/>
    </dgm:pt>
    <dgm:pt modelId="{795E933E-7E96-4836-AAA3-2BCDB7019104}" type="pres">
      <dgm:prSet presAssocID="{BF576148-C4C5-4F4A-92A4-D9EDBC8441ED}" presName="sibTrans" presStyleCnt="0"/>
      <dgm:spPr/>
    </dgm:pt>
    <dgm:pt modelId="{D1779DB0-0549-44C6-BCCF-8EB2794BF8C2}" type="pres">
      <dgm:prSet presAssocID="{AE42F36E-76B4-46C0-B15A-976BA918581F}" presName="compNode" presStyleCnt="0"/>
      <dgm:spPr/>
    </dgm:pt>
    <dgm:pt modelId="{FE321104-EABD-4669-82BD-60D24E21471A}" type="pres">
      <dgm:prSet presAssocID="{AE42F36E-76B4-46C0-B15A-976BA918581F}" presName="bgRect" presStyleLbl="bgShp" presStyleIdx="2" presStyleCnt="3"/>
      <dgm:spPr/>
    </dgm:pt>
    <dgm:pt modelId="{28CCB084-1EBB-4543-AB68-2806DADF9E32}" type="pres">
      <dgm:prSet presAssocID="{AE42F36E-76B4-46C0-B15A-976BA918581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A3B1F14-EAC5-4745-ADA9-0E7097624F1F}" type="pres">
      <dgm:prSet presAssocID="{AE42F36E-76B4-46C0-B15A-976BA918581F}" presName="spaceRect" presStyleCnt="0"/>
      <dgm:spPr/>
    </dgm:pt>
    <dgm:pt modelId="{8AF17452-0346-41C8-AA5D-FA28DC97DBB4}" type="pres">
      <dgm:prSet presAssocID="{AE42F36E-76B4-46C0-B15A-976BA91858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EC900D-5A9E-4AB1-AE2B-5BCFA7F7C5E9}" type="presOf" srcId="{AE42F36E-76B4-46C0-B15A-976BA918581F}" destId="{8AF17452-0346-41C8-AA5D-FA28DC97DBB4}" srcOrd="0" destOrd="0" presId="urn:microsoft.com/office/officeart/2018/2/layout/IconVerticalSolidList"/>
    <dgm:cxn modelId="{8E69D90E-F0A0-4BA4-897C-4E7DD7F1D170}" type="presOf" srcId="{680908D0-D630-4C7B-9D7C-B73B4F1B54F0}" destId="{EBFB3AFE-B0E7-4ED3-B1D4-482E9A1DF38B}" srcOrd="0" destOrd="0" presId="urn:microsoft.com/office/officeart/2018/2/layout/IconVerticalSolidList"/>
    <dgm:cxn modelId="{EA44B767-480A-4848-855F-9F646DD0CCBE}" srcId="{6F0D4BFF-7526-4F3C-8743-7EE6AE55CAE0}" destId="{680908D0-D630-4C7B-9D7C-B73B4F1B54F0}" srcOrd="0" destOrd="0" parTransId="{56F0D794-EEED-4CD0-B4D7-8B97B0E71B75}" sibTransId="{E1DA6660-6666-47BC-AB44-2DF59E119C79}"/>
    <dgm:cxn modelId="{5E34DE79-6AC2-47D4-8D38-2FF779AFC622}" srcId="{6F0D4BFF-7526-4F3C-8743-7EE6AE55CAE0}" destId="{AE42F36E-76B4-46C0-B15A-976BA918581F}" srcOrd="2" destOrd="0" parTransId="{EE7165B1-E37D-409F-BC97-D2506871A852}" sibTransId="{F2550B10-3990-4AF6-946B-DDE246E55BCF}"/>
    <dgm:cxn modelId="{5BC33184-2A56-4457-9BB5-699320AD0115}" type="presOf" srcId="{F874A290-76C6-48AA-8E9E-7E241D1399D4}" destId="{222B6A4C-E125-4EEE-A9EB-2A4FFBB35AC4}" srcOrd="0" destOrd="0" presId="urn:microsoft.com/office/officeart/2018/2/layout/IconVerticalSolidList"/>
    <dgm:cxn modelId="{04AF61B1-A719-474D-8B72-FA837EF91658}" type="presOf" srcId="{6F0D4BFF-7526-4F3C-8743-7EE6AE55CAE0}" destId="{8C3A9AEB-AFA2-447E-9E63-C536E29C039E}" srcOrd="0" destOrd="0" presId="urn:microsoft.com/office/officeart/2018/2/layout/IconVerticalSolidList"/>
    <dgm:cxn modelId="{20EDAAD5-CFA7-482C-93B8-241785B059E3}" srcId="{6F0D4BFF-7526-4F3C-8743-7EE6AE55CAE0}" destId="{F874A290-76C6-48AA-8E9E-7E241D1399D4}" srcOrd="1" destOrd="0" parTransId="{F7D7EA2C-2D19-4A73-A326-B8F5578271A1}" sibTransId="{BF576148-C4C5-4F4A-92A4-D9EDBC8441ED}"/>
    <dgm:cxn modelId="{ADC6FCF7-7A33-471E-83ED-70C8B26621B7}" type="presParOf" srcId="{8C3A9AEB-AFA2-447E-9E63-C536E29C039E}" destId="{03A641E1-8EA4-4456-A223-F0623520810B}" srcOrd="0" destOrd="0" presId="urn:microsoft.com/office/officeart/2018/2/layout/IconVerticalSolidList"/>
    <dgm:cxn modelId="{20432FC9-7443-4C98-BF4C-71E05D2BB67F}" type="presParOf" srcId="{03A641E1-8EA4-4456-A223-F0623520810B}" destId="{F110446F-61F0-4CA2-B4C9-8AD5E7409BAD}" srcOrd="0" destOrd="0" presId="urn:microsoft.com/office/officeart/2018/2/layout/IconVerticalSolidList"/>
    <dgm:cxn modelId="{B42D690F-7F36-42E8-9F5A-5AEED82A7042}" type="presParOf" srcId="{03A641E1-8EA4-4456-A223-F0623520810B}" destId="{831C7D8D-EBA5-46F7-82EE-5A2C99F05089}" srcOrd="1" destOrd="0" presId="urn:microsoft.com/office/officeart/2018/2/layout/IconVerticalSolidList"/>
    <dgm:cxn modelId="{B6B54700-06DE-4F04-8BD5-D3456098D9E6}" type="presParOf" srcId="{03A641E1-8EA4-4456-A223-F0623520810B}" destId="{A29ED516-3244-427F-AAD5-C379E2D01693}" srcOrd="2" destOrd="0" presId="urn:microsoft.com/office/officeart/2018/2/layout/IconVerticalSolidList"/>
    <dgm:cxn modelId="{E317811C-92E1-465C-AA04-8CEE683015C3}" type="presParOf" srcId="{03A641E1-8EA4-4456-A223-F0623520810B}" destId="{EBFB3AFE-B0E7-4ED3-B1D4-482E9A1DF38B}" srcOrd="3" destOrd="0" presId="urn:microsoft.com/office/officeart/2018/2/layout/IconVerticalSolidList"/>
    <dgm:cxn modelId="{3E2DF38C-AA58-4172-9CEC-7911318DF754}" type="presParOf" srcId="{8C3A9AEB-AFA2-447E-9E63-C536E29C039E}" destId="{CE45003F-73E9-491D-8BEF-2428085FC1D3}" srcOrd="1" destOrd="0" presId="urn:microsoft.com/office/officeart/2018/2/layout/IconVerticalSolidList"/>
    <dgm:cxn modelId="{92C320CE-B4AA-4FF7-B3B0-C75F1B3B6526}" type="presParOf" srcId="{8C3A9AEB-AFA2-447E-9E63-C536E29C039E}" destId="{E35BA0BF-7883-4636-8BE5-24A0BAC8AAFE}" srcOrd="2" destOrd="0" presId="urn:microsoft.com/office/officeart/2018/2/layout/IconVerticalSolidList"/>
    <dgm:cxn modelId="{79BCC03A-E5B9-4CE0-8CFE-AABDBA050508}" type="presParOf" srcId="{E35BA0BF-7883-4636-8BE5-24A0BAC8AAFE}" destId="{1E019290-08A9-4E8E-AD05-13227AB24115}" srcOrd="0" destOrd="0" presId="urn:microsoft.com/office/officeart/2018/2/layout/IconVerticalSolidList"/>
    <dgm:cxn modelId="{BE079F7F-F87D-4C5A-8642-9332F1FF6E9A}" type="presParOf" srcId="{E35BA0BF-7883-4636-8BE5-24A0BAC8AAFE}" destId="{A8986A9A-B101-4CBF-A8FF-05E2B070A63B}" srcOrd="1" destOrd="0" presId="urn:microsoft.com/office/officeart/2018/2/layout/IconVerticalSolidList"/>
    <dgm:cxn modelId="{93438052-4E64-46A3-82CA-C78383763A99}" type="presParOf" srcId="{E35BA0BF-7883-4636-8BE5-24A0BAC8AAFE}" destId="{5055FF79-0FFC-428E-8247-9A8A2A847868}" srcOrd="2" destOrd="0" presId="urn:microsoft.com/office/officeart/2018/2/layout/IconVerticalSolidList"/>
    <dgm:cxn modelId="{3C02BA7A-F183-446D-AE7F-FC14C184AD20}" type="presParOf" srcId="{E35BA0BF-7883-4636-8BE5-24A0BAC8AAFE}" destId="{222B6A4C-E125-4EEE-A9EB-2A4FFBB35AC4}" srcOrd="3" destOrd="0" presId="urn:microsoft.com/office/officeart/2018/2/layout/IconVerticalSolidList"/>
    <dgm:cxn modelId="{2064906E-FFA4-4D75-A427-970BAC10DBB6}" type="presParOf" srcId="{8C3A9AEB-AFA2-447E-9E63-C536E29C039E}" destId="{795E933E-7E96-4836-AAA3-2BCDB7019104}" srcOrd="3" destOrd="0" presId="urn:microsoft.com/office/officeart/2018/2/layout/IconVerticalSolidList"/>
    <dgm:cxn modelId="{ED8A7D64-5186-4D65-B1B3-99428D6322B9}" type="presParOf" srcId="{8C3A9AEB-AFA2-447E-9E63-C536E29C039E}" destId="{D1779DB0-0549-44C6-BCCF-8EB2794BF8C2}" srcOrd="4" destOrd="0" presId="urn:microsoft.com/office/officeart/2018/2/layout/IconVerticalSolidList"/>
    <dgm:cxn modelId="{15DD51E0-76FC-40A8-B40A-BC9A92CF699F}" type="presParOf" srcId="{D1779DB0-0549-44C6-BCCF-8EB2794BF8C2}" destId="{FE321104-EABD-4669-82BD-60D24E21471A}" srcOrd="0" destOrd="0" presId="urn:microsoft.com/office/officeart/2018/2/layout/IconVerticalSolidList"/>
    <dgm:cxn modelId="{22188ABB-E904-4C57-A2C5-3D3791ADDC6F}" type="presParOf" srcId="{D1779DB0-0549-44C6-BCCF-8EB2794BF8C2}" destId="{28CCB084-1EBB-4543-AB68-2806DADF9E32}" srcOrd="1" destOrd="0" presId="urn:microsoft.com/office/officeart/2018/2/layout/IconVerticalSolidList"/>
    <dgm:cxn modelId="{810017E5-D9F4-471F-8CC4-661453E1976D}" type="presParOf" srcId="{D1779DB0-0549-44C6-BCCF-8EB2794BF8C2}" destId="{8A3B1F14-EAC5-4745-ADA9-0E7097624F1F}" srcOrd="2" destOrd="0" presId="urn:microsoft.com/office/officeart/2018/2/layout/IconVerticalSolidList"/>
    <dgm:cxn modelId="{B7D3C70B-D5E7-4873-A205-133602DCB9AE}" type="presParOf" srcId="{D1779DB0-0549-44C6-BCCF-8EB2794BF8C2}" destId="{8AF17452-0346-41C8-AA5D-FA28DC97DB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276822-A38F-46DC-AFA6-7A16DBC78E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8FC5AD-C89A-486A-923E-296FE367B11A}">
      <dgm:prSet/>
      <dgm:spPr/>
      <dgm:t>
        <a:bodyPr/>
        <a:lstStyle/>
        <a:p>
          <a:pPr>
            <a:defRPr cap="all"/>
          </a:pPr>
          <a:r>
            <a:rPr lang="en-US" b="1"/>
            <a:t>Significant Investment</a:t>
          </a:r>
          <a:r>
            <a:rPr lang="en-US"/>
            <a:t>: Substantial financial commitment from FOX Sports</a:t>
          </a:r>
        </a:p>
      </dgm:t>
    </dgm:pt>
    <dgm:pt modelId="{9755D3EA-5FA2-4F17-8CFF-BAD2854F008C}" type="parTrans" cxnId="{E41DD2C3-DFA1-47CF-BEDC-54C1255E218A}">
      <dgm:prSet/>
      <dgm:spPr/>
      <dgm:t>
        <a:bodyPr/>
        <a:lstStyle/>
        <a:p>
          <a:endParaRPr lang="en-US"/>
        </a:p>
      </dgm:t>
    </dgm:pt>
    <dgm:pt modelId="{687E1ED4-B60E-41AE-894E-357440BF8C5C}" type="sibTrans" cxnId="{E41DD2C3-DFA1-47CF-BEDC-54C1255E218A}">
      <dgm:prSet/>
      <dgm:spPr/>
      <dgm:t>
        <a:bodyPr/>
        <a:lstStyle/>
        <a:p>
          <a:endParaRPr lang="en-US"/>
        </a:p>
      </dgm:t>
    </dgm:pt>
    <dgm:pt modelId="{93D1816A-D433-4447-9C18-1C954AFE0961}">
      <dgm:prSet/>
      <dgm:spPr/>
      <dgm:t>
        <a:bodyPr/>
        <a:lstStyle/>
        <a:p>
          <a:pPr>
            <a:defRPr cap="all"/>
          </a:pPr>
          <a:r>
            <a:rPr lang="en-US" b="1"/>
            <a:t>Increased Revenue</a:t>
          </a:r>
          <a:r>
            <a:rPr lang="en-US"/>
            <a:t>: Expected to attract more advertisers and generate higher advertising revenues</a:t>
          </a:r>
        </a:p>
      </dgm:t>
    </dgm:pt>
    <dgm:pt modelId="{F3554CB4-D741-4205-807B-BF69AFA91E07}" type="parTrans" cxnId="{68A78A31-7726-48CB-86F5-08F44353A028}">
      <dgm:prSet/>
      <dgm:spPr/>
      <dgm:t>
        <a:bodyPr/>
        <a:lstStyle/>
        <a:p>
          <a:endParaRPr lang="en-US"/>
        </a:p>
      </dgm:t>
    </dgm:pt>
    <dgm:pt modelId="{98E1A8F8-8C8D-48AF-A848-C2880DE5D9D3}" type="sibTrans" cxnId="{68A78A31-7726-48CB-86F5-08F44353A028}">
      <dgm:prSet/>
      <dgm:spPr/>
      <dgm:t>
        <a:bodyPr/>
        <a:lstStyle/>
        <a:p>
          <a:endParaRPr lang="en-US"/>
        </a:p>
      </dgm:t>
    </dgm:pt>
    <dgm:pt modelId="{76804609-EF23-41AF-B752-67F24A2B9DAD}">
      <dgm:prSet/>
      <dgm:spPr/>
      <dgm:t>
        <a:bodyPr/>
        <a:lstStyle/>
        <a:p>
          <a:pPr>
            <a:defRPr cap="all"/>
          </a:pPr>
          <a:r>
            <a:rPr lang="en-US" b="1"/>
            <a:t>Exclusive Nature</a:t>
          </a:r>
          <a:r>
            <a:rPr lang="en-US"/>
            <a:t>: Likely to drive higher viewer engagement and further boost revenues</a:t>
          </a:r>
        </a:p>
      </dgm:t>
    </dgm:pt>
    <dgm:pt modelId="{454CE81D-9557-4DF8-9787-7960AD3234C8}" type="parTrans" cxnId="{8F7291B2-5C37-46F1-A5D2-8599B9AF18F0}">
      <dgm:prSet/>
      <dgm:spPr/>
      <dgm:t>
        <a:bodyPr/>
        <a:lstStyle/>
        <a:p>
          <a:endParaRPr lang="en-US"/>
        </a:p>
      </dgm:t>
    </dgm:pt>
    <dgm:pt modelId="{E92A8955-0BD9-4900-957E-399652D4F10B}" type="sibTrans" cxnId="{8F7291B2-5C37-46F1-A5D2-8599B9AF18F0}">
      <dgm:prSet/>
      <dgm:spPr/>
      <dgm:t>
        <a:bodyPr/>
        <a:lstStyle/>
        <a:p>
          <a:endParaRPr lang="en-US"/>
        </a:p>
      </dgm:t>
    </dgm:pt>
    <dgm:pt modelId="{E44B0C75-407F-402D-94F8-288B8B62DD29}" type="pres">
      <dgm:prSet presAssocID="{B5276822-A38F-46DC-AFA6-7A16DBC78E8C}" presName="root" presStyleCnt="0">
        <dgm:presLayoutVars>
          <dgm:dir/>
          <dgm:resizeHandles val="exact"/>
        </dgm:presLayoutVars>
      </dgm:prSet>
      <dgm:spPr/>
    </dgm:pt>
    <dgm:pt modelId="{EDDAA13D-8247-4E53-9B22-A33476631CF7}" type="pres">
      <dgm:prSet presAssocID="{EE8FC5AD-C89A-486A-923E-296FE367B11A}" presName="compNode" presStyleCnt="0"/>
      <dgm:spPr/>
    </dgm:pt>
    <dgm:pt modelId="{B50B5A82-DD1E-483D-8918-EEB00354F82C}" type="pres">
      <dgm:prSet presAssocID="{EE8FC5AD-C89A-486A-923E-296FE367B1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298732-B788-45F7-B87B-3DF42A7E890A}" type="pres">
      <dgm:prSet presAssocID="{EE8FC5AD-C89A-486A-923E-296FE367B1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262AF13-B2CE-4CB1-99C6-8B7FCF633B37}" type="pres">
      <dgm:prSet presAssocID="{EE8FC5AD-C89A-486A-923E-296FE367B11A}" presName="spaceRect" presStyleCnt="0"/>
      <dgm:spPr/>
    </dgm:pt>
    <dgm:pt modelId="{C98A6F0C-D129-4A67-8D96-DEB9EC126AC0}" type="pres">
      <dgm:prSet presAssocID="{EE8FC5AD-C89A-486A-923E-296FE367B11A}" presName="textRect" presStyleLbl="revTx" presStyleIdx="0" presStyleCnt="3">
        <dgm:presLayoutVars>
          <dgm:chMax val="1"/>
          <dgm:chPref val="1"/>
        </dgm:presLayoutVars>
      </dgm:prSet>
      <dgm:spPr/>
    </dgm:pt>
    <dgm:pt modelId="{12DE6361-E9E0-4647-932D-900FEFEAC19B}" type="pres">
      <dgm:prSet presAssocID="{687E1ED4-B60E-41AE-894E-357440BF8C5C}" presName="sibTrans" presStyleCnt="0"/>
      <dgm:spPr/>
    </dgm:pt>
    <dgm:pt modelId="{09FF33C5-2327-4F80-9C57-0B592765032D}" type="pres">
      <dgm:prSet presAssocID="{93D1816A-D433-4447-9C18-1C954AFE0961}" presName="compNode" presStyleCnt="0"/>
      <dgm:spPr/>
    </dgm:pt>
    <dgm:pt modelId="{D2E5C957-8A65-4249-850C-069E695D91EC}" type="pres">
      <dgm:prSet presAssocID="{93D1816A-D433-4447-9C18-1C954AFE09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E9265B-41AF-42F5-9E17-46EAB079CBB3}" type="pres">
      <dgm:prSet presAssocID="{93D1816A-D433-4447-9C18-1C954AFE09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17FB84-D289-4F37-BC84-16296CD61590}" type="pres">
      <dgm:prSet presAssocID="{93D1816A-D433-4447-9C18-1C954AFE0961}" presName="spaceRect" presStyleCnt="0"/>
      <dgm:spPr/>
    </dgm:pt>
    <dgm:pt modelId="{AC9316A1-1DC2-4A3B-A1D7-0134E925F547}" type="pres">
      <dgm:prSet presAssocID="{93D1816A-D433-4447-9C18-1C954AFE0961}" presName="textRect" presStyleLbl="revTx" presStyleIdx="1" presStyleCnt="3">
        <dgm:presLayoutVars>
          <dgm:chMax val="1"/>
          <dgm:chPref val="1"/>
        </dgm:presLayoutVars>
      </dgm:prSet>
      <dgm:spPr/>
    </dgm:pt>
    <dgm:pt modelId="{F881C8DF-D144-4465-A587-6F6901682EC2}" type="pres">
      <dgm:prSet presAssocID="{98E1A8F8-8C8D-48AF-A848-C2880DE5D9D3}" presName="sibTrans" presStyleCnt="0"/>
      <dgm:spPr/>
    </dgm:pt>
    <dgm:pt modelId="{7C37C075-8FB2-4275-8FDB-0BFD389D0B1C}" type="pres">
      <dgm:prSet presAssocID="{76804609-EF23-41AF-B752-67F24A2B9DAD}" presName="compNode" presStyleCnt="0"/>
      <dgm:spPr/>
    </dgm:pt>
    <dgm:pt modelId="{A128F95D-BE6F-460F-BD01-5035142DC6DB}" type="pres">
      <dgm:prSet presAssocID="{76804609-EF23-41AF-B752-67F24A2B9DA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5706346-04ED-425E-86AA-99198BB78EDA}" type="pres">
      <dgm:prSet presAssocID="{76804609-EF23-41AF-B752-67F24A2B9D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583A983-1128-45C3-9B31-C33FE90F57F6}" type="pres">
      <dgm:prSet presAssocID="{76804609-EF23-41AF-B752-67F24A2B9DAD}" presName="spaceRect" presStyleCnt="0"/>
      <dgm:spPr/>
    </dgm:pt>
    <dgm:pt modelId="{C1FF2DCA-EF2A-4A32-8CEA-5B2427C49777}" type="pres">
      <dgm:prSet presAssocID="{76804609-EF23-41AF-B752-67F24A2B9D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A78A31-7726-48CB-86F5-08F44353A028}" srcId="{B5276822-A38F-46DC-AFA6-7A16DBC78E8C}" destId="{93D1816A-D433-4447-9C18-1C954AFE0961}" srcOrd="1" destOrd="0" parTransId="{F3554CB4-D741-4205-807B-BF69AFA91E07}" sibTransId="{98E1A8F8-8C8D-48AF-A848-C2880DE5D9D3}"/>
    <dgm:cxn modelId="{98149642-C69E-4829-BE21-878AD279E6B5}" type="presOf" srcId="{93D1816A-D433-4447-9C18-1C954AFE0961}" destId="{AC9316A1-1DC2-4A3B-A1D7-0134E925F547}" srcOrd="0" destOrd="0" presId="urn:microsoft.com/office/officeart/2018/5/layout/IconLeafLabelList"/>
    <dgm:cxn modelId="{CD2B105C-3624-4DB5-9BC2-A64256698A86}" type="presOf" srcId="{EE8FC5AD-C89A-486A-923E-296FE367B11A}" destId="{C98A6F0C-D129-4A67-8D96-DEB9EC126AC0}" srcOrd="0" destOrd="0" presId="urn:microsoft.com/office/officeart/2018/5/layout/IconLeafLabelList"/>
    <dgm:cxn modelId="{E89C7C9C-3FCF-4C8F-AF0D-02D8B3B874EB}" type="presOf" srcId="{76804609-EF23-41AF-B752-67F24A2B9DAD}" destId="{C1FF2DCA-EF2A-4A32-8CEA-5B2427C49777}" srcOrd="0" destOrd="0" presId="urn:microsoft.com/office/officeart/2018/5/layout/IconLeafLabelList"/>
    <dgm:cxn modelId="{8F7291B2-5C37-46F1-A5D2-8599B9AF18F0}" srcId="{B5276822-A38F-46DC-AFA6-7A16DBC78E8C}" destId="{76804609-EF23-41AF-B752-67F24A2B9DAD}" srcOrd="2" destOrd="0" parTransId="{454CE81D-9557-4DF8-9787-7960AD3234C8}" sibTransId="{E92A8955-0BD9-4900-957E-399652D4F10B}"/>
    <dgm:cxn modelId="{E41DD2C3-DFA1-47CF-BEDC-54C1255E218A}" srcId="{B5276822-A38F-46DC-AFA6-7A16DBC78E8C}" destId="{EE8FC5AD-C89A-486A-923E-296FE367B11A}" srcOrd="0" destOrd="0" parTransId="{9755D3EA-5FA2-4F17-8CFF-BAD2854F008C}" sibTransId="{687E1ED4-B60E-41AE-894E-357440BF8C5C}"/>
    <dgm:cxn modelId="{26E51FE2-478D-400F-9E94-19E67779CFDF}" type="presOf" srcId="{B5276822-A38F-46DC-AFA6-7A16DBC78E8C}" destId="{E44B0C75-407F-402D-94F8-288B8B62DD29}" srcOrd="0" destOrd="0" presId="urn:microsoft.com/office/officeart/2018/5/layout/IconLeafLabelList"/>
    <dgm:cxn modelId="{AA8E5909-7BA6-436A-98D3-78D86162A0FD}" type="presParOf" srcId="{E44B0C75-407F-402D-94F8-288B8B62DD29}" destId="{EDDAA13D-8247-4E53-9B22-A33476631CF7}" srcOrd="0" destOrd="0" presId="urn:microsoft.com/office/officeart/2018/5/layout/IconLeafLabelList"/>
    <dgm:cxn modelId="{13239C93-85CB-49AF-828E-D5CEB9758180}" type="presParOf" srcId="{EDDAA13D-8247-4E53-9B22-A33476631CF7}" destId="{B50B5A82-DD1E-483D-8918-EEB00354F82C}" srcOrd="0" destOrd="0" presId="urn:microsoft.com/office/officeart/2018/5/layout/IconLeafLabelList"/>
    <dgm:cxn modelId="{6D68EAC3-692B-42B7-93E8-17DECFF8229A}" type="presParOf" srcId="{EDDAA13D-8247-4E53-9B22-A33476631CF7}" destId="{7A298732-B788-45F7-B87B-3DF42A7E890A}" srcOrd="1" destOrd="0" presId="urn:microsoft.com/office/officeart/2018/5/layout/IconLeafLabelList"/>
    <dgm:cxn modelId="{FB6A764D-FDEC-413B-9C1F-29B358C5B2B3}" type="presParOf" srcId="{EDDAA13D-8247-4E53-9B22-A33476631CF7}" destId="{C262AF13-B2CE-4CB1-99C6-8B7FCF633B37}" srcOrd="2" destOrd="0" presId="urn:microsoft.com/office/officeart/2018/5/layout/IconLeafLabelList"/>
    <dgm:cxn modelId="{DE288F6E-DF9B-4FA7-B1FA-FB55F106EF71}" type="presParOf" srcId="{EDDAA13D-8247-4E53-9B22-A33476631CF7}" destId="{C98A6F0C-D129-4A67-8D96-DEB9EC126AC0}" srcOrd="3" destOrd="0" presId="urn:microsoft.com/office/officeart/2018/5/layout/IconLeafLabelList"/>
    <dgm:cxn modelId="{296330D4-4524-4F5F-80E0-296A9084278B}" type="presParOf" srcId="{E44B0C75-407F-402D-94F8-288B8B62DD29}" destId="{12DE6361-E9E0-4647-932D-900FEFEAC19B}" srcOrd="1" destOrd="0" presId="urn:microsoft.com/office/officeart/2018/5/layout/IconLeafLabelList"/>
    <dgm:cxn modelId="{8CEBA0D6-3001-411B-984B-9604807BCF08}" type="presParOf" srcId="{E44B0C75-407F-402D-94F8-288B8B62DD29}" destId="{09FF33C5-2327-4F80-9C57-0B592765032D}" srcOrd="2" destOrd="0" presId="urn:microsoft.com/office/officeart/2018/5/layout/IconLeafLabelList"/>
    <dgm:cxn modelId="{9EBF8F89-22A6-4459-9AAE-FB733E80A028}" type="presParOf" srcId="{09FF33C5-2327-4F80-9C57-0B592765032D}" destId="{D2E5C957-8A65-4249-850C-069E695D91EC}" srcOrd="0" destOrd="0" presId="urn:microsoft.com/office/officeart/2018/5/layout/IconLeafLabelList"/>
    <dgm:cxn modelId="{6D797C0A-3BFD-4DBD-8220-816FD3B7D360}" type="presParOf" srcId="{09FF33C5-2327-4F80-9C57-0B592765032D}" destId="{84E9265B-41AF-42F5-9E17-46EAB079CBB3}" srcOrd="1" destOrd="0" presId="urn:microsoft.com/office/officeart/2018/5/layout/IconLeafLabelList"/>
    <dgm:cxn modelId="{BE705BA6-F6DE-4736-B5A2-CAF491A3BF7A}" type="presParOf" srcId="{09FF33C5-2327-4F80-9C57-0B592765032D}" destId="{EA17FB84-D289-4F37-BC84-16296CD61590}" srcOrd="2" destOrd="0" presId="urn:microsoft.com/office/officeart/2018/5/layout/IconLeafLabelList"/>
    <dgm:cxn modelId="{DD0DF516-D856-455A-909C-C1EAD0EB72C7}" type="presParOf" srcId="{09FF33C5-2327-4F80-9C57-0B592765032D}" destId="{AC9316A1-1DC2-4A3B-A1D7-0134E925F547}" srcOrd="3" destOrd="0" presId="urn:microsoft.com/office/officeart/2018/5/layout/IconLeafLabelList"/>
    <dgm:cxn modelId="{A4E98E7A-A249-4392-834F-0E2335EB2BCC}" type="presParOf" srcId="{E44B0C75-407F-402D-94F8-288B8B62DD29}" destId="{F881C8DF-D144-4465-A587-6F6901682EC2}" srcOrd="3" destOrd="0" presId="urn:microsoft.com/office/officeart/2018/5/layout/IconLeafLabelList"/>
    <dgm:cxn modelId="{36AF55B4-D179-469C-B106-352A70D21586}" type="presParOf" srcId="{E44B0C75-407F-402D-94F8-288B8B62DD29}" destId="{7C37C075-8FB2-4275-8FDB-0BFD389D0B1C}" srcOrd="4" destOrd="0" presId="urn:microsoft.com/office/officeart/2018/5/layout/IconLeafLabelList"/>
    <dgm:cxn modelId="{574A60FD-B62E-4197-82EB-D5B1DE0B992D}" type="presParOf" srcId="{7C37C075-8FB2-4275-8FDB-0BFD389D0B1C}" destId="{A128F95D-BE6F-460F-BD01-5035142DC6DB}" srcOrd="0" destOrd="0" presId="urn:microsoft.com/office/officeart/2018/5/layout/IconLeafLabelList"/>
    <dgm:cxn modelId="{310F2A5D-E60A-4CD7-AEE1-E872B072A0AF}" type="presParOf" srcId="{7C37C075-8FB2-4275-8FDB-0BFD389D0B1C}" destId="{D5706346-04ED-425E-86AA-99198BB78EDA}" srcOrd="1" destOrd="0" presId="urn:microsoft.com/office/officeart/2018/5/layout/IconLeafLabelList"/>
    <dgm:cxn modelId="{CA794D44-0FE2-4D09-BE4E-DAA8B50F21F3}" type="presParOf" srcId="{7C37C075-8FB2-4275-8FDB-0BFD389D0B1C}" destId="{0583A983-1128-45C3-9B31-C33FE90F57F6}" srcOrd="2" destOrd="0" presId="urn:microsoft.com/office/officeart/2018/5/layout/IconLeafLabelList"/>
    <dgm:cxn modelId="{AE8C2993-2B9E-4214-8610-EE067E5E073D}" type="presParOf" srcId="{7C37C075-8FB2-4275-8FDB-0BFD389D0B1C}" destId="{C1FF2DCA-EF2A-4A32-8CEA-5B2427C497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3A7B3-E874-482D-90B6-41255376F2A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B166-FF45-437E-B063-7050A2A8EF2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9320-8E88-47D3-901C-EB49D21D4B30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Exclusive Broadcast Rights</a:t>
          </a:r>
          <a:r>
            <a:rPr lang="en-US" sz="1900" kern="1200"/>
            <a:t>: All IndyCar races, including the Indy 500, exclusively on Fox</a:t>
          </a:r>
        </a:p>
      </dsp:txBody>
      <dsp:txXfrm>
        <a:off x="1948202" y="368029"/>
        <a:ext cx="3233964" cy="1371985"/>
      </dsp:txXfrm>
    </dsp:sp>
    <dsp:sp modelId="{4F33F84A-CE69-41EB-BC71-D609267CB620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60B68-95AF-47F6-83BB-53A77B5C5B2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AE52-966F-4C7A-8FF1-873BE1E25759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Multi-Platform Coverage</a:t>
          </a:r>
          <a:r>
            <a:rPr lang="en-US" sz="1900" kern="1200" dirty="0"/>
            <a:t>: Races available on Fox Sports app and Fox </a:t>
          </a:r>
          <a:r>
            <a:rPr lang="en-US" sz="1900" kern="1200" dirty="0" err="1"/>
            <a:t>Deportes</a:t>
          </a:r>
          <a:r>
            <a:rPr lang="en-US" sz="1900" kern="1200" dirty="0"/>
            <a:t> for Spanish-language coverage</a:t>
          </a:r>
        </a:p>
      </dsp:txBody>
      <dsp:txXfrm>
        <a:off x="7411643" y="368029"/>
        <a:ext cx="3233964" cy="1371985"/>
      </dsp:txXfrm>
    </dsp:sp>
    <dsp:sp modelId="{24531F63-B106-4142-89AC-6C35C4B7708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E8A71-0CB4-4906-BC67-60AEF57A219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04BFC-659D-49CE-85A4-C529353434F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Record Broadcast Windows</a:t>
          </a:r>
          <a:r>
            <a:rPr lang="en-US" sz="1900" kern="1200"/>
            <a:t>: 19 broadcast network windows, the highest in series history</a:t>
          </a:r>
        </a:p>
      </dsp:txBody>
      <dsp:txXfrm>
        <a:off x="1948202" y="2452790"/>
        <a:ext cx="3233964" cy="1371985"/>
      </dsp:txXfrm>
    </dsp:sp>
    <dsp:sp modelId="{5C8BC971-73BB-40A9-B225-40FEB9F7F2BA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D92D0-B2EE-4C46-816A-D298511ADD58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BB3B4-CFBE-4E19-B70A-6BD8AD8573A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Supplemental Coverage</a:t>
          </a:r>
          <a:r>
            <a:rPr lang="en-US" sz="1900" kern="1200"/>
            <a:t>: Practice and qualifying sessions on FS1 and FS2; most Indy NXT by Firestone races on FS1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CC599-2FF6-604F-B285-564507157130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A4282-528C-1744-BAF6-B7FAED44E1E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Increased Exposure</a:t>
          </a:r>
          <a:r>
            <a:rPr lang="en-US" sz="2000" kern="1200"/>
            <a:t>: Unprecedented level of exposure for IndyCar</a:t>
          </a:r>
        </a:p>
      </dsp:txBody>
      <dsp:txXfrm>
        <a:off x="378614" y="886531"/>
        <a:ext cx="2810360" cy="1744948"/>
      </dsp:txXfrm>
    </dsp:sp>
    <dsp:sp modelId="{8A40B290-44FD-3A47-8744-3AD765DCF2C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2B60-9342-1740-888B-ED314DE2FBD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Broader Audience</a:t>
          </a:r>
          <a:r>
            <a:rPr lang="en-US" sz="2000" kern="1200"/>
            <a:t>: Appeal to younger, digital-first viewers</a:t>
          </a:r>
        </a:p>
      </dsp:txBody>
      <dsp:txXfrm>
        <a:off x="3946203" y="886531"/>
        <a:ext cx="2810360" cy="1744948"/>
      </dsp:txXfrm>
    </dsp:sp>
    <dsp:sp modelId="{C7D8F725-BF90-5B47-8E45-DF75AE62E28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29AC5-F41F-A540-8B81-8170FFF3CA6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Enhanced Fan Engagement</a:t>
          </a:r>
          <a:r>
            <a:rPr lang="en-US" sz="2000" kern="1200"/>
            <a:t>: More opportunities for fans to engage with practice and qualifying sessions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4482B-8344-47C2-A0F3-7C52A12DB74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98F32-04E2-45A6-B6C3-BC2FBF24E8B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D35F0-FD45-44F8-8B54-4F3E883DF896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Higher Viewership</a:t>
          </a:r>
          <a:r>
            <a:rPr lang="en-US" sz="2300" kern="1200"/>
            <a:t>: Increased audience through Fox's broad reach</a:t>
          </a:r>
        </a:p>
      </dsp:txBody>
      <dsp:txXfrm>
        <a:off x="1939533" y="717"/>
        <a:ext cx="4362067" cy="1679249"/>
      </dsp:txXfrm>
    </dsp:sp>
    <dsp:sp modelId="{3DA77CE2-0A00-4302-B693-F183F0D27FB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A686B-BBBB-42DF-B7AB-718C053EFE5A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729B-04C2-42C0-879B-46D0D211047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Increased Sponsorship and Advertising</a:t>
          </a:r>
          <a:r>
            <a:rPr lang="en-US" sz="2300" kern="1200"/>
            <a:t>: More visibility attracts advertisers and sponsors</a:t>
          </a:r>
        </a:p>
      </dsp:txBody>
      <dsp:txXfrm>
        <a:off x="1939533" y="2099779"/>
        <a:ext cx="4362067" cy="1679249"/>
      </dsp:txXfrm>
    </dsp:sp>
    <dsp:sp modelId="{649A109B-20DB-443E-AF2A-E83F9FAA66B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DAB7A-1034-4508-83D7-F075F882E5C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8E8B8-87C0-45D4-BD77-328E855EE825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Commercial Partnerships</a:t>
          </a:r>
          <a:r>
            <a:rPr lang="en-US" sz="2300" kern="1200"/>
            <a:t>: Enhanced visibility can attract new commercial partners</a:t>
          </a:r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577-E70C-4A6D-84BC-2F7E18029769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01083-7441-4578-987A-042925B3FA41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C687C-A6FC-459C-8CC7-A8A016D964C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Rising Popularity of IndyCar</a:t>
          </a:r>
          <a:r>
            <a:rPr lang="en-US" sz="1400" kern="1200"/>
            <a:t>: Growing attendance and digital engagement</a:t>
          </a:r>
        </a:p>
      </dsp:txBody>
      <dsp:txXfrm>
        <a:off x="93445" y="3018902"/>
        <a:ext cx="3206250" cy="720000"/>
      </dsp:txXfrm>
    </dsp:sp>
    <dsp:sp modelId="{B11C4E58-3759-43D9-92CB-B93C24B7F7B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51794-3FD9-49B9-8B2D-0F429FF2DC9D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5CC7-DDA9-4530-9292-7809A66C169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Strategic Fit for Fox Sports</a:t>
          </a:r>
          <a:r>
            <a:rPr lang="en-US" sz="1400" kern="1200"/>
            <a:t>: Complements Fox’s portfolio of premier sports events</a:t>
          </a:r>
        </a:p>
      </dsp:txBody>
      <dsp:txXfrm>
        <a:off x="3860789" y="3018902"/>
        <a:ext cx="3206250" cy="720000"/>
      </dsp:txXfrm>
    </dsp:sp>
    <dsp:sp modelId="{866C2877-344F-4FAE-8F57-1EF0FE316E7B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D9A56-8E8F-4E76-B015-A6D227A0AB2E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E660-85A7-4611-9960-D87DF564B15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Technological Innovation</a:t>
          </a:r>
          <a:r>
            <a:rPr lang="en-US" sz="1400" kern="1200"/>
            <a:t>: Advanced broadcast technology to enhance viewer experience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0446F-61F0-4CA2-B4C9-8AD5E7409BA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C7D8D-EBA5-46F7-82EE-5A2C99F0508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B3AFE-B0E7-4ED3-B1D4-482E9A1DF38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Setting a Precedent</a:t>
          </a:r>
          <a:r>
            <a:rPr lang="en-US" sz="2500" kern="1200"/>
            <a:t>: Potentially influencing future motorsports media rights deals</a:t>
          </a:r>
        </a:p>
      </dsp:txBody>
      <dsp:txXfrm>
        <a:off x="1437631" y="531"/>
        <a:ext cx="9077968" cy="1244702"/>
      </dsp:txXfrm>
    </dsp:sp>
    <dsp:sp modelId="{1E019290-08A9-4E8E-AD05-13227AB2411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86A9A-B101-4CBF-A8FF-05E2B070A63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6A4C-E125-4EEE-A9EB-2A4FFBB35AC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Boosting Women’s Sports</a:t>
          </a:r>
          <a:r>
            <a:rPr lang="en-US" sz="2500" kern="1200"/>
            <a:t>: Highlights the value of diverse sports properties</a:t>
          </a:r>
        </a:p>
      </dsp:txBody>
      <dsp:txXfrm>
        <a:off x="1437631" y="1556410"/>
        <a:ext cx="9077968" cy="1244702"/>
      </dsp:txXfrm>
    </dsp:sp>
    <dsp:sp modelId="{FE321104-EABD-4669-82BD-60D24E21471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CB084-1EBB-4543-AB68-2806DADF9E3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17452-0346-41C8-AA5D-FA28DC97DBB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Adapting to Consumption Trends</a:t>
          </a:r>
          <a:r>
            <a:rPr lang="en-US" sz="2500" kern="1200"/>
            <a:t>: Acknowledges shift towards digital streaming</a:t>
          </a:r>
        </a:p>
      </dsp:txBody>
      <dsp:txXfrm>
        <a:off x="1437631" y="3112289"/>
        <a:ext cx="90779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B5A82-DD1E-483D-8918-EEB00354F82C}">
      <dsp:nvSpPr>
        <dsp:cNvPr id="0" name=""/>
        <dsp:cNvSpPr/>
      </dsp:nvSpPr>
      <dsp:spPr>
        <a:xfrm>
          <a:off x="679050" y="58126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98732-B788-45F7-B87B-3DF42A7E890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6F0C-D129-4A67-8D96-DEB9EC126AC0}">
      <dsp:nvSpPr>
        <dsp:cNvPr id="0" name=""/>
        <dsp:cNvSpPr/>
      </dsp:nvSpPr>
      <dsp:spPr>
        <a:xfrm>
          <a:off x="75768" y="305626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Significant Investment</a:t>
          </a:r>
          <a:r>
            <a:rPr lang="en-US" sz="1200" kern="1200"/>
            <a:t>: Substantial financial commitment from FOX Sports</a:t>
          </a:r>
        </a:p>
      </dsp:txBody>
      <dsp:txXfrm>
        <a:off x="75768" y="3056261"/>
        <a:ext cx="3093750" cy="720000"/>
      </dsp:txXfrm>
    </dsp:sp>
    <dsp:sp modelId="{D2E5C957-8A65-4249-850C-069E695D91EC}">
      <dsp:nvSpPr>
        <dsp:cNvPr id="0" name=""/>
        <dsp:cNvSpPr/>
      </dsp:nvSpPr>
      <dsp:spPr>
        <a:xfrm>
          <a:off x="4314206" y="58126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265B-41AF-42F5-9E17-46EAB079CBB3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316A1-1DC2-4A3B-A1D7-0134E925F547}">
      <dsp:nvSpPr>
        <dsp:cNvPr id="0" name=""/>
        <dsp:cNvSpPr/>
      </dsp:nvSpPr>
      <dsp:spPr>
        <a:xfrm>
          <a:off x="3710925" y="305626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Increased Revenue</a:t>
          </a:r>
          <a:r>
            <a:rPr lang="en-US" sz="1200" kern="1200"/>
            <a:t>: Expected to attract more advertisers and generate higher advertising revenues</a:t>
          </a:r>
        </a:p>
      </dsp:txBody>
      <dsp:txXfrm>
        <a:off x="3710925" y="3056261"/>
        <a:ext cx="3093750" cy="720000"/>
      </dsp:txXfrm>
    </dsp:sp>
    <dsp:sp modelId="{A128F95D-BE6F-460F-BD01-5035142DC6DB}">
      <dsp:nvSpPr>
        <dsp:cNvPr id="0" name=""/>
        <dsp:cNvSpPr/>
      </dsp:nvSpPr>
      <dsp:spPr>
        <a:xfrm>
          <a:off x="7949362" y="58126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06346-04ED-425E-86AA-99198BB78E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F2DCA-EF2A-4A32-8CEA-5B2427C49777}">
      <dsp:nvSpPr>
        <dsp:cNvPr id="0" name=""/>
        <dsp:cNvSpPr/>
      </dsp:nvSpPr>
      <dsp:spPr>
        <a:xfrm>
          <a:off x="7346081" y="305626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Exclusive Nature</a:t>
          </a:r>
          <a:r>
            <a:rPr lang="en-US" sz="1200" kern="1200"/>
            <a:t>: Likely to drive higher viewer engagement and further boost revenues</a:t>
          </a:r>
        </a:p>
      </dsp:txBody>
      <dsp:txXfrm>
        <a:off x="7346081" y="305626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027-9BA2-A799-3D01-EC7CD85D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20258-83B8-2A93-DC70-4DDF8975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A041-85F1-5B1E-9589-E3D52FD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162E-F74C-BBD2-C2EC-751DA577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161D-E41E-8AF1-DCAE-018B203E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478E-1FDF-BDF1-813B-A8E9092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73EA-0BFF-F9BC-7571-F3238E1F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45D0-B832-5A92-D7D5-F3538F36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5A7F-2BEA-6922-5B59-91E8E49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0F92-BE6C-842F-17F1-5C55ED62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5CC0A-458B-7555-296A-63A9CD8D2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9EC07-9049-1832-2A52-45A1B897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1A1E-F5E2-77D2-C7B6-9A791355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2D53-8887-3127-A16D-5C05A7B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4FA5-7D8A-5D61-D545-8D5DAA27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6962-1D12-D0B9-4AFA-FF72A72A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B96C-901F-E8BB-7A44-4B03D210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F043-0E62-DD4F-DE43-DB57DB3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23E5-EE63-9C21-E906-622512AA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BD5-6561-AB70-2FD1-624EEDDC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4AC-4044-0F96-4471-B1815C55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EB8BB-84AA-BE5C-241E-5477A047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3CB9-9666-5427-9DA3-933E5728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6F86-6ACB-D576-886B-8ED42750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48D0-E0B2-A8B3-202B-B2C80BF0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899B-D94B-BC87-9AC4-BC7A1DE6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D662-CE4F-4D18-DEBD-A90E680F1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B238-A1E3-8B4B-7733-3A91BDF09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6A07-BAB5-C83D-C9AD-CC237D8F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51E09-D3B4-0944-6BBB-4392834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718E-EC6D-23F3-168E-B287034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ABD1-0E13-3046-A365-1EBD6DA2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6454-D9E5-C041-7554-D9C6FBEB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2037-A671-1C3F-C84E-70E07BC84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D4A6D-588A-85F3-3F69-E958FB24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1CDC-F3A5-949A-34EA-04A52A82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441FC-48D3-9DC8-1929-D7FF2771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70DE4-54FE-F818-FA5B-43B020D3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19995-D752-7396-9E70-F598486F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F543-381F-4C90-16D2-9D55576D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59E52-4BFA-9C7D-B6F2-F6EB2997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C9D1-FDB9-6FF3-9FCE-36337A4E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1CA0-CD8C-D967-72D4-9BA8C508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73DC3-267B-8B98-FC6E-1847F3DF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F005-47E8-BEF6-60CF-B2A075E9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5BF8-16D6-931D-073E-E68C4C02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4F4A-C802-5D11-C6E8-42D64917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709E-F7E4-558A-8934-1B54DFF7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3FD3-B9BE-4667-6BC7-768E9149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66660-59B9-7B4D-0CC5-FD100338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9FB8-9AF2-3E40-0147-551EFBD9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E880-4A3A-E9B5-86C9-1BA59BDF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C942-1E99-8911-52FD-B73730AE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18900-6924-75AC-067C-67725DDD0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AA2BD-EA2B-03C6-AE01-12CC094D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54B2-21E0-DAA1-1902-1E4E1F44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2BAC-94D0-DB65-60BF-1EAAC40E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0897-0B55-7B31-840F-06269480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D5020-61BD-E7E5-BFF1-F1DFAF54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D556-1714-24EB-7533-BF6943C1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1BBE-0B21-12A1-CD1A-D1FB7398B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15F4E-8EFD-6643-826B-6DDC38B955E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2F61-0E6F-8D3F-2FE3-081D59012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054F-2FB3-D39B-6EFC-5513B4325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8201A-9619-B446-A9B1-6C530C1A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329A2-6D48-E2E9-79CA-78DCC2411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IndyCar and Fox Deal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6445A-17D6-C6A5-398B-9BF7158A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Logan Wright </a:t>
            </a:r>
          </a:p>
        </p:txBody>
      </p:sp>
      <p:pic>
        <p:nvPicPr>
          <p:cNvPr id="14" name="Picture 13" descr="Racecar parked on the tracks">
            <a:extLst>
              <a:ext uri="{FF2B5EF4-FFF2-40B4-BE49-F238E27FC236}">
                <a16:creationId xmlns:a16="http://schemas.microsoft.com/office/drawing/2014/main" id="{79FA6713-183E-49BF-2E6C-648832DCF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4" r="4038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45B0-8B1A-D3EF-367F-16657AAA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Background</a:t>
            </a:r>
          </a:p>
        </p:txBody>
      </p:sp>
      <p:pic>
        <p:nvPicPr>
          <p:cNvPr id="1026" name="Picture 2" descr="INDYCAR, FOX Sports Announce Historic Media Rights Deal">
            <a:extLst>
              <a:ext uri="{FF2B5EF4-FFF2-40B4-BE49-F238E27FC236}">
                <a16:creationId xmlns:a16="http://schemas.microsoft.com/office/drawing/2014/main" id="{4E0A7837-7847-6BF7-E411-BC7B97727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0" b="39386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0BFF-5BC9-F8CB-F4C7-B25B4A0B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b="1"/>
              <a:t>Announcement Date</a:t>
            </a:r>
            <a:r>
              <a:rPr lang="en-US" sz="1800"/>
              <a:t>: June 2024</a:t>
            </a:r>
          </a:p>
          <a:p>
            <a:r>
              <a:rPr lang="en-US" sz="1800" b="1"/>
              <a:t>Partnership</a:t>
            </a:r>
            <a:r>
              <a:rPr lang="en-US" sz="1800"/>
              <a:t>: INDYCAR and FOX Sports</a:t>
            </a:r>
          </a:p>
          <a:p>
            <a:r>
              <a:rPr lang="en-US" sz="1800" b="1"/>
              <a:t>Start Date</a:t>
            </a:r>
            <a:r>
              <a:rPr lang="en-US" sz="1800"/>
              <a:t>: 2025</a:t>
            </a:r>
          </a:p>
          <a:p>
            <a:r>
              <a:rPr lang="en-US" sz="1800" b="1"/>
              <a:t>Significance</a:t>
            </a:r>
            <a:r>
              <a:rPr lang="en-US" sz="1800"/>
              <a:t>: Exclusive broadcaster for the NTT IndyCar Series and the Indianapolis 500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183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B656-57A0-ED47-E8B8-2AF2ACD6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Terms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39573B-18CA-AC16-8F89-BC9533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935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8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10FB4-A23C-8188-B292-D027201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Impact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99455-1126-8065-ABB9-DAB01B7EB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335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8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57312-4A09-60C9-3620-4BC8A93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Growth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C6BA77-24CB-C11B-DB3A-F74FF8E27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02247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5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7B728-4B73-D013-7C66-A631079C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Driving the Deal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54123-B9CB-CC63-0C20-AB491E981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262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5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4E7E5-AA8B-E608-8A81-9358AC8A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Industry Significance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6EE42-FA64-34D3-9821-1A3CC64DD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52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27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80198-FACF-58EA-F11F-A3B54983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Financial Implications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84F1A-587A-77F8-06F5-9FBA8F61A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29739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's Happening">
            <a:extLst>
              <a:ext uri="{FF2B5EF4-FFF2-40B4-BE49-F238E27FC236}">
                <a16:creationId xmlns:a16="http://schemas.microsoft.com/office/drawing/2014/main" id="{7C1F985C-FC0B-F96D-858B-54096D381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6CFB-4794-528C-89AC-257DACAB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End or Just the Beginning</a:t>
            </a:r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9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281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IndyCar and Fox Deal</vt:lpstr>
      <vt:lpstr>Background</vt:lpstr>
      <vt:lpstr>Key Terms</vt:lpstr>
      <vt:lpstr>Impact</vt:lpstr>
      <vt:lpstr>Growth</vt:lpstr>
      <vt:lpstr>Driving the Deal</vt:lpstr>
      <vt:lpstr>Industry Significance</vt:lpstr>
      <vt:lpstr>Financial Implications</vt:lpstr>
      <vt:lpstr>The End or Just the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Wright</dc:creator>
  <cp:lastModifiedBy>Logan Wright</cp:lastModifiedBy>
  <cp:revision>3</cp:revision>
  <dcterms:created xsi:type="dcterms:W3CDTF">2024-07-08T18:15:43Z</dcterms:created>
  <dcterms:modified xsi:type="dcterms:W3CDTF">2024-07-08T19:38:00Z</dcterms:modified>
</cp:coreProperties>
</file>