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311"/>
    <p:restoredTop sz="94681"/>
  </p:normalViewPr>
  <p:slideViewPr>
    <p:cSldViewPr snapToGrid="0" snapToObjects="1">
      <p:cViewPr varScale="1">
        <p:scale>
          <a:sx n="65" d="100"/>
          <a:sy n="65" d="100"/>
        </p:scale>
        <p:origin x="216" y="1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[Athlete/Organization Name] Social Media Content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Engaging Fans, Building Brand Awareness, and Driving Audience Growth</a:t>
            </a:r>
          </a:p>
        </p:txBody>
      </p:sp>
      <p:sp>
        <p:nvSpPr>
          <p:cNvPr id="4" name="AutoShape 2" descr="Output image">
            <a:extLst>
              <a:ext uri="{FF2B5EF4-FFF2-40B4-BE49-F238E27FC236}">
                <a16:creationId xmlns:a16="http://schemas.microsoft.com/office/drawing/2014/main" id="{1D970938-0AFD-692D-F562-1BCEA6982F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3276599"/>
            <a:ext cx="1752599" cy="175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Instagram Content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dirty="0"/>
              <a:t>Frequency: 7 posts per week</a:t>
            </a:r>
          </a:p>
          <a:p>
            <a:endParaRPr dirty="0"/>
          </a:p>
          <a:p>
            <a:r>
              <a:rPr dirty="0"/>
              <a:t>Strategy: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Daily posts with high-quality images showcasing training sessions, match highlights, and personal moments.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Use Stories for behind-the-scenes content, quick updates, and fan Q&amp;A sessions.</a:t>
            </a:r>
          </a:p>
          <a:p>
            <a:endParaRPr dirty="0"/>
          </a:p>
          <a:p>
            <a:r>
              <a:rPr dirty="0"/>
              <a:t>Rationale:</a:t>
            </a:r>
            <a:endParaRPr lang="en-US" dirty="0"/>
          </a:p>
          <a:p>
            <a:pPr lvl="1"/>
            <a:r>
              <a:rPr dirty="0"/>
              <a:t>Instagram is highly visual and perfect for building a strong, personal connection with fans through engaging and visually appealing content.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Twitter Content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Frequency: 5 posts per week</a:t>
            </a:r>
          </a:p>
          <a:p>
            <a:endParaRPr dirty="0"/>
          </a:p>
          <a:p>
            <a:r>
              <a:rPr dirty="0"/>
              <a:t>Strategy:</a:t>
            </a:r>
          </a:p>
          <a:p>
            <a:r>
              <a:rPr dirty="0"/>
              <a:t>- Live updates during matches, training, and events.</a:t>
            </a:r>
          </a:p>
          <a:p>
            <a:r>
              <a:rPr dirty="0"/>
              <a:t>- Engaging polls to involve fans in decisions and get their opinions.</a:t>
            </a:r>
          </a:p>
          <a:p>
            <a:r>
              <a:rPr dirty="0"/>
              <a:t>- Retweet and respond to fan content to show appreciation.</a:t>
            </a:r>
          </a:p>
          <a:p>
            <a:endParaRPr dirty="0"/>
          </a:p>
          <a:p>
            <a:r>
              <a:rPr dirty="0"/>
              <a:t>Rationale:</a:t>
            </a:r>
          </a:p>
          <a:p>
            <a:r>
              <a:rPr dirty="0"/>
              <a:t>Twitter is great for real-time interaction and fostering a sense of community through quick updates and direct fan engagement.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Facebook Content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Frequency: 3 posts per week</a:t>
            </a:r>
          </a:p>
          <a:p>
            <a:endParaRPr dirty="0"/>
          </a:p>
          <a:p>
            <a:r>
              <a:rPr dirty="0"/>
              <a:t>Strategy:</a:t>
            </a:r>
          </a:p>
          <a:p>
            <a:r>
              <a:rPr dirty="0"/>
              <a:t>- Announce events, upcoming matches, and news.</a:t>
            </a:r>
          </a:p>
          <a:p>
            <a:r>
              <a:rPr dirty="0"/>
              <a:t>- Organize fan contests and giveaways.</a:t>
            </a:r>
          </a:p>
          <a:p>
            <a:r>
              <a:rPr dirty="0"/>
              <a:t>- Create photo albums of events, matches, and community activities.</a:t>
            </a:r>
          </a:p>
          <a:p>
            <a:endParaRPr dirty="0"/>
          </a:p>
          <a:p>
            <a:r>
              <a:rPr dirty="0"/>
              <a:t>Rationale:</a:t>
            </a:r>
          </a:p>
          <a:p>
            <a:r>
              <a:rPr dirty="0"/>
              <a:t>Facebook is ideal for detailed posts, event management, and building a loyal fanbase through structured content.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TikTok Content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Frequency: 4 posts per week</a:t>
            </a:r>
          </a:p>
          <a:p>
            <a:endParaRPr dirty="0"/>
          </a:p>
          <a:p>
            <a:r>
              <a:rPr dirty="0"/>
              <a:t>Strategy:</a:t>
            </a:r>
          </a:p>
          <a:p>
            <a:r>
              <a:rPr dirty="0"/>
              <a:t>- Post short, engaging videos that highlight fun moments, behind-the-scenes, and challenges.</a:t>
            </a:r>
          </a:p>
          <a:p>
            <a:r>
              <a:rPr dirty="0"/>
              <a:t>- Collaborate with other TikTok influencers or athletes for broader reach.</a:t>
            </a:r>
          </a:p>
          <a:p>
            <a:endParaRPr dirty="0"/>
          </a:p>
          <a:p>
            <a:r>
              <a:rPr dirty="0"/>
              <a:t>Rationale:</a:t>
            </a:r>
          </a:p>
          <a:p>
            <a:r>
              <a:rPr dirty="0"/>
              <a:t>TikTok’s short-form video content is perfect for reaching a younger audience and going viral with creative and engaging clips.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YouTube Content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Frequency: 2 posts per week</a:t>
            </a:r>
          </a:p>
          <a:p>
            <a:endParaRPr dirty="0"/>
          </a:p>
          <a:p>
            <a:r>
              <a:rPr dirty="0"/>
              <a:t>Strategy:</a:t>
            </a:r>
          </a:p>
          <a:p>
            <a:r>
              <a:rPr dirty="0"/>
              <a:t>- Upload long-form content such as player/coach interviews, match highlights, training sessions, and vlogs.</a:t>
            </a:r>
          </a:p>
          <a:p>
            <a:r>
              <a:rPr dirty="0"/>
              <a:t>- Create series-based content like weekly recaps or special segments.</a:t>
            </a:r>
          </a:p>
          <a:p>
            <a:endParaRPr dirty="0"/>
          </a:p>
          <a:p>
            <a:r>
              <a:rPr dirty="0"/>
              <a:t>Rationale:</a:t>
            </a:r>
          </a:p>
          <a:p>
            <a:r>
              <a:rPr dirty="0"/>
              <a:t>YouTube is the go-to platform for in-depth, high-quality video content, offering a chance to build a comprehensive video library and attract dedicated viewers.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This content plan leverages the strengths of each platform to maximize engagement and growth. Regular and tailored posts across these social media channels will help build a robust and interactive online presence for the athlete or organization.</a:t>
            </a:r>
          </a:p>
          <a:p>
            <a:endParaRPr/>
          </a:p>
          <a:p>
            <a:r>
              <a:t>By engaging with fans daily and offering diverse content across Instagram, Twitter, Facebook, TikTok, and YouTube, we aim to foster a loyal and active community that enhances brand awareness and drives audience growth.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432</Words>
  <Application>Microsoft Macintosh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[Athlete/Organization Name] Social Media Content Plan</vt:lpstr>
      <vt:lpstr>Instagram Content Strategy</vt:lpstr>
      <vt:lpstr>Twitter Content Strategy</vt:lpstr>
      <vt:lpstr>Facebook Content Strategy</vt:lpstr>
      <vt:lpstr>TikTok Content Strategy</vt:lpstr>
      <vt:lpstr>YouTube Content Strategy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Logan Wright</cp:lastModifiedBy>
  <cp:revision>4</cp:revision>
  <dcterms:created xsi:type="dcterms:W3CDTF">2013-01-27T09:14:16Z</dcterms:created>
  <dcterms:modified xsi:type="dcterms:W3CDTF">2024-07-20T19:18:47Z</dcterms:modified>
  <cp:category/>
</cp:coreProperties>
</file>