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0c69437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0c69437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c6943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0c6943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0c6943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0c6943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0c69437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0c69437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0c6943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0c6943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0c69437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0c69437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会展小帮手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WCDC 2019 - </a:t>
            </a:r>
            <a:r>
              <a:rPr b="1"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SACEOS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focus 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71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4" name="Google Shape;94;p14"/>
          <p:cNvSpPr/>
          <p:nvPr/>
        </p:nvSpPr>
        <p:spPr>
          <a:xfrm>
            <a:off x="4039800" y="2115425"/>
            <a:ext cx="13443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Info &amp; Registration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914050" y="3336150"/>
            <a:ext cx="17649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519050" y="3336150"/>
            <a:ext cx="18177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Wechat group Integration</a:t>
            </a:r>
            <a:endParaRPr/>
          </a:p>
        </p:txBody>
      </p:sp>
      <p:cxnSp>
        <p:nvCxnSpPr>
          <p:cNvPr id="97" name="Google Shape;97;p14"/>
          <p:cNvCxnSpPr>
            <a:stCxn id="94" idx="1"/>
            <a:endCxn id="95" idx="0"/>
          </p:cNvCxnSpPr>
          <p:nvPr/>
        </p:nvCxnSpPr>
        <p:spPr>
          <a:xfrm flipH="1">
            <a:off x="2796600" y="2543375"/>
            <a:ext cx="12432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4" idx="3"/>
            <a:endCxn id="96" idx="0"/>
          </p:cNvCxnSpPr>
          <p:nvPr/>
        </p:nvCxnSpPr>
        <p:spPr>
          <a:xfrm>
            <a:off x="5384100" y="2543375"/>
            <a:ext cx="10437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5" idx="3"/>
            <a:endCxn id="96" idx="1"/>
          </p:cNvCxnSpPr>
          <p:nvPr/>
        </p:nvCxnSpPr>
        <p:spPr>
          <a:xfrm>
            <a:off x="3678950" y="3764100"/>
            <a:ext cx="18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requirement analysis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exhibition participant: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Exhibition</a:t>
            </a:r>
            <a:r>
              <a:rPr lang="en-GB"/>
              <a:t> list and detail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Register </a:t>
            </a:r>
            <a:r>
              <a:rPr lang="en-GB"/>
              <a:t>exhibition.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Notification information of exhibition.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Browse nearby hotspot, and an online merchandise access to purchase peripherals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Join exhibition official Wechat group to acquire more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Browse history activities that I have ever participated.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Exhibition recommendation based on my recent activities.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Explore the activity list(Time , location, presenter,  room and the theme of exhibition).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Register activity with a QR </a:t>
            </a:r>
            <a:r>
              <a:rPr lang="en-GB"/>
              <a:t>code access.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Receive notification of registered or subscribed activities.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Provide recommendation for nearby facilities ( </a:t>
            </a:r>
            <a:r>
              <a:rPr lang="en-GB"/>
              <a:t>Restaurants </a:t>
            </a:r>
            <a:r>
              <a:rPr lang="en-GB"/>
              <a:t>, shopping malls, hotels and peripheral products merchandise etc..)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Provide wechat group entrance with QR code </a:t>
            </a:r>
            <a:r>
              <a:rPr lang="en-GB"/>
              <a:t>access</a:t>
            </a:r>
            <a:r>
              <a:rPr lang="en-GB"/>
              <a:t> in activity detail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Review history record of participated activities.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to have features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Text live broadcasting for user is not available to join this </a:t>
            </a:r>
            <a:r>
              <a:rPr lang="en-GB"/>
              <a:t>exhibition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Activity recommendation based on recent activity record.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Membership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Share (wechat moments) /archive interesting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Feedback platform to help organizer to make improvement.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游客参展：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 I want to 看到活动列表（时间，地点，演讲者，场馆，展览内容）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注册或购买活动，So that 我可以凭二维码入场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收到已参与的活动通知，或者订阅的活动通知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看到活动场馆附近推荐的餐厅，商店，酒店，还有活动相关的周边商品在线购买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GB" sz="700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 I want to 看到活动现场直播，如果我注册了活动但是没有到现场</a:t>
            </a:r>
            <a:endParaRPr sz="1100" strike="sng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在活动开始后，活动详情界面点击加入活动群按钮，进入参与活动的游客的微信群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 I want to 看到我以前参与的活动历史记录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在首页给我推荐近期的活动，或者符合我兴趣爱好的活动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游客，I want to 有会员积分制度，so that 可以兑换一些小礼品（nice to have）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As a 游客，I want to 分享/收藏有趣的活动给好友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As a 游客，I want to 在活动结束后，给活动评分，写反馈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组织者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组织者，I want to 有一个首页，首页上的功能：新的活动，已发布的活动, 已结束的活动，赞助商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组织者，I want to 发布/修改活动信息（时间，地点，人数，场馆，其他信息等，推送通知，活动详情）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a组织者，I want to 开放/关闭 游客注册的时间，设置票价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a组织者，I want to 扫描游客二维码，让游客入场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a组织者，I want to 在已结束的活动中，看到游客的反馈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As a 组织者，I want to 看到赞助商列表，和他们提供的广告，把广告和活动绑定，so that 游客看到该活动，可以看到相应的广告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