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现代农业资料查询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陆继祥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百度查阅</a:t>
            </a:r>
            <a:r>
              <a:rPr lang="en-US" altLang="zh-CN"/>
              <a:t>-</a:t>
            </a:r>
            <a:r>
              <a:rPr lang="zh-CN" altLang="en-US"/>
              <a:t>连环跟踪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14450"/>
            <a:ext cx="10968990" cy="5484495"/>
          </a:xfrm>
        </p:spPr>
        <p:txBody>
          <a:bodyPr>
            <a:normAutofit/>
          </a:bodyPr>
          <a:p>
            <a:r>
              <a:rPr lang="zh-CN" altLang="en-US"/>
              <a:t>关键字迁移：农业</a:t>
            </a:r>
            <a:r>
              <a:rPr lang="en-US" altLang="zh-CN"/>
              <a:t>---</a:t>
            </a:r>
            <a:r>
              <a:rPr lang="zh-CN" altLang="en-US"/>
              <a:t>》科技农业</a:t>
            </a:r>
            <a:r>
              <a:rPr lang="en-US" altLang="zh-CN"/>
              <a:t>--</a:t>
            </a:r>
            <a:r>
              <a:rPr lang="zh-CN" altLang="en-US"/>
              <a:t>》智慧农业、现代农业、绿色农业</a:t>
            </a:r>
            <a:endParaRPr lang="zh-CN" altLang="en-US"/>
          </a:p>
          <a:p>
            <a:r>
              <a:rPr lang="zh-CN" altLang="en-US"/>
              <a:t>内容迁移：</a:t>
            </a:r>
            <a:r>
              <a:rPr lang="zh-CN" altLang="en-US">
                <a:sym typeface="+mn-ea"/>
              </a:rPr>
              <a:t>现代农业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》北京中农富通（综合性网站）、中投顾问（商业调研）、政府（政策新闻）。。。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网站扩散：</a:t>
            </a:r>
            <a:r>
              <a:rPr lang="zh-CN" altLang="en-US">
                <a:sym typeface="+mn-ea"/>
              </a:rPr>
              <a:t>北京中农富通（综合性网站）</a:t>
            </a:r>
            <a:r>
              <a:rPr lang="en-US" altLang="zh-CN">
                <a:sym typeface="+mn-ea"/>
              </a:rPr>
              <a:t>--&gt;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金湖水漾年华——全国首家水主题农业科技嘉年华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江苏洋河农业嘉年华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湖南益阳农业嘉年华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山西省忻州玛卡育苗项目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   北京国际都市农业科技园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政府新闻、政策论坛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单一新闻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》相关新闻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国家政府网站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地方部门网站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论文资料查询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http://nw.ndky.edu.cn/</a:t>
            </a:r>
            <a:r>
              <a:rPr lang="en-US" altLang="zh-CN"/>
              <a:t>--</a:t>
            </a:r>
            <a:r>
              <a:rPr lang="zh-CN" altLang="en-US"/>
              <a:t>》宁大内网</a:t>
            </a:r>
            <a:r>
              <a:rPr lang="en-US" altLang="zh-CN"/>
              <a:t>--</a:t>
            </a:r>
            <a:r>
              <a:rPr lang="zh-CN" altLang="en-US"/>
              <a:t>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" y="2298700"/>
            <a:ext cx="6287770" cy="3764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94830" y="2298700"/>
            <a:ext cx="4994275" cy="3764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限定查阅范围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0190" y="1313815"/>
            <a:ext cx="6540500" cy="57124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综合处理</a:t>
            </a:r>
            <a:r>
              <a:rPr lang="en-US" altLang="zh-CN"/>
              <a:t>--</a:t>
            </a:r>
            <a:r>
              <a:rPr lang="zh-CN" altLang="en-US"/>
              <a:t>》再深入有针对性查阅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充分使用思维导图等工具</a:t>
            </a:r>
            <a:endParaRPr lang="zh-CN" altLang="en-US"/>
          </a:p>
          <a:p>
            <a:r>
              <a:rPr lang="zh-CN" altLang="en-US"/>
              <a:t>根据前面查询进行归类：分成几大类</a:t>
            </a:r>
            <a:endParaRPr lang="zh-CN" altLang="en-US"/>
          </a:p>
          <a:p>
            <a:r>
              <a:rPr lang="zh-CN" altLang="en-US"/>
              <a:t>再对每一个分类深入调研：</a:t>
            </a:r>
            <a:r>
              <a:rPr lang="zh-CN" altLang="en-US">
                <a:solidFill>
                  <a:srgbClr val="FF0000"/>
                </a:solidFill>
              </a:rPr>
              <a:t>重复以上操作，细化每一类的内容模块</a:t>
            </a:r>
            <a:endParaRPr lang="zh-CN" altLang="en-US"/>
          </a:p>
          <a:p>
            <a:r>
              <a:rPr lang="zh-CN" altLang="en-US"/>
              <a:t>形成最终业务的内容分析文档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600145"/>
            <a:ext cx="10969200" cy="705600"/>
          </a:xfrm>
        </p:spPr>
        <p:txBody>
          <a:bodyPr/>
          <a:p>
            <a:r>
              <a:rPr lang="zh-CN" altLang="en-US"/>
              <a:t>根据确定的业务内容查询同类网站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业务明确（可能多个方向）</a:t>
            </a:r>
            <a:endParaRPr lang="zh-CN" altLang="en-US"/>
          </a:p>
          <a:p>
            <a:r>
              <a:rPr lang="zh-CN" altLang="en-US"/>
              <a:t>查询</a:t>
            </a:r>
            <a:r>
              <a:rPr lang="en-US" altLang="zh-CN"/>
              <a:t>10</a:t>
            </a:r>
            <a:r>
              <a:rPr lang="zh-CN" altLang="en-US"/>
              <a:t>个以上的同类网站（或内容相近的国内外网站）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10</a:t>
            </a:r>
            <a:r>
              <a:rPr lang="zh-CN" altLang="en-US"/>
              <a:t>多个网站进行分析对比、筛选出可参考借鉴的</a:t>
            </a:r>
            <a:r>
              <a:rPr lang="en-US" altLang="zh-CN"/>
              <a:t>5</a:t>
            </a:r>
            <a:r>
              <a:rPr lang="zh-CN" altLang="en-US"/>
              <a:t>个左右网站</a:t>
            </a:r>
            <a:endParaRPr lang="zh-CN" altLang="en-US"/>
          </a:p>
          <a:p>
            <a:r>
              <a:rPr lang="zh-CN" altLang="en-US"/>
              <a:t>对这</a:t>
            </a:r>
            <a:r>
              <a:rPr lang="en-US" altLang="zh-CN"/>
              <a:t>5</a:t>
            </a:r>
            <a:r>
              <a:rPr lang="zh-CN" altLang="en-US"/>
              <a:t>个网站进行全面分析他们的优缺点并形成文档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查询结果汇总形成项目可行性分析或项目策划书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项目策划书的模板</a:t>
            </a:r>
            <a:endParaRPr lang="zh-CN" altLang="en-US"/>
          </a:p>
          <a:p>
            <a:r>
              <a:rPr lang="zh-CN" altLang="en-US"/>
              <a:t>项目策划书的内容</a:t>
            </a:r>
            <a:endParaRPr lang="zh-CN" altLang="en-US"/>
          </a:p>
          <a:p>
            <a:r>
              <a:rPr lang="zh-CN" altLang="en-US"/>
              <a:t>项目策划书针对的目标</a:t>
            </a:r>
            <a:endParaRPr lang="zh-CN" altLang="en-US"/>
          </a:p>
          <a:p>
            <a:r>
              <a:rPr lang="zh-CN" altLang="en-US"/>
              <a:t>项目策划书的</a:t>
            </a:r>
            <a:r>
              <a:rPr lang="en-US" altLang="zh-CN"/>
              <a:t>PPT</a:t>
            </a:r>
            <a:endParaRPr lang="en-US" altLang="zh-CN"/>
          </a:p>
          <a:p>
            <a:r>
              <a:rPr lang="en-US" altLang="zh-CN"/>
              <a:t>axure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PLACING_PICTURE_USER_VIEWPORT" val="{&quot;height&quot;:7495,&quot;width&quot;:8581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47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现代农业资料查询</vt:lpstr>
      <vt:lpstr>百度查阅-连环跟踪</vt:lpstr>
      <vt:lpstr>论文资料查询</vt:lpstr>
      <vt:lpstr>限定查阅范围</vt:lpstr>
      <vt:lpstr>综合处理--》再深入有针对性查阅</vt:lpstr>
      <vt:lpstr>根据确定的业务内容查询同类网站</vt:lpstr>
      <vt:lpstr>查询结果汇总形成项目可行性分析或项目策划书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陆继祥</cp:lastModifiedBy>
  <cp:revision>174</cp:revision>
  <dcterms:created xsi:type="dcterms:W3CDTF">2019-06-19T02:08:00Z</dcterms:created>
  <dcterms:modified xsi:type="dcterms:W3CDTF">2021-09-16T08:03:28Z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3B8E8084638F489EB20A186C52FA2F05</vt:lpwstr>
  </property>
</Properties>
</file>