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37" r:id="rId2"/>
    <p:sldId id="258" r:id="rId3"/>
    <p:sldId id="288" r:id="rId4"/>
    <p:sldId id="334" r:id="rId5"/>
    <p:sldId id="306" r:id="rId6"/>
    <p:sldId id="320" r:id="rId7"/>
    <p:sldId id="286" r:id="rId8"/>
    <p:sldId id="338" r:id="rId9"/>
    <p:sldId id="304" r:id="rId10"/>
    <p:sldId id="331" r:id="rId11"/>
    <p:sldId id="323" r:id="rId12"/>
    <p:sldId id="328" r:id="rId13"/>
    <p:sldId id="332" r:id="rId14"/>
    <p:sldId id="325" r:id="rId15"/>
    <p:sldId id="283" r:id="rId16"/>
    <p:sldId id="33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6D8CCC-2520-430D-9113-84A034E23A99}" type="datetimeFigureOut">
              <a:rPr lang="zh-CN" altLang="en-US" smtClean="0"/>
              <a:t>2022/12/24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67724-3291-47ED-A5BE-59E59AEFD886}" type="slidenum">
              <a:rPr lang="zh-CN" altLang="en-US" smtClean="0"/>
              <a:t>‹#›</a:t>
            </a:fld>
            <a:endParaRPr lang="zh-CN" altLang="en-US"/>
          </a:p>
        </p:txBody>
      </p:sp>
    </p:spTree>
    <p:extLst>
      <p:ext uri="{BB962C8B-B14F-4D97-AF65-F5344CB8AC3E}">
        <p14:creationId xmlns:p14="http://schemas.microsoft.com/office/powerpoint/2010/main" val="1875098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B84C05-F26D-4B21-BBA2-6A3CFEB80545}" type="slidenum">
              <a:rPr lang="zh-CN" altLang="en-US" smtClean="0"/>
              <a:t>1</a:t>
            </a:fld>
            <a:endParaRPr lang="zh-CN" altLang="en-US" dirty="0"/>
          </a:p>
        </p:txBody>
      </p:sp>
    </p:spTree>
    <p:extLst>
      <p:ext uri="{BB962C8B-B14F-4D97-AF65-F5344CB8AC3E}">
        <p14:creationId xmlns:p14="http://schemas.microsoft.com/office/powerpoint/2010/main" val="420633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72891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72891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52244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608362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B84C05-F26D-4B21-BBA2-6A3CFEB80545}" type="slidenum">
              <a:rPr lang="zh-CN" altLang="en-US" smtClean="0"/>
              <a:t>16</a:t>
            </a:fld>
            <a:endParaRPr lang="zh-CN" altLang="en-US" dirty="0"/>
          </a:p>
        </p:txBody>
      </p:sp>
    </p:spTree>
    <p:extLst>
      <p:ext uri="{BB962C8B-B14F-4D97-AF65-F5344CB8AC3E}">
        <p14:creationId xmlns:p14="http://schemas.microsoft.com/office/powerpoint/2010/main" val="1786661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B84C05-F26D-4B21-BBA2-6A3CFEB80545}"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176100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重绘</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829930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4DBFF-1937-995F-59F1-D09795C392C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75E9D41-5A47-2B48-8EB5-999FE684C4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BFA114F-8028-0D0D-6D6C-7472958DAEA7}"/>
              </a:ext>
            </a:extLst>
          </p:cNvPr>
          <p:cNvSpPr>
            <a:spLocks noGrp="1"/>
          </p:cNvSpPr>
          <p:nvPr>
            <p:ph type="dt" sz="half" idx="10"/>
          </p:nvPr>
        </p:nvSpPr>
        <p:spPr/>
        <p:txBody>
          <a:bodyPr/>
          <a:lstStyle/>
          <a:p>
            <a:fld id="{7FFDCB0E-BC8B-4954-8109-A7FDD8378005}" type="datetimeFigureOut">
              <a:rPr lang="zh-CN" altLang="en-US" smtClean="0"/>
              <a:t>2022/12/24</a:t>
            </a:fld>
            <a:endParaRPr lang="zh-CN" altLang="en-US"/>
          </a:p>
        </p:txBody>
      </p:sp>
      <p:sp>
        <p:nvSpPr>
          <p:cNvPr id="5" name="页脚占位符 4">
            <a:extLst>
              <a:ext uri="{FF2B5EF4-FFF2-40B4-BE49-F238E27FC236}">
                <a16:creationId xmlns:a16="http://schemas.microsoft.com/office/drawing/2014/main" id="{2B9057EE-C937-0205-BAA7-8ED58375CD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7960AC-CFC9-7BD7-432A-D4B9EBA171B3}"/>
              </a:ext>
            </a:extLst>
          </p:cNvPr>
          <p:cNvSpPr>
            <a:spLocks noGrp="1"/>
          </p:cNvSpPr>
          <p:nvPr>
            <p:ph type="sldNum" sz="quarter" idx="12"/>
          </p:nvPr>
        </p:nvSpPr>
        <p:spPr/>
        <p:txBody>
          <a:bodyPr/>
          <a:lstStyle/>
          <a:p>
            <a:fld id="{1C793395-DE69-4EB9-A1B4-75AC07000397}" type="slidenum">
              <a:rPr lang="zh-CN" altLang="en-US" smtClean="0"/>
              <a:t>‹#›</a:t>
            </a:fld>
            <a:endParaRPr lang="zh-CN" altLang="en-US"/>
          </a:p>
        </p:txBody>
      </p:sp>
    </p:spTree>
    <p:extLst>
      <p:ext uri="{BB962C8B-B14F-4D97-AF65-F5344CB8AC3E}">
        <p14:creationId xmlns:p14="http://schemas.microsoft.com/office/powerpoint/2010/main" val="379563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0C64E-C573-F3E7-4F29-BFB4F62A1F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58122D-2B36-BAD0-A219-126CD6BCA43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275159-B5EC-6BB9-BAC1-DBC3379DF301}"/>
              </a:ext>
            </a:extLst>
          </p:cNvPr>
          <p:cNvSpPr>
            <a:spLocks noGrp="1"/>
          </p:cNvSpPr>
          <p:nvPr>
            <p:ph type="dt" sz="half" idx="10"/>
          </p:nvPr>
        </p:nvSpPr>
        <p:spPr/>
        <p:txBody>
          <a:bodyPr/>
          <a:lstStyle/>
          <a:p>
            <a:fld id="{7FFDCB0E-BC8B-4954-8109-A7FDD8378005}" type="datetimeFigureOut">
              <a:rPr lang="zh-CN" altLang="en-US" smtClean="0"/>
              <a:t>2022/12/24</a:t>
            </a:fld>
            <a:endParaRPr lang="zh-CN" altLang="en-US"/>
          </a:p>
        </p:txBody>
      </p:sp>
      <p:sp>
        <p:nvSpPr>
          <p:cNvPr id="5" name="页脚占位符 4">
            <a:extLst>
              <a:ext uri="{FF2B5EF4-FFF2-40B4-BE49-F238E27FC236}">
                <a16:creationId xmlns:a16="http://schemas.microsoft.com/office/drawing/2014/main" id="{6C690023-41D2-334C-4B11-0F95BA9D99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AAF4A5-F9F0-9F14-F868-FAF617B376F8}"/>
              </a:ext>
            </a:extLst>
          </p:cNvPr>
          <p:cNvSpPr>
            <a:spLocks noGrp="1"/>
          </p:cNvSpPr>
          <p:nvPr>
            <p:ph type="sldNum" sz="quarter" idx="12"/>
          </p:nvPr>
        </p:nvSpPr>
        <p:spPr/>
        <p:txBody>
          <a:bodyPr/>
          <a:lstStyle/>
          <a:p>
            <a:fld id="{1C793395-DE69-4EB9-A1B4-75AC07000397}" type="slidenum">
              <a:rPr lang="zh-CN" altLang="en-US" smtClean="0"/>
              <a:t>‹#›</a:t>
            </a:fld>
            <a:endParaRPr lang="zh-CN" altLang="en-US"/>
          </a:p>
        </p:txBody>
      </p:sp>
    </p:spTree>
    <p:extLst>
      <p:ext uri="{BB962C8B-B14F-4D97-AF65-F5344CB8AC3E}">
        <p14:creationId xmlns:p14="http://schemas.microsoft.com/office/powerpoint/2010/main" val="1645385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C94BFAF-2B04-EEB6-D960-F1A245E6A3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6C7CA0B-EC12-3D67-A8CE-440F2917E27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9A22724-78F7-1233-81E4-97441A340CEE}"/>
              </a:ext>
            </a:extLst>
          </p:cNvPr>
          <p:cNvSpPr>
            <a:spLocks noGrp="1"/>
          </p:cNvSpPr>
          <p:nvPr>
            <p:ph type="dt" sz="half" idx="10"/>
          </p:nvPr>
        </p:nvSpPr>
        <p:spPr/>
        <p:txBody>
          <a:bodyPr/>
          <a:lstStyle/>
          <a:p>
            <a:fld id="{7FFDCB0E-BC8B-4954-8109-A7FDD8378005}" type="datetimeFigureOut">
              <a:rPr lang="zh-CN" altLang="en-US" smtClean="0"/>
              <a:t>2022/12/24</a:t>
            </a:fld>
            <a:endParaRPr lang="zh-CN" altLang="en-US"/>
          </a:p>
        </p:txBody>
      </p:sp>
      <p:sp>
        <p:nvSpPr>
          <p:cNvPr id="5" name="页脚占位符 4">
            <a:extLst>
              <a:ext uri="{FF2B5EF4-FFF2-40B4-BE49-F238E27FC236}">
                <a16:creationId xmlns:a16="http://schemas.microsoft.com/office/drawing/2014/main" id="{AF8F2CE8-C8F3-0F0C-1CC6-F23861C068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2765CF-3603-007F-2BF3-C7684ADA7F44}"/>
              </a:ext>
            </a:extLst>
          </p:cNvPr>
          <p:cNvSpPr>
            <a:spLocks noGrp="1"/>
          </p:cNvSpPr>
          <p:nvPr>
            <p:ph type="sldNum" sz="quarter" idx="12"/>
          </p:nvPr>
        </p:nvSpPr>
        <p:spPr/>
        <p:txBody>
          <a:bodyPr/>
          <a:lstStyle/>
          <a:p>
            <a:fld id="{1C793395-DE69-4EB9-A1B4-75AC07000397}" type="slidenum">
              <a:rPr lang="zh-CN" altLang="en-US" smtClean="0"/>
              <a:t>‹#›</a:t>
            </a:fld>
            <a:endParaRPr lang="zh-CN" altLang="en-US"/>
          </a:p>
        </p:txBody>
      </p:sp>
    </p:spTree>
    <p:extLst>
      <p:ext uri="{BB962C8B-B14F-4D97-AF65-F5344CB8AC3E}">
        <p14:creationId xmlns:p14="http://schemas.microsoft.com/office/powerpoint/2010/main" val="4174571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811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BAFB9-ABDE-0D47-2A3F-D07DABF278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6C75BD-0AB1-8822-08EC-9345BDF75A6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C5CD3D-B5F6-7890-3B78-F729DBF6765A}"/>
              </a:ext>
            </a:extLst>
          </p:cNvPr>
          <p:cNvSpPr>
            <a:spLocks noGrp="1"/>
          </p:cNvSpPr>
          <p:nvPr>
            <p:ph type="dt" sz="half" idx="10"/>
          </p:nvPr>
        </p:nvSpPr>
        <p:spPr/>
        <p:txBody>
          <a:bodyPr/>
          <a:lstStyle/>
          <a:p>
            <a:fld id="{7FFDCB0E-BC8B-4954-8109-A7FDD8378005}" type="datetimeFigureOut">
              <a:rPr lang="zh-CN" altLang="en-US" smtClean="0"/>
              <a:t>2022/12/24</a:t>
            </a:fld>
            <a:endParaRPr lang="zh-CN" altLang="en-US"/>
          </a:p>
        </p:txBody>
      </p:sp>
      <p:sp>
        <p:nvSpPr>
          <p:cNvPr id="5" name="页脚占位符 4">
            <a:extLst>
              <a:ext uri="{FF2B5EF4-FFF2-40B4-BE49-F238E27FC236}">
                <a16:creationId xmlns:a16="http://schemas.microsoft.com/office/drawing/2014/main" id="{42846436-96C9-B51B-28AB-76AD160661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902F03-4731-883C-D2B5-2A9C9FFFC23B}"/>
              </a:ext>
            </a:extLst>
          </p:cNvPr>
          <p:cNvSpPr>
            <a:spLocks noGrp="1"/>
          </p:cNvSpPr>
          <p:nvPr>
            <p:ph type="sldNum" sz="quarter" idx="12"/>
          </p:nvPr>
        </p:nvSpPr>
        <p:spPr/>
        <p:txBody>
          <a:bodyPr/>
          <a:lstStyle/>
          <a:p>
            <a:fld id="{1C793395-DE69-4EB9-A1B4-75AC07000397}" type="slidenum">
              <a:rPr lang="zh-CN" altLang="en-US" smtClean="0"/>
              <a:t>‹#›</a:t>
            </a:fld>
            <a:endParaRPr lang="zh-CN" altLang="en-US"/>
          </a:p>
        </p:txBody>
      </p:sp>
    </p:spTree>
    <p:extLst>
      <p:ext uri="{BB962C8B-B14F-4D97-AF65-F5344CB8AC3E}">
        <p14:creationId xmlns:p14="http://schemas.microsoft.com/office/powerpoint/2010/main" val="124748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74F1F-4542-04EC-16A4-4C45BA0C746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C97A277-B805-04D8-3D8D-BBFF6DD161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628AABD-D355-32CA-D509-E22F1E83496B}"/>
              </a:ext>
            </a:extLst>
          </p:cNvPr>
          <p:cNvSpPr>
            <a:spLocks noGrp="1"/>
          </p:cNvSpPr>
          <p:nvPr>
            <p:ph type="dt" sz="half" idx="10"/>
          </p:nvPr>
        </p:nvSpPr>
        <p:spPr/>
        <p:txBody>
          <a:bodyPr/>
          <a:lstStyle/>
          <a:p>
            <a:fld id="{7FFDCB0E-BC8B-4954-8109-A7FDD8378005}" type="datetimeFigureOut">
              <a:rPr lang="zh-CN" altLang="en-US" smtClean="0"/>
              <a:t>2022/12/24</a:t>
            </a:fld>
            <a:endParaRPr lang="zh-CN" altLang="en-US"/>
          </a:p>
        </p:txBody>
      </p:sp>
      <p:sp>
        <p:nvSpPr>
          <p:cNvPr id="5" name="页脚占位符 4">
            <a:extLst>
              <a:ext uri="{FF2B5EF4-FFF2-40B4-BE49-F238E27FC236}">
                <a16:creationId xmlns:a16="http://schemas.microsoft.com/office/drawing/2014/main" id="{04B9AFD2-0DED-0A69-3601-7FF3E444F0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1F7368-9FFA-9468-0497-7286E6E52AAC}"/>
              </a:ext>
            </a:extLst>
          </p:cNvPr>
          <p:cNvSpPr>
            <a:spLocks noGrp="1"/>
          </p:cNvSpPr>
          <p:nvPr>
            <p:ph type="sldNum" sz="quarter" idx="12"/>
          </p:nvPr>
        </p:nvSpPr>
        <p:spPr/>
        <p:txBody>
          <a:bodyPr/>
          <a:lstStyle/>
          <a:p>
            <a:fld id="{1C793395-DE69-4EB9-A1B4-75AC07000397}" type="slidenum">
              <a:rPr lang="zh-CN" altLang="en-US" smtClean="0"/>
              <a:t>‹#›</a:t>
            </a:fld>
            <a:endParaRPr lang="zh-CN" altLang="en-US"/>
          </a:p>
        </p:txBody>
      </p:sp>
    </p:spTree>
    <p:extLst>
      <p:ext uri="{BB962C8B-B14F-4D97-AF65-F5344CB8AC3E}">
        <p14:creationId xmlns:p14="http://schemas.microsoft.com/office/powerpoint/2010/main" val="377222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869A2-61F5-EBA2-B08D-7FD6B3D4A2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20EF11-85A7-E1D2-E4D5-FA6F5CFE26B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731FF4C-9251-0600-3F79-953D24C4C28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7D98825-51BF-637A-E9A0-D175336A1B1C}"/>
              </a:ext>
            </a:extLst>
          </p:cNvPr>
          <p:cNvSpPr>
            <a:spLocks noGrp="1"/>
          </p:cNvSpPr>
          <p:nvPr>
            <p:ph type="dt" sz="half" idx="10"/>
          </p:nvPr>
        </p:nvSpPr>
        <p:spPr/>
        <p:txBody>
          <a:bodyPr/>
          <a:lstStyle/>
          <a:p>
            <a:fld id="{7FFDCB0E-BC8B-4954-8109-A7FDD8378005}" type="datetimeFigureOut">
              <a:rPr lang="zh-CN" altLang="en-US" smtClean="0"/>
              <a:t>2022/12/24</a:t>
            </a:fld>
            <a:endParaRPr lang="zh-CN" altLang="en-US"/>
          </a:p>
        </p:txBody>
      </p:sp>
      <p:sp>
        <p:nvSpPr>
          <p:cNvPr id="6" name="页脚占位符 5">
            <a:extLst>
              <a:ext uri="{FF2B5EF4-FFF2-40B4-BE49-F238E27FC236}">
                <a16:creationId xmlns:a16="http://schemas.microsoft.com/office/drawing/2014/main" id="{53BB5DF7-097F-069A-AA46-5A65C1A49B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BA3492-61FF-11D9-4AD6-58A6606DC7F9}"/>
              </a:ext>
            </a:extLst>
          </p:cNvPr>
          <p:cNvSpPr>
            <a:spLocks noGrp="1"/>
          </p:cNvSpPr>
          <p:nvPr>
            <p:ph type="sldNum" sz="quarter" idx="12"/>
          </p:nvPr>
        </p:nvSpPr>
        <p:spPr/>
        <p:txBody>
          <a:bodyPr/>
          <a:lstStyle/>
          <a:p>
            <a:fld id="{1C793395-DE69-4EB9-A1B4-75AC07000397}" type="slidenum">
              <a:rPr lang="zh-CN" altLang="en-US" smtClean="0"/>
              <a:t>‹#›</a:t>
            </a:fld>
            <a:endParaRPr lang="zh-CN" altLang="en-US"/>
          </a:p>
        </p:txBody>
      </p:sp>
    </p:spTree>
    <p:extLst>
      <p:ext uri="{BB962C8B-B14F-4D97-AF65-F5344CB8AC3E}">
        <p14:creationId xmlns:p14="http://schemas.microsoft.com/office/powerpoint/2010/main" val="104319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AF52D-6304-0716-98DC-4BEE39282A3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97DC7BA-D563-455B-6053-CDB7DC6AB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7AA1989-3412-E0AC-3DFC-597AA398DFC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06DDE31-6116-04EC-5A5C-D6BBD2A69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B81341-E9F0-67C0-927F-688605068E9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964FB5C-93AF-F50A-CAFA-50B787FD21C7}"/>
              </a:ext>
            </a:extLst>
          </p:cNvPr>
          <p:cNvSpPr>
            <a:spLocks noGrp="1"/>
          </p:cNvSpPr>
          <p:nvPr>
            <p:ph type="dt" sz="half" idx="10"/>
          </p:nvPr>
        </p:nvSpPr>
        <p:spPr/>
        <p:txBody>
          <a:bodyPr/>
          <a:lstStyle/>
          <a:p>
            <a:fld id="{7FFDCB0E-BC8B-4954-8109-A7FDD8378005}" type="datetimeFigureOut">
              <a:rPr lang="zh-CN" altLang="en-US" smtClean="0"/>
              <a:t>2022/12/24</a:t>
            </a:fld>
            <a:endParaRPr lang="zh-CN" altLang="en-US"/>
          </a:p>
        </p:txBody>
      </p:sp>
      <p:sp>
        <p:nvSpPr>
          <p:cNvPr id="8" name="页脚占位符 7">
            <a:extLst>
              <a:ext uri="{FF2B5EF4-FFF2-40B4-BE49-F238E27FC236}">
                <a16:creationId xmlns:a16="http://schemas.microsoft.com/office/drawing/2014/main" id="{5C73C09D-6910-5C3E-0D77-EAEBA03E8AC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B44EA09-31EF-33C1-B0D5-B62CEE2B29BD}"/>
              </a:ext>
            </a:extLst>
          </p:cNvPr>
          <p:cNvSpPr>
            <a:spLocks noGrp="1"/>
          </p:cNvSpPr>
          <p:nvPr>
            <p:ph type="sldNum" sz="quarter" idx="12"/>
          </p:nvPr>
        </p:nvSpPr>
        <p:spPr/>
        <p:txBody>
          <a:bodyPr/>
          <a:lstStyle/>
          <a:p>
            <a:fld id="{1C793395-DE69-4EB9-A1B4-75AC07000397}" type="slidenum">
              <a:rPr lang="zh-CN" altLang="en-US" smtClean="0"/>
              <a:t>‹#›</a:t>
            </a:fld>
            <a:endParaRPr lang="zh-CN" altLang="en-US"/>
          </a:p>
        </p:txBody>
      </p:sp>
    </p:spTree>
    <p:extLst>
      <p:ext uri="{BB962C8B-B14F-4D97-AF65-F5344CB8AC3E}">
        <p14:creationId xmlns:p14="http://schemas.microsoft.com/office/powerpoint/2010/main" val="71691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208E0-DA04-B2A2-27B6-300F7B8EEFB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1A7DCAD-A367-CDC5-641A-30CA32EF4D89}"/>
              </a:ext>
            </a:extLst>
          </p:cNvPr>
          <p:cNvSpPr>
            <a:spLocks noGrp="1"/>
          </p:cNvSpPr>
          <p:nvPr>
            <p:ph type="dt" sz="half" idx="10"/>
          </p:nvPr>
        </p:nvSpPr>
        <p:spPr/>
        <p:txBody>
          <a:bodyPr/>
          <a:lstStyle/>
          <a:p>
            <a:fld id="{7FFDCB0E-BC8B-4954-8109-A7FDD8378005}" type="datetimeFigureOut">
              <a:rPr lang="zh-CN" altLang="en-US" smtClean="0"/>
              <a:t>2022/12/24</a:t>
            </a:fld>
            <a:endParaRPr lang="zh-CN" altLang="en-US"/>
          </a:p>
        </p:txBody>
      </p:sp>
      <p:sp>
        <p:nvSpPr>
          <p:cNvPr id="4" name="页脚占位符 3">
            <a:extLst>
              <a:ext uri="{FF2B5EF4-FFF2-40B4-BE49-F238E27FC236}">
                <a16:creationId xmlns:a16="http://schemas.microsoft.com/office/drawing/2014/main" id="{27C881A3-232B-3500-8B96-F3886210F55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DE6C7E-D6BF-9594-DAA7-94D75E17FA62}"/>
              </a:ext>
            </a:extLst>
          </p:cNvPr>
          <p:cNvSpPr>
            <a:spLocks noGrp="1"/>
          </p:cNvSpPr>
          <p:nvPr>
            <p:ph type="sldNum" sz="quarter" idx="12"/>
          </p:nvPr>
        </p:nvSpPr>
        <p:spPr/>
        <p:txBody>
          <a:bodyPr/>
          <a:lstStyle/>
          <a:p>
            <a:fld id="{1C793395-DE69-4EB9-A1B4-75AC07000397}" type="slidenum">
              <a:rPr lang="zh-CN" altLang="en-US" smtClean="0"/>
              <a:t>‹#›</a:t>
            </a:fld>
            <a:endParaRPr lang="zh-CN" altLang="en-US"/>
          </a:p>
        </p:txBody>
      </p:sp>
    </p:spTree>
    <p:extLst>
      <p:ext uri="{BB962C8B-B14F-4D97-AF65-F5344CB8AC3E}">
        <p14:creationId xmlns:p14="http://schemas.microsoft.com/office/powerpoint/2010/main" val="3216928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53CEB3-1A55-3883-410F-A602FE473FBE}"/>
              </a:ext>
            </a:extLst>
          </p:cNvPr>
          <p:cNvSpPr>
            <a:spLocks noGrp="1"/>
          </p:cNvSpPr>
          <p:nvPr>
            <p:ph type="dt" sz="half" idx="10"/>
          </p:nvPr>
        </p:nvSpPr>
        <p:spPr/>
        <p:txBody>
          <a:bodyPr/>
          <a:lstStyle/>
          <a:p>
            <a:fld id="{7FFDCB0E-BC8B-4954-8109-A7FDD8378005}" type="datetimeFigureOut">
              <a:rPr lang="zh-CN" altLang="en-US" smtClean="0"/>
              <a:t>2022/12/24</a:t>
            </a:fld>
            <a:endParaRPr lang="zh-CN" altLang="en-US"/>
          </a:p>
        </p:txBody>
      </p:sp>
      <p:sp>
        <p:nvSpPr>
          <p:cNvPr id="3" name="页脚占位符 2">
            <a:extLst>
              <a:ext uri="{FF2B5EF4-FFF2-40B4-BE49-F238E27FC236}">
                <a16:creationId xmlns:a16="http://schemas.microsoft.com/office/drawing/2014/main" id="{3B6D8A40-23F4-7AA4-CB90-2666A1A7703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5F414A0-C6DE-6C50-E871-2A44538412C1}"/>
              </a:ext>
            </a:extLst>
          </p:cNvPr>
          <p:cNvSpPr>
            <a:spLocks noGrp="1"/>
          </p:cNvSpPr>
          <p:nvPr>
            <p:ph type="sldNum" sz="quarter" idx="12"/>
          </p:nvPr>
        </p:nvSpPr>
        <p:spPr/>
        <p:txBody>
          <a:bodyPr/>
          <a:lstStyle/>
          <a:p>
            <a:fld id="{1C793395-DE69-4EB9-A1B4-75AC07000397}" type="slidenum">
              <a:rPr lang="zh-CN" altLang="en-US" smtClean="0"/>
              <a:t>‹#›</a:t>
            </a:fld>
            <a:endParaRPr lang="zh-CN" altLang="en-US"/>
          </a:p>
        </p:txBody>
      </p:sp>
    </p:spTree>
    <p:extLst>
      <p:ext uri="{BB962C8B-B14F-4D97-AF65-F5344CB8AC3E}">
        <p14:creationId xmlns:p14="http://schemas.microsoft.com/office/powerpoint/2010/main" val="3673949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E46B0-330C-96D6-419D-E583A20A94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C459212-2499-0E37-36B5-8B83EB1C63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5140583-61B1-5D96-51ED-D0B178DCE9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1F2916-184B-C50F-C4FA-B175D177C20E}"/>
              </a:ext>
            </a:extLst>
          </p:cNvPr>
          <p:cNvSpPr>
            <a:spLocks noGrp="1"/>
          </p:cNvSpPr>
          <p:nvPr>
            <p:ph type="dt" sz="half" idx="10"/>
          </p:nvPr>
        </p:nvSpPr>
        <p:spPr/>
        <p:txBody>
          <a:bodyPr/>
          <a:lstStyle/>
          <a:p>
            <a:fld id="{7FFDCB0E-BC8B-4954-8109-A7FDD8378005}" type="datetimeFigureOut">
              <a:rPr lang="zh-CN" altLang="en-US" smtClean="0"/>
              <a:t>2022/12/24</a:t>
            </a:fld>
            <a:endParaRPr lang="zh-CN" altLang="en-US"/>
          </a:p>
        </p:txBody>
      </p:sp>
      <p:sp>
        <p:nvSpPr>
          <p:cNvPr id="6" name="页脚占位符 5">
            <a:extLst>
              <a:ext uri="{FF2B5EF4-FFF2-40B4-BE49-F238E27FC236}">
                <a16:creationId xmlns:a16="http://schemas.microsoft.com/office/drawing/2014/main" id="{9ACCF1CB-0BB7-89E1-5FCF-7DAAF68160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1D7EC2-C512-E509-31D4-F3677DC4555E}"/>
              </a:ext>
            </a:extLst>
          </p:cNvPr>
          <p:cNvSpPr>
            <a:spLocks noGrp="1"/>
          </p:cNvSpPr>
          <p:nvPr>
            <p:ph type="sldNum" sz="quarter" idx="12"/>
          </p:nvPr>
        </p:nvSpPr>
        <p:spPr/>
        <p:txBody>
          <a:bodyPr/>
          <a:lstStyle/>
          <a:p>
            <a:fld id="{1C793395-DE69-4EB9-A1B4-75AC07000397}" type="slidenum">
              <a:rPr lang="zh-CN" altLang="en-US" smtClean="0"/>
              <a:t>‹#›</a:t>
            </a:fld>
            <a:endParaRPr lang="zh-CN" altLang="en-US"/>
          </a:p>
        </p:txBody>
      </p:sp>
    </p:spTree>
    <p:extLst>
      <p:ext uri="{BB962C8B-B14F-4D97-AF65-F5344CB8AC3E}">
        <p14:creationId xmlns:p14="http://schemas.microsoft.com/office/powerpoint/2010/main" val="297923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FC93E-D480-D856-0005-FBBCB4C7A8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04A33C-27F8-C32A-647C-2E237C58A2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BA59C95-084D-FCF6-9BF9-BE336F976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4C64DD-257A-EA37-87FA-A407E012E476}"/>
              </a:ext>
            </a:extLst>
          </p:cNvPr>
          <p:cNvSpPr>
            <a:spLocks noGrp="1"/>
          </p:cNvSpPr>
          <p:nvPr>
            <p:ph type="dt" sz="half" idx="10"/>
          </p:nvPr>
        </p:nvSpPr>
        <p:spPr/>
        <p:txBody>
          <a:bodyPr/>
          <a:lstStyle/>
          <a:p>
            <a:fld id="{7FFDCB0E-BC8B-4954-8109-A7FDD8378005}" type="datetimeFigureOut">
              <a:rPr lang="zh-CN" altLang="en-US" smtClean="0"/>
              <a:t>2022/12/24</a:t>
            </a:fld>
            <a:endParaRPr lang="zh-CN" altLang="en-US"/>
          </a:p>
        </p:txBody>
      </p:sp>
      <p:sp>
        <p:nvSpPr>
          <p:cNvPr id="6" name="页脚占位符 5">
            <a:extLst>
              <a:ext uri="{FF2B5EF4-FFF2-40B4-BE49-F238E27FC236}">
                <a16:creationId xmlns:a16="http://schemas.microsoft.com/office/drawing/2014/main" id="{518DA445-E173-A967-CC1B-5DC08AF7B5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B6909B-B2E9-DC07-B740-8C5BA4E72B34}"/>
              </a:ext>
            </a:extLst>
          </p:cNvPr>
          <p:cNvSpPr>
            <a:spLocks noGrp="1"/>
          </p:cNvSpPr>
          <p:nvPr>
            <p:ph type="sldNum" sz="quarter" idx="12"/>
          </p:nvPr>
        </p:nvSpPr>
        <p:spPr/>
        <p:txBody>
          <a:bodyPr/>
          <a:lstStyle/>
          <a:p>
            <a:fld id="{1C793395-DE69-4EB9-A1B4-75AC07000397}" type="slidenum">
              <a:rPr lang="zh-CN" altLang="en-US" smtClean="0"/>
              <a:t>‹#›</a:t>
            </a:fld>
            <a:endParaRPr lang="zh-CN" altLang="en-US"/>
          </a:p>
        </p:txBody>
      </p:sp>
    </p:spTree>
    <p:extLst>
      <p:ext uri="{BB962C8B-B14F-4D97-AF65-F5344CB8AC3E}">
        <p14:creationId xmlns:p14="http://schemas.microsoft.com/office/powerpoint/2010/main" val="109736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570B42-C1C8-6EEB-B605-3DC219CD9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EAF6B87-4D97-B47E-F3A7-EC69DE246E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433A91-6A4A-8C35-8AAD-06D8A5E81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FDCB0E-BC8B-4954-8109-A7FDD8378005}" type="datetimeFigureOut">
              <a:rPr lang="zh-CN" altLang="en-US" smtClean="0"/>
              <a:t>2022/12/24</a:t>
            </a:fld>
            <a:endParaRPr lang="zh-CN" altLang="en-US"/>
          </a:p>
        </p:txBody>
      </p:sp>
      <p:sp>
        <p:nvSpPr>
          <p:cNvPr id="5" name="页脚占位符 4">
            <a:extLst>
              <a:ext uri="{FF2B5EF4-FFF2-40B4-BE49-F238E27FC236}">
                <a16:creationId xmlns:a16="http://schemas.microsoft.com/office/drawing/2014/main" id="{B409DA16-75C9-6C0E-9233-826B4F492C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93007B7-9795-0E8C-033D-9043C7CC29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793395-DE69-4EB9-A1B4-75AC07000397}" type="slidenum">
              <a:rPr lang="zh-CN" altLang="en-US" smtClean="0"/>
              <a:t>‹#›</a:t>
            </a:fld>
            <a:endParaRPr lang="zh-CN" altLang="en-US"/>
          </a:p>
        </p:txBody>
      </p:sp>
    </p:spTree>
    <p:extLst>
      <p:ext uri="{BB962C8B-B14F-4D97-AF65-F5344CB8AC3E}">
        <p14:creationId xmlns:p14="http://schemas.microsoft.com/office/powerpoint/2010/main" val="422183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9.JPG"/></Relationships>
</file>

<file path=ppt/slides/_rels/slide1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svg"/><Relationship Id="rId2"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7.xml"/><Relationship Id="rId7"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5.xml"/><Relationship Id="rId6" Type="http://schemas.openxmlformats.org/officeDocument/2006/relationships/image" Target="../media/image10.png"/><Relationship Id="rId11" Type="http://schemas.openxmlformats.org/officeDocument/2006/relationships/image" Target="../media/image11.png"/><Relationship Id="rId5" Type="http://schemas.openxmlformats.org/officeDocument/2006/relationships/image" Target="../media/image9.jpeg"/><Relationship Id="rId10" Type="http://schemas.openxmlformats.org/officeDocument/2006/relationships/image" Target="../media/image12.jpeg"/><Relationship Id="rId4" Type="http://schemas.openxmlformats.org/officeDocument/2006/relationships/image" Target="../media/image13.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notesSlide" Target="../notesSlides/notesSlide8.xml"/><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slideLayout" Target="../slideLayouts/slideLayout12.xml"/><Relationship Id="rId1" Type="http://schemas.openxmlformats.org/officeDocument/2006/relationships/tags" Target="../tags/tag6.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3.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57778" y="2097759"/>
            <a:ext cx="7374890" cy="2899638"/>
            <a:chOff x="764012" y="1559524"/>
            <a:chExt cx="7374890" cy="2899638"/>
          </a:xfrm>
        </p:grpSpPr>
        <p:sp>
          <p:nvSpPr>
            <p:cNvPr id="1016" name="Object 1016"/>
            <p:cNvSpPr txBox="1"/>
            <p:nvPr/>
          </p:nvSpPr>
          <p:spPr>
            <a:xfrm>
              <a:off x="764012" y="1559524"/>
              <a:ext cx="6722700" cy="1188385"/>
            </a:xfrm>
            <a:prstGeom prst="rect">
              <a:avLst/>
            </a:prstGeom>
          </p:spPr>
          <p:txBody>
            <a:bodyPr vert="horz" lIns="0" tIns="0" rIns="0" bIns="0" rtlCol="0" anchor="t" anchorCtr="0">
              <a:noAutofit/>
            </a:bodyPr>
            <a:lstStyle/>
            <a:p>
              <a:pPr algn="l">
                <a:lnSpc>
                  <a:spcPct val="100000"/>
                </a:lnSpc>
              </a:pPr>
              <a:r>
                <a:rPr lang="zh-CN" altLang="en-US" sz="80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双面</a:t>
              </a:r>
            </a:p>
            <a:p>
              <a:pPr algn="l">
                <a:lnSpc>
                  <a:spcPct val="100000"/>
                </a:lnSpc>
              </a:pPr>
              <a:r>
                <a:rPr lang="en-US" altLang="zh-CN" sz="8000" b="1">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CoinSide</a:t>
              </a:r>
              <a:endParaRPr lang="en-US" altLang="zh-CN" sz="80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sp>
          <p:nvSpPr>
            <p:cNvPr id="1018" name="Object 1018"/>
            <p:cNvSpPr txBox="1"/>
            <p:nvPr/>
          </p:nvSpPr>
          <p:spPr>
            <a:xfrm>
              <a:off x="854817" y="4059052"/>
              <a:ext cx="7284085" cy="400110"/>
            </a:xfrm>
            <a:prstGeom prst="rect">
              <a:avLst/>
            </a:prstGeom>
          </p:spPr>
          <p:txBody>
            <a:bodyPr vert="horz" lIns="0" tIns="0" rIns="0" bIns="0" rtlCol="0" anchor="t" anchorCtr="0">
              <a:noAutofit/>
            </a:bodyPr>
            <a:lstStyle/>
            <a:p>
              <a:pPr algn="l">
                <a:lnSpc>
                  <a:spcPct val="100000"/>
                </a:lnSpc>
              </a:pPr>
              <a:r>
                <a:rPr lang="zh-CN" altLang="en-US" sz="2400" b="1">
                  <a:solidFill>
                    <a:srgbClr val="8E9EAB"/>
                  </a:solidFill>
                  <a:latin typeface="微软雅黑" panose="020B0503020204020204" pitchFamily="34" charset="-122"/>
                  <a:ea typeface="微软雅黑" panose="020B0503020204020204" pitchFamily="34" charset="-122"/>
                </a:rPr>
                <a:t>面向团队协作的革新解决方案</a:t>
              </a:r>
            </a:p>
          </p:txBody>
        </p:sp>
      </p:grpSp>
      <p:sp>
        <p:nvSpPr>
          <p:cNvPr id="3" name="椭圆 2"/>
          <p:cNvSpPr/>
          <p:nvPr/>
        </p:nvSpPr>
        <p:spPr>
          <a:xfrm>
            <a:off x="-473873" y="5702205"/>
            <a:ext cx="1704160" cy="1704160"/>
          </a:xfrm>
          <a:prstGeom prst="ellipse">
            <a:avLst/>
          </a:prstGeom>
          <a:gradFill flip="none" rotWithShape="1">
            <a:gsLst>
              <a:gs pos="100000">
                <a:srgbClr val="6ABFE7">
                  <a:alpha val="0"/>
                </a:srgbClr>
              </a:gs>
              <a:gs pos="0">
                <a:srgbClr val="3484CE"/>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团队logo"/>
          <p:cNvPicPr>
            <a:picLocks noChangeAspect="1"/>
          </p:cNvPicPr>
          <p:nvPr/>
        </p:nvPicPr>
        <p:blipFill>
          <a:blip r:embed="rId3"/>
          <a:stretch>
            <a:fillRect/>
          </a:stretch>
        </p:blipFill>
        <p:spPr>
          <a:xfrm>
            <a:off x="432435" y="333375"/>
            <a:ext cx="1422400" cy="1190625"/>
          </a:xfrm>
          <a:prstGeom prst="rect">
            <a:avLst/>
          </a:prstGeom>
        </p:spPr>
      </p:pic>
      <p:pic>
        <p:nvPicPr>
          <p:cNvPr id="10" name="图片 9">
            <a:extLst>
              <a:ext uri="{FF2B5EF4-FFF2-40B4-BE49-F238E27FC236}">
                <a16:creationId xmlns:a16="http://schemas.microsoft.com/office/drawing/2014/main" id="{ECF82838-E736-1A07-32B7-014FABE31CC4}"/>
              </a:ext>
            </a:extLst>
          </p:cNvPr>
          <p:cNvPicPr>
            <a:picLocks noChangeAspect="1"/>
          </p:cNvPicPr>
          <p:nvPr/>
        </p:nvPicPr>
        <p:blipFill rotWithShape="1">
          <a:blip r:embed="rId4">
            <a:extLst>
              <a:ext uri="{28A0092B-C50C-407E-A947-70E740481C1C}">
                <a14:useLocalDpi xmlns:a14="http://schemas.microsoft.com/office/drawing/2010/main" val="0"/>
              </a:ext>
            </a:extLst>
          </a:blip>
          <a:srcRect r="1118"/>
          <a:stretch/>
        </p:blipFill>
        <p:spPr>
          <a:xfrm>
            <a:off x="6050191" y="2170606"/>
            <a:ext cx="5949825" cy="2826791"/>
          </a:xfrm>
          <a:prstGeom prst="rect">
            <a:avLst/>
          </a:prstGeom>
        </p:spPr>
      </p:pic>
    </p:spTree>
    <p:extLst>
      <p:ext uri="{BB962C8B-B14F-4D97-AF65-F5344CB8AC3E}">
        <p14:creationId xmlns:p14="http://schemas.microsoft.com/office/powerpoint/2010/main" val="282921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Object 409"/>
          <p:cNvSpPr txBox="1"/>
          <p:nvPr/>
        </p:nvSpPr>
        <p:spPr>
          <a:xfrm>
            <a:off x="855980" y="380048"/>
            <a:ext cx="2157413" cy="425768"/>
          </a:xfrm>
          <a:prstGeom prst="rect">
            <a:avLst/>
          </a:prstGeom>
        </p:spPr>
        <p:txBody>
          <a:bodyPr vert="horz" lIns="0" tIns="0" rIns="0" bIns="0" rtlCol="0" anchor="t" anchorCtr="0">
            <a:noAutofit/>
          </a:bodyPr>
          <a:lstStyle/>
          <a:p>
            <a:pPr algn="ctr">
              <a:lnSpc>
                <a:spcPct val="100000"/>
              </a:lnSpc>
            </a:pPr>
            <a:r>
              <a:rPr lang="zh-CN" altLang="en-US" sz="30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项目测试</a:t>
            </a:r>
          </a:p>
        </p:txBody>
      </p:sp>
      <p:sp>
        <p:nvSpPr>
          <p:cNvPr id="21" name="矩形: 圆角 20"/>
          <p:cNvSpPr/>
          <p:nvPr/>
        </p:nvSpPr>
        <p:spPr>
          <a:xfrm>
            <a:off x="855980" y="984287"/>
            <a:ext cx="3909595" cy="618557"/>
          </a:xfrm>
          <a:prstGeom prst="roundRect">
            <a:avLst>
              <a:gd name="adj" fmla="val 36366"/>
            </a:avLst>
          </a:prstGeom>
          <a:gradFill flip="none" rotWithShape="1">
            <a:gsLst>
              <a:gs pos="0">
                <a:schemeClr val="bg1">
                  <a:alpha val="0"/>
                </a:schemeClr>
              </a:gs>
              <a:gs pos="81000">
                <a:srgbClr val="BBD6EF">
                  <a:alpha val="6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完成的测试</a:t>
            </a:r>
          </a:p>
        </p:txBody>
      </p:sp>
      <p:sp>
        <p:nvSpPr>
          <p:cNvPr id="37" name="文本框 36"/>
          <p:cNvSpPr txBox="1"/>
          <p:nvPr/>
        </p:nvSpPr>
        <p:spPr>
          <a:xfrm>
            <a:off x="855980" y="1602844"/>
            <a:ext cx="1382082" cy="787460"/>
          </a:xfrm>
          <a:prstGeom prst="rect">
            <a:avLst/>
          </a:prstGeom>
          <a:noFill/>
        </p:spPr>
        <p:txBody>
          <a:bodyPr wrap="square" rtlCol="0">
            <a:spAutoFit/>
          </a:bodyPr>
          <a:lstStyle/>
          <a:p>
            <a:pPr indent="-285750">
              <a:lnSpc>
                <a:spcPct val="150000"/>
              </a:lnSpc>
              <a:buFont typeface="Wingdings" panose="05000000000000000000" charset="0"/>
              <a:buChar char="l"/>
            </a:pPr>
            <a:r>
              <a:rPr lang="zh-CN" altLang="en-US" sz="16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单元测试</a:t>
            </a:r>
            <a:endParaRPr lang="en-US" altLang="zh-CN" sz="16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a:p>
            <a:pPr algn="l">
              <a:lnSpc>
                <a:spcPct val="150000"/>
              </a:lnSpc>
            </a:pPr>
            <a:endParaRPr lang="zh-CN" altLang="zh-CN" sz="1600" dirty="0">
              <a:latin typeface="微软雅黑" panose="020B0503020204020204" pitchFamily="34" charset="-122"/>
              <a:ea typeface="微软雅黑" panose="020B0503020204020204" pitchFamily="34" charset="-122"/>
              <a:sym typeface="+mn-ea"/>
            </a:endParaRPr>
          </a:p>
        </p:txBody>
      </p:sp>
      <p:sp>
        <p:nvSpPr>
          <p:cNvPr id="10" name="椭圆 9"/>
          <p:cNvSpPr/>
          <p:nvPr/>
        </p:nvSpPr>
        <p:spPr>
          <a:xfrm>
            <a:off x="-637884" y="-508067"/>
            <a:ext cx="1704160" cy="1704160"/>
          </a:xfrm>
          <a:prstGeom prst="ellipse">
            <a:avLst/>
          </a:prstGeom>
          <a:gradFill flip="none" rotWithShape="1">
            <a:gsLst>
              <a:gs pos="100000">
                <a:srgbClr val="6ABFE7">
                  <a:alpha val="0"/>
                </a:srgbClr>
              </a:gs>
              <a:gs pos="0">
                <a:srgbClr val="3484CE"/>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A0DC5B46-0C70-4F1B-3B60-F98FB719A6B7}"/>
              </a:ext>
            </a:extLst>
          </p:cNvPr>
          <p:cNvPicPr>
            <a:picLocks noChangeAspect="1"/>
          </p:cNvPicPr>
          <p:nvPr/>
        </p:nvPicPr>
        <p:blipFill>
          <a:blip r:embed="rId3"/>
          <a:stretch>
            <a:fillRect/>
          </a:stretch>
        </p:blipFill>
        <p:spPr>
          <a:xfrm>
            <a:off x="358661" y="2226624"/>
            <a:ext cx="5239842" cy="2406190"/>
          </a:xfrm>
          <a:prstGeom prst="rect">
            <a:avLst/>
          </a:prstGeom>
        </p:spPr>
      </p:pic>
      <p:sp>
        <p:nvSpPr>
          <p:cNvPr id="3" name="文本框 2">
            <a:extLst>
              <a:ext uri="{FF2B5EF4-FFF2-40B4-BE49-F238E27FC236}">
                <a16:creationId xmlns:a16="http://schemas.microsoft.com/office/drawing/2014/main" id="{9C24B5E8-961B-AE2F-3C63-7BE3E39A21E8}"/>
              </a:ext>
            </a:extLst>
          </p:cNvPr>
          <p:cNvSpPr txBox="1"/>
          <p:nvPr/>
        </p:nvSpPr>
        <p:spPr>
          <a:xfrm>
            <a:off x="6638987" y="1602844"/>
            <a:ext cx="1382082" cy="787523"/>
          </a:xfrm>
          <a:prstGeom prst="rect">
            <a:avLst/>
          </a:prstGeom>
          <a:noFill/>
        </p:spPr>
        <p:txBody>
          <a:bodyPr wrap="square" rtlCol="0">
            <a:spAutoFit/>
          </a:bodyPr>
          <a:lstStyle/>
          <a:p>
            <a:pPr indent="-285750">
              <a:lnSpc>
                <a:spcPct val="150000"/>
              </a:lnSpc>
              <a:buFont typeface="Wingdings" panose="05000000000000000000" charset="0"/>
              <a:buChar char="l"/>
            </a:pPr>
            <a:r>
              <a:rPr lang="en-US" altLang="zh-CN" sz="16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RPC</a:t>
            </a:r>
            <a:r>
              <a:rPr lang="zh-CN" altLang="en-US" sz="16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测试</a:t>
            </a:r>
            <a:endParaRPr lang="en-US" altLang="zh-CN" sz="16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a:p>
            <a:pPr algn="l">
              <a:lnSpc>
                <a:spcPct val="150000"/>
              </a:lnSpc>
            </a:pPr>
            <a:endParaRPr lang="zh-CN" altLang="zh-CN" sz="1600" dirty="0">
              <a:latin typeface="微软雅黑" panose="020B0503020204020204" pitchFamily="34" charset="-122"/>
              <a:ea typeface="微软雅黑" panose="020B0503020204020204" pitchFamily="34" charset="-122"/>
              <a:sym typeface="+mn-ea"/>
            </a:endParaRPr>
          </a:p>
        </p:txBody>
      </p:sp>
      <p:pic>
        <p:nvPicPr>
          <p:cNvPr id="4" name="图片 3">
            <a:extLst>
              <a:ext uri="{FF2B5EF4-FFF2-40B4-BE49-F238E27FC236}">
                <a16:creationId xmlns:a16="http://schemas.microsoft.com/office/drawing/2014/main" id="{D3B1AB6A-5E4D-94ED-AD1B-567253EDA2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5209" y="2225185"/>
            <a:ext cx="4601102" cy="2407629"/>
          </a:xfrm>
          <a:prstGeom prst="rect">
            <a:avLst/>
          </a:prstGeom>
        </p:spPr>
      </p:pic>
    </p:spTree>
    <p:extLst>
      <p:ext uri="{BB962C8B-B14F-4D97-AF65-F5344CB8AC3E}">
        <p14:creationId xmlns:p14="http://schemas.microsoft.com/office/powerpoint/2010/main" val="303475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Object 409"/>
          <p:cNvSpPr txBox="1"/>
          <p:nvPr/>
        </p:nvSpPr>
        <p:spPr>
          <a:xfrm>
            <a:off x="855980" y="380048"/>
            <a:ext cx="2157413" cy="425768"/>
          </a:xfrm>
          <a:prstGeom prst="rect">
            <a:avLst/>
          </a:prstGeom>
        </p:spPr>
        <p:txBody>
          <a:bodyPr vert="horz" lIns="0" tIns="0" rIns="0" bIns="0" rtlCol="0" anchor="t" anchorCtr="0">
            <a:noAutofit/>
          </a:bodyPr>
          <a:lstStyle/>
          <a:p>
            <a:pPr algn="ctr"/>
            <a:r>
              <a:rPr lang="zh-CN" altLang="en-US" sz="30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项目架构</a:t>
            </a:r>
          </a:p>
        </p:txBody>
      </p:sp>
      <p:sp>
        <p:nvSpPr>
          <p:cNvPr id="2" name="椭圆 1"/>
          <p:cNvSpPr/>
          <p:nvPr/>
        </p:nvSpPr>
        <p:spPr>
          <a:xfrm>
            <a:off x="-637884" y="-508067"/>
            <a:ext cx="1704160" cy="1704160"/>
          </a:xfrm>
          <a:prstGeom prst="ellipse">
            <a:avLst/>
          </a:prstGeom>
          <a:gradFill flip="none" rotWithShape="1">
            <a:gsLst>
              <a:gs pos="100000">
                <a:srgbClr val="6ABFE7">
                  <a:alpha val="0"/>
                </a:srgbClr>
              </a:gs>
              <a:gs pos="0">
                <a:srgbClr val="3484CE"/>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圆角 48"/>
          <p:cNvSpPr/>
          <p:nvPr/>
        </p:nvSpPr>
        <p:spPr>
          <a:xfrm>
            <a:off x="927100" y="1037590"/>
            <a:ext cx="5750426" cy="594360"/>
          </a:xfrm>
          <a:prstGeom prst="roundRect">
            <a:avLst>
              <a:gd name="adj" fmla="val 36366"/>
            </a:avLst>
          </a:prstGeom>
          <a:gradFill flip="none" rotWithShape="1">
            <a:gsLst>
              <a:gs pos="0">
                <a:schemeClr val="bg1">
                  <a:alpha val="0"/>
                </a:schemeClr>
              </a:gs>
              <a:gs pos="81000">
                <a:srgbClr val="BBD6EF">
                  <a:alpha val="6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项目部署：</a:t>
            </a:r>
          </a:p>
        </p:txBody>
      </p:sp>
      <p:sp>
        <p:nvSpPr>
          <p:cNvPr id="3" name="文本框 2"/>
          <p:cNvSpPr txBox="1"/>
          <p:nvPr/>
        </p:nvSpPr>
        <p:spPr>
          <a:xfrm>
            <a:off x="927100" y="1631950"/>
            <a:ext cx="10365740" cy="5014595"/>
          </a:xfrm>
          <a:prstGeom prst="rect">
            <a:avLst/>
          </a:prstGeom>
          <a:noFill/>
        </p:spPr>
        <p:txBody>
          <a:bodyPr wrap="square" rtlCol="0">
            <a:noAutofit/>
          </a:bodyPr>
          <a:lstStyle/>
          <a:p>
            <a:pPr>
              <a:lnSpc>
                <a:spcPct val="120000"/>
              </a:lnSpc>
            </a:pPr>
            <a:endParaRPr lang="zh-CN" altLang="en-US" sz="2200" dirty="0">
              <a:latin typeface="微软雅黑" panose="020B0503020204020204" pitchFamily="34" charset="-122"/>
              <a:ea typeface="微软雅黑" panose="020B0503020204020204" pitchFamily="34" charset="-122"/>
            </a:endParaRPr>
          </a:p>
        </p:txBody>
      </p:sp>
      <p:sp>
        <p:nvSpPr>
          <p:cNvPr id="4" name="圆角矩形 55">
            <a:extLst>
              <a:ext uri="{FF2B5EF4-FFF2-40B4-BE49-F238E27FC236}">
                <a16:creationId xmlns:a16="http://schemas.microsoft.com/office/drawing/2014/main" id="{678678C9-CDD3-0D4B-B1EC-B64C13980CA9}"/>
              </a:ext>
            </a:extLst>
          </p:cNvPr>
          <p:cNvSpPr/>
          <p:nvPr/>
        </p:nvSpPr>
        <p:spPr>
          <a:xfrm>
            <a:off x="1066276" y="3636857"/>
            <a:ext cx="9937801" cy="2616533"/>
          </a:xfrm>
          <a:prstGeom prst="roundRect">
            <a:avLst/>
          </a:prstGeom>
          <a:solidFill>
            <a:schemeClr val="bg1"/>
          </a:solidFill>
          <a:ln>
            <a:solidFill>
              <a:srgbClr val="428DD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微软雅黑" panose="020B0503020204020204" pitchFamily="34" charset="-122"/>
              <a:ea typeface="微软雅黑" panose="020B0503020204020204" pitchFamily="34" charset="-122"/>
            </a:endParaRPr>
          </a:p>
        </p:txBody>
      </p:sp>
      <p:sp>
        <p:nvSpPr>
          <p:cNvPr id="5" name="文本框 70">
            <a:extLst>
              <a:ext uri="{FF2B5EF4-FFF2-40B4-BE49-F238E27FC236}">
                <a16:creationId xmlns:a16="http://schemas.microsoft.com/office/drawing/2014/main" id="{3AD6DDE3-D1AF-5964-24B8-E8F0C576AD79}"/>
              </a:ext>
            </a:extLst>
          </p:cNvPr>
          <p:cNvSpPr txBox="1"/>
          <p:nvPr/>
        </p:nvSpPr>
        <p:spPr>
          <a:xfrm>
            <a:off x="4555061" y="3905179"/>
            <a:ext cx="2765434" cy="553998"/>
          </a:xfrm>
          <a:prstGeom prst="rect">
            <a:avLst/>
          </a:prstGeom>
        </p:spPr>
        <p:txBody>
          <a:bodyPr vert="horz" lIns="0" tIns="0" rIns="0" bIns="0" rtlCol="0" anchor="t" anchorCtr="0">
            <a:noAutofit/>
          </a:bodyPr>
          <a:lstStyle>
            <a:defPPr>
              <a:defRPr lang="zh-CN"/>
            </a:defPPr>
            <a:lvl1pPr algn="ctr">
              <a:lnSpc>
                <a:spcPct val="100000"/>
              </a:lnSpc>
              <a:defRPr sz="3000" b="1">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支持环境</a:t>
            </a:r>
          </a:p>
        </p:txBody>
      </p:sp>
      <p:sp>
        <p:nvSpPr>
          <p:cNvPr id="6" name="圆角矩形 57">
            <a:extLst>
              <a:ext uri="{FF2B5EF4-FFF2-40B4-BE49-F238E27FC236}">
                <a16:creationId xmlns:a16="http://schemas.microsoft.com/office/drawing/2014/main" id="{3B32DDC6-6444-6825-1AA8-7ACB9B6A0FBB}"/>
              </a:ext>
            </a:extLst>
          </p:cNvPr>
          <p:cNvSpPr/>
          <p:nvPr/>
        </p:nvSpPr>
        <p:spPr>
          <a:xfrm>
            <a:off x="1066276" y="1822172"/>
            <a:ext cx="3980737" cy="1634150"/>
          </a:xfrm>
          <a:prstGeom prst="roundRect">
            <a:avLst/>
          </a:prstGeom>
          <a:solidFill>
            <a:schemeClr val="bg1"/>
          </a:solidFill>
          <a:ln>
            <a:solidFill>
              <a:srgbClr val="428DD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D80CE4E5-3FCD-34C7-5746-9B97EE0FCE2A}"/>
              </a:ext>
            </a:extLst>
          </p:cNvPr>
          <p:cNvSpPr txBox="1"/>
          <p:nvPr/>
        </p:nvSpPr>
        <p:spPr>
          <a:xfrm>
            <a:off x="1345482" y="1991364"/>
            <a:ext cx="1667911" cy="549320"/>
          </a:xfrm>
          <a:prstGeom prst="rect">
            <a:avLst/>
          </a:prstGeom>
        </p:spPr>
        <p:txBody>
          <a:bodyPr vert="horz" lIns="0" tIns="0" rIns="0" bIns="0" rtlCol="0" anchor="t" anchorCtr="0">
            <a:noAutofit/>
          </a:bodyPr>
          <a:lstStyle>
            <a:defPPr>
              <a:defRPr lang="zh-CN"/>
            </a:defPPr>
            <a:lvl1pPr algn="ctr">
              <a:lnSpc>
                <a:spcPct val="100000"/>
              </a:lnSpc>
              <a:defRPr sz="3000" b="1">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defRPr>
            </a:lvl1pPr>
          </a:lstStyle>
          <a:p>
            <a:pPr algn="l"/>
            <a:r>
              <a:rPr lang="zh-CN" altLang="en-US" dirty="0"/>
              <a:t>前端部署</a:t>
            </a:r>
          </a:p>
        </p:txBody>
      </p:sp>
      <p:sp>
        <p:nvSpPr>
          <p:cNvPr id="8" name="文本框 7">
            <a:extLst>
              <a:ext uri="{FF2B5EF4-FFF2-40B4-BE49-F238E27FC236}">
                <a16:creationId xmlns:a16="http://schemas.microsoft.com/office/drawing/2014/main" id="{977368E9-09F9-89F9-D6C3-DA05DDE7EA40}"/>
              </a:ext>
            </a:extLst>
          </p:cNvPr>
          <p:cNvSpPr txBox="1"/>
          <p:nvPr/>
        </p:nvSpPr>
        <p:spPr>
          <a:xfrm>
            <a:off x="1345482" y="4696721"/>
            <a:ext cx="9528976" cy="1242263"/>
          </a:xfrm>
          <a:prstGeom prst="rect">
            <a:avLst/>
          </a:prstGeom>
          <a:noFill/>
        </p:spPr>
        <p:txBody>
          <a:bodyPr wrap="square" rtlCol="0">
            <a:spAutoFit/>
          </a:bodyPr>
          <a:lstStyle>
            <a:defPPr>
              <a:defRPr lang="zh-CN"/>
            </a:defPPr>
            <a:lvl1pPr>
              <a:lnSpc>
                <a:spcPct val="106000"/>
              </a:lnSpc>
              <a:defRPr sz="280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defRPr>
            </a:lvl1pPr>
          </a:lstStyle>
          <a:p>
            <a:r>
              <a:rPr lang="zh-CN" altLang="en-US" sz="2400" dirty="0"/>
              <a:t>可以部署在包括任何</a:t>
            </a:r>
            <a:r>
              <a:rPr lang="en-US" altLang="zh-CN" sz="2400" dirty="0"/>
              <a:t>x86_64</a:t>
            </a:r>
            <a:r>
              <a:rPr lang="zh-CN" altLang="en-US" sz="2400" dirty="0"/>
              <a:t>和</a:t>
            </a:r>
            <a:r>
              <a:rPr lang="en-US" altLang="zh-CN" sz="2400" dirty="0"/>
              <a:t>arch64</a:t>
            </a:r>
            <a:r>
              <a:rPr lang="zh-CN" altLang="en-US" sz="2400" dirty="0"/>
              <a:t>架构的环境</a:t>
            </a:r>
            <a:endParaRPr lang="en-US" altLang="zh-CN" sz="2400" dirty="0"/>
          </a:p>
          <a:p>
            <a:r>
              <a:rPr lang="zh-CN" altLang="en-US" sz="2400" dirty="0"/>
              <a:t>（包括</a:t>
            </a:r>
            <a:r>
              <a:rPr lang="en-US" altLang="zh-CN" sz="2400" dirty="0"/>
              <a:t>Linux</a:t>
            </a:r>
            <a:r>
              <a:rPr lang="zh-CN" altLang="en-US" sz="2400" dirty="0"/>
              <a:t>、</a:t>
            </a:r>
            <a:r>
              <a:rPr lang="en-US" altLang="zh-CN" sz="2400" dirty="0"/>
              <a:t>Unix</a:t>
            </a:r>
            <a:r>
              <a:rPr lang="zh-CN" altLang="en-US" sz="2400" dirty="0"/>
              <a:t>、</a:t>
            </a:r>
            <a:r>
              <a:rPr lang="en-US" altLang="zh-CN" sz="2400" dirty="0"/>
              <a:t>Windows</a:t>
            </a:r>
            <a:r>
              <a:rPr lang="zh-CN" altLang="en-US" sz="2400" dirty="0"/>
              <a:t>、</a:t>
            </a:r>
            <a:r>
              <a:rPr lang="en-US" altLang="zh-CN" sz="2400" dirty="0" err="1"/>
              <a:t>darwin</a:t>
            </a:r>
            <a:r>
              <a:rPr lang="zh-CN" altLang="en-US" sz="2400"/>
              <a:t>）</a:t>
            </a:r>
            <a:endParaRPr lang="en-US" altLang="zh-CN" sz="2400" dirty="0"/>
          </a:p>
          <a:p>
            <a:r>
              <a:rPr lang="zh-CN" altLang="en-US" sz="2400" dirty="0"/>
              <a:t>需要</a:t>
            </a:r>
            <a:r>
              <a:rPr lang="en-US" altLang="zh-CN" sz="2400" dirty="0"/>
              <a:t>docker</a:t>
            </a:r>
            <a:r>
              <a:rPr lang="zh-CN" altLang="en-US" sz="2400" dirty="0"/>
              <a:t>以及</a:t>
            </a:r>
            <a:r>
              <a:rPr lang="en-US" altLang="zh-CN" sz="2400" dirty="0"/>
              <a:t>docker compose</a:t>
            </a:r>
            <a:endParaRPr lang="zh-CN" altLang="en-US" sz="2400" dirty="0"/>
          </a:p>
        </p:txBody>
      </p:sp>
      <p:sp>
        <p:nvSpPr>
          <p:cNvPr id="9" name="文本框 8">
            <a:extLst>
              <a:ext uri="{FF2B5EF4-FFF2-40B4-BE49-F238E27FC236}">
                <a16:creationId xmlns:a16="http://schemas.microsoft.com/office/drawing/2014/main" id="{13E3B35E-DD17-4E9D-6328-1391498722FC}"/>
              </a:ext>
            </a:extLst>
          </p:cNvPr>
          <p:cNvSpPr txBox="1"/>
          <p:nvPr/>
        </p:nvSpPr>
        <p:spPr>
          <a:xfrm>
            <a:off x="1289371" y="2456141"/>
            <a:ext cx="3784027" cy="520399"/>
          </a:xfrm>
          <a:prstGeom prst="rect">
            <a:avLst/>
          </a:prstGeom>
          <a:noFill/>
        </p:spPr>
        <p:txBody>
          <a:bodyPr wrap="square" rtlCol="0">
            <a:spAutoFit/>
          </a:bodyPr>
          <a:lstStyle/>
          <a:p>
            <a:pPr>
              <a:lnSpc>
                <a:spcPct val="106000"/>
              </a:lnSpc>
            </a:pPr>
            <a:r>
              <a:rPr lang="zh-CN" altLang="en-US" sz="28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部署在前端服务器上</a:t>
            </a:r>
            <a:endParaRPr lang="en-US" altLang="zh-CN" sz="28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pic>
        <p:nvPicPr>
          <p:cNvPr id="11" name="图片 10" descr="docker 的图像结果">
            <a:extLst>
              <a:ext uri="{FF2B5EF4-FFF2-40B4-BE49-F238E27FC236}">
                <a16:creationId xmlns:a16="http://schemas.microsoft.com/office/drawing/2014/main" id="{F6EB1EAC-6DD6-0D30-B283-80397BAF99AC}"/>
              </a:ext>
            </a:extLst>
          </p:cNvPr>
          <p:cNvPicPr>
            <a:picLocks noChangeAspect="1"/>
          </p:cNvPicPr>
          <p:nvPr/>
        </p:nvPicPr>
        <p:blipFill>
          <a:blip r:embed="rId3">
            <a:clrChange>
              <a:clrFrom>
                <a:srgbClr val="FEFCFF"/>
              </a:clrFrom>
              <a:clrTo>
                <a:srgbClr val="FEFCFF">
                  <a:alpha val="0"/>
                </a:srgbClr>
              </a:clrTo>
            </a:clrChange>
            <a:extLst>
              <a:ext uri="{28A0092B-C50C-407E-A947-70E740481C1C}">
                <a14:useLocalDpi xmlns:a14="http://schemas.microsoft.com/office/drawing/2010/main" val="0"/>
              </a:ext>
            </a:extLst>
          </a:blip>
          <a:srcRect r="-6193" b="30610"/>
          <a:stretch>
            <a:fillRect/>
          </a:stretch>
        </p:blipFill>
        <p:spPr bwMode="auto">
          <a:xfrm>
            <a:off x="5100123" y="1715698"/>
            <a:ext cx="1609470" cy="742894"/>
          </a:xfrm>
          <a:prstGeom prst="rect">
            <a:avLst/>
          </a:prstGeom>
          <a:noFill/>
          <a:ln>
            <a:noFill/>
          </a:ln>
        </p:spPr>
      </p:pic>
      <p:pic>
        <p:nvPicPr>
          <p:cNvPr id="15" name="图片 14">
            <a:extLst>
              <a:ext uri="{FF2B5EF4-FFF2-40B4-BE49-F238E27FC236}">
                <a16:creationId xmlns:a16="http://schemas.microsoft.com/office/drawing/2014/main" id="{B8E71907-91B4-698B-642C-2A3689BD434B}"/>
              </a:ext>
            </a:extLst>
          </p:cNvPr>
          <p:cNvPicPr>
            <a:picLocks noChangeAspect="1"/>
          </p:cNvPicPr>
          <p:nvPr/>
        </p:nvPicPr>
        <p:blipFill>
          <a:blip r:embed="rId4"/>
          <a:stretch>
            <a:fillRect/>
          </a:stretch>
        </p:blipFill>
        <p:spPr>
          <a:xfrm>
            <a:off x="5100123" y="2693766"/>
            <a:ext cx="1523954" cy="569767"/>
          </a:xfrm>
          <a:prstGeom prst="rect">
            <a:avLst/>
          </a:prstGeom>
        </p:spPr>
      </p:pic>
      <p:sp>
        <p:nvSpPr>
          <p:cNvPr id="10" name="圆角矩形 57">
            <a:extLst>
              <a:ext uri="{FF2B5EF4-FFF2-40B4-BE49-F238E27FC236}">
                <a16:creationId xmlns:a16="http://schemas.microsoft.com/office/drawing/2014/main" id="{789A18A8-BA89-97DE-1783-FCA8C3156816}"/>
              </a:ext>
            </a:extLst>
          </p:cNvPr>
          <p:cNvSpPr/>
          <p:nvPr/>
        </p:nvSpPr>
        <p:spPr>
          <a:xfrm>
            <a:off x="6677526" y="1822172"/>
            <a:ext cx="4251827" cy="1608118"/>
          </a:xfrm>
          <a:prstGeom prst="roundRect">
            <a:avLst/>
          </a:prstGeom>
          <a:solidFill>
            <a:schemeClr val="bg1"/>
          </a:solidFill>
          <a:ln>
            <a:solidFill>
              <a:srgbClr val="428DD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8A6B9F64-C595-55CD-B676-7A6BAED11729}"/>
              </a:ext>
            </a:extLst>
          </p:cNvPr>
          <p:cNvSpPr txBox="1"/>
          <p:nvPr/>
        </p:nvSpPr>
        <p:spPr>
          <a:xfrm>
            <a:off x="6853260" y="1996129"/>
            <a:ext cx="1742079" cy="549320"/>
          </a:xfrm>
          <a:prstGeom prst="rect">
            <a:avLst/>
          </a:prstGeom>
        </p:spPr>
        <p:txBody>
          <a:bodyPr vert="horz" lIns="0" tIns="0" rIns="0" bIns="0" rtlCol="0" anchor="t" anchorCtr="0">
            <a:noAutofit/>
          </a:bodyPr>
          <a:lstStyle>
            <a:defPPr>
              <a:defRPr lang="zh-CN"/>
            </a:defPPr>
            <a:lvl1pPr algn="ctr">
              <a:lnSpc>
                <a:spcPct val="100000"/>
              </a:lnSpc>
              <a:defRPr sz="3000" b="1">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defRPr>
            </a:lvl1pPr>
          </a:lstStyle>
          <a:p>
            <a:pPr algn="l"/>
            <a:r>
              <a:rPr lang="zh-CN" altLang="en-US" dirty="0"/>
              <a:t>后端部署</a:t>
            </a:r>
          </a:p>
        </p:txBody>
      </p:sp>
      <p:sp>
        <p:nvSpPr>
          <p:cNvPr id="13" name="文本框 12">
            <a:extLst>
              <a:ext uri="{FF2B5EF4-FFF2-40B4-BE49-F238E27FC236}">
                <a16:creationId xmlns:a16="http://schemas.microsoft.com/office/drawing/2014/main" id="{FE3BA1BC-6A89-BFB1-29AD-C37A10E5381F}"/>
              </a:ext>
            </a:extLst>
          </p:cNvPr>
          <p:cNvSpPr txBox="1"/>
          <p:nvPr/>
        </p:nvSpPr>
        <p:spPr>
          <a:xfrm>
            <a:off x="6762703" y="2456142"/>
            <a:ext cx="3784027" cy="520399"/>
          </a:xfrm>
          <a:prstGeom prst="rect">
            <a:avLst/>
          </a:prstGeom>
          <a:noFill/>
        </p:spPr>
        <p:txBody>
          <a:bodyPr wrap="square" rtlCol="0">
            <a:spAutoFit/>
          </a:bodyPr>
          <a:lstStyle/>
          <a:p>
            <a:pPr>
              <a:lnSpc>
                <a:spcPct val="106000"/>
              </a:lnSpc>
            </a:pPr>
            <a:r>
              <a:rPr lang="en-US" altLang="zh-CN" sz="28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docker compose up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Object 409"/>
          <p:cNvSpPr txBox="1"/>
          <p:nvPr/>
        </p:nvSpPr>
        <p:spPr>
          <a:xfrm>
            <a:off x="855981" y="380048"/>
            <a:ext cx="3294445" cy="425768"/>
          </a:xfrm>
          <a:prstGeom prst="rect">
            <a:avLst/>
          </a:prstGeom>
        </p:spPr>
        <p:txBody>
          <a:bodyPr vert="horz" lIns="0" tIns="0" rIns="0" bIns="0" rtlCol="0" anchor="t" anchorCtr="0">
            <a:noAutofit/>
          </a:bodyPr>
          <a:lstStyle/>
          <a:p>
            <a:pPr algn="ctr">
              <a:lnSpc>
                <a:spcPct val="100000"/>
              </a:lnSpc>
            </a:pPr>
            <a:r>
              <a:rPr lang="zh-CN" altLang="en-US" sz="30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问题探索与解决</a:t>
            </a:r>
          </a:p>
        </p:txBody>
      </p:sp>
      <p:sp>
        <p:nvSpPr>
          <p:cNvPr id="21" name="矩形: 圆角 20"/>
          <p:cNvSpPr/>
          <p:nvPr/>
        </p:nvSpPr>
        <p:spPr>
          <a:xfrm>
            <a:off x="855980" y="984287"/>
            <a:ext cx="3909595" cy="618557"/>
          </a:xfrm>
          <a:prstGeom prst="roundRect">
            <a:avLst>
              <a:gd name="adj" fmla="val 36366"/>
            </a:avLst>
          </a:prstGeom>
          <a:gradFill flip="none" rotWithShape="1">
            <a:gsLst>
              <a:gs pos="0">
                <a:schemeClr val="bg1">
                  <a:alpha val="0"/>
                </a:schemeClr>
              </a:gs>
              <a:gs pos="81000">
                <a:srgbClr val="BBD6EF">
                  <a:alpha val="6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负载与压力测试</a:t>
            </a:r>
          </a:p>
        </p:txBody>
      </p:sp>
      <p:sp>
        <p:nvSpPr>
          <p:cNvPr id="10" name="椭圆 9"/>
          <p:cNvSpPr/>
          <p:nvPr/>
        </p:nvSpPr>
        <p:spPr>
          <a:xfrm>
            <a:off x="-637884" y="-508067"/>
            <a:ext cx="1704160" cy="1704160"/>
          </a:xfrm>
          <a:prstGeom prst="ellipse">
            <a:avLst/>
          </a:prstGeom>
          <a:gradFill flip="none" rotWithShape="1">
            <a:gsLst>
              <a:gs pos="100000">
                <a:srgbClr val="6ABFE7">
                  <a:alpha val="0"/>
                </a:srgbClr>
              </a:gs>
              <a:gs pos="0">
                <a:srgbClr val="3484CE"/>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CDD53D3-100E-1067-C4C4-FEC7291FC122}"/>
              </a:ext>
            </a:extLst>
          </p:cNvPr>
          <p:cNvSpPr txBox="1"/>
          <p:nvPr/>
        </p:nvSpPr>
        <p:spPr>
          <a:xfrm>
            <a:off x="1066276" y="1945044"/>
            <a:ext cx="9606181" cy="4939173"/>
          </a:xfrm>
          <a:prstGeom prst="rect">
            <a:avLst/>
          </a:prstGeom>
          <a:noFill/>
        </p:spPr>
        <p:txBody>
          <a:bodyPr wrap="square" rtlCol="0">
            <a:spAutoFit/>
          </a:bodyPr>
          <a:lstStyle/>
          <a:p>
            <a:pPr>
              <a:lnSpc>
                <a:spcPct val="110000"/>
              </a:lnSpc>
            </a:pPr>
            <a:r>
              <a:rPr lang="zh-CN" altLang="en-US" sz="24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存在问题：</a:t>
            </a:r>
            <a:endParaRPr lang="en-US" altLang="zh-CN" sz="24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a:p>
            <a:pPr>
              <a:lnSpc>
                <a:spcPct val="110000"/>
              </a:lnSpc>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既然是面向团队协作的软件方案，那么有什么方法可以保证团队中很多人都在使用的情况下网页依然不崩溃？</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en-US" altLang="zh-CN" sz="24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a:p>
            <a:pPr>
              <a:lnSpc>
                <a:spcPct val="110000"/>
              </a:lnSpc>
            </a:pPr>
            <a:r>
              <a:rPr lang="zh-CN" altLang="en-US" sz="24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解决方法：</a:t>
            </a:r>
            <a:endParaRPr lang="en-US" altLang="zh-CN" sz="24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a:p>
            <a:pPr>
              <a:lnSpc>
                <a:spcPct val="110000"/>
              </a:lnSpc>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使用基于</a:t>
            </a:r>
            <a:r>
              <a:rPr lang="zh-CN" altLang="en-US" sz="24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高性能</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4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微服务框架</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dirty="0" err="1">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redis</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4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分布式高性能缓存</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，让项目在实际部署之后也能做到在高负载的情况下速度较快，不影响使用体验。</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38474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Object 409"/>
          <p:cNvSpPr txBox="1"/>
          <p:nvPr/>
        </p:nvSpPr>
        <p:spPr>
          <a:xfrm>
            <a:off x="855981" y="380048"/>
            <a:ext cx="3294445" cy="425768"/>
          </a:xfrm>
          <a:prstGeom prst="rect">
            <a:avLst/>
          </a:prstGeom>
        </p:spPr>
        <p:txBody>
          <a:bodyPr vert="horz" lIns="0" tIns="0" rIns="0" bIns="0" rtlCol="0" anchor="t" anchorCtr="0">
            <a:noAutofit/>
          </a:bodyPr>
          <a:lstStyle/>
          <a:p>
            <a:pPr algn="ctr">
              <a:lnSpc>
                <a:spcPct val="100000"/>
              </a:lnSpc>
            </a:pPr>
            <a:r>
              <a:rPr lang="zh-CN" altLang="en-US" sz="30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问题探索与解决</a:t>
            </a:r>
          </a:p>
        </p:txBody>
      </p:sp>
      <p:sp>
        <p:nvSpPr>
          <p:cNvPr id="21" name="矩形: 圆角 20"/>
          <p:cNvSpPr/>
          <p:nvPr/>
        </p:nvSpPr>
        <p:spPr>
          <a:xfrm>
            <a:off x="855980" y="984287"/>
            <a:ext cx="3909595" cy="618557"/>
          </a:xfrm>
          <a:prstGeom prst="roundRect">
            <a:avLst>
              <a:gd name="adj" fmla="val 36366"/>
            </a:avLst>
          </a:prstGeom>
          <a:gradFill flip="none" rotWithShape="1">
            <a:gsLst>
              <a:gs pos="0">
                <a:schemeClr val="bg1">
                  <a:alpha val="0"/>
                </a:schemeClr>
              </a:gs>
              <a:gs pos="81000">
                <a:srgbClr val="BBD6EF">
                  <a:alpha val="6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负载与压力测试</a:t>
            </a:r>
          </a:p>
        </p:txBody>
      </p:sp>
      <p:sp>
        <p:nvSpPr>
          <p:cNvPr id="10" name="椭圆 9"/>
          <p:cNvSpPr/>
          <p:nvPr/>
        </p:nvSpPr>
        <p:spPr>
          <a:xfrm>
            <a:off x="-637884" y="-508067"/>
            <a:ext cx="1704160" cy="1704160"/>
          </a:xfrm>
          <a:prstGeom prst="ellipse">
            <a:avLst/>
          </a:prstGeom>
          <a:gradFill flip="none" rotWithShape="1">
            <a:gsLst>
              <a:gs pos="100000">
                <a:srgbClr val="6ABFE7">
                  <a:alpha val="0"/>
                </a:srgbClr>
              </a:gs>
              <a:gs pos="0">
                <a:srgbClr val="3484CE"/>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CDD53D3-100E-1067-C4C4-FEC7291FC122}"/>
              </a:ext>
            </a:extLst>
          </p:cNvPr>
          <p:cNvSpPr txBox="1"/>
          <p:nvPr/>
        </p:nvSpPr>
        <p:spPr>
          <a:xfrm>
            <a:off x="5091646" y="1838514"/>
            <a:ext cx="6052980" cy="2100062"/>
          </a:xfrm>
          <a:prstGeom prst="rect">
            <a:avLst/>
          </a:prstGeom>
          <a:noFill/>
        </p:spPr>
        <p:txBody>
          <a:bodyPr wrap="square" rtlCol="0">
            <a:spAutoFit/>
          </a:bodyPr>
          <a:lstStyle/>
          <a:p>
            <a:pPr>
              <a:lnSpc>
                <a:spcPct val="110000"/>
              </a:lnSpc>
            </a:pPr>
            <a:r>
              <a: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解决成果：</a:t>
            </a: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经压力测试，在每秒一千六百多次的访问量下，部署在服务器上的项目依然保持着</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连接错误、</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读写错误，只有</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次超时。</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由此可见</a:t>
            </a:r>
            <a:r>
              <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分布式高性能缓存</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对项目负载能力有着非常大的提升。</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a:extLst>
              <a:ext uri="{FF2B5EF4-FFF2-40B4-BE49-F238E27FC236}">
                <a16:creationId xmlns:a16="http://schemas.microsoft.com/office/drawing/2014/main" id="{DBE2F9E0-B7F3-4E0B-C2CE-1B10DB6E7A67}"/>
              </a:ext>
            </a:extLst>
          </p:cNvPr>
          <p:cNvPicPr>
            <a:picLocks noChangeAspect="1"/>
          </p:cNvPicPr>
          <p:nvPr/>
        </p:nvPicPr>
        <p:blipFill>
          <a:blip r:embed="rId3"/>
          <a:stretch>
            <a:fillRect/>
          </a:stretch>
        </p:blipFill>
        <p:spPr>
          <a:xfrm>
            <a:off x="612462" y="3095198"/>
            <a:ext cx="4153113" cy="2540131"/>
          </a:xfrm>
          <a:prstGeom prst="rect">
            <a:avLst/>
          </a:prstGeom>
        </p:spPr>
      </p:pic>
    </p:spTree>
    <p:extLst>
      <p:ext uri="{BB962C8B-B14F-4D97-AF65-F5344CB8AC3E}">
        <p14:creationId xmlns:p14="http://schemas.microsoft.com/office/powerpoint/2010/main" val="2456048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Object 409"/>
          <p:cNvSpPr txBox="1"/>
          <p:nvPr/>
        </p:nvSpPr>
        <p:spPr>
          <a:xfrm>
            <a:off x="1066276" y="443231"/>
            <a:ext cx="4101031" cy="594359"/>
          </a:xfrm>
          <a:prstGeom prst="rect">
            <a:avLst/>
          </a:prstGeom>
        </p:spPr>
        <p:txBody>
          <a:bodyPr vert="horz" lIns="0" tIns="0" rIns="0" bIns="0" rtlCol="0" anchor="t" anchorCtr="0">
            <a:noAutofit/>
          </a:bodyPr>
          <a:lstStyle/>
          <a:p>
            <a:pPr>
              <a:lnSpc>
                <a:spcPct val="100000"/>
              </a:lnSpc>
            </a:pPr>
            <a:r>
              <a:rPr lang="zh-CN" altLang="en-US" sz="30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问题探索与解决</a:t>
            </a:r>
          </a:p>
        </p:txBody>
      </p:sp>
      <p:sp>
        <p:nvSpPr>
          <p:cNvPr id="2" name="椭圆 1"/>
          <p:cNvSpPr/>
          <p:nvPr/>
        </p:nvSpPr>
        <p:spPr>
          <a:xfrm>
            <a:off x="-637884" y="-508067"/>
            <a:ext cx="1704160" cy="1704160"/>
          </a:xfrm>
          <a:prstGeom prst="ellipse">
            <a:avLst/>
          </a:prstGeom>
          <a:gradFill flip="none" rotWithShape="1">
            <a:gsLst>
              <a:gs pos="100000">
                <a:srgbClr val="6ABFE7">
                  <a:alpha val="0"/>
                </a:srgbClr>
              </a:gs>
              <a:gs pos="0">
                <a:srgbClr val="3484CE"/>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圆角 48"/>
          <p:cNvSpPr/>
          <p:nvPr/>
        </p:nvSpPr>
        <p:spPr>
          <a:xfrm>
            <a:off x="927100" y="1037590"/>
            <a:ext cx="5834647" cy="594360"/>
          </a:xfrm>
          <a:prstGeom prst="roundRect">
            <a:avLst>
              <a:gd name="adj" fmla="val 36366"/>
            </a:avLst>
          </a:prstGeom>
          <a:gradFill flip="none" rotWithShape="1">
            <a:gsLst>
              <a:gs pos="0">
                <a:schemeClr val="bg1">
                  <a:alpha val="0"/>
                </a:schemeClr>
              </a:gs>
              <a:gs pos="81000">
                <a:srgbClr val="BBD6EF">
                  <a:alpha val="6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遇到的问题：</a:t>
            </a:r>
          </a:p>
        </p:txBody>
      </p:sp>
      <p:sp>
        <p:nvSpPr>
          <p:cNvPr id="3" name="文本框 2"/>
          <p:cNvSpPr txBox="1"/>
          <p:nvPr/>
        </p:nvSpPr>
        <p:spPr>
          <a:xfrm>
            <a:off x="927100" y="1988889"/>
            <a:ext cx="10365740" cy="4138780"/>
          </a:xfrm>
          <a:prstGeom prst="rect">
            <a:avLst/>
          </a:prstGeom>
          <a:noFill/>
        </p:spPr>
        <p:txBody>
          <a:bodyPr wrap="square" rtlCol="0">
            <a:noAutofit/>
          </a:bodyPr>
          <a:lstStyle/>
          <a:p>
            <a:pPr>
              <a:lnSpc>
                <a:spcPct val="120000"/>
              </a:lnSpc>
            </a:pPr>
            <a:r>
              <a:rPr lang="en-US" altLang="zh-CN" sz="2200" dirty="0">
                <a:latin typeface="微软雅黑" panose="020B0503020204020204" pitchFamily="34" charset="-122"/>
                <a:ea typeface="微软雅黑" panose="020B0503020204020204" pitchFamily="34" charset="-122"/>
              </a:rPr>
              <a:t>1.</a:t>
            </a:r>
            <a:r>
              <a:rPr lang="en-US" altLang="zh-CN" sz="2400" dirty="0">
                <a:solidFill>
                  <a:srgbClr val="428DD2"/>
                </a:solidFill>
                <a:latin typeface="微软雅黑" panose="020B0503020204020204" pitchFamily="34" charset="-122"/>
                <a:ea typeface="微软雅黑" panose="020B0503020204020204" pitchFamily="34" charset="-122"/>
                <a:cs typeface="微软雅黑" panose="020B0503020204020204" pitchFamily="34" charset="-122"/>
              </a:rPr>
              <a:t>Typescript</a:t>
            </a:r>
            <a:r>
              <a:rPr lang="zh-CN" altLang="en-US" sz="2200" dirty="0">
                <a:latin typeface="微软雅黑" panose="020B0503020204020204" pitchFamily="34" charset="-122"/>
                <a:ea typeface="微软雅黑" panose="020B0503020204020204" pitchFamily="34" charset="-122"/>
              </a:rPr>
              <a:t>对数据类型要求十分严格</a:t>
            </a:r>
            <a:endParaRPr lang="en-US" altLang="zh-CN" sz="2200" dirty="0">
              <a:latin typeface="微软雅黑" panose="020B0503020204020204" pitchFamily="34" charset="-122"/>
              <a:ea typeface="微软雅黑" panose="020B0503020204020204" pitchFamily="34" charset="-122"/>
            </a:endParaRPr>
          </a:p>
          <a:p>
            <a:pPr>
              <a:lnSpc>
                <a:spcPct val="120000"/>
              </a:lnSpc>
            </a:pPr>
            <a:endParaRPr lang="en-US" altLang="zh-CN" sz="2200" dirty="0">
              <a:latin typeface="微软雅黑" panose="020B0503020204020204" pitchFamily="34" charset="-122"/>
              <a:ea typeface="微软雅黑" panose="020B0503020204020204" pitchFamily="34" charset="-122"/>
            </a:endParaRPr>
          </a:p>
          <a:p>
            <a:pPr>
              <a:lnSpc>
                <a:spcPct val="120000"/>
              </a:lnSpc>
            </a:pPr>
            <a:r>
              <a:rPr lang="zh-CN" altLang="en-US" sz="2200" b="1" dirty="0">
                <a:solidFill>
                  <a:srgbClr val="428DD2"/>
                </a:solidFill>
                <a:latin typeface="微软雅黑" panose="020B0503020204020204" pitchFamily="34" charset="-122"/>
                <a:ea typeface="微软雅黑" panose="020B0503020204020204" pitchFamily="34" charset="-122"/>
              </a:rPr>
              <a:t>解决方案</a:t>
            </a:r>
            <a:r>
              <a:rPr lang="zh-CN" altLang="en-US" sz="2200" dirty="0">
                <a:latin typeface="微软雅黑" panose="020B0503020204020204" pitchFamily="34" charset="-122"/>
                <a:ea typeface="微软雅黑" panose="020B0503020204020204" pitchFamily="34" charset="-122"/>
              </a:rPr>
              <a:t>：规范数据类型，减少维护成本。</a:t>
            </a:r>
            <a:endParaRPr lang="en-US" altLang="zh-CN" sz="2200" dirty="0">
              <a:latin typeface="微软雅黑" panose="020B0503020204020204" pitchFamily="34" charset="-122"/>
              <a:ea typeface="微软雅黑" panose="020B0503020204020204" pitchFamily="34" charset="-122"/>
            </a:endParaRPr>
          </a:p>
          <a:p>
            <a:pPr>
              <a:lnSpc>
                <a:spcPct val="120000"/>
              </a:lnSpc>
            </a:pPr>
            <a:endParaRPr lang="en-US" altLang="zh-CN" sz="2200" dirty="0">
              <a:latin typeface="微软雅黑" panose="020B0503020204020204" pitchFamily="34" charset="-122"/>
              <a:ea typeface="微软雅黑" panose="020B0503020204020204" pitchFamily="34" charset="-122"/>
            </a:endParaRPr>
          </a:p>
          <a:p>
            <a:pPr>
              <a:lnSpc>
                <a:spcPct val="120000"/>
              </a:lnSpc>
            </a:pPr>
            <a:r>
              <a:rPr lang="en-US" altLang="zh-CN" sz="2200" dirty="0">
                <a:latin typeface="微软雅黑" panose="020B0503020204020204" pitchFamily="34" charset="-122"/>
                <a:ea typeface="微软雅黑" panose="020B0503020204020204" pitchFamily="34" charset="-122"/>
              </a:rPr>
              <a:t>2.</a:t>
            </a:r>
            <a:r>
              <a:rPr lang="zh-CN" altLang="en-US" sz="2200" dirty="0">
                <a:solidFill>
                  <a:srgbClr val="428DD2"/>
                </a:solidFill>
                <a:latin typeface="微软雅黑" panose="020B0503020204020204" pitchFamily="34" charset="-122"/>
                <a:ea typeface="微软雅黑" panose="020B0503020204020204" pitchFamily="34" charset="-122"/>
                <a:cs typeface="微软雅黑" panose="020B0503020204020204" pitchFamily="34" charset="-122"/>
              </a:rPr>
              <a:t>操作交互</a:t>
            </a:r>
            <a:r>
              <a:rPr lang="zh-CN" altLang="en-US" sz="2200" dirty="0">
                <a:latin typeface="微软雅黑" panose="020B0503020204020204" pitchFamily="34" charset="-122"/>
                <a:ea typeface="微软雅黑" panose="020B0503020204020204" pitchFamily="34" charset="-122"/>
              </a:rPr>
              <a:t>怎么实现</a:t>
            </a:r>
            <a:endParaRPr lang="en-US" altLang="zh-CN" sz="2200" dirty="0">
              <a:latin typeface="微软雅黑" panose="020B0503020204020204" pitchFamily="34" charset="-122"/>
              <a:ea typeface="微软雅黑" panose="020B0503020204020204" pitchFamily="34" charset="-122"/>
            </a:endParaRPr>
          </a:p>
          <a:p>
            <a:pPr>
              <a:lnSpc>
                <a:spcPct val="120000"/>
              </a:lnSpc>
            </a:pPr>
            <a:endParaRPr lang="en-US" altLang="zh-CN" sz="2200" dirty="0">
              <a:latin typeface="微软雅黑" panose="020B0503020204020204" pitchFamily="34" charset="-122"/>
              <a:ea typeface="微软雅黑" panose="020B0503020204020204" pitchFamily="34" charset="-122"/>
            </a:endParaRPr>
          </a:p>
          <a:p>
            <a:pPr>
              <a:lnSpc>
                <a:spcPct val="120000"/>
              </a:lnSpc>
            </a:pPr>
            <a:r>
              <a:rPr lang="zh-CN" altLang="en-US" sz="2200" b="1" dirty="0">
                <a:solidFill>
                  <a:srgbClr val="428DD2"/>
                </a:solidFill>
                <a:latin typeface="微软雅黑" panose="020B0503020204020204" pitchFamily="34" charset="-122"/>
                <a:ea typeface="微软雅黑" panose="020B0503020204020204" pitchFamily="34" charset="-122"/>
              </a:rPr>
              <a:t>解决方案</a:t>
            </a:r>
            <a:r>
              <a:rPr lang="zh-CN" altLang="en-US" sz="2200" dirty="0">
                <a:latin typeface="微软雅黑" panose="020B0503020204020204" pitchFamily="34" charset="-122"/>
                <a:ea typeface="微软雅黑" panose="020B0503020204020204" pitchFamily="34" charset="-122"/>
              </a:rPr>
              <a:t>：用户点击页面后，前端发出请求给后端，后端再给出相应的参数，前端根据参数渲染对应页面。</a:t>
            </a:r>
            <a:endParaRPr lang="en-US" altLang="zh-CN" sz="2200" dirty="0">
              <a:latin typeface="微软雅黑" panose="020B0503020204020204" pitchFamily="34" charset="-122"/>
              <a:ea typeface="微软雅黑" panose="020B0503020204020204" pitchFamily="34" charset="-122"/>
            </a:endParaRPr>
          </a:p>
          <a:p>
            <a:pPr>
              <a:lnSpc>
                <a:spcPct val="120000"/>
              </a:lnSpc>
            </a:pPr>
            <a:endParaRPr lang="en-US" altLang="zh-CN" sz="2200" b="1" dirty="0">
              <a:solidFill>
                <a:srgbClr val="428DD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4041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42"/>
          <p:cNvSpPr/>
          <p:nvPr/>
        </p:nvSpPr>
        <p:spPr>
          <a:xfrm>
            <a:off x="944245" y="3347191"/>
            <a:ext cx="2258488" cy="1227455"/>
          </a:xfrm>
          <a:prstGeom prst="roundRect">
            <a:avLst>
              <a:gd name="adj" fmla="val 9667"/>
            </a:avLst>
          </a:prstGeom>
          <a:solidFill>
            <a:schemeClr val="bg1"/>
          </a:solidFill>
          <a:ln>
            <a:noFill/>
          </a:ln>
          <a:effectLst>
            <a:outerShdw blurRad="368300" dist="114300" dir="5400000" algn="ctr" rotWithShape="0">
              <a:srgbClr val="3484CE">
                <a:alpha val="9098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微软雅黑" panose="020B0503020204020204" pitchFamily="34" charset="-122"/>
              <a:ea typeface="微软雅黑" panose="020B0503020204020204" pitchFamily="34" charset="-122"/>
            </a:endParaRPr>
          </a:p>
        </p:txBody>
      </p:sp>
      <p:sp>
        <p:nvSpPr>
          <p:cNvPr id="46" name="Object 409"/>
          <p:cNvSpPr txBox="1"/>
          <p:nvPr/>
        </p:nvSpPr>
        <p:spPr>
          <a:xfrm>
            <a:off x="1166195" y="166754"/>
            <a:ext cx="4073071" cy="415611"/>
          </a:xfrm>
          <a:prstGeom prst="rect">
            <a:avLst/>
          </a:prstGeom>
        </p:spPr>
        <p:txBody>
          <a:bodyPr vert="horz" lIns="0" tIns="0" rIns="0" bIns="0" rtlCol="0" anchor="t" anchorCtr="0">
            <a:noAutofit/>
          </a:bodyPr>
          <a:lstStyle/>
          <a:p>
            <a:pPr>
              <a:lnSpc>
                <a:spcPct val="100000"/>
              </a:lnSpc>
            </a:pPr>
            <a:r>
              <a:rPr lang="zh-CN" altLang="en-US" sz="30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成员分工</a:t>
            </a:r>
          </a:p>
        </p:txBody>
      </p:sp>
      <p:sp>
        <p:nvSpPr>
          <p:cNvPr id="47" name="矩形: 圆角 46"/>
          <p:cNvSpPr/>
          <p:nvPr/>
        </p:nvSpPr>
        <p:spPr>
          <a:xfrm>
            <a:off x="944245" y="777359"/>
            <a:ext cx="2747917" cy="515936"/>
          </a:xfrm>
          <a:prstGeom prst="roundRect">
            <a:avLst>
              <a:gd name="adj" fmla="val 36366"/>
            </a:avLst>
          </a:prstGeom>
          <a:gradFill flip="none" rotWithShape="1">
            <a:gsLst>
              <a:gs pos="0">
                <a:schemeClr val="bg1">
                  <a:alpha val="0"/>
                </a:schemeClr>
              </a:gs>
              <a:gs pos="62000">
                <a:srgbClr val="BBD6E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zh-CN" altLang="en-US" b="1" dirty="0">
                <a:solidFill>
                  <a:srgbClr val="428DD2"/>
                </a:solidFill>
                <a:effectLst>
                  <a:outerShdw blurRad="38100" dir="2700000" algn="tl">
                    <a:srgbClr val="000000">
                      <a:alpha val="10000"/>
                    </a:srgbClr>
                  </a:outerShdw>
                </a:effectLst>
                <a:latin typeface="微软雅黑" panose="020B0503020204020204" pitchFamily="34" charset="-122"/>
                <a:ea typeface="微软雅黑" panose="020B0503020204020204" pitchFamily="34" charset="-122"/>
              </a:rPr>
              <a:t>成员分工</a:t>
            </a:r>
          </a:p>
        </p:txBody>
      </p:sp>
      <p:sp>
        <p:nvSpPr>
          <p:cNvPr id="26" name="椭圆 25"/>
          <p:cNvSpPr/>
          <p:nvPr/>
        </p:nvSpPr>
        <p:spPr>
          <a:xfrm>
            <a:off x="-637884" y="-508067"/>
            <a:ext cx="1704160" cy="1704160"/>
          </a:xfrm>
          <a:prstGeom prst="ellipse">
            <a:avLst/>
          </a:prstGeom>
          <a:gradFill flip="none" rotWithShape="1">
            <a:gsLst>
              <a:gs pos="100000">
                <a:srgbClr val="6ABFE7">
                  <a:alpha val="0"/>
                </a:srgbClr>
              </a:gs>
              <a:gs pos="0">
                <a:srgbClr val="3484CE"/>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2"/>
          <p:cNvSpPr/>
          <p:nvPr/>
        </p:nvSpPr>
        <p:spPr>
          <a:xfrm>
            <a:off x="4835733" y="1609313"/>
            <a:ext cx="2258487" cy="1227455"/>
          </a:xfrm>
          <a:prstGeom prst="roundRect">
            <a:avLst>
              <a:gd name="adj" fmla="val 9667"/>
            </a:avLst>
          </a:prstGeom>
          <a:solidFill>
            <a:schemeClr val="bg1"/>
          </a:solidFill>
          <a:ln>
            <a:noFill/>
          </a:ln>
          <a:effectLst>
            <a:outerShdw blurRad="368300" dist="114300" dir="5400000" algn="ctr" rotWithShape="0">
              <a:srgbClr val="3484CE">
                <a:alpha val="9098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微软雅黑" panose="020B0503020204020204" pitchFamily="34" charset="-122"/>
              <a:ea typeface="微软雅黑" panose="020B0503020204020204" pitchFamily="34" charset="-122"/>
            </a:endParaRPr>
          </a:p>
        </p:txBody>
      </p:sp>
      <p:sp>
        <p:nvSpPr>
          <p:cNvPr id="17" name="圆角矩形 42"/>
          <p:cNvSpPr/>
          <p:nvPr/>
        </p:nvSpPr>
        <p:spPr>
          <a:xfrm>
            <a:off x="8906082" y="3347193"/>
            <a:ext cx="2258488" cy="1227455"/>
          </a:xfrm>
          <a:prstGeom prst="roundRect">
            <a:avLst>
              <a:gd name="adj" fmla="val 9667"/>
            </a:avLst>
          </a:prstGeom>
          <a:solidFill>
            <a:schemeClr val="bg1"/>
          </a:solidFill>
          <a:ln>
            <a:noFill/>
          </a:ln>
          <a:effectLst>
            <a:outerShdw blurRad="368300" dist="114300" dir="5400000" algn="ctr" rotWithShape="0">
              <a:srgbClr val="3484CE">
                <a:alpha val="9098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微软雅黑" panose="020B0503020204020204" pitchFamily="34" charset="-122"/>
              <a:ea typeface="微软雅黑" panose="020B0503020204020204" pitchFamily="34" charset="-122"/>
            </a:endParaRPr>
          </a:p>
        </p:txBody>
      </p:sp>
      <p:sp>
        <p:nvSpPr>
          <p:cNvPr id="20" name="圆角矩形 42"/>
          <p:cNvSpPr/>
          <p:nvPr/>
        </p:nvSpPr>
        <p:spPr>
          <a:xfrm>
            <a:off x="8906082" y="5121959"/>
            <a:ext cx="2258486" cy="1227455"/>
          </a:xfrm>
          <a:prstGeom prst="roundRect">
            <a:avLst>
              <a:gd name="adj" fmla="val 9667"/>
            </a:avLst>
          </a:prstGeom>
          <a:solidFill>
            <a:schemeClr val="bg1"/>
          </a:solidFill>
          <a:ln>
            <a:noFill/>
          </a:ln>
          <a:effectLst>
            <a:outerShdw blurRad="368300" dist="114300" dir="5400000" algn="ctr" rotWithShape="0">
              <a:srgbClr val="3484CE">
                <a:alpha val="9098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微软雅黑" panose="020B0503020204020204" pitchFamily="34" charset="-122"/>
              <a:ea typeface="微软雅黑" panose="020B0503020204020204" pitchFamily="34" charset="-122"/>
            </a:endParaRPr>
          </a:p>
        </p:txBody>
      </p:sp>
      <p:sp>
        <p:nvSpPr>
          <p:cNvPr id="21" name="圆角矩形 42"/>
          <p:cNvSpPr/>
          <p:nvPr/>
        </p:nvSpPr>
        <p:spPr>
          <a:xfrm>
            <a:off x="4835732" y="5121960"/>
            <a:ext cx="2258488" cy="1227455"/>
          </a:xfrm>
          <a:prstGeom prst="roundRect">
            <a:avLst>
              <a:gd name="adj" fmla="val 9667"/>
            </a:avLst>
          </a:prstGeom>
          <a:solidFill>
            <a:schemeClr val="bg1"/>
          </a:solidFill>
          <a:ln>
            <a:noFill/>
          </a:ln>
          <a:effectLst>
            <a:outerShdw blurRad="368300" dist="114300" dir="5400000" algn="ctr" rotWithShape="0">
              <a:srgbClr val="3484CE">
                <a:alpha val="9098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微软雅黑" panose="020B0503020204020204" pitchFamily="34" charset="-122"/>
              <a:ea typeface="微软雅黑" panose="020B0503020204020204" pitchFamily="34" charset="-122"/>
            </a:endParaRPr>
          </a:p>
        </p:txBody>
      </p:sp>
      <p:sp>
        <p:nvSpPr>
          <p:cNvPr id="23" name="圆角矩形 42"/>
          <p:cNvSpPr/>
          <p:nvPr/>
        </p:nvSpPr>
        <p:spPr>
          <a:xfrm>
            <a:off x="944245" y="5121960"/>
            <a:ext cx="2258486" cy="1227455"/>
          </a:xfrm>
          <a:prstGeom prst="roundRect">
            <a:avLst>
              <a:gd name="adj" fmla="val 9667"/>
            </a:avLst>
          </a:prstGeom>
          <a:solidFill>
            <a:schemeClr val="bg1"/>
          </a:solidFill>
          <a:ln>
            <a:noFill/>
          </a:ln>
          <a:effectLst>
            <a:outerShdw blurRad="368300" dist="114300" dir="5400000" algn="ctr" rotWithShape="0">
              <a:srgbClr val="3484CE">
                <a:alpha val="9098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微软雅黑" panose="020B0503020204020204" pitchFamily="34" charset="-122"/>
              <a:ea typeface="微软雅黑" panose="020B0503020204020204" pitchFamily="34" charset="-122"/>
            </a:endParaRPr>
          </a:p>
        </p:txBody>
      </p:sp>
      <p:sp>
        <p:nvSpPr>
          <p:cNvPr id="27" name="圆角矩形 42"/>
          <p:cNvSpPr/>
          <p:nvPr/>
        </p:nvSpPr>
        <p:spPr>
          <a:xfrm>
            <a:off x="944244" y="1609313"/>
            <a:ext cx="2258487" cy="1227455"/>
          </a:xfrm>
          <a:prstGeom prst="roundRect">
            <a:avLst>
              <a:gd name="adj" fmla="val 9667"/>
            </a:avLst>
          </a:prstGeom>
          <a:solidFill>
            <a:schemeClr val="bg1"/>
          </a:solidFill>
          <a:ln>
            <a:noFill/>
          </a:ln>
          <a:effectLst>
            <a:outerShdw blurRad="368300" dist="114300" dir="5400000" algn="ctr" rotWithShape="0">
              <a:srgbClr val="3484CE">
                <a:alpha val="9098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微软雅黑" panose="020B0503020204020204" pitchFamily="34" charset="-122"/>
              <a:ea typeface="微软雅黑" panose="020B0503020204020204" pitchFamily="34" charset="-122"/>
            </a:endParaRPr>
          </a:p>
        </p:txBody>
      </p:sp>
      <p:sp>
        <p:nvSpPr>
          <p:cNvPr id="28" name="圆角矩形 42"/>
          <p:cNvSpPr/>
          <p:nvPr/>
        </p:nvSpPr>
        <p:spPr>
          <a:xfrm>
            <a:off x="4835732" y="3347193"/>
            <a:ext cx="2258488" cy="1227455"/>
          </a:xfrm>
          <a:prstGeom prst="roundRect">
            <a:avLst>
              <a:gd name="adj" fmla="val 9667"/>
            </a:avLst>
          </a:prstGeom>
          <a:solidFill>
            <a:schemeClr val="bg1"/>
          </a:solidFill>
          <a:ln>
            <a:noFill/>
          </a:ln>
          <a:effectLst>
            <a:outerShdw blurRad="368300" dist="114300" dir="5400000" algn="ctr" rotWithShape="0">
              <a:srgbClr val="3484CE">
                <a:alpha val="9098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微软雅黑" panose="020B0503020204020204" pitchFamily="34" charset="-122"/>
              <a:ea typeface="微软雅黑" panose="020B0503020204020204" pitchFamily="34" charset="-122"/>
            </a:endParaRPr>
          </a:p>
        </p:txBody>
      </p:sp>
      <p:sp>
        <p:nvSpPr>
          <p:cNvPr id="29" name="圆角矩形 42"/>
          <p:cNvSpPr/>
          <p:nvPr/>
        </p:nvSpPr>
        <p:spPr>
          <a:xfrm>
            <a:off x="8906083" y="1609311"/>
            <a:ext cx="2258487" cy="1227455"/>
          </a:xfrm>
          <a:prstGeom prst="roundRect">
            <a:avLst>
              <a:gd name="adj" fmla="val 9667"/>
            </a:avLst>
          </a:prstGeom>
          <a:solidFill>
            <a:schemeClr val="bg1"/>
          </a:solidFill>
          <a:ln>
            <a:noFill/>
          </a:ln>
          <a:effectLst>
            <a:outerShdw blurRad="368300" dist="114300" dir="5400000" algn="ctr" rotWithShape="0">
              <a:srgbClr val="3484CE">
                <a:alpha val="9098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1066276" y="1749278"/>
            <a:ext cx="1966484" cy="954107"/>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赖剑翔</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800"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队长</a:t>
            </a:r>
            <a:endParaRPr lang="en-US" altLang="zh-CN"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主要负责后端服务开发</a:t>
            </a:r>
          </a:p>
        </p:txBody>
      </p:sp>
      <p:sp>
        <p:nvSpPr>
          <p:cNvPr id="31" name="文本框 30"/>
          <p:cNvSpPr txBox="1"/>
          <p:nvPr/>
        </p:nvSpPr>
        <p:spPr>
          <a:xfrm>
            <a:off x="9081390" y="1749278"/>
            <a:ext cx="1751628" cy="954107"/>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黄润隆</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800"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前端开发</a:t>
            </a:r>
            <a:endParaRPr lang="en-US" altLang="zh-CN"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负责前端页面开发</a:t>
            </a:r>
          </a:p>
        </p:txBody>
      </p:sp>
      <p:sp>
        <p:nvSpPr>
          <p:cNvPr id="32" name="文本框 31"/>
          <p:cNvSpPr txBox="1"/>
          <p:nvPr/>
        </p:nvSpPr>
        <p:spPr>
          <a:xfrm>
            <a:off x="5014594" y="1745983"/>
            <a:ext cx="1873750" cy="954107"/>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刘克鸿</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800"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后端部分负责人</a:t>
            </a:r>
            <a:endParaRPr lang="en-US" altLang="zh-CN"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后端框架搭建及部署</a:t>
            </a:r>
          </a:p>
        </p:txBody>
      </p:sp>
      <p:sp>
        <p:nvSpPr>
          <p:cNvPr id="33" name="文本框 32"/>
          <p:cNvSpPr txBox="1"/>
          <p:nvPr/>
        </p:nvSpPr>
        <p:spPr>
          <a:xfrm>
            <a:off x="1066276" y="3462566"/>
            <a:ext cx="2258488" cy="954107"/>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王帆</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800"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前端部分负责人</a:t>
            </a:r>
            <a:endParaRPr lang="en-US" altLang="zh-CN"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前端框架搭建及业务编写</a:t>
            </a:r>
          </a:p>
        </p:txBody>
      </p:sp>
      <p:sp>
        <p:nvSpPr>
          <p:cNvPr id="34" name="文本框 33"/>
          <p:cNvSpPr txBox="1"/>
          <p:nvPr/>
        </p:nvSpPr>
        <p:spPr>
          <a:xfrm>
            <a:off x="4957763" y="3462567"/>
            <a:ext cx="2079625" cy="104644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郑植</a:t>
            </a:r>
          </a:p>
          <a:p>
            <a:r>
              <a:rPr lang="zh-CN" altLang="en-US"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产品经理</a:t>
            </a:r>
            <a:endParaRPr lang="en-US" altLang="zh-CN"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负责团队有关文档的编写与</a:t>
            </a:r>
            <a:r>
              <a:rPr lang="en-US" altLang="zh-CN"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PPT</a:t>
            </a:r>
            <a:r>
              <a:rPr lang="zh-CN" altLang="en-US"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、视频制作</a:t>
            </a:r>
          </a:p>
        </p:txBody>
      </p:sp>
      <p:sp>
        <p:nvSpPr>
          <p:cNvPr id="35" name="文本框 34"/>
          <p:cNvSpPr txBox="1"/>
          <p:nvPr/>
        </p:nvSpPr>
        <p:spPr>
          <a:xfrm>
            <a:off x="9081390" y="3462567"/>
            <a:ext cx="1475296" cy="954107"/>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程舸</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800"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美术</a:t>
            </a:r>
            <a:r>
              <a:rPr lang="en-US" altLang="zh-CN"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/UI</a:t>
            </a:r>
            <a:r>
              <a:rPr lang="zh-CN" altLang="en-US"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设计</a:t>
            </a:r>
            <a:endParaRPr lang="en-US" altLang="zh-CN"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部分页面编写</a:t>
            </a:r>
          </a:p>
        </p:txBody>
      </p:sp>
      <p:sp>
        <p:nvSpPr>
          <p:cNvPr id="36" name="文本框 35"/>
          <p:cNvSpPr txBox="1"/>
          <p:nvPr/>
        </p:nvSpPr>
        <p:spPr>
          <a:xfrm>
            <a:off x="1027432" y="5249644"/>
            <a:ext cx="1902555" cy="954107"/>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王铭靖</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800"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后端开发</a:t>
            </a:r>
            <a:endParaRPr lang="en-US" altLang="zh-CN"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负责业务代码编写</a:t>
            </a:r>
          </a:p>
        </p:txBody>
      </p:sp>
      <p:sp>
        <p:nvSpPr>
          <p:cNvPr id="37" name="文本框 36"/>
          <p:cNvSpPr txBox="1"/>
          <p:nvPr/>
        </p:nvSpPr>
        <p:spPr>
          <a:xfrm>
            <a:off x="4925164" y="5244390"/>
            <a:ext cx="2258486" cy="104644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王小鹏</a:t>
            </a:r>
          </a:p>
          <a:p>
            <a:pPr algn="l">
              <a:buClrTx/>
              <a:buSzTx/>
              <a:buFontTx/>
            </a:pPr>
            <a:r>
              <a:rPr lang="zh-CN" altLang="en-US"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测试</a:t>
            </a:r>
            <a:endParaRPr lang="en-US" altLang="zh-CN"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Tx/>
              <a:buSzTx/>
              <a:buFontTx/>
            </a:pPr>
            <a:r>
              <a:rPr lang="zh-CN" altLang="en-US"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负责后端接口的</a:t>
            </a:r>
            <a:r>
              <a:rPr lang="en-US" altLang="zh-CN" sz="1400" dirty="0" err="1">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rpc</a:t>
            </a:r>
            <a:r>
              <a:rPr lang="zh-CN" altLang="en-US"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测试、集成测试 、撰写测试报告</a:t>
            </a:r>
          </a:p>
        </p:txBody>
      </p:sp>
      <p:sp>
        <p:nvSpPr>
          <p:cNvPr id="38" name="文本框 37"/>
          <p:cNvSpPr txBox="1"/>
          <p:nvPr/>
        </p:nvSpPr>
        <p:spPr>
          <a:xfrm>
            <a:off x="8995511" y="5244390"/>
            <a:ext cx="2252243" cy="104644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高银涛</a:t>
            </a:r>
          </a:p>
          <a:p>
            <a:pPr algn="l">
              <a:buClrTx/>
              <a:buSzTx/>
              <a:buFontTx/>
            </a:pPr>
            <a:r>
              <a:rPr lang="zh-CN" altLang="en-US"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测试</a:t>
            </a:r>
            <a:endParaRPr lang="en-US" altLang="zh-CN"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Tx/>
              <a:buSzTx/>
              <a:buFontTx/>
            </a:pPr>
            <a:r>
              <a:rPr lang="zh-CN" altLang="en-US" sz="14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负责前端的测试，包括功能、稳定性、易用性测试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57778" y="2097759"/>
            <a:ext cx="7374890" cy="2899638"/>
            <a:chOff x="764012" y="1559524"/>
            <a:chExt cx="7374890" cy="2899638"/>
          </a:xfrm>
        </p:grpSpPr>
        <p:sp>
          <p:nvSpPr>
            <p:cNvPr id="1016" name="Object 1016"/>
            <p:cNvSpPr txBox="1"/>
            <p:nvPr/>
          </p:nvSpPr>
          <p:spPr>
            <a:xfrm>
              <a:off x="764012" y="1559524"/>
              <a:ext cx="6722700" cy="1188385"/>
            </a:xfrm>
            <a:prstGeom prst="rect">
              <a:avLst/>
            </a:prstGeom>
          </p:spPr>
          <p:txBody>
            <a:bodyPr vert="horz" lIns="0" tIns="0" rIns="0" bIns="0" rtlCol="0" anchor="t" anchorCtr="0">
              <a:noAutofit/>
            </a:bodyPr>
            <a:lstStyle/>
            <a:p>
              <a:pPr algn="l">
                <a:lnSpc>
                  <a:spcPct val="100000"/>
                </a:lnSpc>
              </a:pPr>
              <a:r>
                <a:rPr lang="zh-CN" altLang="en-US" sz="80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双面</a:t>
              </a:r>
            </a:p>
            <a:p>
              <a:pPr algn="l">
                <a:lnSpc>
                  <a:spcPct val="100000"/>
                </a:lnSpc>
              </a:pPr>
              <a:r>
                <a:rPr lang="en-US" altLang="zh-CN" sz="8000" b="1">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CoinSide</a:t>
              </a:r>
              <a:endParaRPr lang="en-US" altLang="zh-CN" sz="80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sp>
          <p:nvSpPr>
            <p:cNvPr id="1018" name="Object 1018"/>
            <p:cNvSpPr txBox="1"/>
            <p:nvPr/>
          </p:nvSpPr>
          <p:spPr>
            <a:xfrm>
              <a:off x="854817" y="4059052"/>
              <a:ext cx="7284085" cy="400110"/>
            </a:xfrm>
            <a:prstGeom prst="rect">
              <a:avLst/>
            </a:prstGeom>
          </p:spPr>
          <p:txBody>
            <a:bodyPr vert="horz" lIns="0" tIns="0" rIns="0" bIns="0" rtlCol="0" anchor="t" anchorCtr="0">
              <a:noAutofit/>
            </a:bodyPr>
            <a:lstStyle/>
            <a:p>
              <a:pPr algn="l">
                <a:lnSpc>
                  <a:spcPct val="100000"/>
                </a:lnSpc>
              </a:pPr>
              <a:r>
                <a:rPr lang="zh-CN" altLang="en-US" sz="2400" b="1">
                  <a:solidFill>
                    <a:srgbClr val="8E9EAB"/>
                  </a:solidFill>
                  <a:latin typeface="微软雅黑" panose="020B0503020204020204" pitchFamily="34" charset="-122"/>
                  <a:ea typeface="微软雅黑" panose="020B0503020204020204" pitchFamily="34" charset="-122"/>
                </a:rPr>
                <a:t>面向团队协作的革新解决方案</a:t>
              </a:r>
            </a:p>
          </p:txBody>
        </p:sp>
      </p:grpSp>
      <p:sp>
        <p:nvSpPr>
          <p:cNvPr id="3" name="椭圆 2"/>
          <p:cNvSpPr/>
          <p:nvPr/>
        </p:nvSpPr>
        <p:spPr>
          <a:xfrm>
            <a:off x="-473873" y="5702205"/>
            <a:ext cx="1704160" cy="1704160"/>
          </a:xfrm>
          <a:prstGeom prst="ellipse">
            <a:avLst/>
          </a:prstGeom>
          <a:gradFill flip="none" rotWithShape="1">
            <a:gsLst>
              <a:gs pos="100000">
                <a:srgbClr val="6ABFE7">
                  <a:alpha val="0"/>
                </a:srgbClr>
              </a:gs>
              <a:gs pos="0">
                <a:srgbClr val="3484CE"/>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团队logo"/>
          <p:cNvPicPr>
            <a:picLocks noChangeAspect="1"/>
          </p:cNvPicPr>
          <p:nvPr/>
        </p:nvPicPr>
        <p:blipFill>
          <a:blip r:embed="rId3"/>
          <a:stretch>
            <a:fillRect/>
          </a:stretch>
        </p:blipFill>
        <p:spPr>
          <a:xfrm>
            <a:off x="432435" y="333375"/>
            <a:ext cx="1422400" cy="1190625"/>
          </a:xfrm>
          <a:prstGeom prst="rect">
            <a:avLst/>
          </a:prstGeom>
        </p:spPr>
      </p:pic>
      <p:pic>
        <p:nvPicPr>
          <p:cNvPr id="10" name="图片 9">
            <a:extLst>
              <a:ext uri="{FF2B5EF4-FFF2-40B4-BE49-F238E27FC236}">
                <a16:creationId xmlns:a16="http://schemas.microsoft.com/office/drawing/2014/main" id="{ECF82838-E736-1A07-32B7-014FABE31CC4}"/>
              </a:ext>
            </a:extLst>
          </p:cNvPr>
          <p:cNvPicPr>
            <a:picLocks noChangeAspect="1"/>
          </p:cNvPicPr>
          <p:nvPr/>
        </p:nvPicPr>
        <p:blipFill rotWithShape="1">
          <a:blip r:embed="rId4">
            <a:extLst>
              <a:ext uri="{28A0092B-C50C-407E-A947-70E740481C1C}">
                <a14:useLocalDpi xmlns:a14="http://schemas.microsoft.com/office/drawing/2010/main" val="0"/>
              </a:ext>
            </a:extLst>
          </a:blip>
          <a:srcRect r="1118"/>
          <a:stretch/>
        </p:blipFill>
        <p:spPr>
          <a:xfrm>
            <a:off x="6050191" y="2170606"/>
            <a:ext cx="5949825" cy="2826791"/>
          </a:xfrm>
          <a:prstGeom prst="rect">
            <a:avLst/>
          </a:prstGeom>
        </p:spPr>
      </p:pic>
    </p:spTree>
    <p:extLst>
      <p:ext uri="{BB962C8B-B14F-4D97-AF65-F5344CB8AC3E}">
        <p14:creationId xmlns:p14="http://schemas.microsoft.com/office/powerpoint/2010/main" val="135133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12" name="组合 2012"/>
          <p:cNvGrpSpPr/>
          <p:nvPr/>
        </p:nvGrpSpPr>
        <p:grpSpPr>
          <a:xfrm>
            <a:off x="1969946" y="3442618"/>
            <a:ext cx="8755024" cy="845609"/>
            <a:chOff x="3939890" y="6885870"/>
            <a:chExt cx="17510044" cy="1691218"/>
          </a:xfrm>
        </p:grpSpPr>
        <p:sp>
          <p:nvSpPr>
            <p:cNvPr id="2013" name="Object 2013"/>
            <p:cNvSpPr txBox="1"/>
            <p:nvPr/>
          </p:nvSpPr>
          <p:spPr>
            <a:xfrm>
              <a:off x="17573385" y="6885870"/>
              <a:ext cx="3876549" cy="851570"/>
            </a:xfrm>
            <a:prstGeom prst="rect">
              <a:avLst/>
            </a:prstGeom>
          </p:spPr>
          <p:txBody>
            <a:bodyPr vert="horz" lIns="0" tIns="0" rIns="0" bIns="0" rtlCol="0" anchor="t" anchorCtr="0">
              <a:noAutofit/>
            </a:bodyPr>
            <a:lstStyle/>
            <a:p>
              <a:pPr algn="ctr">
                <a:lnSpc>
                  <a:spcPct val="100000"/>
                </a:lnSpc>
              </a:pPr>
              <a:r>
                <a:rPr lang="zh-CN" altLang="en-US" sz="2800" b="1" dirty="0">
                  <a:solidFill>
                    <a:srgbClr val="333333"/>
                  </a:solidFill>
                  <a:latin typeface="微软雅黑" panose="020B0503020204020204" pitchFamily="34" charset="-122"/>
                  <a:ea typeface="微软雅黑" panose="020B0503020204020204" pitchFamily="34" charset="-122"/>
                </a:rPr>
                <a:t>项目架构</a:t>
              </a:r>
            </a:p>
          </p:txBody>
        </p:sp>
        <p:sp>
          <p:nvSpPr>
            <p:cNvPr id="2014" name="Object 2014"/>
            <p:cNvSpPr txBox="1"/>
            <p:nvPr/>
          </p:nvSpPr>
          <p:spPr>
            <a:xfrm>
              <a:off x="3939890" y="7992428"/>
              <a:ext cx="2808909" cy="584660"/>
            </a:xfrm>
            <a:prstGeom prst="rect">
              <a:avLst/>
            </a:prstGeom>
          </p:spPr>
          <p:txBody>
            <a:bodyPr vert="horz" lIns="0" tIns="0" rIns="0" bIns="0" rtlCol="0" anchor="t" anchorCtr="0">
              <a:noAutofit/>
            </a:bodyPr>
            <a:lstStyle/>
            <a:p>
              <a:pPr algn="ctr">
                <a:lnSpc>
                  <a:spcPct val="100000"/>
                </a:lnSpc>
              </a:pPr>
              <a:r>
                <a:rPr lang="en-US" altLang="zh-CN" sz="1900" b="1" spc="38" dirty="0">
                  <a:solidFill>
                    <a:srgbClr val="777777"/>
                  </a:solidFill>
                  <a:latin typeface="微软雅黑" panose="020B0503020204020204" pitchFamily="34" charset="-122"/>
                  <a:ea typeface="微软雅黑" panose="020B0503020204020204" pitchFamily="34" charset="-122"/>
                </a:rPr>
                <a:t>PART01</a:t>
              </a:r>
              <a:endParaRPr lang="zh-CN" altLang="en-US" sz="900" b="1" dirty="0">
                <a:latin typeface="微软雅黑" panose="020B0503020204020204" pitchFamily="34" charset="-122"/>
                <a:ea typeface="微软雅黑" panose="020B0503020204020204" pitchFamily="34" charset="-122"/>
              </a:endParaRPr>
            </a:p>
          </p:txBody>
        </p:sp>
      </p:grpSp>
      <p:grpSp>
        <p:nvGrpSpPr>
          <p:cNvPr id="2017" name="组合 2017"/>
          <p:cNvGrpSpPr/>
          <p:nvPr/>
        </p:nvGrpSpPr>
        <p:grpSpPr>
          <a:xfrm>
            <a:off x="1703041" y="3442618"/>
            <a:ext cx="5236493" cy="2404933"/>
            <a:chOff x="835847" y="3744384"/>
            <a:chExt cx="10472983" cy="4809864"/>
          </a:xfrm>
        </p:grpSpPr>
        <p:sp>
          <p:nvSpPr>
            <p:cNvPr id="2018" name="Object 2018"/>
            <p:cNvSpPr txBox="1"/>
            <p:nvPr/>
          </p:nvSpPr>
          <p:spPr>
            <a:xfrm>
              <a:off x="835847" y="3744384"/>
              <a:ext cx="3876537" cy="856138"/>
            </a:xfrm>
            <a:prstGeom prst="rect">
              <a:avLst/>
            </a:prstGeom>
          </p:spPr>
          <p:txBody>
            <a:bodyPr vert="horz" lIns="0" tIns="0" rIns="0" bIns="0" rtlCol="0" anchor="t" anchorCtr="0">
              <a:noAutofit/>
            </a:bodyPr>
            <a:lstStyle/>
            <a:p>
              <a:pPr algn="ctr">
                <a:lnSpc>
                  <a:spcPct val="100000"/>
                </a:lnSpc>
              </a:pPr>
              <a:r>
                <a:rPr lang="zh-CN" altLang="en-US" sz="2800" b="1" dirty="0">
                  <a:solidFill>
                    <a:srgbClr val="333333"/>
                  </a:solidFill>
                  <a:latin typeface="微软雅黑" panose="020B0503020204020204" pitchFamily="34" charset="-122"/>
                  <a:ea typeface="微软雅黑" panose="020B0503020204020204" pitchFamily="34" charset="-122"/>
                </a:rPr>
                <a:t>项目功能</a:t>
              </a:r>
            </a:p>
          </p:txBody>
        </p:sp>
        <p:sp>
          <p:nvSpPr>
            <p:cNvPr id="2019" name="Object 2019"/>
            <p:cNvSpPr txBox="1"/>
            <p:nvPr/>
          </p:nvSpPr>
          <p:spPr>
            <a:xfrm>
              <a:off x="7934325" y="7969588"/>
              <a:ext cx="3374505" cy="584660"/>
            </a:xfrm>
            <a:prstGeom prst="rect">
              <a:avLst/>
            </a:prstGeom>
          </p:spPr>
          <p:txBody>
            <a:bodyPr vert="horz" lIns="0" tIns="0" rIns="0" bIns="0" rtlCol="0" anchor="t" anchorCtr="0">
              <a:noAutofit/>
            </a:bodyPr>
            <a:lstStyle/>
            <a:p>
              <a:pPr algn="ctr">
                <a:lnSpc>
                  <a:spcPct val="100000"/>
                </a:lnSpc>
              </a:pPr>
              <a:r>
                <a:rPr lang="en-US" altLang="zh-CN" sz="1900" b="1" spc="38" dirty="0">
                  <a:solidFill>
                    <a:srgbClr val="777777"/>
                  </a:solidFill>
                  <a:latin typeface="微软雅黑" panose="020B0503020204020204" pitchFamily="34" charset="-122"/>
                  <a:ea typeface="微软雅黑" panose="020B0503020204020204" pitchFamily="34" charset="-122"/>
                </a:rPr>
                <a:t>PART05</a:t>
              </a:r>
              <a:endParaRPr lang="zh-CN" altLang="en-US" sz="900" b="1" dirty="0">
                <a:latin typeface="微软雅黑" panose="020B0503020204020204" pitchFamily="34" charset="-122"/>
                <a:ea typeface="微软雅黑" panose="020B0503020204020204" pitchFamily="34" charset="-122"/>
              </a:endParaRPr>
            </a:p>
          </p:txBody>
        </p:sp>
      </p:grpSp>
      <p:grpSp>
        <p:nvGrpSpPr>
          <p:cNvPr id="2023" name="组合 2023"/>
          <p:cNvGrpSpPr/>
          <p:nvPr/>
        </p:nvGrpSpPr>
        <p:grpSpPr>
          <a:xfrm>
            <a:off x="4454525" y="997877"/>
            <a:ext cx="3282950" cy="1338580"/>
            <a:chOff x="8909050" y="1995753"/>
            <a:chExt cx="6565900" cy="2677160"/>
          </a:xfrm>
        </p:grpSpPr>
        <p:sp>
          <p:nvSpPr>
            <p:cNvPr id="2024" name="Object 2024"/>
            <p:cNvSpPr txBox="1"/>
            <p:nvPr/>
          </p:nvSpPr>
          <p:spPr>
            <a:xfrm>
              <a:off x="8909050" y="1995753"/>
              <a:ext cx="6571070" cy="1830240"/>
            </a:xfrm>
            <a:prstGeom prst="rect">
              <a:avLst/>
            </a:prstGeom>
          </p:spPr>
          <p:txBody>
            <a:bodyPr vert="horz" lIns="0" tIns="0" rIns="0" bIns="0" rtlCol="0" anchor="t" anchorCtr="0">
              <a:noAutofit/>
            </a:bodyPr>
            <a:lstStyle/>
            <a:p>
              <a:pPr algn="ctr"/>
              <a:r>
                <a:rPr lang="zh-CN" altLang="en-US" sz="54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目录</a:t>
              </a:r>
            </a:p>
          </p:txBody>
        </p:sp>
        <p:sp>
          <p:nvSpPr>
            <p:cNvPr id="2025" name="Object 2025"/>
            <p:cNvSpPr txBox="1"/>
            <p:nvPr/>
          </p:nvSpPr>
          <p:spPr>
            <a:xfrm>
              <a:off x="8909050" y="3822013"/>
              <a:ext cx="6571070" cy="851570"/>
            </a:xfrm>
            <a:prstGeom prst="rect">
              <a:avLst/>
            </a:prstGeom>
          </p:spPr>
          <p:txBody>
            <a:bodyPr vert="horz" lIns="0" tIns="0" rIns="0" bIns="0" rtlCol="0" anchor="t" anchorCtr="0">
              <a:noAutofit/>
            </a:bodyPr>
            <a:lstStyle/>
            <a:p>
              <a:pPr algn="ctr">
                <a:lnSpc>
                  <a:spcPct val="100000"/>
                </a:lnSpc>
              </a:pPr>
              <a:r>
                <a:rPr lang="en-US" altLang="zh-CN" sz="28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CONTENTS</a:t>
              </a:r>
              <a:endParaRPr lang="zh-CN" altLang="en-US" sz="28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grpSp>
      <p:grpSp>
        <p:nvGrpSpPr>
          <p:cNvPr id="2026" name="组合 2026"/>
          <p:cNvGrpSpPr/>
          <p:nvPr/>
        </p:nvGrpSpPr>
        <p:grpSpPr>
          <a:xfrm>
            <a:off x="4638725" y="3442618"/>
            <a:ext cx="2425971" cy="1929590"/>
            <a:chOff x="14362530" y="6885871"/>
            <a:chExt cx="4851941" cy="3859180"/>
          </a:xfrm>
        </p:grpSpPr>
        <p:grpSp>
          <p:nvGrpSpPr>
            <p:cNvPr id="2028" name="组合 2028"/>
            <p:cNvGrpSpPr/>
            <p:nvPr/>
          </p:nvGrpSpPr>
          <p:grpSpPr>
            <a:xfrm>
              <a:off x="15337920" y="6885871"/>
              <a:ext cx="3876551" cy="1691217"/>
              <a:chOff x="15337920" y="6885871"/>
              <a:chExt cx="3876551" cy="1691217"/>
            </a:xfrm>
          </p:grpSpPr>
          <p:sp>
            <p:nvSpPr>
              <p:cNvPr id="2029" name="Object 2029"/>
              <p:cNvSpPr txBox="1"/>
              <p:nvPr/>
            </p:nvSpPr>
            <p:spPr>
              <a:xfrm>
                <a:off x="15337920" y="6885871"/>
                <a:ext cx="3876551" cy="851570"/>
              </a:xfrm>
              <a:prstGeom prst="rect">
                <a:avLst/>
              </a:prstGeom>
            </p:spPr>
            <p:txBody>
              <a:bodyPr vert="horz" lIns="0" tIns="0" rIns="0" bIns="0" rtlCol="0" anchor="t" anchorCtr="0">
                <a:noAutofit/>
              </a:bodyPr>
              <a:lstStyle/>
              <a:p>
                <a:pPr algn="ctr">
                  <a:lnSpc>
                    <a:spcPct val="100000"/>
                  </a:lnSpc>
                </a:pPr>
                <a:r>
                  <a:rPr lang="zh-CN" altLang="en-US" sz="2800" b="1" dirty="0">
                    <a:solidFill>
                      <a:srgbClr val="333333"/>
                    </a:solidFill>
                    <a:latin typeface="微软雅黑" panose="020B0503020204020204" pitchFamily="34" charset="-122"/>
                    <a:ea typeface="微软雅黑" panose="020B0503020204020204" pitchFamily="34" charset="-122"/>
                  </a:rPr>
                  <a:t>项目进度</a:t>
                </a:r>
              </a:p>
            </p:txBody>
          </p:sp>
          <p:sp>
            <p:nvSpPr>
              <p:cNvPr id="2030" name="Object 2030"/>
              <p:cNvSpPr txBox="1"/>
              <p:nvPr/>
            </p:nvSpPr>
            <p:spPr>
              <a:xfrm>
                <a:off x="15589822" y="7992428"/>
                <a:ext cx="3374505" cy="584660"/>
              </a:xfrm>
              <a:prstGeom prst="rect">
                <a:avLst/>
              </a:prstGeom>
            </p:spPr>
            <p:txBody>
              <a:bodyPr vert="horz" lIns="0" tIns="0" rIns="0" bIns="0" rtlCol="0" anchor="t" anchorCtr="0">
                <a:noAutofit/>
              </a:bodyPr>
              <a:lstStyle/>
              <a:p>
                <a:pPr algn="ctr">
                  <a:lnSpc>
                    <a:spcPct val="100000"/>
                  </a:lnSpc>
                </a:pPr>
                <a:r>
                  <a:rPr lang="en-US" altLang="zh-CN" sz="1900" b="1" spc="38" dirty="0">
                    <a:solidFill>
                      <a:srgbClr val="777777"/>
                    </a:solidFill>
                    <a:latin typeface="微软雅黑" panose="020B0503020204020204" pitchFamily="34" charset="-122"/>
                    <a:ea typeface="微软雅黑" panose="020B0503020204020204" pitchFamily="34" charset="-122"/>
                  </a:rPr>
                  <a:t>PART02</a:t>
                </a:r>
                <a:endParaRPr lang="zh-CN" altLang="en-US" sz="900" b="1" dirty="0">
                  <a:latin typeface="微软雅黑" panose="020B0503020204020204" pitchFamily="34" charset="-122"/>
                  <a:ea typeface="微软雅黑" panose="020B0503020204020204" pitchFamily="34" charset="-122"/>
                </a:endParaRPr>
              </a:p>
            </p:txBody>
          </p:sp>
        </p:grpSp>
        <p:pic>
          <p:nvPicPr>
            <p:cNvPr id="92033" name="image 2033"/>
            <p:cNvPicPr>
              <a:picLocks noChangeAspect="1"/>
            </p:cNvPicPr>
            <p:nvPr/>
          </p:nvPicPr>
          <p:blipFill>
            <a:blip r:embed="rId4"/>
            <a:srcRect/>
            <a:stretch>
              <a:fillRect/>
            </a:stretch>
          </p:blipFill>
          <p:spPr>
            <a:xfrm>
              <a:off x="14362530" y="9906833"/>
              <a:ext cx="838214" cy="838218"/>
            </a:xfrm>
            <a:prstGeom prst="rect">
              <a:avLst/>
            </a:prstGeom>
          </p:spPr>
        </p:pic>
      </p:grpSp>
      <p:grpSp>
        <p:nvGrpSpPr>
          <p:cNvPr id="2036" name="组合 2036"/>
          <p:cNvGrpSpPr/>
          <p:nvPr/>
        </p:nvGrpSpPr>
        <p:grpSpPr>
          <a:xfrm>
            <a:off x="1703034" y="3995897"/>
            <a:ext cx="8900986" cy="1431413"/>
            <a:chOff x="6266600" y="8087110"/>
            <a:chExt cx="17801972" cy="2862826"/>
          </a:xfrm>
        </p:grpSpPr>
        <p:sp>
          <p:nvSpPr>
            <p:cNvPr id="2037" name="Object 2037"/>
            <p:cNvSpPr txBox="1"/>
            <p:nvPr/>
          </p:nvSpPr>
          <p:spPr>
            <a:xfrm>
              <a:off x="6266600" y="10098366"/>
              <a:ext cx="3876552" cy="851570"/>
            </a:xfrm>
            <a:prstGeom prst="rect">
              <a:avLst/>
            </a:prstGeom>
          </p:spPr>
          <p:txBody>
            <a:bodyPr vert="horz" lIns="0" tIns="0" rIns="0" bIns="0" rtlCol="0" anchor="t" anchorCtr="0">
              <a:noAutofit/>
            </a:bodyPr>
            <a:lstStyle/>
            <a:p>
              <a:pPr algn="ctr">
                <a:lnSpc>
                  <a:spcPct val="100000"/>
                </a:lnSpc>
              </a:pPr>
              <a:r>
                <a:rPr lang="zh-CN" altLang="en-US" sz="2800" b="1" dirty="0">
                  <a:solidFill>
                    <a:srgbClr val="333333"/>
                  </a:solidFill>
                  <a:latin typeface="微软雅黑" panose="020B0503020204020204" pitchFamily="34" charset="-122"/>
                  <a:ea typeface="微软雅黑" panose="020B0503020204020204" pitchFamily="34" charset="-122"/>
                </a:rPr>
                <a:t>项目测试</a:t>
              </a:r>
            </a:p>
          </p:txBody>
        </p:sp>
        <p:sp>
          <p:nvSpPr>
            <p:cNvPr id="2038" name="Object 2038"/>
            <p:cNvSpPr txBox="1"/>
            <p:nvPr/>
          </p:nvSpPr>
          <p:spPr>
            <a:xfrm>
              <a:off x="20694066" y="8087110"/>
              <a:ext cx="3374506" cy="584660"/>
            </a:xfrm>
            <a:prstGeom prst="rect">
              <a:avLst/>
            </a:prstGeom>
          </p:spPr>
          <p:txBody>
            <a:bodyPr vert="horz" lIns="0" tIns="0" rIns="0" bIns="0" rtlCol="0" anchor="t" anchorCtr="0">
              <a:noAutofit/>
            </a:bodyPr>
            <a:lstStyle/>
            <a:p>
              <a:pPr algn="ctr">
                <a:lnSpc>
                  <a:spcPct val="100000"/>
                </a:lnSpc>
              </a:pPr>
              <a:r>
                <a:rPr lang="en-US" altLang="zh-CN" sz="1900" b="1" spc="38" dirty="0">
                  <a:solidFill>
                    <a:srgbClr val="777777"/>
                  </a:solidFill>
                  <a:latin typeface="微软雅黑" panose="020B0503020204020204" pitchFamily="34" charset="-122"/>
                  <a:ea typeface="微软雅黑" panose="020B0503020204020204" pitchFamily="34" charset="-122"/>
                </a:rPr>
                <a:t>PART03</a:t>
              </a:r>
              <a:endParaRPr lang="zh-CN" altLang="en-US" sz="900" b="1" dirty="0">
                <a:latin typeface="微软雅黑" panose="020B0503020204020204" pitchFamily="34" charset="-122"/>
                <a:ea typeface="微软雅黑" panose="020B0503020204020204" pitchFamily="34" charset="-122"/>
              </a:endParaRPr>
            </a:p>
          </p:txBody>
        </p:sp>
      </p:grpSp>
      <p:sp>
        <p:nvSpPr>
          <p:cNvPr id="4" name="browser-code-outline-symbol-in-a-circle_41900"/>
          <p:cNvSpPr/>
          <p:nvPr/>
        </p:nvSpPr>
        <p:spPr>
          <a:xfrm>
            <a:off x="7226307" y="4986129"/>
            <a:ext cx="486093" cy="386080"/>
          </a:xfrm>
          <a:custGeom>
            <a:avLst/>
            <a:gdLst>
              <a:gd name="connsiteX0" fmla="*/ 166577 w 580351"/>
              <a:gd name="connsiteY0" fmla="*/ 288154 h 460321"/>
              <a:gd name="connsiteX1" fmla="*/ 166577 w 580351"/>
              <a:gd name="connsiteY1" fmla="*/ 329430 h 460321"/>
              <a:gd name="connsiteX2" fmla="*/ 183999 w 580351"/>
              <a:gd name="connsiteY2" fmla="*/ 329430 h 460321"/>
              <a:gd name="connsiteX3" fmla="*/ 183999 w 580351"/>
              <a:gd name="connsiteY3" fmla="*/ 288154 h 460321"/>
              <a:gd name="connsiteX4" fmla="*/ 350554 w 580351"/>
              <a:gd name="connsiteY4" fmla="*/ 287509 h 460321"/>
              <a:gd name="connsiteX5" fmla="*/ 350554 w 580351"/>
              <a:gd name="connsiteY5" fmla="*/ 329430 h 460321"/>
              <a:gd name="connsiteX6" fmla="*/ 367967 w 580351"/>
              <a:gd name="connsiteY6" fmla="*/ 329430 h 460321"/>
              <a:gd name="connsiteX7" fmla="*/ 367967 w 580351"/>
              <a:gd name="connsiteY7" fmla="*/ 287509 h 460321"/>
              <a:gd name="connsiteX8" fmla="*/ 273731 w 580351"/>
              <a:gd name="connsiteY8" fmla="*/ 287509 h 460321"/>
              <a:gd name="connsiteX9" fmla="*/ 273731 w 580351"/>
              <a:gd name="connsiteY9" fmla="*/ 329430 h 460321"/>
              <a:gd name="connsiteX10" fmla="*/ 291153 w 580351"/>
              <a:gd name="connsiteY10" fmla="*/ 329430 h 460321"/>
              <a:gd name="connsiteX11" fmla="*/ 291153 w 580351"/>
              <a:gd name="connsiteY11" fmla="*/ 287509 h 460321"/>
              <a:gd name="connsiteX12" fmla="*/ 458974 w 580351"/>
              <a:gd name="connsiteY12" fmla="*/ 270740 h 460321"/>
              <a:gd name="connsiteX13" fmla="*/ 467370 w 580351"/>
              <a:gd name="connsiteY13" fmla="*/ 279124 h 460321"/>
              <a:gd name="connsiteX14" fmla="*/ 467370 w 580351"/>
              <a:gd name="connsiteY14" fmla="*/ 337815 h 460321"/>
              <a:gd name="connsiteX15" fmla="*/ 458974 w 580351"/>
              <a:gd name="connsiteY15" fmla="*/ 346199 h 460321"/>
              <a:gd name="connsiteX16" fmla="*/ 450578 w 580351"/>
              <a:gd name="connsiteY16" fmla="*/ 337815 h 460321"/>
              <a:gd name="connsiteX17" fmla="*/ 450578 w 580351"/>
              <a:gd name="connsiteY17" fmla="*/ 279124 h 460321"/>
              <a:gd name="connsiteX18" fmla="*/ 458974 w 580351"/>
              <a:gd name="connsiteY18" fmla="*/ 270740 h 460321"/>
              <a:gd name="connsiteX19" fmla="*/ 413172 w 580351"/>
              <a:gd name="connsiteY19" fmla="*/ 270740 h 460321"/>
              <a:gd name="connsiteX20" fmla="*/ 421556 w 580351"/>
              <a:gd name="connsiteY20" fmla="*/ 279124 h 460321"/>
              <a:gd name="connsiteX21" fmla="*/ 421556 w 580351"/>
              <a:gd name="connsiteY21" fmla="*/ 337815 h 460321"/>
              <a:gd name="connsiteX22" fmla="*/ 413172 w 580351"/>
              <a:gd name="connsiteY22" fmla="*/ 346199 h 460321"/>
              <a:gd name="connsiteX23" fmla="*/ 404142 w 580351"/>
              <a:gd name="connsiteY23" fmla="*/ 337815 h 460321"/>
              <a:gd name="connsiteX24" fmla="*/ 404142 w 580351"/>
              <a:gd name="connsiteY24" fmla="*/ 279124 h 460321"/>
              <a:gd name="connsiteX25" fmla="*/ 413172 w 580351"/>
              <a:gd name="connsiteY25" fmla="*/ 270740 h 460321"/>
              <a:gd name="connsiteX26" fmla="*/ 342169 w 580351"/>
              <a:gd name="connsiteY26" fmla="*/ 270740 h 460321"/>
              <a:gd name="connsiteX27" fmla="*/ 376352 w 580351"/>
              <a:gd name="connsiteY27" fmla="*/ 270740 h 460321"/>
              <a:gd name="connsiteX28" fmla="*/ 385381 w 580351"/>
              <a:gd name="connsiteY28" fmla="*/ 279124 h 460321"/>
              <a:gd name="connsiteX29" fmla="*/ 385381 w 580351"/>
              <a:gd name="connsiteY29" fmla="*/ 337815 h 460321"/>
              <a:gd name="connsiteX30" fmla="*/ 376352 w 580351"/>
              <a:gd name="connsiteY30" fmla="*/ 346199 h 460321"/>
              <a:gd name="connsiteX31" fmla="*/ 342169 w 580351"/>
              <a:gd name="connsiteY31" fmla="*/ 346199 h 460321"/>
              <a:gd name="connsiteX32" fmla="*/ 333140 w 580351"/>
              <a:gd name="connsiteY32" fmla="*/ 337815 h 460321"/>
              <a:gd name="connsiteX33" fmla="*/ 333140 w 580351"/>
              <a:gd name="connsiteY33" fmla="*/ 279124 h 460321"/>
              <a:gd name="connsiteX34" fmla="*/ 342169 w 580351"/>
              <a:gd name="connsiteY34" fmla="*/ 270740 h 460321"/>
              <a:gd name="connsiteX35" fmla="*/ 265343 w 580351"/>
              <a:gd name="connsiteY35" fmla="*/ 270740 h 460321"/>
              <a:gd name="connsiteX36" fmla="*/ 299541 w 580351"/>
              <a:gd name="connsiteY36" fmla="*/ 270740 h 460321"/>
              <a:gd name="connsiteX37" fmla="*/ 308574 w 580351"/>
              <a:gd name="connsiteY37" fmla="*/ 279124 h 460321"/>
              <a:gd name="connsiteX38" fmla="*/ 308574 w 580351"/>
              <a:gd name="connsiteY38" fmla="*/ 337815 h 460321"/>
              <a:gd name="connsiteX39" fmla="*/ 299541 w 580351"/>
              <a:gd name="connsiteY39" fmla="*/ 346199 h 460321"/>
              <a:gd name="connsiteX40" fmla="*/ 265343 w 580351"/>
              <a:gd name="connsiteY40" fmla="*/ 346199 h 460321"/>
              <a:gd name="connsiteX41" fmla="*/ 256955 w 580351"/>
              <a:gd name="connsiteY41" fmla="*/ 337815 h 460321"/>
              <a:gd name="connsiteX42" fmla="*/ 256955 w 580351"/>
              <a:gd name="connsiteY42" fmla="*/ 279124 h 460321"/>
              <a:gd name="connsiteX43" fmla="*/ 265343 w 580351"/>
              <a:gd name="connsiteY43" fmla="*/ 270740 h 460321"/>
              <a:gd name="connsiteX44" fmla="*/ 228542 w 580351"/>
              <a:gd name="connsiteY44" fmla="*/ 270740 h 460321"/>
              <a:gd name="connsiteX45" fmla="*/ 237572 w 580351"/>
              <a:gd name="connsiteY45" fmla="*/ 279124 h 460321"/>
              <a:gd name="connsiteX46" fmla="*/ 237572 w 580351"/>
              <a:gd name="connsiteY46" fmla="*/ 337815 h 460321"/>
              <a:gd name="connsiteX47" fmla="*/ 228542 w 580351"/>
              <a:gd name="connsiteY47" fmla="*/ 346199 h 460321"/>
              <a:gd name="connsiteX48" fmla="*/ 220158 w 580351"/>
              <a:gd name="connsiteY48" fmla="*/ 337815 h 460321"/>
              <a:gd name="connsiteX49" fmla="*/ 220158 w 580351"/>
              <a:gd name="connsiteY49" fmla="*/ 279124 h 460321"/>
              <a:gd name="connsiteX50" fmla="*/ 228542 w 580351"/>
              <a:gd name="connsiteY50" fmla="*/ 270740 h 460321"/>
              <a:gd name="connsiteX51" fmla="*/ 158189 w 580351"/>
              <a:gd name="connsiteY51" fmla="*/ 270740 h 460321"/>
              <a:gd name="connsiteX52" fmla="*/ 192387 w 580351"/>
              <a:gd name="connsiteY52" fmla="*/ 270740 h 460321"/>
              <a:gd name="connsiteX53" fmla="*/ 200775 w 580351"/>
              <a:gd name="connsiteY53" fmla="*/ 279124 h 460321"/>
              <a:gd name="connsiteX54" fmla="*/ 200775 w 580351"/>
              <a:gd name="connsiteY54" fmla="*/ 337815 h 460321"/>
              <a:gd name="connsiteX55" fmla="*/ 192387 w 580351"/>
              <a:gd name="connsiteY55" fmla="*/ 346199 h 460321"/>
              <a:gd name="connsiteX56" fmla="*/ 158189 w 580351"/>
              <a:gd name="connsiteY56" fmla="*/ 346199 h 460321"/>
              <a:gd name="connsiteX57" fmla="*/ 149156 w 580351"/>
              <a:gd name="connsiteY57" fmla="*/ 337815 h 460321"/>
              <a:gd name="connsiteX58" fmla="*/ 149156 w 580351"/>
              <a:gd name="connsiteY58" fmla="*/ 279124 h 460321"/>
              <a:gd name="connsiteX59" fmla="*/ 158189 w 580351"/>
              <a:gd name="connsiteY59" fmla="*/ 270740 h 460321"/>
              <a:gd name="connsiteX60" fmla="*/ 121377 w 580351"/>
              <a:gd name="connsiteY60" fmla="*/ 270740 h 460321"/>
              <a:gd name="connsiteX61" fmla="*/ 129773 w 580351"/>
              <a:gd name="connsiteY61" fmla="*/ 279124 h 460321"/>
              <a:gd name="connsiteX62" fmla="*/ 129773 w 580351"/>
              <a:gd name="connsiteY62" fmla="*/ 337815 h 460321"/>
              <a:gd name="connsiteX63" fmla="*/ 121377 w 580351"/>
              <a:gd name="connsiteY63" fmla="*/ 346199 h 460321"/>
              <a:gd name="connsiteX64" fmla="*/ 112981 w 580351"/>
              <a:gd name="connsiteY64" fmla="*/ 337815 h 460321"/>
              <a:gd name="connsiteX65" fmla="*/ 112981 w 580351"/>
              <a:gd name="connsiteY65" fmla="*/ 279124 h 460321"/>
              <a:gd name="connsiteX66" fmla="*/ 121377 w 580351"/>
              <a:gd name="connsiteY66" fmla="*/ 270740 h 460321"/>
              <a:gd name="connsiteX67" fmla="*/ 350554 w 580351"/>
              <a:gd name="connsiteY67" fmla="*/ 165073 h 460321"/>
              <a:gd name="connsiteX68" fmla="*/ 350554 w 580351"/>
              <a:gd name="connsiteY68" fmla="*/ 206292 h 460321"/>
              <a:gd name="connsiteX69" fmla="*/ 367967 w 580351"/>
              <a:gd name="connsiteY69" fmla="*/ 206292 h 460321"/>
              <a:gd name="connsiteX70" fmla="*/ 367967 w 580351"/>
              <a:gd name="connsiteY70" fmla="*/ 165073 h 460321"/>
              <a:gd name="connsiteX71" fmla="*/ 273731 w 580351"/>
              <a:gd name="connsiteY71" fmla="*/ 165073 h 460321"/>
              <a:gd name="connsiteX72" fmla="*/ 273731 w 580351"/>
              <a:gd name="connsiteY72" fmla="*/ 206292 h 460321"/>
              <a:gd name="connsiteX73" fmla="*/ 291153 w 580351"/>
              <a:gd name="connsiteY73" fmla="*/ 206292 h 460321"/>
              <a:gd name="connsiteX74" fmla="*/ 291153 w 580351"/>
              <a:gd name="connsiteY74" fmla="*/ 165073 h 460321"/>
              <a:gd name="connsiteX75" fmla="*/ 166577 w 580351"/>
              <a:gd name="connsiteY75" fmla="*/ 165073 h 460321"/>
              <a:gd name="connsiteX76" fmla="*/ 166577 w 580351"/>
              <a:gd name="connsiteY76" fmla="*/ 206292 h 460321"/>
              <a:gd name="connsiteX77" fmla="*/ 183999 w 580351"/>
              <a:gd name="connsiteY77" fmla="*/ 206292 h 460321"/>
              <a:gd name="connsiteX78" fmla="*/ 183999 w 580351"/>
              <a:gd name="connsiteY78" fmla="*/ 165073 h 460321"/>
              <a:gd name="connsiteX79" fmla="*/ 458974 w 580351"/>
              <a:gd name="connsiteY79" fmla="*/ 148327 h 460321"/>
              <a:gd name="connsiteX80" fmla="*/ 467370 w 580351"/>
              <a:gd name="connsiteY80" fmla="*/ 156700 h 460321"/>
              <a:gd name="connsiteX81" fmla="*/ 467370 w 580351"/>
              <a:gd name="connsiteY81" fmla="*/ 215309 h 460321"/>
              <a:gd name="connsiteX82" fmla="*/ 458974 w 580351"/>
              <a:gd name="connsiteY82" fmla="*/ 223682 h 460321"/>
              <a:gd name="connsiteX83" fmla="*/ 450578 w 580351"/>
              <a:gd name="connsiteY83" fmla="*/ 215309 h 460321"/>
              <a:gd name="connsiteX84" fmla="*/ 450578 w 580351"/>
              <a:gd name="connsiteY84" fmla="*/ 156700 h 460321"/>
              <a:gd name="connsiteX85" fmla="*/ 458974 w 580351"/>
              <a:gd name="connsiteY85" fmla="*/ 148327 h 460321"/>
              <a:gd name="connsiteX86" fmla="*/ 413172 w 580351"/>
              <a:gd name="connsiteY86" fmla="*/ 148327 h 460321"/>
              <a:gd name="connsiteX87" fmla="*/ 421556 w 580351"/>
              <a:gd name="connsiteY87" fmla="*/ 156700 h 460321"/>
              <a:gd name="connsiteX88" fmla="*/ 421556 w 580351"/>
              <a:gd name="connsiteY88" fmla="*/ 215309 h 460321"/>
              <a:gd name="connsiteX89" fmla="*/ 413172 w 580351"/>
              <a:gd name="connsiteY89" fmla="*/ 223682 h 460321"/>
              <a:gd name="connsiteX90" fmla="*/ 404142 w 580351"/>
              <a:gd name="connsiteY90" fmla="*/ 215309 h 460321"/>
              <a:gd name="connsiteX91" fmla="*/ 404142 w 580351"/>
              <a:gd name="connsiteY91" fmla="*/ 156700 h 460321"/>
              <a:gd name="connsiteX92" fmla="*/ 413172 w 580351"/>
              <a:gd name="connsiteY92" fmla="*/ 148327 h 460321"/>
              <a:gd name="connsiteX93" fmla="*/ 342169 w 580351"/>
              <a:gd name="connsiteY93" fmla="*/ 148327 h 460321"/>
              <a:gd name="connsiteX94" fmla="*/ 376352 w 580351"/>
              <a:gd name="connsiteY94" fmla="*/ 148327 h 460321"/>
              <a:gd name="connsiteX95" fmla="*/ 385381 w 580351"/>
              <a:gd name="connsiteY95" fmla="*/ 156700 h 460321"/>
              <a:gd name="connsiteX96" fmla="*/ 385381 w 580351"/>
              <a:gd name="connsiteY96" fmla="*/ 215309 h 460321"/>
              <a:gd name="connsiteX97" fmla="*/ 376352 w 580351"/>
              <a:gd name="connsiteY97" fmla="*/ 223682 h 460321"/>
              <a:gd name="connsiteX98" fmla="*/ 342169 w 580351"/>
              <a:gd name="connsiteY98" fmla="*/ 223682 h 460321"/>
              <a:gd name="connsiteX99" fmla="*/ 333140 w 580351"/>
              <a:gd name="connsiteY99" fmla="*/ 215309 h 460321"/>
              <a:gd name="connsiteX100" fmla="*/ 333140 w 580351"/>
              <a:gd name="connsiteY100" fmla="*/ 156700 h 460321"/>
              <a:gd name="connsiteX101" fmla="*/ 342169 w 580351"/>
              <a:gd name="connsiteY101" fmla="*/ 148327 h 460321"/>
              <a:gd name="connsiteX102" fmla="*/ 265343 w 580351"/>
              <a:gd name="connsiteY102" fmla="*/ 148327 h 460321"/>
              <a:gd name="connsiteX103" fmla="*/ 299541 w 580351"/>
              <a:gd name="connsiteY103" fmla="*/ 148327 h 460321"/>
              <a:gd name="connsiteX104" fmla="*/ 308574 w 580351"/>
              <a:gd name="connsiteY104" fmla="*/ 156700 h 460321"/>
              <a:gd name="connsiteX105" fmla="*/ 308574 w 580351"/>
              <a:gd name="connsiteY105" fmla="*/ 215309 h 460321"/>
              <a:gd name="connsiteX106" fmla="*/ 299541 w 580351"/>
              <a:gd name="connsiteY106" fmla="*/ 223682 h 460321"/>
              <a:gd name="connsiteX107" fmla="*/ 265343 w 580351"/>
              <a:gd name="connsiteY107" fmla="*/ 223682 h 460321"/>
              <a:gd name="connsiteX108" fmla="*/ 256955 w 580351"/>
              <a:gd name="connsiteY108" fmla="*/ 215309 h 460321"/>
              <a:gd name="connsiteX109" fmla="*/ 256955 w 580351"/>
              <a:gd name="connsiteY109" fmla="*/ 156700 h 460321"/>
              <a:gd name="connsiteX110" fmla="*/ 265343 w 580351"/>
              <a:gd name="connsiteY110" fmla="*/ 148327 h 460321"/>
              <a:gd name="connsiteX111" fmla="*/ 228542 w 580351"/>
              <a:gd name="connsiteY111" fmla="*/ 148327 h 460321"/>
              <a:gd name="connsiteX112" fmla="*/ 237572 w 580351"/>
              <a:gd name="connsiteY112" fmla="*/ 156700 h 460321"/>
              <a:gd name="connsiteX113" fmla="*/ 237572 w 580351"/>
              <a:gd name="connsiteY113" fmla="*/ 215309 h 460321"/>
              <a:gd name="connsiteX114" fmla="*/ 228542 w 580351"/>
              <a:gd name="connsiteY114" fmla="*/ 223682 h 460321"/>
              <a:gd name="connsiteX115" fmla="*/ 220158 w 580351"/>
              <a:gd name="connsiteY115" fmla="*/ 215309 h 460321"/>
              <a:gd name="connsiteX116" fmla="*/ 220158 w 580351"/>
              <a:gd name="connsiteY116" fmla="*/ 156700 h 460321"/>
              <a:gd name="connsiteX117" fmla="*/ 228542 w 580351"/>
              <a:gd name="connsiteY117" fmla="*/ 148327 h 460321"/>
              <a:gd name="connsiteX118" fmla="*/ 158189 w 580351"/>
              <a:gd name="connsiteY118" fmla="*/ 148327 h 460321"/>
              <a:gd name="connsiteX119" fmla="*/ 192387 w 580351"/>
              <a:gd name="connsiteY119" fmla="*/ 148327 h 460321"/>
              <a:gd name="connsiteX120" fmla="*/ 200775 w 580351"/>
              <a:gd name="connsiteY120" fmla="*/ 156700 h 460321"/>
              <a:gd name="connsiteX121" fmla="*/ 200775 w 580351"/>
              <a:gd name="connsiteY121" fmla="*/ 215309 h 460321"/>
              <a:gd name="connsiteX122" fmla="*/ 192387 w 580351"/>
              <a:gd name="connsiteY122" fmla="*/ 223682 h 460321"/>
              <a:gd name="connsiteX123" fmla="*/ 158189 w 580351"/>
              <a:gd name="connsiteY123" fmla="*/ 223682 h 460321"/>
              <a:gd name="connsiteX124" fmla="*/ 149156 w 580351"/>
              <a:gd name="connsiteY124" fmla="*/ 215309 h 460321"/>
              <a:gd name="connsiteX125" fmla="*/ 149156 w 580351"/>
              <a:gd name="connsiteY125" fmla="*/ 156700 h 460321"/>
              <a:gd name="connsiteX126" fmla="*/ 158189 w 580351"/>
              <a:gd name="connsiteY126" fmla="*/ 148327 h 460321"/>
              <a:gd name="connsiteX127" fmla="*/ 121377 w 580351"/>
              <a:gd name="connsiteY127" fmla="*/ 148327 h 460321"/>
              <a:gd name="connsiteX128" fmla="*/ 129773 w 580351"/>
              <a:gd name="connsiteY128" fmla="*/ 156700 h 460321"/>
              <a:gd name="connsiteX129" fmla="*/ 129773 w 580351"/>
              <a:gd name="connsiteY129" fmla="*/ 215309 h 460321"/>
              <a:gd name="connsiteX130" fmla="*/ 121377 w 580351"/>
              <a:gd name="connsiteY130" fmla="*/ 223682 h 460321"/>
              <a:gd name="connsiteX131" fmla="*/ 112981 w 580351"/>
              <a:gd name="connsiteY131" fmla="*/ 215309 h 460321"/>
              <a:gd name="connsiteX132" fmla="*/ 112981 w 580351"/>
              <a:gd name="connsiteY132" fmla="*/ 156700 h 460321"/>
              <a:gd name="connsiteX133" fmla="*/ 121377 w 580351"/>
              <a:gd name="connsiteY133" fmla="*/ 148327 h 460321"/>
              <a:gd name="connsiteX134" fmla="*/ 49744 w 580351"/>
              <a:gd name="connsiteY134" fmla="*/ 95453 h 460321"/>
              <a:gd name="connsiteX135" fmla="*/ 49744 w 580351"/>
              <a:gd name="connsiteY135" fmla="*/ 221143 h 460321"/>
              <a:gd name="connsiteX136" fmla="*/ 49744 w 580351"/>
              <a:gd name="connsiteY136" fmla="*/ 295268 h 460321"/>
              <a:gd name="connsiteX137" fmla="*/ 49744 w 580351"/>
              <a:gd name="connsiteY137" fmla="*/ 408712 h 460321"/>
              <a:gd name="connsiteX138" fmla="*/ 159471 w 580351"/>
              <a:gd name="connsiteY138" fmla="*/ 408712 h 460321"/>
              <a:gd name="connsiteX139" fmla="*/ 233699 w 580351"/>
              <a:gd name="connsiteY139" fmla="*/ 408712 h 460321"/>
              <a:gd name="connsiteX140" fmla="*/ 530608 w 580351"/>
              <a:gd name="connsiteY140" fmla="*/ 408712 h 460321"/>
              <a:gd name="connsiteX141" fmla="*/ 530608 w 580351"/>
              <a:gd name="connsiteY141" fmla="*/ 95453 h 460321"/>
              <a:gd name="connsiteX142" fmla="*/ 41353 w 580351"/>
              <a:gd name="connsiteY142" fmla="*/ 78050 h 460321"/>
              <a:gd name="connsiteX143" fmla="*/ 538999 w 580351"/>
              <a:gd name="connsiteY143" fmla="*/ 78050 h 460321"/>
              <a:gd name="connsiteX144" fmla="*/ 547390 w 580351"/>
              <a:gd name="connsiteY144" fmla="*/ 87074 h 460321"/>
              <a:gd name="connsiteX145" fmla="*/ 547390 w 580351"/>
              <a:gd name="connsiteY145" fmla="*/ 417736 h 460321"/>
              <a:gd name="connsiteX146" fmla="*/ 538999 w 580351"/>
              <a:gd name="connsiteY146" fmla="*/ 426115 h 460321"/>
              <a:gd name="connsiteX147" fmla="*/ 233699 w 580351"/>
              <a:gd name="connsiteY147" fmla="*/ 426115 h 460321"/>
              <a:gd name="connsiteX148" fmla="*/ 159471 w 580351"/>
              <a:gd name="connsiteY148" fmla="*/ 426115 h 460321"/>
              <a:gd name="connsiteX149" fmla="*/ 41353 w 580351"/>
              <a:gd name="connsiteY149" fmla="*/ 426115 h 460321"/>
              <a:gd name="connsiteX150" fmla="*/ 32962 w 580351"/>
              <a:gd name="connsiteY150" fmla="*/ 417736 h 460321"/>
              <a:gd name="connsiteX151" fmla="*/ 32962 w 580351"/>
              <a:gd name="connsiteY151" fmla="*/ 295268 h 460321"/>
              <a:gd name="connsiteX152" fmla="*/ 32962 w 580351"/>
              <a:gd name="connsiteY152" fmla="*/ 221143 h 460321"/>
              <a:gd name="connsiteX153" fmla="*/ 32962 w 580351"/>
              <a:gd name="connsiteY153" fmla="*/ 87074 h 460321"/>
              <a:gd name="connsiteX154" fmla="*/ 41353 w 580351"/>
              <a:gd name="connsiteY154" fmla="*/ 78050 h 460321"/>
              <a:gd name="connsiteX155" fmla="*/ 526791 w 580351"/>
              <a:gd name="connsiteY155" fmla="*/ 39388 h 460321"/>
              <a:gd name="connsiteX156" fmla="*/ 539715 w 580351"/>
              <a:gd name="connsiteY156" fmla="*/ 39388 h 460321"/>
              <a:gd name="connsiteX157" fmla="*/ 548115 w 580351"/>
              <a:gd name="connsiteY157" fmla="*/ 47773 h 460321"/>
              <a:gd name="connsiteX158" fmla="*/ 539715 w 580351"/>
              <a:gd name="connsiteY158" fmla="*/ 56802 h 460321"/>
              <a:gd name="connsiteX159" fmla="*/ 526791 w 580351"/>
              <a:gd name="connsiteY159" fmla="*/ 56802 h 460321"/>
              <a:gd name="connsiteX160" fmla="*/ 517745 w 580351"/>
              <a:gd name="connsiteY160" fmla="*/ 47773 h 460321"/>
              <a:gd name="connsiteX161" fmla="*/ 526791 w 580351"/>
              <a:gd name="connsiteY161" fmla="*/ 39388 h 460321"/>
              <a:gd name="connsiteX162" fmla="*/ 470587 w 580351"/>
              <a:gd name="connsiteY162" fmla="*/ 39388 h 460321"/>
              <a:gd name="connsiteX163" fmla="*/ 483511 w 580351"/>
              <a:gd name="connsiteY163" fmla="*/ 39388 h 460321"/>
              <a:gd name="connsiteX164" fmla="*/ 492557 w 580351"/>
              <a:gd name="connsiteY164" fmla="*/ 47773 h 460321"/>
              <a:gd name="connsiteX165" fmla="*/ 483511 w 580351"/>
              <a:gd name="connsiteY165" fmla="*/ 56802 h 460321"/>
              <a:gd name="connsiteX166" fmla="*/ 470587 w 580351"/>
              <a:gd name="connsiteY166" fmla="*/ 56802 h 460321"/>
              <a:gd name="connsiteX167" fmla="*/ 462187 w 580351"/>
              <a:gd name="connsiteY167" fmla="*/ 47773 h 460321"/>
              <a:gd name="connsiteX168" fmla="*/ 470587 w 580351"/>
              <a:gd name="connsiteY168" fmla="*/ 39388 h 460321"/>
              <a:gd name="connsiteX169" fmla="*/ 414407 w 580351"/>
              <a:gd name="connsiteY169" fmla="*/ 39388 h 460321"/>
              <a:gd name="connsiteX170" fmla="*/ 427977 w 580351"/>
              <a:gd name="connsiteY170" fmla="*/ 39388 h 460321"/>
              <a:gd name="connsiteX171" fmla="*/ 436377 w 580351"/>
              <a:gd name="connsiteY171" fmla="*/ 47773 h 460321"/>
              <a:gd name="connsiteX172" fmla="*/ 427977 w 580351"/>
              <a:gd name="connsiteY172" fmla="*/ 56802 h 460321"/>
              <a:gd name="connsiteX173" fmla="*/ 414407 w 580351"/>
              <a:gd name="connsiteY173" fmla="*/ 56802 h 460321"/>
              <a:gd name="connsiteX174" fmla="*/ 406007 w 580351"/>
              <a:gd name="connsiteY174" fmla="*/ 47773 h 460321"/>
              <a:gd name="connsiteX175" fmla="*/ 414407 w 580351"/>
              <a:gd name="connsiteY175" fmla="*/ 39388 h 460321"/>
              <a:gd name="connsiteX176" fmla="*/ 17430 w 580351"/>
              <a:gd name="connsiteY176" fmla="*/ 16762 h 460321"/>
              <a:gd name="connsiteX177" fmla="*/ 17430 w 580351"/>
              <a:gd name="connsiteY177" fmla="*/ 256594 h 460321"/>
              <a:gd name="connsiteX178" fmla="*/ 17430 w 580351"/>
              <a:gd name="connsiteY178" fmla="*/ 301078 h 460321"/>
              <a:gd name="connsiteX179" fmla="*/ 17430 w 580351"/>
              <a:gd name="connsiteY179" fmla="*/ 442914 h 460321"/>
              <a:gd name="connsiteX180" fmla="*/ 152350 w 580351"/>
              <a:gd name="connsiteY180" fmla="*/ 442914 h 460321"/>
              <a:gd name="connsiteX181" fmla="*/ 196893 w 580351"/>
              <a:gd name="connsiteY181" fmla="*/ 442914 h 460321"/>
              <a:gd name="connsiteX182" fmla="*/ 563567 w 580351"/>
              <a:gd name="connsiteY182" fmla="*/ 442914 h 460321"/>
              <a:gd name="connsiteX183" fmla="*/ 563567 w 580351"/>
              <a:gd name="connsiteY183" fmla="*/ 16762 h 460321"/>
              <a:gd name="connsiteX184" fmla="*/ 8392 w 580351"/>
              <a:gd name="connsiteY184" fmla="*/ 0 h 460321"/>
              <a:gd name="connsiteX185" fmla="*/ 571959 w 580351"/>
              <a:gd name="connsiteY185" fmla="*/ 0 h 460321"/>
              <a:gd name="connsiteX186" fmla="*/ 580351 w 580351"/>
              <a:gd name="connsiteY186" fmla="*/ 8381 h 460321"/>
              <a:gd name="connsiteX187" fmla="*/ 580351 w 580351"/>
              <a:gd name="connsiteY187" fmla="*/ 451295 h 460321"/>
              <a:gd name="connsiteX188" fmla="*/ 571959 w 580351"/>
              <a:gd name="connsiteY188" fmla="*/ 460321 h 460321"/>
              <a:gd name="connsiteX189" fmla="*/ 196893 w 580351"/>
              <a:gd name="connsiteY189" fmla="*/ 460321 h 460321"/>
              <a:gd name="connsiteX190" fmla="*/ 152350 w 580351"/>
              <a:gd name="connsiteY190" fmla="*/ 460321 h 460321"/>
              <a:gd name="connsiteX191" fmla="*/ 8392 w 580351"/>
              <a:gd name="connsiteY191" fmla="*/ 460321 h 460321"/>
              <a:gd name="connsiteX192" fmla="*/ 0 w 580351"/>
              <a:gd name="connsiteY192" fmla="*/ 451295 h 460321"/>
              <a:gd name="connsiteX193" fmla="*/ 0 w 580351"/>
              <a:gd name="connsiteY193" fmla="*/ 301078 h 460321"/>
              <a:gd name="connsiteX194" fmla="*/ 0 w 580351"/>
              <a:gd name="connsiteY194" fmla="*/ 256594 h 460321"/>
              <a:gd name="connsiteX195" fmla="*/ 0 w 580351"/>
              <a:gd name="connsiteY195" fmla="*/ 8381 h 460321"/>
              <a:gd name="connsiteX196" fmla="*/ 8392 w 580351"/>
              <a:gd name="connsiteY196" fmla="*/ 0 h 460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580351" h="460321">
                <a:moveTo>
                  <a:pt x="166577" y="288154"/>
                </a:moveTo>
                <a:lnTo>
                  <a:pt x="166577" y="329430"/>
                </a:lnTo>
                <a:lnTo>
                  <a:pt x="183999" y="329430"/>
                </a:lnTo>
                <a:lnTo>
                  <a:pt x="183999" y="288154"/>
                </a:lnTo>
                <a:close/>
                <a:moveTo>
                  <a:pt x="350554" y="287509"/>
                </a:moveTo>
                <a:lnTo>
                  <a:pt x="350554" y="329430"/>
                </a:lnTo>
                <a:lnTo>
                  <a:pt x="367967" y="329430"/>
                </a:lnTo>
                <a:lnTo>
                  <a:pt x="367967" y="287509"/>
                </a:lnTo>
                <a:close/>
                <a:moveTo>
                  <a:pt x="273731" y="287509"/>
                </a:moveTo>
                <a:lnTo>
                  <a:pt x="273731" y="329430"/>
                </a:lnTo>
                <a:lnTo>
                  <a:pt x="291153" y="329430"/>
                </a:lnTo>
                <a:lnTo>
                  <a:pt x="291153" y="287509"/>
                </a:lnTo>
                <a:close/>
                <a:moveTo>
                  <a:pt x="458974" y="270740"/>
                </a:moveTo>
                <a:cubicBezTo>
                  <a:pt x="463495" y="270740"/>
                  <a:pt x="467370" y="274610"/>
                  <a:pt x="467370" y="279124"/>
                </a:cubicBezTo>
                <a:lnTo>
                  <a:pt x="467370" y="337815"/>
                </a:lnTo>
                <a:cubicBezTo>
                  <a:pt x="467370" y="342329"/>
                  <a:pt x="463495" y="346199"/>
                  <a:pt x="458974" y="346199"/>
                </a:cubicBezTo>
                <a:cubicBezTo>
                  <a:pt x="454453" y="346199"/>
                  <a:pt x="450578" y="342329"/>
                  <a:pt x="450578" y="337815"/>
                </a:cubicBezTo>
                <a:lnTo>
                  <a:pt x="450578" y="279124"/>
                </a:lnTo>
                <a:cubicBezTo>
                  <a:pt x="450578" y="274610"/>
                  <a:pt x="454453" y="270740"/>
                  <a:pt x="458974" y="270740"/>
                </a:cubicBezTo>
                <a:close/>
                <a:moveTo>
                  <a:pt x="413172" y="270740"/>
                </a:moveTo>
                <a:cubicBezTo>
                  <a:pt x="417686" y="270740"/>
                  <a:pt x="421556" y="274610"/>
                  <a:pt x="421556" y="279124"/>
                </a:cubicBezTo>
                <a:lnTo>
                  <a:pt x="421556" y="337815"/>
                </a:lnTo>
                <a:cubicBezTo>
                  <a:pt x="421556" y="342329"/>
                  <a:pt x="417686" y="346199"/>
                  <a:pt x="413172" y="346199"/>
                </a:cubicBezTo>
                <a:cubicBezTo>
                  <a:pt x="408012" y="346199"/>
                  <a:pt x="404142" y="342329"/>
                  <a:pt x="404142" y="337815"/>
                </a:cubicBezTo>
                <a:lnTo>
                  <a:pt x="404142" y="279124"/>
                </a:lnTo>
                <a:cubicBezTo>
                  <a:pt x="404142" y="274610"/>
                  <a:pt x="408012" y="270740"/>
                  <a:pt x="413172" y="270740"/>
                </a:cubicBezTo>
                <a:close/>
                <a:moveTo>
                  <a:pt x="342169" y="270740"/>
                </a:moveTo>
                <a:lnTo>
                  <a:pt x="376352" y="270740"/>
                </a:lnTo>
                <a:cubicBezTo>
                  <a:pt x="381511" y="270740"/>
                  <a:pt x="385381" y="274610"/>
                  <a:pt x="385381" y="279124"/>
                </a:cubicBezTo>
                <a:lnTo>
                  <a:pt x="385381" y="337815"/>
                </a:lnTo>
                <a:cubicBezTo>
                  <a:pt x="385381" y="342329"/>
                  <a:pt x="381511" y="346199"/>
                  <a:pt x="376352" y="346199"/>
                </a:cubicBezTo>
                <a:lnTo>
                  <a:pt x="342169" y="346199"/>
                </a:lnTo>
                <a:cubicBezTo>
                  <a:pt x="337010" y="346199"/>
                  <a:pt x="333140" y="342329"/>
                  <a:pt x="333140" y="337815"/>
                </a:cubicBezTo>
                <a:lnTo>
                  <a:pt x="333140" y="279124"/>
                </a:lnTo>
                <a:cubicBezTo>
                  <a:pt x="333140" y="274610"/>
                  <a:pt x="337010" y="270740"/>
                  <a:pt x="342169" y="270740"/>
                </a:cubicBezTo>
                <a:close/>
                <a:moveTo>
                  <a:pt x="265343" y="270740"/>
                </a:moveTo>
                <a:lnTo>
                  <a:pt x="299541" y="270740"/>
                </a:lnTo>
                <a:cubicBezTo>
                  <a:pt x="304703" y="270740"/>
                  <a:pt x="308574" y="274610"/>
                  <a:pt x="308574" y="279124"/>
                </a:cubicBezTo>
                <a:lnTo>
                  <a:pt x="308574" y="337815"/>
                </a:lnTo>
                <a:cubicBezTo>
                  <a:pt x="308574" y="342329"/>
                  <a:pt x="304703" y="346199"/>
                  <a:pt x="299541" y="346199"/>
                </a:cubicBezTo>
                <a:lnTo>
                  <a:pt x="265343" y="346199"/>
                </a:lnTo>
                <a:cubicBezTo>
                  <a:pt x="260826" y="346199"/>
                  <a:pt x="256955" y="342329"/>
                  <a:pt x="256955" y="337815"/>
                </a:cubicBezTo>
                <a:lnTo>
                  <a:pt x="256955" y="279124"/>
                </a:lnTo>
                <a:cubicBezTo>
                  <a:pt x="256955" y="274610"/>
                  <a:pt x="260826" y="270740"/>
                  <a:pt x="265343" y="270740"/>
                </a:cubicBezTo>
                <a:close/>
                <a:moveTo>
                  <a:pt x="228542" y="270740"/>
                </a:moveTo>
                <a:cubicBezTo>
                  <a:pt x="233702" y="270740"/>
                  <a:pt x="237572" y="274610"/>
                  <a:pt x="237572" y="279124"/>
                </a:cubicBezTo>
                <a:lnTo>
                  <a:pt x="237572" y="337815"/>
                </a:lnTo>
                <a:cubicBezTo>
                  <a:pt x="237572" y="342329"/>
                  <a:pt x="233702" y="346199"/>
                  <a:pt x="228542" y="346199"/>
                </a:cubicBezTo>
                <a:cubicBezTo>
                  <a:pt x="224028" y="346199"/>
                  <a:pt x="220158" y="342329"/>
                  <a:pt x="220158" y="337815"/>
                </a:cubicBezTo>
                <a:lnTo>
                  <a:pt x="220158" y="279124"/>
                </a:lnTo>
                <a:cubicBezTo>
                  <a:pt x="220158" y="274610"/>
                  <a:pt x="224028" y="270740"/>
                  <a:pt x="228542" y="270740"/>
                </a:cubicBezTo>
                <a:close/>
                <a:moveTo>
                  <a:pt x="158189" y="270740"/>
                </a:moveTo>
                <a:lnTo>
                  <a:pt x="192387" y="270740"/>
                </a:lnTo>
                <a:cubicBezTo>
                  <a:pt x="196904" y="270740"/>
                  <a:pt x="200775" y="274610"/>
                  <a:pt x="200775" y="279124"/>
                </a:cubicBezTo>
                <a:lnTo>
                  <a:pt x="200775" y="337815"/>
                </a:lnTo>
                <a:cubicBezTo>
                  <a:pt x="200775" y="342329"/>
                  <a:pt x="196904" y="346199"/>
                  <a:pt x="192387" y="346199"/>
                </a:cubicBezTo>
                <a:lnTo>
                  <a:pt x="158189" y="346199"/>
                </a:lnTo>
                <a:cubicBezTo>
                  <a:pt x="153027" y="346199"/>
                  <a:pt x="149156" y="342329"/>
                  <a:pt x="149156" y="337815"/>
                </a:cubicBezTo>
                <a:lnTo>
                  <a:pt x="149156" y="279124"/>
                </a:lnTo>
                <a:cubicBezTo>
                  <a:pt x="149156" y="274610"/>
                  <a:pt x="153027" y="270740"/>
                  <a:pt x="158189" y="270740"/>
                </a:cubicBezTo>
                <a:close/>
                <a:moveTo>
                  <a:pt x="121377" y="270740"/>
                </a:moveTo>
                <a:cubicBezTo>
                  <a:pt x="125898" y="270740"/>
                  <a:pt x="129773" y="274610"/>
                  <a:pt x="129773" y="279124"/>
                </a:cubicBezTo>
                <a:lnTo>
                  <a:pt x="129773" y="337815"/>
                </a:lnTo>
                <a:cubicBezTo>
                  <a:pt x="129773" y="342329"/>
                  <a:pt x="125898" y="346199"/>
                  <a:pt x="121377" y="346199"/>
                </a:cubicBezTo>
                <a:cubicBezTo>
                  <a:pt x="116856" y="346199"/>
                  <a:pt x="112981" y="342329"/>
                  <a:pt x="112981" y="337815"/>
                </a:cubicBezTo>
                <a:lnTo>
                  <a:pt x="112981" y="279124"/>
                </a:lnTo>
                <a:cubicBezTo>
                  <a:pt x="112981" y="274610"/>
                  <a:pt x="116856" y="270740"/>
                  <a:pt x="121377" y="270740"/>
                </a:cubicBezTo>
                <a:close/>
                <a:moveTo>
                  <a:pt x="350554" y="165073"/>
                </a:moveTo>
                <a:lnTo>
                  <a:pt x="350554" y="206292"/>
                </a:lnTo>
                <a:lnTo>
                  <a:pt x="367967" y="206292"/>
                </a:lnTo>
                <a:lnTo>
                  <a:pt x="367967" y="165073"/>
                </a:lnTo>
                <a:close/>
                <a:moveTo>
                  <a:pt x="273731" y="165073"/>
                </a:moveTo>
                <a:lnTo>
                  <a:pt x="273731" y="206292"/>
                </a:lnTo>
                <a:lnTo>
                  <a:pt x="291153" y="206292"/>
                </a:lnTo>
                <a:lnTo>
                  <a:pt x="291153" y="165073"/>
                </a:lnTo>
                <a:close/>
                <a:moveTo>
                  <a:pt x="166577" y="165073"/>
                </a:moveTo>
                <a:lnTo>
                  <a:pt x="166577" y="206292"/>
                </a:lnTo>
                <a:lnTo>
                  <a:pt x="183999" y="206292"/>
                </a:lnTo>
                <a:lnTo>
                  <a:pt x="183999" y="165073"/>
                </a:lnTo>
                <a:close/>
                <a:moveTo>
                  <a:pt x="458974" y="148327"/>
                </a:moveTo>
                <a:cubicBezTo>
                  <a:pt x="463495" y="148327"/>
                  <a:pt x="467370" y="152191"/>
                  <a:pt x="467370" y="156700"/>
                </a:cubicBezTo>
                <a:lnTo>
                  <a:pt x="467370" y="215309"/>
                </a:lnTo>
                <a:cubicBezTo>
                  <a:pt x="467370" y="219818"/>
                  <a:pt x="463495" y="223682"/>
                  <a:pt x="458974" y="223682"/>
                </a:cubicBezTo>
                <a:cubicBezTo>
                  <a:pt x="454453" y="223682"/>
                  <a:pt x="450578" y="219818"/>
                  <a:pt x="450578" y="215309"/>
                </a:cubicBezTo>
                <a:lnTo>
                  <a:pt x="450578" y="156700"/>
                </a:lnTo>
                <a:cubicBezTo>
                  <a:pt x="450578" y="152191"/>
                  <a:pt x="454453" y="148327"/>
                  <a:pt x="458974" y="148327"/>
                </a:cubicBezTo>
                <a:close/>
                <a:moveTo>
                  <a:pt x="413172" y="148327"/>
                </a:moveTo>
                <a:cubicBezTo>
                  <a:pt x="417686" y="148327"/>
                  <a:pt x="421556" y="152191"/>
                  <a:pt x="421556" y="156700"/>
                </a:cubicBezTo>
                <a:lnTo>
                  <a:pt x="421556" y="215309"/>
                </a:lnTo>
                <a:cubicBezTo>
                  <a:pt x="421556" y="219818"/>
                  <a:pt x="417686" y="223682"/>
                  <a:pt x="413172" y="223682"/>
                </a:cubicBezTo>
                <a:cubicBezTo>
                  <a:pt x="408012" y="223682"/>
                  <a:pt x="404142" y="219818"/>
                  <a:pt x="404142" y="215309"/>
                </a:cubicBezTo>
                <a:lnTo>
                  <a:pt x="404142" y="156700"/>
                </a:lnTo>
                <a:cubicBezTo>
                  <a:pt x="404142" y="152191"/>
                  <a:pt x="408012" y="148327"/>
                  <a:pt x="413172" y="148327"/>
                </a:cubicBezTo>
                <a:close/>
                <a:moveTo>
                  <a:pt x="342169" y="148327"/>
                </a:moveTo>
                <a:lnTo>
                  <a:pt x="376352" y="148327"/>
                </a:lnTo>
                <a:cubicBezTo>
                  <a:pt x="381511" y="148327"/>
                  <a:pt x="385381" y="152191"/>
                  <a:pt x="385381" y="156700"/>
                </a:cubicBezTo>
                <a:lnTo>
                  <a:pt x="385381" y="215309"/>
                </a:lnTo>
                <a:cubicBezTo>
                  <a:pt x="385381" y="219818"/>
                  <a:pt x="381511" y="223682"/>
                  <a:pt x="376352" y="223682"/>
                </a:cubicBezTo>
                <a:lnTo>
                  <a:pt x="342169" y="223682"/>
                </a:lnTo>
                <a:cubicBezTo>
                  <a:pt x="337010" y="223682"/>
                  <a:pt x="333140" y="219818"/>
                  <a:pt x="333140" y="215309"/>
                </a:cubicBezTo>
                <a:lnTo>
                  <a:pt x="333140" y="156700"/>
                </a:lnTo>
                <a:cubicBezTo>
                  <a:pt x="333140" y="152191"/>
                  <a:pt x="337010" y="148327"/>
                  <a:pt x="342169" y="148327"/>
                </a:cubicBezTo>
                <a:close/>
                <a:moveTo>
                  <a:pt x="265343" y="148327"/>
                </a:moveTo>
                <a:lnTo>
                  <a:pt x="299541" y="148327"/>
                </a:lnTo>
                <a:cubicBezTo>
                  <a:pt x="304703" y="148327"/>
                  <a:pt x="308574" y="152191"/>
                  <a:pt x="308574" y="156700"/>
                </a:cubicBezTo>
                <a:lnTo>
                  <a:pt x="308574" y="215309"/>
                </a:lnTo>
                <a:cubicBezTo>
                  <a:pt x="308574" y="219818"/>
                  <a:pt x="304703" y="223682"/>
                  <a:pt x="299541" y="223682"/>
                </a:cubicBezTo>
                <a:lnTo>
                  <a:pt x="265343" y="223682"/>
                </a:lnTo>
                <a:cubicBezTo>
                  <a:pt x="260826" y="223682"/>
                  <a:pt x="256955" y="219818"/>
                  <a:pt x="256955" y="215309"/>
                </a:cubicBezTo>
                <a:lnTo>
                  <a:pt x="256955" y="156700"/>
                </a:lnTo>
                <a:cubicBezTo>
                  <a:pt x="256955" y="152191"/>
                  <a:pt x="260826" y="148327"/>
                  <a:pt x="265343" y="148327"/>
                </a:cubicBezTo>
                <a:close/>
                <a:moveTo>
                  <a:pt x="228542" y="148327"/>
                </a:moveTo>
                <a:cubicBezTo>
                  <a:pt x="233702" y="148327"/>
                  <a:pt x="237572" y="152191"/>
                  <a:pt x="237572" y="156700"/>
                </a:cubicBezTo>
                <a:lnTo>
                  <a:pt x="237572" y="215309"/>
                </a:lnTo>
                <a:cubicBezTo>
                  <a:pt x="237572" y="219818"/>
                  <a:pt x="233702" y="223682"/>
                  <a:pt x="228542" y="223682"/>
                </a:cubicBezTo>
                <a:cubicBezTo>
                  <a:pt x="224028" y="223682"/>
                  <a:pt x="220158" y="219818"/>
                  <a:pt x="220158" y="215309"/>
                </a:cubicBezTo>
                <a:lnTo>
                  <a:pt x="220158" y="156700"/>
                </a:lnTo>
                <a:cubicBezTo>
                  <a:pt x="220158" y="152191"/>
                  <a:pt x="224028" y="148327"/>
                  <a:pt x="228542" y="148327"/>
                </a:cubicBezTo>
                <a:close/>
                <a:moveTo>
                  <a:pt x="158189" y="148327"/>
                </a:moveTo>
                <a:lnTo>
                  <a:pt x="192387" y="148327"/>
                </a:lnTo>
                <a:cubicBezTo>
                  <a:pt x="196904" y="148327"/>
                  <a:pt x="200775" y="152191"/>
                  <a:pt x="200775" y="156700"/>
                </a:cubicBezTo>
                <a:lnTo>
                  <a:pt x="200775" y="215309"/>
                </a:lnTo>
                <a:cubicBezTo>
                  <a:pt x="200775" y="219818"/>
                  <a:pt x="196904" y="223682"/>
                  <a:pt x="192387" y="223682"/>
                </a:cubicBezTo>
                <a:lnTo>
                  <a:pt x="158189" y="223682"/>
                </a:lnTo>
                <a:cubicBezTo>
                  <a:pt x="153027" y="223682"/>
                  <a:pt x="149156" y="219818"/>
                  <a:pt x="149156" y="215309"/>
                </a:cubicBezTo>
                <a:lnTo>
                  <a:pt x="149156" y="156700"/>
                </a:lnTo>
                <a:cubicBezTo>
                  <a:pt x="149156" y="152191"/>
                  <a:pt x="153027" y="148327"/>
                  <a:pt x="158189" y="148327"/>
                </a:cubicBezTo>
                <a:close/>
                <a:moveTo>
                  <a:pt x="121377" y="148327"/>
                </a:moveTo>
                <a:cubicBezTo>
                  <a:pt x="125898" y="148327"/>
                  <a:pt x="129773" y="152191"/>
                  <a:pt x="129773" y="156700"/>
                </a:cubicBezTo>
                <a:lnTo>
                  <a:pt x="129773" y="215309"/>
                </a:lnTo>
                <a:cubicBezTo>
                  <a:pt x="129773" y="219818"/>
                  <a:pt x="125898" y="223682"/>
                  <a:pt x="121377" y="223682"/>
                </a:cubicBezTo>
                <a:cubicBezTo>
                  <a:pt x="116856" y="223682"/>
                  <a:pt x="112981" y="219818"/>
                  <a:pt x="112981" y="215309"/>
                </a:cubicBezTo>
                <a:lnTo>
                  <a:pt x="112981" y="156700"/>
                </a:lnTo>
                <a:cubicBezTo>
                  <a:pt x="112981" y="152191"/>
                  <a:pt x="116856" y="148327"/>
                  <a:pt x="121377" y="148327"/>
                </a:cubicBezTo>
                <a:close/>
                <a:moveTo>
                  <a:pt x="49744" y="95453"/>
                </a:moveTo>
                <a:lnTo>
                  <a:pt x="49744" y="221143"/>
                </a:lnTo>
                <a:lnTo>
                  <a:pt x="49744" y="295268"/>
                </a:lnTo>
                <a:lnTo>
                  <a:pt x="49744" y="408712"/>
                </a:lnTo>
                <a:lnTo>
                  <a:pt x="159471" y="408712"/>
                </a:lnTo>
                <a:lnTo>
                  <a:pt x="233699" y="408712"/>
                </a:lnTo>
                <a:lnTo>
                  <a:pt x="530608" y="408712"/>
                </a:lnTo>
                <a:lnTo>
                  <a:pt x="530608" y="95453"/>
                </a:lnTo>
                <a:close/>
                <a:moveTo>
                  <a:pt x="41353" y="78050"/>
                </a:moveTo>
                <a:lnTo>
                  <a:pt x="538999" y="78050"/>
                </a:lnTo>
                <a:cubicBezTo>
                  <a:pt x="544163" y="78050"/>
                  <a:pt x="547390" y="81917"/>
                  <a:pt x="547390" y="87074"/>
                </a:cubicBezTo>
                <a:lnTo>
                  <a:pt x="547390" y="417736"/>
                </a:lnTo>
                <a:cubicBezTo>
                  <a:pt x="547390" y="422248"/>
                  <a:pt x="544163" y="426115"/>
                  <a:pt x="538999" y="426115"/>
                </a:cubicBezTo>
                <a:lnTo>
                  <a:pt x="233699" y="426115"/>
                </a:lnTo>
                <a:lnTo>
                  <a:pt x="159471" y="426115"/>
                </a:lnTo>
                <a:lnTo>
                  <a:pt x="41353" y="426115"/>
                </a:lnTo>
                <a:cubicBezTo>
                  <a:pt x="36835" y="426115"/>
                  <a:pt x="32962" y="422248"/>
                  <a:pt x="32962" y="417736"/>
                </a:cubicBezTo>
                <a:lnTo>
                  <a:pt x="32962" y="295268"/>
                </a:lnTo>
                <a:lnTo>
                  <a:pt x="32962" y="221143"/>
                </a:lnTo>
                <a:lnTo>
                  <a:pt x="32962" y="87074"/>
                </a:lnTo>
                <a:cubicBezTo>
                  <a:pt x="32962" y="81917"/>
                  <a:pt x="36835" y="78050"/>
                  <a:pt x="41353" y="78050"/>
                </a:cubicBezTo>
                <a:close/>
                <a:moveTo>
                  <a:pt x="526791" y="39388"/>
                </a:moveTo>
                <a:lnTo>
                  <a:pt x="539715" y="39388"/>
                </a:lnTo>
                <a:cubicBezTo>
                  <a:pt x="544238" y="39388"/>
                  <a:pt x="548115" y="43258"/>
                  <a:pt x="548115" y="47773"/>
                </a:cubicBezTo>
                <a:cubicBezTo>
                  <a:pt x="548115" y="52932"/>
                  <a:pt x="544238" y="56802"/>
                  <a:pt x="539715" y="56802"/>
                </a:cubicBezTo>
                <a:lnTo>
                  <a:pt x="526791" y="56802"/>
                </a:lnTo>
                <a:cubicBezTo>
                  <a:pt x="521622" y="56802"/>
                  <a:pt x="517745" y="52932"/>
                  <a:pt x="517745" y="47773"/>
                </a:cubicBezTo>
                <a:cubicBezTo>
                  <a:pt x="517745" y="43258"/>
                  <a:pt x="521622" y="39388"/>
                  <a:pt x="526791" y="39388"/>
                </a:cubicBezTo>
                <a:close/>
                <a:moveTo>
                  <a:pt x="470587" y="39388"/>
                </a:moveTo>
                <a:lnTo>
                  <a:pt x="483511" y="39388"/>
                </a:lnTo>
                <a:cubicBezTo>
                  <a:pt x="488680" y="39388"/>
                  <a:pt x="492557" y="43258"/>
                  <a:pt x="492557" y="47773"/>
                </a:cubicBezTo>
                <a:cubicBezTo>
                  <a:pt x="492557" y="52932"/>
                  <a:pt x="488680" y="56802"/>
                  <a:pt x="483511" y="56802"/>
                </a:cubicBezTo>
                <a:lnTo>
                  <a:pt x="470587" y="56802"/>
                </a:lnTo>
                <a:cubicBezTo>
                  <a:pt x="466064" y="56802"/>
                  <a:pt x="462187" y="52932"/>
                  <a:pt x="462187" y="47773"/>
                </a:cubicBezTo>
                <a:cubicBezTo>
                  <a:pt x="462187" y="43258"/>
                  <a:pt x="466064" y="39388"/>
                  <a:pt x="470587" y="39388"/>
                </a:cubicBezTo>
                <a:close/>
                <a:moveTo>
                  <a:pt x="414407" y="39388"/>
                </a:moveTo>
                <a:lnTo>
                  <a:pt x="427977" y="39388"/>
                </a:lnTo>
                <a:cubicBezTo>
                  <a:pt x="432500" y="39388"/>
                  <a:pt x="436377" y="43258"/>
                  <a:pt x="436377" y="47773"/>
                </a:cubicBezTo>
                <a:cubicBezTo>
                  <a:pt x="436377" y="52932"/>
                  <a:pt x="432500" y="56802"/>
                  <a:pt x="427977" y="56802"/>
                </a:cubicBezTo>
                <a:lnTo>
                  <a:pt x="414407" y="56802"/>
                </a:lnTo>
                <a:cubicBezTo>
                  <a:pt x="409884" y="56802"/>
                  <a:pt x="406007" y="52932"/>
                  <a:pt x="406007" y="47773"/>
                </a:cubicBezTo>
                <a:cubicBezTo>
                  <a:pt x="406007" y="43258"/>
                  <a:pt x="409884" y="39388"/>
                  <a:pt x="414407" y="39388"/>
                </a:cubicBezTo>
                <a:close/>
                <a:moveTo>
                  <a:pt x="17430" y="16762"/>
                </a:moveTo>
                <a:lnTo>
                  <a:pt x="17430" y="256594"/>
                </a:lnTo>
                <a:lnTo>
                  <a:pt x="17430" y="301078"/>
                </a:lnTo>
                <a:lnTo>
                  <a:pt x="17430" y="442914"/>
                </a:lnTo>
                <a:lnTo>
                  <a:pt x="152350" y="442914"/>
                </a:lnTo>
                <a:lnTo>
                  <a:pt x="196893" y="442914"/>
                </a:lnTo>
                <a:lnTo>
                  <a:pt x="563567" y="442914"/>
                </a:lnTo>
                <a:lnTo>
                  <a:pt x="563567" y="16762"/>
                </a:lnTo>
                <a:close/>
                <a:moveTo>
                  <a:pt x="8392" y="0"/>
                </a:moveTo>
                <a:lnTo>
                  <a:pt x="571959" y="0"/>
                </a:lnTo>
                <a:cubicBezTo>
                  <a:pt x="576478" y="0"/>
                  <a:pt x="580351" y="3224"/>
                  <a:pt x="580351" y="8381"/>
                </a:cubicBezTo>
                <a:lnTo>
                  <a:pt x="580351" y="451295"/>
                </a:lnTo>
                <a:cubicBezTo>
                  <a:pt x="580351" y="456453"/>
                  <a:pt x="576478" y="460321"/>
                  <a:pt x="571959" y="460321"/>
                </a:cubicBezTo>
                <a:lnTo>
                  <a:pt x="196893" y="460321"/>
                </a:lnTo>
                <a:lnTo>
                  <a:pt x="152350" y="460321"/>
                </a:lnTo>
                <a:lnTo>
                  <a:pt x="8392" y="460321"/>
                </a:lnTo>
                <a:cubicBezTo>
                  <a:pt x="3873" y="460321"/>
                  <a:pt x="0" y="456453"/>
                  <a:pt x="0" y="451295"/>
                </a:cubicBezTo>
                <a:lnTo>
                  <a:pt x="0" y="301078"/>
                </a:lnTo>
                <a:lnTo>
                  <a:pt x="0" y="256594"/>
                </a:lnTo>
                <a:lnTo>
                  <a:pt x="0" y="8381"/>
                </a:lnTo>
                <a:cubicBezTo>
                  <a:pt x="0" y="3224"/>
                  <a:pt x="3873" y="0"/>
                  <a:pt x="83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微软雅黑" panose="020B0503020204020204" pitchFamily="34" charset="-122"/>
            </a:endParaRPr>
          </a:p>
        </p:txBody>
      </p:sp>
      <p:sp>
        <p:nvSpPr>
          <p:cNvPr id="2" name="椭圆 1"/>
          <p:cNvSpPr/>
          <p:nvPr/>
        </p:nvSpPr>
        <p:spPr>
          <a:xfrm>
            <a:off x="-637884" y="-508067"/>
            <a:ext cx="1704160" cy="1704160"/>
          </a:xfrm>
          <a:prstGeom prst="ellipse">
            <a:avLst/>
          </a:prstGeom>
          <a:gradFill flip="none" rotWithShape="1">
            <a:gsLst>
              <a:gs pos="100000">
                <a:srgbClr val="6ABFE7">
                  <a:alpha val="0"/>
                </a:srgbClr>
              </a:gs>
              <a:gs pos="0">
                <a:srgbClr val="3484CE"/>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browser-code-outline-symbol-in-a-circle_41900">
            <a:extLst>
              <a:ext uri="{FF2B5EF4-FFF2-40B4-BE49-F238E27FC236}">
                <a16:creationId xmlns:a16="http://schemas.microsoft.com/office/drawing/2014/main" id="{CDCC12F7-38EC-0C82-AD3E-4DACCC5D99C7}"/>
              </a:ext>
            </a:extLst>
          </p:cNvPr>
          <p:cNvSpPr/>
          <p:nvPr/>
        </p:nvSpPr>
        <p:spPr>
          <a:xfrm>
            <a:off x="7224780" y="4954658"/>
            <a:ext cx="486093" cy="386080"/>
          </a:xfrm>
          <a:custGeom>
            <a:avLst/>
            <a:gdLst>
              <a:gd name="connsiteX0" fmla="*/ 166577 w 580351"/>
              <a:gd name="connsiteY0" fmla="*/ 288154 h 460321"/>
              <a:gd name="connsiteX1" fmla="*/ 166577 w 580351"/>
              <a:gd name="connsiteY1" fmla="*/ 329430 h 460321"/>
              <a:gd name="connsiteX2" fmla="*/ 183999 w 580351"/>
              <a:gd name="connsiteY2" fmla="*/ 329430 h 460321"/>
              <a:gd name="connsiteX3" fmla="*/ 183999 w 580351"/>
              <a:gd name="connsiteY3" fmla="*/ 288154 h 460321"/>
              <a:gd name="connsiteX4" fmla="*/ 350554 w 580351"/>
              <a:gd name="connsiteY4" fmla="*/ 287509 h 460321"/>
              <a:gd name="connsiteX5" fmla="*/ 350554 w 580351"/>
              <a:gd name="connsiteY5" fmla="*/ 329430 h 460321"/>
              <a:gd name="connsiteX6" fmla="*/ 367967 w 580351"/>
              <a:gd name="connsiteY6" fmla="*/ 329430 h 460321"/>
              <a:gd name="connsiteX7" fmla="*/ 367967 w 580351"/>
              <a:gd name="connsiteY7" fmla="*/ 287509 h 460321"/>
              <a:gd name="connsiteX8" fmla="*/ 273731 w 580351"/>
              <a:gd name="connsiteY8" fmla="*/ 287509 h 460321"/>
              <a:gd name="connsiteX9" fmla="*/ 273731 w 580351"/>
              <a:gd name="connsiteY9" fmla="*/ 329430 h 460321"/>
              <a:gd name="connsiteX10" fmla="*/ 291153 w 580351"/>
              <a:gd name="connsiteY10" fmla="*/ 329430 h 460321"/>
              <a:gd name="connsiteX11" fmla="*/ 291153 w 580351"/>
              <a:gd name="connsiteY11" fmla="*/ 287509 h 460321"/>
              <a:gd name="connsiteX12" fmla="*/ 458974 w 580351"/>
              <a:gd name="connsiteY12" fmla="*/ 270740 h 460321"/>
              <a:gd name="connsiteX13" fmla="*/ 467370 w 580351"/>
              <a:gd name="connsiteY13" fmla="*/ 279124 h 460321"/>
              <a:gd name="connsiteX14" fmla="*/ 467370 w 580351"/>
              <a:gd name="connsiteY14" fmla="*/ 337815 h 460321"/>
              <a:gd name="connsiteX15" fmla="*/ 458974 w 580351"/>
              <a:gd name="connsiteY15" fmla="*/ 346199 h 460321"/>
              <a:gd name="connsiteX16" fmla="*/ 450578 w 580351"/>
              <a:gd name="connsiteY16" fmla="*/ 337815 h 460321"/>
              <a:gd name="connsiteX17" fmla="*/ 450578 w 580351"/>
              <a:gd name="connsiteY17" fmla="*/ 279124 h 460321"/>
              <a:gd name="connsiteX18" fmla="*/ 458974 w 580351"/>
              <a:gd name="connsiteY18" fmla="*/ 270740 h 460321"/>
              <a:gd name="connsiteX19" fmla="*/ 413172 w 580351"/>
              <a:gd name="connsiteY19" fmla="*/ 270740 h 460321"/>
              <a:gd name="connsiteX20" fmla="*/ 421556 w 580351"/>
              <a:gd name="connsiteY20" fmla="*/ 279124 h 460321"/>
              <a:gd name="connsiteX21" fmla="*/ 421556 w 580351"/>
              <a:gd name="connsiteY21" fmla="*/ 337815 h 460321"/>
              <a:gd name="connsiteX22" fmla="*/ 413172 w 580351"/>
              <a:gd name="connsiteY22" fmla="*/ 346199 h 460321"/>
              <a:gd name="connsiteX23" fmla="*/ 404142 w 580351"/>
              <a:gd name="connsiteY23" fmla="*/ 337815 h 460321"/>
              <a:gd name="connsiteX24" fmla="*/ 404142 w 580351"/>
              <a:gd name="connsiteY24" fmla="*/ 279124 h 460321"/>
              <a:gd name="connsiteX25" fmla="*/ 413172 w 580351"/>
              <a:gd name="connsiteY25" fmla="*/ 270740 h 460321"/>
              <a:gd name="connsiteX26" fmla="*/ 342169 w 580351"/>
              <a:gd name="connsiteY26" fmla="*/ 270740 h 460321"/>
              <a:gd name="connsiteX27" fmla="*/ 376352 w 580351"/>
              <a:gd name="connsiteY27" fmla="*/ 270740 h 460321"/>
              <a:gd name="connsiteX28" fmla="*/ 385381 w 580351"/>
              <a:gd name="connsiteY28" fmla="*/ 279124 h 460321"/>
              <a:gd name="connsiteX29" fmla="*/ 385381 w 580351"/>
              <a:gd name="connsiteY29" fmla="*/ 337815 h 460321"/>
              <a:gd name="connsiteX30" fmla="*/ 376352 w 580351"/>
              <a:gd name="connsiteY30" fmla="*/ 346199 h 460321"/>
              <a:gd name="connsiteX31" fmla="*/ 342169 w 580351"/>
              <a:gd name="connsiteY31" fmla="*/ 346199 h 460321"/>
              <a:gd name="connsiteX32" fmla="*/ 333140 w 580351"/>
              <a:gd name="connsiteY32" fmla="*/ 337815 h 460321"/>
              <a:gd name="connsiteX33" fmla="*/ 333140 w 580351"/>
              <a:gd name="connsiteY33" fmla="*/ 279124 h 460321"/>
              <a:gd name="connsiteX34" fmla="*/ 342169 w 580351"/>
              <a:gd name="connsiteY34" fmla="*/ 270740 h 460321"/>
              <a:gd name="connsiteX35" fmla="*/ 265343 w 580351"/>
              <a:gd name="connsiteY35" fmla="*/ 270740 h 460321"/>
              <a:gd name="connsiteX36" fmla="*/ 299541 w 580351"/>
              <a:gd name="connsiteY36" fmla="*/ 270740 h 460321"/>
              <a:gd name="connsiteX37" fmla="*/ 308574 w 580351"/>
              <a:gd name="connsiteY37" fmla="*/ 279124 h 460321"/>
              <a:gd name="connsiteX38" fmla="*/ 308574 w 580351"/>
              <a:gd name="connsiteY38" fmla="*/ 337815 h 460321"/>
              <a:gd name="connsiteX39" fmla="*/ 299541 w 580351"/>
              <a:gd name="connsiteY39" fmla="*/ 346199 h 460321"/>
              <a:gd name="connsiteX40" fmla="*/ 265343 w 580351"/>
              <a:gd name="connsiteY40" fmla="*/ 346199 h 460321"/>
              <a:gd name="connsiteX41" fmla="*/ 256955 w 580351"/>
              <a:gd name="connsiteY41" fmla="*/ 337815 h 460321"/>
              <a:gd name="connsiteX42" fmla="*/ 256955 w 580351"/>
              <a:gd name="connsiteY42" fmla="*/ 279124 h 460321"/>
              <a:gd name="connsiteX43" fmla="*/ 265343 w 580351"/>
              <a:gd name="connsiteY43" fmla="*/ 270740 h 460321"/>
              <a:gd name="connsiteX44" fmla="*/ 228542 w 580351"/>
              <a:gd name="connsiteY44" fmla="*/ 270740 h 460321"/>
              <a:gd name="connsiteX45" fmla="*/ 237572 w 580351"/>
              <a:gd name="connsiteY45" fmla="*/ 279124 h 460321"/>
              <a:gd name="connsiteX46" fmla="*/ 237572 w 580351"/>
              <a:gd name="connsiteY46" fmla="*/ 337815 h 460321"/>
              <a:gd name="connsiteX47" fmla="*/ 228542 w 580351"/>
              <a:gd name="connsiteY47" fmla="*/ 346199 h 460321"/>
              <a:gd name="connsiteX48" fmla="*/ 220158 w 580351"/>
              <a:gd name="connsiteY48" fmla="*/ 337815 h 460321"/>
              <a:gd name="connsiteX49" fmla="*/ 220158 w 580351"/>
              <a:gd name="connsiteY49" fmla="*/ 279124 h 460321"/>
              <a:gd name="connsiteX50" fmla="*/ 228542 w 580351"/>
              <a:gd name="connsiteY50" fmla="*/ 270740 h 460321"/>
              <a:gd name="connsiteX51" fmla="*/ 158189 w 580351"/>
              <a:gd name="connsiteY51" fmla="*/ 270740 h 460321"/>
              <a:gd name="connsiteX52" fmla="*/ 192387 w 580351"/>
              <a:gd name="connsiteY52" fmla="*/ 270740 h 460321"/>
              <a:gd name="connsiteX53" fmla="*/ 200775 w 580351"/>
              <a:gd name="connsiteY53" fmla="*/ 279124 h 460321"/>
              <a:gd name="connsiteX54" fmla="*/ 200775 w 580351"/>
              <a:gd name="connsiteY54" fmla="*/ 337815 h 460321"/>
              <a:gd name="connsiteX55" fmla="*/ 192387 w 580351"/>
              <a:gd name="connsiteY55" fmla="*/ 346199 h 460321"/>
              <a:gd name="connsiteX56" fmla="*/ 158189 w 580351"/>
              <a:gd name="connsiteY56" fmla="*/ 346199 h 460321"/>
              <a:gd name="connsiteX57" fmla="*/ 149156 w 580351"/>
              <a:gd name="connsiteY57" fmla="*/ 337815 h 460321"/>
              <a:gd name="connsiteX58" fmla="*/ 149156 w 580351"/>
              <a:gd name="connsiteY58" fmla="*/ 279124 h 460321"/>
              <a:gd name="connsiteX59" fmla="*/ 158189 w 580351"/>
              <a:gd name="connsiteY59" fmla="*/ 270740 h 460321"/>
              <a:gd name="connsiteX60" fmla="*/ 121377 w 580351"/>
              <a:gd name="connsiteY60" fmla="*/ 270740 h 460321"/>
              <a:gd name="connsiteX61" fmla="*/ 129773 w 580351"/>
              <a:gd name="connsiteY61" fmla="*/ 279124 h 460321"/>
              <a:gd name="connsiteX62" fmla="*/ 129773 w 580351"/>
              <a:gd name="connsiteY62" fmla="*/ 337815 h 460321"/>
              <a:gd name="connsiteX63" fmla="*/ 121377 w 580351"/>
              <a:gd name="connsiteY63" fmla="*/ 346199 h 460321"/>
              <a:gd name="connsiteX64" fmla="*/ 112981 w 580351"/>
              <a:gd name="connsiteY64" fmla="*/ 337815 h 460321"/>
              <a:gd name="connsiteX65" fmla="*/ 112981 w 580351"/>
              <a:gd name="connsiteY65" fmla="*/ 279124 h 460321"/>
              <a:gd name="connsiteX66" fmla="*/ 121377 w 580351"/>
              <a:gd name="connsiteY66" fmla="*/ 270740 h 460321"/>
              <a:gd name="connsiteX67" fmla="*/ 350554 w 580351"/>
              <a:gd name="connsiteY67" fmla="*/ 165073 h 460321"/>
              <a:gd name="connsiteX68" fmla="*/ 350554 w 580351"/>
              <a:gd name="connsiteY68" fmla="*/ 206292 h 460321"/>
              <a:gd name="connsiteX69" fmla="*/ 367967 w 580351"/>
              <a:gd name="connsiteY69" fmla="*/ 206292 h 460321"/>
              <a:gd name="connsiteX70" fmla="*/ 367967 w 580351"/>
              <a:gd name="connsiteY70" fmla="*/ 165073 h 460321"/>
              <a:gd name="connsiteX71" fmla="*/ 273731 w 580351"/>
              <a:gd name="connsiteY71" fmla="*/ 165073 h 460321"/>
              <a:gd name="connsiteX72" fmla="*/ 273731 w 580351"/>
              <a:gd name="connsiteY72" fmla="*/ 206292 h 460321"/>
              <a:gd name="connsiteX73" fmla="*/ 291153 w 580351"/>
              <a:gd name="connsiteY73" fmla="*/ 206292 h 460321"/>
              <a:gd name="connsiteX74" fmla="*/ 291153 w 580351"/>
              <a:gd name="connsiteY74" fmla="*/ 165073 h 460321"/>
              <a:gd name="connsiteX75" fmla="*/ 166577 w 580351"/>
              <a:gd name="connsiteY75" fmla="*/ 165073 h 460321"/>
              <a:gd name="connsiteX76" fmla="*/ 166577 w 580351"/>
              <a:gd name="connsiteY76" fmla="*/ 206292 h 460321"/>
              <a:gd name="connsiteX77" fmla="*/ 183999 w 580351"/>
              <a:gd name="connsiteY77" fmla="*/ 206292 h 460321"/>
              <a:gd name="connsiteX78" fmla="*/ 183999 w 580351"/>
              <a:gd name="connsiteY78" fmla="*/ 165073 h 460321"/>
              <a:gd name="connsiteX79" fmla="*/ 458974 w 580351"/>
              <a:gd name="connsiteY79" fmla="*/ 148327 h 460321"/>
              <a:gd name="connsiteX80" fmla="*/ 467370 w 580351"/>
              <a:gd name="connsiteY80" fmla="*/ 156700 h 460321"/>
              <a:gd name="connsiteX81" fmla="*/ 467370 w 580351"/>
              <a:gd name="connsiteY81" fmla="*/ 215309 h 460321"/>
              <a:gd name="connsiteX82" fmla="*/ 458974 w 580351"/>
              <a:gd name="connsiteY82" fmla="*/ 223682 h 460321"/>
              <a:gd name="connsiteX83" fmla="*/ 450578 w 580351"/>
              <a:gd name="connsiteY83" fmla="*/ 215309 h 460321"/>
              <a:gd name="connsiteX84" fmla="*/ 450578 w 580351"/>
              <a:gd name="connsiteY84" fmla="*/ 156700 h 460321"/>
              <a:gd name="connsiteX85" fmla="*/ 458974 w 580351"/>
              <a:gd name="connsiteY85" fmla="*/ 148327 h 460321"/>
              <a:gd name="connsiteX86" fmla="*/ 413172 w 580351"/>
              <a:gd name="connsiteY86" fmla="*/ 148327 h 460321"/>
              <a:gd name="connsiteX87" fmla="*/ 421556 w 580351"/>
              <a:gd name="connsiteY87" fmla="*/ 156700 h 460321"/>
              <a:gd name="connsiteX88" fmla="*/ 421556 w 580351"/>
              <a:gd name="connsiteY88" fmla="*/ 215309 h 460321"/>
              <a:gd name="connsiteX89" fmla="*/ 413172 w 580351"/>
              <a:gd name="connsiteY89" fmla="*/ 223682 h 460321"/>
              <a:gd name="connsiteX90" fmla="*/ 404142 w 580351"/>
              <a:gd name="connsiteY90" fmla="*/ 215309 h 460321"/>
              <a:gd name="connsiteX91" fmla="*/ 404142 w 580351"/>
              <a:gd name="connsiteY91" fmla="*/ 156700 h 460321"/>
              <a:gd name="connsiteX92" fmla="*/ 413172 w 580351"/>
              <a:gd name="connsiteY92" fmla="*/ 148327 h 460321"/>
              <a:gd name="connsiteX93" fmla="*/ 342169 w 580351"/>
              <a:gd name="connsiteY93" fmla="*/ 148327 h 460321"/>
              <a:gd name="connsiteX94" fmla="*/ 376352 w 580351"/>
              <a:gd name="connsiteY94" fmla="*/ 148327 h 460321"/>
              <a:gd name="connsiteX95" fmla="*/ 385381 w 580351"/>
              <a:gd name="connsiteY95" fmla="*/ 156700 h 460321"/>
              <a:gd name="connsiteX96" fmla="*/ 385381 w 580351"/>
              <a:gd name="connsiteY96" fmla="*/ 215309 h 460321"/>
              <a:gd name="connsiteX97" fmla="*/ 376352 w 580351"/>
              <a:gd name="connsiteY97" fmla="*/ 223682 h 460321"/>
              <a:gd name="connsiteX98" fmla="*/ 342169 w 580351"/>
              <a:gd name="connsiteY98" fmla="*/ 223682 h 460321"/>
              <a:gd name="connsiteX99" fmla="*/ 333140 w 580351"/>
              <a:gd name="connsiteY99" fmla="*/ 215309 h 460321"/>
              <a:gd name="connsiteX100" fmla="*/ 333140 w 580351"/>
              <a:gd name="connsiteY100" fmla="*/ 156700 h 460321"/>
              <a:gd name="connsiteX101" fmla="*/ 342169 w 580351"/>
              <a:gd name="connsiteY101" fmla="*/ 148327 h 460321"/>
              <a:gd name="connsiteX102" fmla="*/ 265343 w 580351"/>
              <a:gd name="connsiteY102" fmla="*/ 148327 h 460321"/>
              <a:gd name="connsiteX103" fmla="*/ 299541 w 580351"/>
              <a:gd name="connsiteY103" fmla="*/ 148327 h 460321"/>
              <a:gd name="connsiteX104" fmla="*/ 308574 w 580351"/>
              <a:gd name="connsiteY104" fmla="*/ 156700 h 460321"/>
              <a:gd name="connsiteX105" fmla="*/ 308574 w 580351"/>
              <a:gd name="connsiteY105" fmla="*/ 215309 h 460321"/>
              <a:gd name="connsiteX106" fmla="*/ 299541 w 580351"/>
              <a:gd name="connsiteY106" fmla="*/ 223682 h 460321"/>
              <a:gd name="connsiteX107" fmla="*/ 265343 w 580351"/>
              <a:gd name="connsiteY107" fmla="*/ 223682 h 460321"/>
              <a:gd name="connsiteX108" fmla="*/ 256955 w 580351"/>
              <a:gd name="connsiteY108" fmla="*/ 215309 h 460321"/>
              <a:gd name="connsiteX109" fmla="*/ 256955 w 580351"/>
              <a:gd name="connsiteY109" fmla="*/ 156700 h 460321"/>
              <a:gd name="connsiteX110" fmla="*/ 265343 w 580351"/>
              <a:gd name="connsiteY110" fmla="*/ 148327 h 460321"/>
              <a:gd name="connsiteX111" fmla="*/ 228542 w 580351"/>
              <a:gd name="connsiteY111" fmla="*/ 148327 h 460321"/>
              <a:gd name="connsiteX112" fmla="*/ 237572 w 580351"/>
              <a:gd name="connsiteY112" fmla="*/ 156700 h 460321"/>
              <a:gd name="connsiteX113" fmla="*/ 237572 w 580351"/>
              <a:gd name="connsiteY113" fmla="*/ 215309 h 460321"/>
              <a:gd name="connsiteX114" fmla="*/ 228542 w 580351"/>
              <a:gd name="connsiteY114" fmla="*/ 223682 h 460321"/>
              <a:gd name="connsiteX115" fmla="*/ 220158 w 580351"/>
              <a:gd name="connsiteY115" fmla="*/ 215309 h 460321"/>
              <a:gd name="connsiteX116" fmla="*/ 220158 w 580351"/>
              <a:gd name="connsiteY116" fmla="*/ 156700 h 460321"/>
              <a:gd name="connsiteX117" fmla="*/ 228542 w 580351"/>
              <a:gd name="connsiteY117" fmla="*/ 148327 h 460321"/>
              <a:gd name="connsiteX118" fmla="*/ 158189 w 580351"/>
              <a:gd name="connsiteY118" fmla="*/ 148327 h 460321"/>
              <a:gd name="connsiteX119" fmla="*/ 192387 w 580351"/>
              <a:gd name="connsiteY119" fmla="*/ 148327 h 460321"/>
              <a:gd name="connsiteX120" fmla="*/ 200775 w 580351"/>
              <a:gd name="connsiteY120" fmla="*/ 156700 h 460321"/>
              <a:gd name="connsiteX121" fmla="*/ 200775 w 580351"/>
              <a:gd name="connsiteY121" fmla="*/ 215309 h 460321"/>
              <a:gd name="connsiteX122" fmla="*/ 192387 w 580351"/>
              <a:gd name="connsiteY122" fmla="*/ 223682 h 460321"/>
              <a:gd name="connsiteX123" fmla="*/ 158189 w 580351"/>
              <a:gd name="connsiteY123" fmla="*/ 223682 h 460321"/>
              <a:gd name="connsiteX124" fmla="*/ 149156 w 580351"/>
              <a:gd name="connsiteY124" fmla="*/ 215309 h 460321"/>
              <a:gd name="connsiteX125" fmla="*/ 149156 w 580351"/>
              <a:gd name="connsiteY125" fmla="*/ 156700 h 460321"/>
              <a:gd name="connsiteX126" fmla="*/ 158189 w 580351"/>
              <a:gd name="connsiteY126" fmla="*/ 148327 h 460321"/>
              <a:gd name="connsiteX127" fmla="*/ 121377 w 580351"/>
              <a:gd name="connsiteY127" fmla="*/ 148327 h 460321"/>
              <a:gd name="connsiteX128" fmla="*/ 129773 w 580351"/>
              <a:gd name="connsiteY128" fmla="*/ 156700 h 460321"/>
              <a:gd name="connsiteX129" fmla="*/ 129773 w 580351"/>
              <a:gd name="connsiteY129" fmla="*/ 215309 h 460321"/>
              <a:gd name="connsiteX130" fmla="*/ 121377 w 580351"/>
              <a:gd name="connsiteY130" fmla="*/ 223682 h 460321"/>
              <a:gd name="connsiteX131" fmla="*/ 112981 w 580351"/>
              <a:gd name="connsiteY131" fmla="*/ 215309 h 460321"/>
              <a:gd name="connsiteX132" fmla="*/ 112981 w 580351"/>
              <a:gd name="connsiteY132" fmla="*/ 156700 h 460321"/>
              <a:gd name="connsiteX133" fmla="*/ 121377 w 580351"/>
              <a:gd name="connsiteY133" fmla="*/ 148327 h 460321"/>
              <a:gd name="connsiteX134" fmla="*/ 49744 w 580351"/>
              <a:gd name="connsiteY134" fmla="*/ 95453 h 460321"/>
              <a:gd name="connsiteX135" fmla="*/ 49744 w 580351"/>
              <a:gd name="connsiteY135" fmla="*/ 221143 h 460321"/>
              <a:gd name="connsiteX136" fmla="*/ 49744 w 580351"/>
              <a:gd name="connsiteY136" fmla="*/ 295268 h 460321"/>
              <a:gd name="connsiteX137" fmla="*/ 49744 w 580351"/>
              <a:gd name="connsiteY137" fmla="*/ 408712 h 460321"/>
              <a:gd name="connsiteX138" fmla="*/ 159471 w 580351"/>
              <a:gd name="connsiteY138" fmla="*/ 408712 h 460321"/>
              <a:gd name="connsiteX139" fmla="*/ 233699 w 580351"/>
              <a:gd name="connsiteY139" fmla="*/ 408712 h 460321"/>
              <a:gd name="connsiteX140" fmla="*/ 530608 w 580351"/>
              <a:gd name="connsiteY140" fmla="*/ 408712 h 460321"/>
              <a:gd name="connsiteX141" fmla="*/ 530608 w 580351"/>
              <a:gd name="connsiteY141" fmla="*/ 95453 h 460321"/>
              <a:gd name="connsiteX142" fmla="*/ 41353 w 580351"/>
              <a:gd name="connsiteY142" fmla="*/ 78050 h 460321"/>
              <a:gd name="connsiteX143" fmla="*/ 538999 w 580351"/>
              <a:gd name="connsiteY143" fmla="*/ 78050 h 460321"/>
              <a:gd name="connsiteX144" fmla="*/ 547390 w 580351"/>
              <a:gd name="connsiteY144" fmla="*/ 87074 h 460321"/>
              <a:gd name="connsiteX145" fmla="*/ 547390 w 580351"/>
              <a:gd name="connsiteY145" fmla="*/ 417736 h 460321"/>
              <a:gd name="connsiteX146" fmla="*/ 538999 w 580351"/>
              <a:gd name="connsiteY146" fmla="*/ 426115 h 460321"/>
              <a:gd name="connsiteX147" fmla="*/ 233699 w 580351"/>
              <a:gd name="connsiteY147" fmla="*/ 426115 h 460321"/>
              <a:gd name="connsiteX148" fmla="*/ 159471 w 580351"/>
              <a:gd name="connsiteY148" fmla="*/ 426115 h 460321"/>
              <a:gd name="connsiteX149" fmla="*/ 41353 w 580351"/>
              <a:gd name="connsiteY149" fmla="*/ 426115 h 460321"/>
              <a:gd name="connsiteX150" fmla="*/ 32962 w 580351"/>
              <a:gd name="connsiteY150" fmla="*/ 417736 h 460321"/>
              <a:gd name="connsiteX151" fmla="*/ 32962 w 580351"/>
              <a:gd name="connsiteY151" fmla="*/ 295268 h 460321"/>
              <a:gd name="connsiteX152" fmla="*/ 32962 w 580351"/>
              <a:gd name="connsiteY152" fmla="*/ 221143 h 460321"/>
              <a:gd name="connsiteX153" fmla="*/ 32962 w 580351"/>
              <a:gd name="connsiteY153" fmla="*/ 87074 h 460321"/>
              <a:gd name="connsiteX154" fmla="*/ 41353 w 580351"/>
              <a:gd name="connsiteY154" fmla="*/ 78050 h 460321"/>
              <a:gd name="connsiteX155" fmla="*/ 526791 w 580351"/>
              <a:gd name="connsiteY155" fmla="*/ 39388 h 460321"/>
              <a:gd name="connsiteX156" fmla="*/ 539715 w 580351"/>
              <a:gd name="connsiteY156" fmla="*/ 39388 h 460321"/>
              <a:gd name="connsiteX157" fmla="*/ 548115 w 580351"/>
              <a:gd name="connsiteY157" fmla="*/ 47773 h 460321"/>
              <a:gd name="connsiteX158" fmla="*/ 539715 w 580351"/>
              <a:gd name="connsiteY158" fmla="*/ 56802 h 460321"/>
              <a:gd name="connsiteX159" fmla="*/ 526791 w 580351"/>
              <a:gd name="connsiteY159" fmla="*/ 56802 h 460321"/>
              <a:gd name="connsiteX160" fmla="*/ 517745 w 580351"/>
              <a:gd name="connsiteY160" fmla="*/ 47773 h 460321"/>
              <a:gd name="connsiteX161" fmla="*/ 526791 w 580351"/>
              <a:gd name="connsiteY161" fmla="*/ 39388 h 460321"/>
              <a:gd name="connsiteX162" fmla="*/ 470587 w 580351"/>
              <a:gd name="connsiteY162" fmla="*/ 39388 h 460321"/>
              <a:gd name="connsiteX163" fmla="*/ 483511 w 580351"/>
              <a:gd name="connsiteY163" fmla="*/ 39388 h 460321"/>
              <a:gd name="connsiteX164" fmla="*/ 492557 w 580351"/>
              <a:gd name="connsiteY164" fmla="*/ 47773 h 460321"/>
              <a:gd name="connsiteX165" fmla="*/ 483511 w 580351"/>
              <a:gd name="connsiteY165" fmla="*/ 56802 h 460321"/>
              <a:gd name="connsiteX166" fmla="*/ 470587 w 580351"/>
              <a:gd name="connsiteY166" fmla="*/ 56802 h 460321"/>
              <a:gd name="connsiteX167" fmla="*/ 462187 w 580351"/>
              <a:gd name="connsiteY167" fmla="*/ 47773 h 460321"/>
              <a:gd name="connsiteX168" fmla="*/ 470587 w 580351"/>
              <a:gd name="connsiteY168" fmla="*/ 39388 h 460321"/>
              <a:gd name="connsiteX169" fmla="*/ 414407 w 580351"/>
              <a:gd name="connsiteY169" fmla="*/ 39388 h 460321"/>
              <a:gd name="connsiteX170" fmla="*/ 427977 w 580351"/>
              <a:gd name="connsiteY170" fmla="*/ 39388 h 460321"/>
              <a:gd name="connsiteX171" fmla="*/ 436377 w 580351"/>
              <a:gd name="connsiteY171" fmla="*/ 47773 h 460321"/>
              <a:gd name="connsiteX172" fmla="*/ 427977 w 580351"/>
              <a:gd name="connsiteY172" fmla="*/ 56802 h 460321"/>
              <a:gd name="connsiteX173" fmla="*/ 414407 w 580351"/>
              <a:gd name="connsiteY173" fmla="*/ 56802 h 460321"/>
              <a:gd name="connsiteX174" fmla="*/ 406007 w 580351"/>
              <a:gd name="connsiteY174" fmla="*/ 47773 h 460321"/>
              <a:gd name="connsiteX175" fmla="*/ 414407 w 580351"/>
              <a:gd name="connsiteY175" fmla="*/ 39388 h 460321"/>
              <a:gd name="connsiteX176" fmla="*/ 17430 w 580351"/>
              <a:gd name="connsiteY176" fmla="*/ 16762 h 460321"/>
              <a:gd name="connsiteX177" fmla="*/ 17430 w 580351"/>
              <a:gd name="connsiteY177" fmla="*/ 256594 h 460321"/>
              <a:gd name="connsiteX178" fmla="*/ 17430 w 580351"/>
              <a:gd name="connsiteY178" fmla="*/ 301078 h 460321"/>
              <a:gd name="connsiteX179" fmla="*/ 17430 w 580351"/>
              <a:gd name="connsiteY179" fmla="*/ 442914 h 460321"/>
              <a:gd name="connsiteX180" fmla="*/ 152350 w 580351"/>
              <a:gd name="connsiteY180" fmla="*/ 442914 h 460321"/>
              <a:gd name="connsiteX181" fmla="*/ 196893 w 580351"/>
              <a:gd name="connsiteY181" fmla="*/ 442914 h 460321"/>
              <a:gd name="connsiteX182" fmla="*/ 563567 w 580351"/>
              <a:gd name="connsiteY182" fmla="*/ 442914 h 460321"/>
              <a:gd name="connsiteX183" fmla="*/ 563567 w 580351"/>
              <a:gd name="connsiteY183" fmla="*/ 16762 h 460321"/>
              <a:gd name="connsiteX184" fmla="*/ 8392 w 580351"/>
              <a:gd name="connsiteY184" fmla="*/ 0 h 460321"/>
              <a:gd name="connsiteX185" fmla="*/ 571959 w 580351"/>
              <a:gd name="connsiteY185" fmla="*/ 0 h 460321"/>
              <a:gd name="connsiteX186" fmla="*/ 580351 w 580351"/>
              <a:gd name="connsiteY186" fmla="*/ 8381 h 460321"/>
              <a:gd name="connsiteX187" fmla="*/ 580351 w 580351"/>
              <a:gd name="connsiteY187" fmla="*/ 451295 h 460321"/>
              <a:gd name="connsiteX188" fmla="*/ 571959 w 580351"/>
              <a:gd name="connsiteY188" fmla="*/ 460321 h 460321"/>
              <a:gd name="connsiteX189" fmla="*/ 196893 w 580351"/>
              <a:gd name="connsiteY189" fmla="*/ 460321 h 460321"/>
              <a:gd name="connsiteX190" fmla="*/ 152350 w 580351"/>
              <a:gd name="connsiteY190" fmla="*/ 460321 h 460321"/>
              <a:gd name="connsiteX191" fmla="*/ 8392 w 580351"/>
              <a:gd name="connsiteY191" fmla="*/ 460321 h 460321"/>
              <a:gd name="connsiteX192" fmla="*/ 0 w 580351"/>
              <a:gd name="connsiteY192" fmla="*/ 451295 h 460321"/>
              <a:gd name="connsiteX193" fmla="*/ 0 w 580351"/>
              <a:gd name="connsiteY193" fmla="*/ 301078 h 460321"/>
              <a:gd name="connsiteX194" fmla="*/ 0 w 580351"/>
              <a:gd name="connsiteY194" fmla="*/ 256594 h 460321"/>
              <a:gd name="connsiteX195" fmla="*/ 0 w 580351"/>
              <a:gd name="connsiteY195" fmla="*/ 8381 h 460321"/>
              <a:gd name="connsiteX196" fmla="*/ 8392 w 580351"/>
              <a:gd name="connsiteY196" fmla="*/ 0 h 460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580351" h="460321">
                <a:moveTo>
                  <a:pt x="166577" y="288154"/>
                </a:moveTo>
                <a:lnTo>
                  <a:pt x="166577" y="329430"/>
                </a:lnTo>
                <a:lnTo>
                  <a:pt x="183999" y="329430"/>
                </a:lnTo>
                <a:lnTo>
                  <a:pt x="183999" y="288154"/>
                </a:lnTo>
                <a:close/>
                <a:moveTo>
                  <a:pt x="350554" y="287509"/>
                </a:moveTo>
                <a:lnTo>
                  <a:pt x="350554" y="329430"/>
                </a:lnTo>
                <a:lnTo>
                  <a:pt x="367967" y="329430"/>
                </a:lnTo>
                <a:lnTo>
                  <a:pt x="367967" y="287509"/>
                </a:lnTo>
                <a:close/>
                <a:moveTo>
                  <a:pt x="273731" y="287509"/>
                </a:moveTo>
                <a:lnTo>
                  <a:pt x="273731" y="329430"/>
                </a:lnTo>
                <a:lnTo>
                  <a:pt x="291153" y="329430"/>
                </a:lnTo>
                <a:lnTo>
                  <a:pt x="291153" y="287509"/>
                </a:lnTo>
                <a:close/>
                <a:moveTo>
                  <a:pt x="458974" y="270740"/>
                </a:moveTo>
                <a:cubicBezTo>
                  <a:pt x="463495" y="270740"/>
                  <a:pt x="467370" y="274610"/>
                  <a:pt x="467370" y="279124"/>
                </a:cubicBezTo>
                <a:lnTo>
                  <a:pt x="467370" y="337815"/>
                </a:lnTo>
                <a:cubicBezTo>
                  <a:pt x="467370" y="342329"/>
                  <a:pt x="463495" y="346199"/>
                  <a:pt x="458974" y="346199"/>
                </a:cubicBezTo>
                <a:cubicBezTo>
                  <a:pt x="454453" y="346199"/>
                  <a:pt x="450578" y="342329"/>
                  <a:pt x="450578" y="337815"/>
                </a:cubicBezTo>
                <a:lnTo>
                  <a:pt x="450578" y="279124"/>
                </a:lnTo>
                <a:cubicBezTo>
                  <a:pt x="450578" y="274610"/>
                  <a:pt x="454453" y="270740"/>
                  <a:pt x="458974" y="270740"/>
                </a:cubicBezTo>
                <a:close/>
                <a:moveTo>
                  <a:pt x="413172" y="270740"/>
                </a:moveTo>
                <a:cubicBezTo>
                  <a:pt x="417686" y="270740"/>
                  <a:pt x="421556" y="274610"/>
                  <a:pt x="421556" y="279124"/>
                </a:cubicBezTo>
                <a:lnTo>
                  <a:pt x="421556" y="337815"/>
                </a:lnTo>
                <a:cubicBezTo>
                  <a:pt x="421556" y="342329"/>
                  <a:pt x="417686" y="346199"/>
                  <a:pt x="413172" y="346199"/>
                </a:cubicBezTo>
                <a:cubicBezTo>
                  <a:pt x="408012" y="346199"/>
                  <a:pt x="404142" y="342329"/>
                  <a:pt x="404142" y="337815"/>
                </a:cubicBezTo>
                <a:lnTo>
                  <a:pt x="404142" y="279124"/>
                </a:lnTo>
                <a:cubicBezTo>
                  <a:pt x="404142" y="274610"/>
                  <a:pt x="408012" y="270740"/>
                  <a:pt x="413172" y="270740"/>
                </a:cubicBezTo>
                <a:close/>
                <a:moveTo>
                  <a:pt x="342169" y="270740"/>
                </a:moveTo>
                <a:lnTo>
                  <a:pt x="376352" y="270740"/>
                </a:lnTo>
                <a:cubicBezTo>
                  <a:pt x="381511" y="270740"/>
                  <a:pt x="385381" y="274610"/>
                  <a:pt x="385381" y="279124"/>
                </a:cubicBezTo>
                <a:lnTo>
                  <a:pt x="385381" y="337815"/>
                </a:lnTo>
                <a:cubicBezTo>
                  <a:pt x="385381" y="342329"/>
                  <a:pt x="381511" y="346199"/>
                  <a:pt x="376352" y="346199"/>
                </a:cubicBezTo>
                <a:lnTo>
                  <a:pt x="342169" y="346199"/>
                </a:lnTo>
                <a:cubicBezTo>
                  <a:pt x="337010" y="346199"/>
                  <a:pt x="333140" y="342329"/>
                  <a:pt x="333140" y="337815"/>
                </a:cubicBezTo>
                <a:lnTo>
                  <a:pt x="333140" y="279124"/>
                </a:lnTo>
                <a:cubicBezTo>
                  <a:pt x="333140" y="274610"/>
                  <a:pt x="337010" y="270740"/>
                  <a:pt x="342169" y="270740"/>
                </a:cubicBezTo>
                <a:close/>
                <a:moveTo>
                  <a:pt x="265343" y="270740"/>
                </a:moveTo>
                <a:lnTo>
                  <a:pt x="299541" y="270740"/>
                </a:lnTo>
                <a:cubicBezTo>
                  <a:pt x="304703" y="270740"/>
                  <a:pt x="308574" y="274610"/>
                  <a:pt x="308574" y="279124"/>
                </a:cubicBezTo>
                <a:lnTo>
                  <a:pt x="308574" y="337815"/>
                </a:lnTo>
                <a:cubicBezTo>
                  <a:pt x="308574" y="342329"/>
                  <a:pt x="304703" y="346199"/>
                  <a:pt x="299541" y="346199"/>
                </a:cubicBezTo>
                <a:lnTo>
                  <a:pt x="265343" y="346199"/>
                </a:lnTo>
                <a:cubicBezTo>
                  <a:pt x="260826" y="346199"/>
                  <a:pt x="256955" y="342329"/>
                  <a:pt x="256955" y="337815"/>
                </a:cubicBezTo>
                <a:lnTo>
                  <a:pt x="256955" y="279124"/>
                </a:lnTo>
                <a:cubicBezTo>
                  <a:pt x="256955" y="274610"/>
                  <a:pt x="260826" y="270740"/>
                  <a:pt x="265343" y="270740"/>
                </a:cubicBezTo>
                <a:close/>
                <a:moveTo>
                  <a:pt x="228542" y="270740"/>
                </a:moveTo>
                <a:cubicBezTo>
                  <a:pt x="233702" y="270740"/>
                  <a:pt x="237572" y="274610"/>
                  <a:pt x="237572" y="279124"/>
                </a:cubicBezTo>
                <a:lnTo>
                  <a:pt x="237572" y="337815"/>
                </a:lnTo>
                <a:cubicBezTo>
                  <a:pt x="237572" y="342329"/>
                  <a:pt x="233702" y="346199"/>
                  <a:pt x="228542" y="346199"/>
                </a:cubicBezTo>
                <a:cubicBezTo>
                  <a:pt x="224028" y="346199"/>
                  <a:pt x="220158" y="342329"/>
                  <a:pt x="220158" y="337815"/>
                </a:cubicBezTo>
                <a:lnTo>
                  <a:pt x="220158" y="279124"/>
                </a:lnTo>
                <a:cubicBezTo>
                  <a:pt x="220158" y="274610"/>
                  <a:pt x="224028" y="270740"/>
                  <a:pt x="228542" y="270740"/>
                </a:cubicBezTo>
                <a:close/>
                <a:moveTo>
                  <a:pt x="158189" y="270740"/>
                </a:moveTo>
                <a:lnTo>
                  <a:pt x="192387" y="270740"/>
                </a:lnTo>
                <a:cubicBezTo>
                  <a:pt x="196904" y="270740"/>
                  <a:pt x="200775" y="274610"/>
                  <a:pt x="200775" y="279124"/>
                </a:cubicBezTo>
                <a:lnTo>
                  <a:pt x="200775" y="337815"/>
                </a:lnTo>
                <a:cubicBezTo>
                  <a:pt x="200775" y="342329"/>
                  <a:pt x="196904" y="346199"/>
                  <a:pt x="192387" y="346199"/>
                </a:cubicBezTo>
                <a:lnTo>
                  <a:pt x="158189" y="346199"/>
                </a:lnTo>
                <a:cubicBezTo>
                  <a:pt x="153027" y="346199"/>
                  <a:pt x="149156" y="342329"/>
                  <a:pt x="149156" y="337815"/>
                </a:cubicBezTo>
                <a:lnTo>
                  <a:pt x="149156" y="279124"/>
                </a:lnTo>
                <a:cubicBezTo>
                  <a:pt x="149156" y="274610"/>
                  <a:pt x="153027" y="270740"/>
                  <a:pt x="158189" y="270740"/>
                </a:cubicBezTo>
                <a:close/>
                <a:moveTo>
                  <a:pt x="121377" y="270740"/>
                </a:moveTo>
                <a:cubicBezTo>
                  <a:pt x="125898" y="270740"/>
                  <a:pt x="129773" y="274610"/>
                  <a:pt x="129773" y="279124"/>
                </a:cubicBezTo>
                <a:lnTo>
                  <a:pt x="129773" y="337815"/>
                </a:lnTo>
                <a:cubicBezTo>
                  <a:pt x="129773" y="342329"/>
                  <a:pt x="125898" y="346199"/>
                  <a:pt x="121377" y="346199"/>
                </a:cubicBezTo>
                <a:cubicBezTo>
                  <a:pt x="116856" y="346199"/>
                  <a:pt x="112981" y="342329"/>
                  <a:pt x="112981" y="337815"/>
                </a:cubicBezTo>
                <a:lnTo>
                  <a:pt x="112981" y="279124"/>
                </a:lnTo>
                <a:cubicBezTo>
                  <a:pt x="112981" y="274610"/>
                  <a:pt x="116856" y="270740"/>
                  <a:pt x="121377" y="270740"/>
                </a:cubicBezTo>
                <a:close/>
                <a:moveTo>
                  <a:pt x="350554" y="165073"/>
                </a:moveTo>
                <a:lnTo>
                  <a:pt x="350554" y="206292"/>
                </a:lnTo>
                <a:lnTo>
                  <a:pt x="367967" y="206292"/>
                </a:lnTo>
                <a:lnTo>
                  <a:pt x="367967" y="165073"/>
                </a:lnTo>
                <a:close/>
                <a:moveTo>
                  <a:pt x="273731" y="165073"/>
                </a:moveTo>
                <a:lnTo>
                  <a:pt x="273731" y="206292"/>
                </a:lnTo>
                <a:lnTo>
                  <a:pt x="291153" y="206292"/>
                </a:lnTo>
                <a:lnTo>
                  <a:pt x="291153" y="165073"/>
                </a:lnTo>
                <a:close/>
                <a:moveTo>
                  <a:pt x="166577" y="165073"/>
                </a:moveTo>
                <a:lnTo>
                  <a:pt x="166577" y="206292"/>
                </a:lnTo>
                <a:lnTo>
                  <a:pt x="183999" y="206292"/>
                </a:lnTo>
                <a:lnTo>
                  <a:pt x="183999" y="165073"/>
                </a:lnTo>
                <a:close/>
                <a:moveTo>
                  <a:pt x="458974" y="148327"/>
                </a:moveTo>
                <a:cubicBezTo>
                  <a:pt x="463495" y="148327"/>
                  <a:pt x="467370" y="152191"/>
                  <a:pt x="467370" y="156700"/>
                </a:cubicBezTo>
                <a:lnTo>
                  <a:pt x="467370" y="215309"/>
                </a:lnTo>
                <a:cubicBezTo>
                  <a:pt x="467370" y="219818"/>
                  <a:pt x="463495" y="223682"/>
                  <a:pt x="458974" y="223682"/>
                </a:cubicBezTo>
                <a:cubicBezTo>
                  <a:pt x="454453" y="223682"/>
                  <a:pt x="450578" y="219818"/>
                  <a:pt x="450578" y="215309"/>
                </a:cubicBezTo>
                <a:lnTo>
                  <a:pt x="450578" y="156700"/>
                </a:lnTo>
                <a:cubicBezTo>
                  <a:pt x="450578" y="152191"/>
                  <a:pt x="454453" y="148327"/>
                  <a:pt x="458974" y="148327"/>
                </a:cubicBezTo>
                <a:close/>
                <a:moveTo>
                  <a:pt x="413172" y="148327"/>
                </a:moveTo>
                <a:cubicBezTo>
                  <a:pt x="417686" y="148327"/>
                  <a:pt x="421556" y="152191"/>
                  <a:pt x="421556" y="156700"/>
                </a:cubicBezTo>
                <a:lnTo>
                  <a:pt x="421556" y="215309"/>
                </a:lnTo>
                <a:cubicBezTo>
                  <a:pt x="421556" y="219818"/>
                  <a:pt x="417686" y="223682"/>
                  <a:pt x="413172" y="223682"/>
                </a:cubicBezTo>
                <a:cubicBezTo>
                  <a:pt x="408012" y="223682"/>
                  <a:pt x="404142" y="219818"/>
                  <a:pt x="404142" y="215309"/>
                </a:cubicBezTo>
                <a:lnTo>
                  <a:pt x="404142" y="156700"/>
                </a:lnTo>
                <a:cubicBezTo>
                  <a:pt x="404142" y="152191"/>
                  <a:pt x="408012" y="148327"/>
                  <a:pt x="413172" y="148327"/>
                </a:cubicBezTo>
                <a:close/>
                <a:moveTo>
                  <a:pt x="342169" y="148327"/>
                </a:moveTo>
                <a:lnTo>
                  <a:pt x="376352" y="148327"/>
                </a:lnTo>
                <a:cubicBezTo>
                  <a:pt x="381511" y="148327"/>
                  <a:pt x="385381" y="152191"/>
                  <a:pt x="385381" y="156700"/>
                </a:cubicBezTo>
                <a:lnTo>
                  <a:pt x="385381" y="215309"/>
                </a:lnTo>
                <a:cubicBezTo>
                  <a:pt x="385381" y="219818"/>
                  <a:pt x="381511" y="223682"/>
                  <a:pt x="376352" y="223682"/>
                </a:cubicBezTo>
                <a:lnTo>
                  <a:pt x="342169" y="223682"/>
                </a:lnTo>
                <a:cubicBezTo>
                  <a:pt x="337010" y="223682"/>
                  <a:pt x="333140" y="219818"/>
                  <a:pt x="333140" y="215309"/>
                </a:cubicBezTo>
                <a:lnTo>
                  <a:pt x="333140" y="156700"/>
                </a:lnTo>
                <a:cubicBezTo>
                  <a:pt x="333140" y="152191"/>
                  <a:pt x="337010" y="148327"/>
                  <a:pt x="342169" y="148327"/>
                </a:cubicBezTo>
                <a:close/>
                <a:moveTo>
                  <a:pt x="265343" y="148327"/>
                </a:moveTo>
                <a:lnTo>
                  <a:pt x="299541" y="148327"/>
                </a:lnTo>
                <a:cubicBezTo>
                  <a:pt x="304703" y="148327"/>
                  <a:pt x="308574" y="152191"/>
                  <a:pt x="308574" y="156700"/>
                </a:cubicBezTo>
                <a:lnTo>
                  <a:pt x="308574" y="215309"/>
                </a:lnTo>
                <a:cubicBezTo>
                  <a:pt x="308574" y="219818"/>
                  <a:pt x="304703" y="223682"/>
                  <a:pt x="299541" y="223682"/>
                </a:cubicBezTo>
                <a:lnTo>
                  <a:pt x="265343" y="223682"/>
                </a:lnTo>
                <a:cubicBezTo>
                  <a:pt x="260826" y="223682"/>
                  <a:pt x="256955" y="219818"/>
                  <a:pt x="256955" y="215309"/>
                </a:cubicBezTo>
                <a:lnTo>
                  <a:pt x="256955" y="156700"/>
                </a:lnTo>
                <a:cubicBezTo>
                  <a:pt x="256955" y="152191"/>
                  <a:pt x="260826" y="148327"/>
                  <a:pt x="265343" y="148327"/>
                </a:cubicBezTo>
                <a:close/>
                <a:moveTo>
                  <a:pt x="228542" y="148327"/>
                </a:moveTo>
                <a:cubicBezTo>
                  <a:pt x="233702" y="148327"/>
                  <a:pt x="237572" y="152191"/>
                  <a:pt x="237572" y="156700"/>
                </a:cubicBezTo>
                <a:lnTo>
                  <a:pt x="237572" y="215309"/>
                </a:lnTo>
                <a:cubicBezTo>
                  <a:pt x="237572" y="219818"/>
                  <a:pt x="233702" y="223682"/>
                  <a:pt x="228542" y="223682"/>
                </a:cubicBezTo>
                <a:cubicBezTo>
                  <a:pt x="224028" y="223682"/>
                  <a:pt x="220158" y="219818"/>
                  <a:pt x="220158" y="215309"/>
                </a:cubicBezTo>
                <a:lnTo>
                  <a:pt x="220158" y="156700"/>
                </a:lnTo>
                <a:cubicBezTo>
                  <a:pt x="220158" y="152191"/>
                  <a:pt x="224028" y="148327"/>
                  <a:pt x="228542" y="148327"/>
                </a:cubicBezTo>
                <a:close/>
                <a:moveTo>
                  <a:pt x="158189" y="148327"/>
                </a:moveTo>
                <a:lnTo>
                  <a:pt x="192387" y="148327"/>
                </a:lnTo>
                <a:cubicBezTo>
                  <a:pt x="196904" y="148327"/>
                  <a:pt x="200775" y="152191"/>
                  <a:pt x="200775" y="156700"/>
                </a:cubicBezTo>
                <a:lnTo>
                  <a:pt x="200775" y="215309"/>
                </a:lnTo>
                <a:cubicBezTo>
                  <a:pt x="200775" y="219818"/>
                  <a:pt x="196904" y="223682"/>
                  <a:pt x="192387" y="223682"/>
                </a:cubicBezTo>
                <a:lnTo>
                  <a:pt x="158189" y="223682"/>
                </a:lnTo>
                <a:cubicBezTo>
                  <a:pt x="153027" y="223682"/>
                  <a:pt x="149156" y="219818"/>
                  <a:pt x="149156" y="215309"/>
                </a:cubicBezTo>
                <a:lnTo>
                  <a:pt x="149156" y="156700"/>
                </a:lnTo>
                <a:cubicBezTo>
                  <a:pt x="149156" y="152191"/>
                  <a:pt x="153027" y="148327"/>
                  <a:pt x="158189" y="148327"/>
                </a:cubicBezTo>
                <a:close/>
                <a:moveTo>
                  <a:pt x="121377" y="148327"/>
                </a:moveTo>
                <a:cubicBezTo>
                  <a:pt x="125898" y="148327"/>
                  <a:pt x="129773" y="152191"/>
                  <a:pt x="129773" y="156700"/>
                </a:cubicBezTo>
                <a:lnTo>
                  <a:pt x="129773" y="215309"/>
                </a:lnTo>
                <a:cubicBezTo>
                  <a:pt x="129773" y="219818"/>
                  <a:pt x="125898" y="223682"/>
                  <a:pt x="121377" y="223682"/>
                </a:cubicBezTo>
                <a:cubicBezTo>
                  <a:pt x="116856" y="223682"/>
                  <a:pt x="112981" y="219818"/>
                  <a:pt x="112981" y="215309"/>
                </a:cubicBezTo>
                <a:lnTo>
                  <a:pt x="112981" y="156700"/>
                </a:lnTo>
                <a:cubicBezTo>
                  <a:pt x="112981" y="152191"/>
                  <a:pt x="116856" y="148327"/>
                  <a:pt x="121377" y="148327"/>
                </a:cubicBezTo>
                <a:close/>
                <a:moveTo>
                  <a:pt x="49744" y="95453"/>
                </a:moveTo>
                <a:lnTo>
                  <a:pt x="49744" y="221143"/>
                </a:lnTo>
                <a:lnTo>
                  <a:pt x="49744" y="295268"/>
                </a:lnTo>
                <a:lnTo>
                  <a:pt x="49744" y="408712"/>
                </a:lnTo>
                <a:lnTo>
                  <a:pt x="159471" y="408712"/>
                </a:lnTo>
                <a:lnTo>
                  <a:pt x="233699" y="408712"/>
                </a:lnTo>
                <a:lnTo>
                  <a:pt x="530608" y="408712"/>
                </a:lnTo>
                <a:lnTo>
                  <a:pt x="530608" y="95453"/>
                </a:lnTo>
                <a:close/>
                <a:moveTo>
                  <a:pt x="41353" y="78050"/>
                </a:moveTo>
                <a:lnTo>
                  <a:pt x="538999" y="78050"/>
                </a:lnTo>
                <a:cubicBezTo>
                  <a:pt x="544163" y="78050"/>
                  <a:pt x="547390" y="81917"/>
                  <a:pt x="547390" y="87074"/>
                </a:cubicBezTo>
                <a:lnTo>
                  <a:pt x="547390" y="417736"/>
                </a:lnTo>
                <a:cubicBezTo>
                  <a:pt x="547390" y="422248"/>
                  <a:pt x="544163" y="426115"/>
                  <a:pt x="538999" y="426115"/>
                </a:cubicBezTo>
                <a:lnTo>
                  <a:pt x="233699" y="426115"/>
                </a:lnTo>
                <a:lnTo>
                  <a:pt x="159471" y="426115"/>
                </a:lnTo>
                <a:lnTo>
                  <a:pt x="41353" y="426115"/>
                </a:lnTo>
                <a:cubicBezTo>
                  <a:pt x="36835" y="426115"/>
                  <a:pt x="32962" y="422248"/>
                  <a:pt x="32962" y="417736"/>
                </a:cubicBezTo>
                <a:lnTo>
                  <a:pt x="32962" y="295268"/>
                </a:lnTo>
                <a:lnTo>
                  <a:pt x="32962" y="221143"/>
                </a:lnTo>
                <a:lnTo>
                  <a:pt x="32962" y="87074"/>
                </a:lnTo>
                <a:cubicBezTo>
                  <a:pt x="32962" y="81917"/>
                  <a:pt x="36835" y="78050"/>
                  <a:pt x="41353" y="78050"/>
                </a:cubicBezTo>
                <a:close/>
                <a:moveTo>
                  <a:pt x="526791" y="39388"/>
                </a:moveTo>
                <a:lnTo>
                  <a:pt x="539715" y="39388"/>
                </a:lnTo>
                <a:cubicBezTo>
                  <a:pt x="544238" y="39388"/>
                  <a:pt x="548115" y="43258"/>
                  <a:pt x="548115" y="47773"/>
                </a:cubicBezTo>
                <a:cubicBezTo>
                  <a:pt x="548115" y="52932"/>
                  <a:pt x="544238" y="56802"/>
                  <a:pt x="539715" y="56802"/>
                </a:cubicBezTo>
                <a:lnTo>
                  <a:pt x="526791" y="56802"/>
                </a:lnTo>
                <a:cubicBezTo>
                  <a:pt x="521622" y="56802"/>
                  <a:pt x="517745" y="52932"/>
                  <a:pt x="517745" y="47773"/>
                </a:cubicBezTo>
                <a:cubicBezTo>
                  <a:pt x="517745" y="43258"/>
                  <a:pt x="521622" y="39388"/>
                  <a:pt x="526791" y="39388"/>
                </a:cubicBezTo>
                <a:close/>
                <a:moveTo>
                  <a:pt x="470587" y="39388"/>
                </a:moveTo>
                <a:lnTo>
                  <a:pt x="483511" y="39388"/>
                </a:lnTo>
                <a:cubicBezTo>
                  <a:pt x="488680" y="39388"/>
                  <a:pt x="492557" y="43258"/>
                  <a:pt x="492557" y="47773"/>
                </a:cubicBezTo>
                <a:cubicBezTo>
                  <a:pt x="492557" y="52932"/>
                  <a:pt x="488680" y="56802"/>
                  <a:pt x="483511" y="56802"/>
                </a:cubicBezTo>
                <a:lnTo>
                  <a:pt x="470587" y="56802"/>
                </a:lnTo>
                <a:cubicBezTo>
                  <a:pt x="466064" y="56802"/>
                  <a:pt x="462187" y="52932"/>
                  <a:pt x="462187" y="47773"/>
                </a:cubicBezTo>
                <a:cubicBezTo>
                  <a:pt x="462187" y="43258"/>
                  <a:pt x="466064" y="39388"/>
                  <a:pt x="470587" y="39388"/>
                </a:cubicBezTo>
                <a:close/>
                <a:moveTo>
                  <a:pt x="414407" y="39388"/>
                </a:moveTo>
                <a:lnTo>
                  <a:pt x="427977" y="39388"/>
                </a:lnTo>
                <a:cubicBezTo>
                  <a:pt x="432500" y="39388"/>
                  <a:pt x="436377" y="43258"/>
                  <a:pt x="436377" y="47773"/>
                </a:cubicBezTo>
                <a:cubicBezTo>
                  <a:pt x="436377" y="52932"/>
                  <a:pt x="432500" y="56802"/>
                  <a:pt x="427977" y="56802"/>
                </a:cubicBezTo>
                <a:lnTo>
                  <a:pt x="414407" y="56802"/>
                </a:lnTo>
                <a:cubicBezTo>
                  <a:pt x="409884" y="56802"/>
                  <a:pt x="406007" y="52932"/>
                  <a:pt x="406007" y="47773"/>
                </a:cubicBezTo>
                <a:cubicBezTo>
                  <a:pt x="406007" y="43258"/>
                  <a:pt x="409884" y="39388"/>
                  <a:pt x="414407" y="39388"/>
                </a:cubicBezTo>
                <a:close/>
                <a:moveTo>
                  <a:pt x="17430" y="16762"/>
                </a:moveTo>
                <a:lnTo>
                  <a:pt x="17430" y="256594"/>
                </a:lnTo>
                <a:lnTo>
                  <a:pt x="17430" y="301078"/>
                </a:lnTo>
                <a:lnTo>
                  <a:pt x="17430" y="442914"/>
                </a:lnTo>
                <a:lnTo>
                  <a:pt x="152350" y="442914"/>
                </a:lnTo>
                <a:lnTo>
                  <a:pt x="196893" y="442914"/>
                </a:lnTo>
                <a:lnTo>
                  <a:pt x="563567" y="442914"/>
                </a:lnTo>
                <a:lnTo>
                  <a:pt x="563567" y="16762"/>
                </a:lnTo>
                <a:close/>
                <a:moveTo>
                  <a:pt x="8392" y="0"/>
                </a:moveTo>
                <a:lnTo>
                  <a:pt x="571959" y="0"/>
                </a:lnTo>
                <a:cubicBezTo>
                  <a:pt x="576478" y="0"/>
                  <a:pt x="580351" y="3224"/>
                  <a:pt x="580351" y="8381"/>
                </a:cubicBezTo>
                <a:lnTo>
                  <a:pt x="580351" y="451295"/>
                </a:lnTo>
                <a:cubicBezTo>
                  <a:pt x="580351" y="456453"/>
                  <a:pt x="576478" y="460321"/>
                  <a:pt x="571959" y="460321"/>
                </a:cubicBezTo>
                <a:lnTo>
                  <a:pt x="196893" y="460321"/>
                </a:lnTo>
                <a:lnTo>
                  <a:pt x="152350" y="460321"/>
                </a:lnTo>
                <a:lnTo>
                  <a:pt x="8392" y="460321"/>
                </a:lnTo>
                <a:cubicBezTo>
                  <a:pt x="3873" y="460321"/>
                  <a:pt x="0" y="456453"/>
                  <a:pt x="0" y="451295"/>
                </a:cubicBezTo>
                <a:lnTo>
                  <a:pt x="0" y="301078"/>
                </a:lnTo>
                <a:lnTo>
                  <a:pt x="0" y="256594"/>
                </a:lnTo>
                <a:lnTo>
                  <a:pt x="0" y="8381"/>
                </a:lnTo>
                <a:cubicBezTo>
                  <a:pt x="0" y="3224"/>
                  <a:pt x="3873" y="0"/>
                  <a:pt x="83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微软雅黑" panose="020B0503020204020204" pitchFamily="34" charset="-122"/>
            </a:endParaRPr>
          </a:p>
        </p:txBody>
      </p:sp>
      <p:sp>
        <p:nvSpPr>
          <p:cNvPr id="10" name="Object 2018">
            <a:extLst>
              <a:ext uri="{FF2B5EF4-FFF2-40B4-BE49-F238E27FC236}">
                <a16:creationId xmlns:a16="http://schemas.microsoft.com/office/drawing/2014/main" id="{6A6615D0-75E2-D8E1-F732-E021AF05B8C7}"/>
              </a:ext>
            </a:extLst>
          </p:cNvPr>
          <p:cNvSpPr txBox="1"/>
          <p:nvPr/>
        </p:nvSpPr>
        <p:spPr>
          <a:xfrm>
            <a:off x="4776714" y="5012613"/>
            <a:ext cx="2637689" cy="428069"/>
          </a:xfrm>
          <a:prstGeom prst="rect">
            <a:avLst/>
          </a:prstGeom>
        </p:spPr>
        <p:txBody>
          <a:bodyPr vert="horz" lIns="0" tIns="0" rIns="0" bIns="0" rtlCol="0" anchor="t" anchorCtr="0">
            <a:noAutofit/>
          </a:bodyPr>
          <a:lstStyle/>
          <a:p>
            <a:pPr algn="ctr">
              <a:lnSpc>
                <a:spcPct val="100000"/>
              </a:lnSpc>
            </a:pPr>
            <a:r>
              <a:rPr lang="zh-CN" altLang="en-US" sz="2800" b="1" dirty="0">
                <a:solidFill>
                  <a:srgbClr val="333333"/>
                </a:solidFill>
                <a:latin typeface="微软雅黑" panose="020B0503020204020204" pitchFamily="34" charset="-122"/>
                <a:ea typeface="微软雅黑" panose="020B0503020204020204" pitchFamily="34" charset="-122"/>
              </a:rPr>
              <a:t>问题探索与解决</a:t>
            </a:r>
          </a:p>
        </p:txBody>
      </p:sp>
      <p:sp>
        <p:nvSpPr>
          <p:cNvPr id="11" name="Object 2018">
            <a:extLst>
              <a:ext uri="{FF2B5EF4-FFF2-40B4-BE49-F238E27FC236}">
                <a16:creationId xmlns:a16="http://schemas.microsoft.com/office/drawing/2014/main" id="{6FCFBB6F-A6E5-C8DB-3B0E-CCA1DAF4228E}"/>
              </a:ext>
            </a:extLst>
          </p:cNvPr>
          <p:cNvSpPr txBox="1"/>
          <p:nvPr/>
        </p:nvSpPr>
        <p:spPr>
          <a:xfrm>
            <a:off x="8786695" y="4996307"/>
            <a:ext cx="1938269" cy="428069"/>
          </a:xfrm>
          <a:prstGeom prst="rect">
            <a:avLst/>
          </a:prstGeom>
        </p:spPr>
        <p:txBody>
          <a:bodyPr vert="horz" lIns="0" tIns="0" rIns="0" bIns="0" rtlCol="0" anchor="t" anchorCtr="0">
            <a:noAutofit/>
          </a:bodyPr>
          <a:lstStyle/>
          <a:p>
            <a:pPr algn="ctr">
              <a:lnSpc>
                <a:spcPct val="100000"/>
              </a:lnSpc>
            </a:pPr>
            <a:r>
              <a:rPr lang="zh-CN" altLang="en-US" sz="2800" b="1" dirty="0">
                <a:solidFill>
                  <a:srgbClr val="333333"/>
                </a:solidFill>
                <a:latin typeface="微软雅黑" panose="020B0503020204020204" pitchFamily="34" charset="-122"/>
                <a:ea typeface="微软雅黑" panose="020B0503020204020204" pitchFamily="34" charset="-122"/>
              </a:rPr>
              <a:t>成员分工</a:t>
            </a:r>
          </a:p>
        </p:txBody>
      </p:sp>
      <p:sp>
        <p:nvSpPr>
          <p:cNvPr id="12" name="Object 2019">
            <a:extLst>
              <a:ext uri="{FF2B5EF4-FFF2-40B4-BE49-F238E27FC236}">
                <a16:creationId xmlns:a16="http://schemas.microsoft.com/office/drawing/2014/main" id="{78661AD0-2A29-638C-6DBC-15574997A00C}"/>
              </a:ext>
            </a:extLst>
          </p:cNvPr>
          <p:cNvSpPr txBox="1"/>
          <p:nvPr/>
        </p:nvSpPr>
        <p:spPr>
          <a:xfrm>
            <a:off x="8916767" y="5555221"/>
            <a:ext cx="1687253" cy="292330"/>
          </a:xfrm>
          <a:prstGeom prst="rect">
            <a:avLst/>
          </a:prstGeom>
        </p:spPr>
        <p:txBody>
          <a:bodyPr vert="horz" lIns="0" tIns="0" rIns="0" bIns="0" rtlCol="0" anchor="t" anchorCtr="0">
            <a:noAutofit/>
          </a:bodyPr>
          <a:lstStyle/>
          <a:p>
            <a:pPr algn="ctr">
              <a:lnSpc>
                <a:spcPct val="100000"/>
              </a:lnSpc>
            </a:pPr>
            <a:r>
              <a:rPr lang="en-US" altLang="zh-CN" sz="1900" b="1" spc="38" dirty="0">
                <a:solidFill>
                  <a:srgbClr val="777777"/>
                </a:solidFill>
                <a:latin typeface="微软雅黑" panose="020B0503020204020204" pitchFamily="34" charset="-122"/>
                <a:ea typeface="微软雅黑" panose="020B0503020204020204" pitchFamily="34" charset="-122"/>
              </a:rPr>
              <a:t>PART06</a:t>
            </a:r>
            <a:endParaRPr lang="zh-CN" altLang="en-US" sz="900" b="1" dirty="0">
              <a:latin typeface="微软雅黑" panose="020B0503020204020204" pitchFamily="34" charset="-122"/>
              <a:ea typeface="微软雅黑" panose="020B0503020204020204" pitchFamily="34" charset="-122"/>
            </a:endParaRPr>
          </a:p>
        </p:txBody>
      </p:sp>
      <p:sp>
        <p:nvSpPr>
          <p:cNvPr id="13" name="Object 2019">
            <a:extLst>
              <a:ext uri="{FF2B5EF4-FFF2-40B4-BE49-F238E27FC236}">
                <a16:creationId xmlns:a16="http://schemas.microsoft.com/office/drawing/2014/main" id="{92AE12A7-A51C-3B64-7231-F7C46059A9EE}"/>
              </a:ext>
            </a:extLst>
          </p:cNvPr>
          <p:cNvSpPr txBox="1"/>
          <p:nvPr/>
        </p:nvSpPr>
        <p:spPr>
          <a:xfrm>
            <a:off x="1828546" y="5555221"/>
            <a:ext cx="1687253" cy="292330"/>
          </a:xfrm>
          <a:prstGeom prst="rect">
            <a:avLst/>
          </a:prstGeom>
        </p:spPr>
        <p:txBody>
          <a:bodyPr vert="horz" lIns="0" tIns="0" rIns="0" bIns="0" rtlCol="0" anchor="t" anchorCtr="0">
            <a:noAutofit/>
          </a:bodyPr>
          <a:lstStyle/>
          <a:p>
            <a:pPr algn="ctr">
              <a:lnSpc>
                <a:spcPct val="100000"/>
              </a:lnSpc>
            </a:pPr>
            <a:r>
              <a:rPr lang="en-US" altLang="zh-CN" sz="1900" b="1" spc="38" dirty="0">
                <a:solidFill>
                  <a:srgbClr val="777777"/>
                </a:solidFill>
                <a:latin typeface="微软雅黑" panose="020B0503020204020204" pitchFamily="34" charset="-122"/>
                <a:ea typeface="微软雅黑" panose="020B0503020204020204" pitchFamily="34" charset="-122"/>
              </a:rPr>
              <a:t>PART04</a:t>
            </a:r>
            <a:endParaRPr lang="zh-CN" altLang="en-US" sz="900" b="1" dirty="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Object 409"/>
          <p:cNvSpPr txBox="1"/>
          <p:nvPr/>
        </p:nvSpPr>
        <p:spPr>
          <a:xfrm>
            <a:off x="855980" y="380048"/>
            <a:ext cx="2157413" cy="425768"/>
          </a:xfrm>
          <a:prstGeom prst="rect">
            <a:avLst/>
          </a:prstGeom>
        </p:spPr>
        <p:txBody>
          <a:bodyPr vert="horz" lIns="0" tIns="0" rIns="0" bIns="0" rtlCol="0" anchor="t" anchorCtr="0">
            <a:noAutofit/>
          </a:bodyPr>
          <a:lstStyle/>
          <a:p>
            <a:pPr algn="ctr">
              <a:lnSpc>
                <a:spcPct val="100000"/>
              </a:lnSpc>
            </a:pPr>
            <a:r>
              <a:rPr lang="zh-CN" altLang="en-US" sz="30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项目功能</a:t>
            </a:r>
          </a:p>
        </p:txBody>
      </p:sp>
      <p:sp>
        <p:nvSpPr>
          <p:cNvPr id="203" name="文本框 202"/>
          <p:cNvSpPr txBox="1"/>
          <p:nvPr/>
        </p:nvSpPr>
        <p:spPr>
          <a:xfrm>
            <a:off x="7861935" y="1693228"/>
            <a:ext cx="582295" cy="276999"/>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目标</a:t>
            </a:r>
          </a:p>
        </p:txBody>
      </p:sp>
      <p:sp>
        <p:nvSpPr>
          <p:cNvPr id="205" name="íslîḍé"/>
          <p:cNvSpPr/>
          <p:nvPr/>
        </p:nvSpPr>
        <p:spPr>
          <a:xfrm>
            <a:off x="6865620" y="1822450"/>
            <a:ext cx="1620203" cy="1620520"/>
          </a:xfrm>
          <a:prstGeom prst="ellipse">
            <a:avLst/>
          </a:prstGeom>
          <a:noFill/>
          <a:ln w="63500" cmpd="sng">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lIns="45720" tIns="22860" rIns="45720" bIns="22860" anchor="b" anchorCtr="1">
            <a:normAutofit/>
          </a:bodyPr>
          <a:lstStyle/>
          <a:p>
            <a:pPr algn="ctr"/>
            <a:endParaRPr lang="zh-CN" altLang="en-US" sz="600" b="1" dirty="0">
              <a:solidFill>
                <a:schemeClr val="tx1"/>
              </a:solidFill>
              <a:latin typeface="微软雅黑" panose="020B0503020204020204" pitchFamily="34" charset="-122"/>
              <a:ea typeface="微软雅黑" panose="020B0503020204020204" pitchFamily="34" charset="-122"/>
              <a:cs typeface="+mn-ea"/>
              <a:sym typeface="Source Han Serif CN" panose="02020400000000000000" pitchFamily="18" charset="-122"/>
            </a:endParaRPr>
          </a:p>
        </p:txBody>
      </p:sp>
      <p:sp>
        <p:nvSpPr>
          <p:cNvPr id="206" name="îṣļíḍe"/>
          <p:cNvSpPr/>
          <p:nvPr/>
        </p:nvSpPr>
        <p:spPr>
          <a:xfrm>
            <a:off x="3974783" y="1822450"/>
            <a:ext cx="1620203" cy="1620520"/>
          </a:xfrm>
          <a:prstGeom prst="ellipse">
            <a:avLst/>
          </a:prstGeom>
          <a:noFill/>
          <a:ln w="63500" cmpd="sng">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lIns="45720" tIns="22860" rIns="45720" bIns="22860" anchor="b" anchorCtr="1">
            <a:normAutofit/>
          </a:bodyPr>
          <a:lstStyle/>
          <a:p>
            <a:pPr algn="ctr"/>
            <a:endParaRPr lang="zh-CN" altLang="en-US" sz="600" b="1" dirty="0">
              <a:solidFill>
                <a:schemeClr val="tx1"/>
              </a:solidFill>
              <a:latin typeface="微软雅黑" panose="020B0503020204020204" pitchFamily="34" charset="-122"/>
              <a:ea typeface="微软雅黑" panose="020B0503020204020204" pitchFamily="34" charset="-122"/>
              <a:cs typeface="+mn-ea"/>
              <a:sym typeface="Source Han Serif CN" panose="02020400000000000000" pitchFamily="18" charset="-122"/>
            </a:endParaRPr>
          </a:p>
        </p:txBody>
      </p:sp>
      <p:sp>
        <p:nvSpPr>
          <p:cNvPr id="209" name="îṣḻíďe"/>
          <p:cNvSpPr/>
          <p:nvPr/>
        </p:nvSpPr>
        <p:spPr>
          <a:xfrm>
            <a:off x="8312150" y="3543935"/>
            <a:ext cx="1620203" cy="1620520"/>
          </a:xfrm>
          <a:prstGeom prst="ellipse">
            <a:avLst/>
          </a:prstGeom>
          <a:noFill/>
          <a:ln w="63500" cmpd="sng">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lIns="45720" tIns="22860" rIns="45720" bIns="22860" anchor="b" anchorCtr="1">
            <a:normAutofit/>
          </a:bodyPr>
          <a:lstStyle/>
          <a:p>
            <a:pPr algn="ctr"/>
            <a:endParaRPr lang="zh-CN" altLang="en-US" sz="600" b="1" dirty="0">
              <a:solidFill>
                <a:schemeClr val="tx1"/>
              </a:solidFill>
              <a:latin typeface="微软雅黑" panose="020B0503020204020204" pitchFamily="34" charset="-122"/>
              <a:ea typeface="微软雅黑" panose="020B0503020204020204" pitchFamily="34" charset="-122"/>
              <a:cs typeface="+mn-ea"/>
              <a:sym typeface="Source Han Serif CN" panose="02020400000000000000" pitchFamily="18" charset="-122"/>
            </a:endParaRPr>
          </a:p>
        </p:txBody>
      </p:sp>
      <p:sp>
        <p:nvSpPr>
          <p:cNvPr id="235" name="íṧḻiďé"/>
          <p:cNvSpPr/>
          <p:nvPr/>
        </p:nvSpPr>
        <p:spPr bwMode="auto">
          <a:xfrm>
            <a:off x="7310120" y="2117090"/>
            <a:ext cx="731203" cy="730250"/>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 name="connsiteX68" fmla="*/ 325000 h 606722"/>
              <a:gd name="connsiteY68" fmla="*/ 325000 h 606722"/>
              <a:gd name="connsiteX69" fmla="*/ 325000 h 606722"/>
              <a:gd name="connsiteY69" fmla="*/ 325000 h 606722"/>
              <a:gd name="connsiteX70" fmla="*/ 325000 h 606722"/>
              <a:gd name="connsiteY70" fmla="*/ 325000 h 606722"/>
              <a:gd name="connsiteX71" fmla="*/ 325000 h 606722"/>
              <a:gd name="connsiteY71" fmla="*/ 325000 h 606722"/>
              <a:gd name="connsiteX72" fmla="*/ 325000 h 606722"/>
              <a:gd name="connsiteY72" fmla="*/ 325000 h 606722"/>
              <a:gd name="connsiteX73" fmla="*/ 325000 h 606722"/>
              <a:gd name="connsiteY73" fmla="*/ 325000 h 606722"/>
              <a:gd name="connsiteX74" fmla="*/ 325000 h 606722"/>
              <a:gd name="connsiteY74" fmla="*/ 325000 h 606722"/>
              <a:gd name="connsiteX75" fmla="*/ 325000 h 606722"/>
              <a:gd name="connsiteY75" fmla="*/ 325000 h 606722"/>
              <a:gd name="connsiteX76" fmla="*/ 325000 h 606722"/>
              <a:gd name="connsiteY76" fmla="*/ 325000 h 606722"/>
              <a:gd name="connsiteX77" fmla="*/ 325000 h 606722"/>
              <a:gd name="connsiteY77" fmla="*/ 325000 h 606722"/>
              <a:gd name="connsiteX78" fmla="*/ 325000 h 606722"/>
              <a:gd name="connsiteY78" fmla="*/ 325000 h 606722"/>
              <a:gd name="connsiteX79" fmla="*/ 325000 h 606722"/>
              <a:gd name="connsiteY79" fmla="*/ 325000 h 606722"/>
              <a:gd name="connsiteX80" fmla="*/ 325000 h 606722"/>
              <a:gd name="connsiteY80" fmla="*/ 325000 h 606722"/>
              <a:gd name="connsiteX81" fmla="*/ 325000 h 606722"/>
              <a:gd name="connsiteY81" fmla="*/ 325000 h 606722"/>
              <a:gd name="connsiteX82" fmla="*/ 325000 h 606722"/>
              <a:gd name="connsiteY82" fmla="*/ 325000 h 606722"/>
              <a:gd name="connsiteX83" fmla="*/ 325000 h 606722"/>
              <a:gd name="connsiteY83" fmla="*/ 325000 h 606722"/>
              <a:gd name="connsiteX84" fmla="*/ 325000 h 606722"/>
              <a:gd name="connsiteY84" fmla="*/ 325000 h 606722"/>
              <a:gd name="connsiteX85" fmla="*/ 325000 h 606722"/>
              <a:gd name="connsiteY85" fmla="*/ 325000 h 606722"/>
              <a:gd name="connsiteX86" fmla="*/ 325000 h 606722"/>
              <a:gd name="connsiteY86" fmla="*/ 325000 h 606722"/>
              <a:gd name="connsiteX87" fmla="*/ 325000 h 606722"/>
              <a:gd name="connsiteY87" fmla="*/ 325000 h 606722"/>
              <a:gd name="connsiteX88" fmla="*/ 325000 h 606722"/>
              <a:gd name="connsiteY88" fmla="*/ 325000 h 606722"/>
              <a:gd name="connsiteX89" fmla="*/ 325000 h 606722"/>
              <a:gd name="connsiteY89" fmla="*/ 325000 h 606722"/>
              <a:gd name="connsiteX90" fmla="*/ 325000 h 606722"/>
              <a:gd name="connsiteY90" fmla="*/ 325000 h 606722"/>
              <a:gd name="connsiteX91" fmla="*/ 325000 h 606722"/>
              <a:gd name="connsiteY91" fmla="*/ 325000 h 606722"/>
              <a:gd name="connsiteX92" fmla="*/ 325000 h 606722"/>
              <a:gd name="connsiteY92" fmla="*/ 325000 h 606722"/>
              <a:gd name="connsiteX93" fmla="*/ 325000 h 606722"/>
              <a:gd name="connsiteY93" fmla="*/ 325000 h 606722"/>
              <a:gd name="connsiteX94" fmla="*/ 325000 h 606722"/>
              <a:gd name="connsiteY94" fmla="*/ 325000 h 606722"/>
              <a:gd name="connsiteX95" fmla="*/ 325000 h 606722"/>
              <a:gd name="connsiteY95" fmla="*/ 325000 h 606722"/>
              <a:gd name="connsiteX96" fmla="*/ 325000 h 606722"/>
              <a:gd name="connsiteY96" fmla="*/ 325000 h 606722"/>
              <a:gd name="connsiteX97" fmla="*/ 325000 h 606722"/>
              <a:gd name="connsiteY97" fmla="*/ 325000 h 606722"/>
              <a:gd name="connsiteX98" fmla="*/ 325000 h 606722"/>
              <a:gd name="connsiteY98" fmla="*/ 325000 h 606722"/>
              <a:gd name="connsiteX99" fmla="*/ 325000 h 606722"/>
              <a:gd name="connsiteY99" fmla="*/ 325000 h 606722"/>
              <a:gd name="connsiteX100" fmla="*/ 325000 h 606722"/>
              <a:gd name="connsiteY100" fmla="*/ 325000 h 606722"/>
              <a:gd name="connsiteX101" fmla="*/ 325000 h 606722"/>
              <a:gd name="connsiteY101" fmla="*/ 325000 h 606722"/>
              <a:gd name="connsiteX102" fmla="*/ 325000 h 606722"/>
              <a:gd name="connsiteY102" fmla="*/ 325000 h 606722"/>
              <a:gd name="connsiteX103" fmla="*/ 325000 h 606722"/>
              <a:gd name="connsiteY103" fmla="*/ 325000 h 606722"/>
              <a:gd name="connsiteX104" fmla="*/ 325000 h 606722"/>
              <a:gd name="connsiteY104" fmla="*/ 325000 h 606722"/>
              <a:gd name="connsiteX105" fmla="*/ 325000 h 606722"/>
              <a:gd name="connsiteY105" fmla="*/ 325000 h 606722"/>
              <a:gd name="connsiteX106" fmla="*/ 325000 h 606722"/>
              <a:gd name="connsiteY106" fmla="*/ 325000 h 606722"/>
              <a:gd name="connsiteX107" fmla="*/ 325000 h 606722"/>
              <a:gd name="connsiteY107" fmla="*/ 325000 h 606722"/>
              <a:gd name="connsiteX108" fmla="*/ 325000 h 606722"/>
              <a:gd name="connsiteY108" fmla="*/ 325000 h 606722"/>
              <a:gd name="connsiteX109" fmla="*/ 325000 h 606722"/>
              <a:gd name="connsiteY109" fmla="*/ 325000 h 606722"/>
              <a:gd name="connsiteX110" fmla="*/ 325000 h 606722"/>
              <a:gd name="connsiteY110" fmla="*/ 325000 h 606722"/>
              <a:gd name="connsiteX111" fmla="*/ 325000 h 606722"/>
              <a:gd name="connsiteY111" fmla="*/ 325000 h 606722"/>
              <a:gd name="connsiteX112" fmla="*/ 325000 h 606722"/>
              <a:gd name="connsiteY112" fmla="*/ 325000 h 606722"/>
              <a:gd name="connsiteX113" fmla="*/ 325000 h 606722"/>
              <a:gd name="connsiteY113" fmla="*/ 325000 h 606722"/>
              <a:gd name="connsiteX114" fmla="*/ 325000 h 606722"/>
              <a:gd name="connsiteY114" fmla="*/ 325000 h 606722"/>
              <a:gd name="connsiteX115" fmla="*/ 325000 h 606722"/>
              <a:gd name="connsiteY115" fmla="*/ 325000 h 606722"/>
              <a:gd name="connsiteX116" fmla="*/ 325000 h 606722"/>
              <a:gd name="connsiteY116" fmla="*/ 325000 h 606722"/>
              <a:gd name="connsiteX117" fmla="*/ 325000 h 606722"/>
              <a:gd name="connsiteY117" fmla="*/ 325000 h 606722"/>
              <a:gd name="connsiteX118" fmla="*/ 325000 h 606722"/>
              <a:gd name="connsiteY118" fmla="*/ 325000 h 606722"/>
              <a:gd name="connsiteX119" fmla="*/ 325000 h 606722"/>
              <a:gd name="connsiteY119" fmla="*/ 325000 h 606722"/>
              <a:gd name="connsiteX120" fmla="*/ 325000 h 606722"/>
              <a:gd name="connsiteY120" fmla="*/ 325000 h 606722"/>
              <a:gd name="connsiteX121" fmla="*/ 325000 h 606722"/>
              <a:gd name="connsiteY121" fmla="*/ 325000 h 606722"/>
              <a:gd name="connsiteX122" fmla="*/ 325000 h 606722"/>
              <a:gd name="connsiteY122" fmla="*/ 325000 h 606722"/>
              <a:gd name="connsiteX123" fmla="*/ 325000 h 606722"/>
              <a:gd name="connsiteY123" fmla="*/ 325000 h 606722"/>
              <a:gd name="connsiteX124" fmla="*/ 325000 h 606722"/>
              <a:gd name="connsiteY124" fmla="*/ 325000 h 606722"/>
              <a:gd name="connsiteX125" fmla="*/ 325000 h 606722"/>
              <a:gd name="connsiteY125" fmla="*/ 325000 h 606722"/>
              <a:gd name="connsiteX126" fmla="*/ 325000 h 606722"/>
              <a:gd name="connsiteY126" fmla="*/ 325000 h 606722"/>
              <a:gd name="connsiteX127" fmla="*/ 325000 h 606722"/>
              <a:gd name="connsiteY127" fmla="*/ 325000 h 606722"/>
              <a:gd name="connsiteX128" fmla="*/ 325000 h 606722"/>
              <a:gd name="connsiteY128" fmla="*/ 325000 h 606722"/>
              <a:gd name="connsiteX129" fmla="*/ 325000 h 606722"/>
              <a:gd name="connsiteY129" fmla="*/ 325000 h 606722"/>
              <a:gd name="connsiteX130" fmla="*/ 325000 h 606722"/>
              <a:gd name="connsiteY130" fmla="*/ 325000 h 606722"/>
              <a:gd name="connsiteX131" fmla="*/ 325000 h 606722"/>
              <a:gd name="connsiteY131" fmla="*/ 325000 h 606722"/>
              <a:gd name="connsiteX132" fmla="*/ 325000 h 606722"/>
              <a:gd name="connsiteY132"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607614" h="606761">
                <a:moveTo>
                  <a:pt x="476271" y="586292"/>
                </a:moveTo>
                <a:lnTo>
                  <a:pt x="506609" y="586292"/>
                </a:lnTo>
                <a:lnTo>
                  <a:pt x="506609" y="606761"/>
                </a:lnTo>
                <a:lnTo>
                  <a:pt x="476271" y="606761"/>
                </a:lnTo>
                <a:close/>
                <a:moveTo>
                  <a:pt x="425342" y="586292"/>
                </a:moveTo>
                <a:lnTo>
                  <a:pt x="455680" y="586292"/>
                </a:lnTo>
                <a:lnTo>
                  <a:pt x="455680" y="606761"/>
                </a:lnTo>
                <a:lnTo>
                  <a:pt x="425342" y="606761"/>
                </a:lnTo>
                <a:close/>
                <a:moveTo>
                  <a:pt x="374413" y="586292"/>
                </a:moveTo>
                <a:lnTo>
                  <a:pt x="404873" y="586292"/>
                </a:lnTo>
                <a:lnTo>
                  <a:pt x="404873" y="606761"/>
                </a:lnTo>
                <a:lnTo>
                  <a:pt x="374413" y="606761"/>
                </a:lnTo>
                <a:close/>
                <a:moveTo>
                  <a:pt x="324337" y="586292"/>
                </a:moveTo>
                <a:lnTo>
                  <a:pt x="354675" y="586292"/>
                </a:lnTo>
                <a:lnTo>
                  <a:pt x="354675" y="606761"/>
                </a:lnTo>
                <a:lnTo>
                  <a:pt x="324337" y="606761"/>
                </a:lnTo>
                <a:close/>
                <a:moveTo>
                  <a:pt x="151934" y="586292"/>
                </a:moveTo>
                <a:lnTo>
                  <a:pt x="182272" y="586292"/>
                </a:lnTo>
                <a:lnTo>
                  <a:pt x="182272" y="606761"/>
                </a:lnTo>
                <a:lnTo>
                  <a:pt x="151934" y="606761"/>
                </a:lnTo>
                <a:close/>
                <a:moveTo>
                  <a:pt x="101005" y="586292"/>
                </a:moveTo>
                <a:lnTo>
                  <a:pt x="131343" y="586292"/>
                </a:lnTo>
                <a:lnTo>
                  <a:pt x="131343" y="606761"/>
                </a:lnTo>
                <a:lnTo>
                  <a:pt x="101005" y="606761"/>
                </a:lnTo>
                <a:close/>
                <a:moveTo>
                  <a:pt x="273408" y="495278"/>
                </a:moveTo>
                <a:lnTo>
                  <a:pt x="293999" y="495278"/>
                </a:lnTo>
                <a:lnTo>
                  <a:pt x="293999" y="606761"/>
                </a:lnTo>
                <a:lnTo>
                  <a:pt x="273408" y="606761"/>
                </a:lnTo>
                <a:close/>
                <a:moveTo>
                  <a:pt x="222601" y="495278"/>
                </a:moveTo>
                <a:lnTo>
                  <a:pt x="243070" y="495278"/>
                </a:lnTo>
                <a:lnTo>
                  <a:pt x="243070" y="606761"/>
                </a:lnTo>
                <a:lnTo>
                  <a:pt x="222601" y="606761"/>
                </a:lnTo>
                <a:close/>
                <a:moveTo>
                  <a:pt x="355469" y="370149"/>
                </a:moveTo>
                <a:lnTo>
                  <a:pt x="369905" y="384557"/>
                </a:lnTo>
                <a:lnTo>
                  <a:pt x="309120" y="445223"/>
                </a:lnTo>
                <a:lnTo>
                  <a:pt x="324316" y="445223"/>
                </a:lnTo>
                <a:lnTo>
                  <a:pt x="324316" y="464940"/>
                </a:lnTo>
                <a:lnTo>
                  <a:pt x="283286" y="464940"/>
                </a:lnTo>
                <a:cubicBezTo>
                  <a:pt x="277207" y="464940"/>
                  <a:pt x="273408" y="461148"/>
                  <a:pt x="273408" y="455081"/>
                </a:cubicBezTo>
                <a:lnTo>
                  <a:pt x="273408" y="414890"/>
                </a:lnTo>
                <a:lnTo>
                  <a:pt x="293923" y="414890"/>
                </a:lnTo>
                <a:lnTo>
                  <a:pt x="293923" y="431573"/>
                </a:lnTo>
                <a:close/>
                <a:moveTo>
                  <a:pt x="243091" y="303381"/>
                </a:moveTo>
                <a:lnTo>
                  <a:pt x="283362" y="303381"/>
                </a:lnTo>
                <a:cubicBezTo>
                  <a:pt x="289440" y="303381"/>
                  <a:pt x="293999" y="307172"/>
                  <a:pt x="293999" y="313239"/>
                </a:cubicBezTo>
                <a:lnTo>
                  <a:pt x="293999" y="354189"/>
                </a:lnTo>
                <a:lnTo>
                  <a:pt x="273484" y="354189"/>
                </a:lnTo>
                <a:lnTo>
                  <a:pt x="273484" y="336747"/>
                </a:lnTo>
                <a:lnTo>
                  <a:pt x="211939" y="398172"/>
                </a:lnTo>
                <a:lnTo>
                  <a:pt x="197502" y="384522"/>
                </a:lnTo>
                <a:lnTo>
                  <a:pt x="258288" y="323856"/>
                </a:lnTo>
                <a:lnTo>
                  <a:pt x="243091" y="323856"/>
                </a:lnTo>
                <a:close/>
                <a:moveTo>
                  <a:pt x="476271" y="202497"/>
                </a:moveTo>
                <a:lnTo>
                  <a:pt x="506609" y="202497"/>
                </a:lnTo>
                <a:lnTo>
                  <a:pt x="506609" y="222235"/>
                </a:lnTo>
                <a:lnTo>
                  <a:pt x="476271" y="222235"/>
                </a:lnTo>
                <a:close/>
                <a:moveTo>
                  <a:pt x="425342" y="202497"/>
                </a:moveTo>
                <a:lnTo>
                  <a:pt x="455680" y="202497"/>
                </a:lnTo>
                <a:lnTo>
                  <a:pt x="455680" y="222235"/>
                </a:lnTo>
                <a:lnTo>
                  <a:pt x="425342" y="222235"/>
                </a:lnTo>
                <a:close/>
                <a:moveTo>
                  <a:pt x="374413" y="202497"/>
                </a:moveTo>
                <a:lnTo>
                  <a:pt x="404873" y="202497"/>
                </a:lnTo>
                <a:lnTo>
                  <a:pt x="404873" y="222235"/>
                </a:lnTo>
                <a:lnTo>
                  <a:pt x="374413" y="222235"/>
                </a:lnTo>
                <a:close/>
                <a:moveTo>
                  <a:pt x="324337" y="202497"/>
                </a:moveTo>
                <a:lnTo>
                  <a:pt x="354675" y="202497"/>
                </a:lnTo>
                <a:lnTo>
                  <a:pt x="354675" y="222235"/>
                </a:lnTo>
                <a:lnTo>
                  <a:pt x="324337" y="222235"/>
                </a:lnTo>
                <a:close/>
                <a:moveTo>
                  <a:pt x="151934" y="202497"/>
                </a:moveTo>
                <a:lnTo>
                  <a:pt x="182272" y="202497"/>
                </a:lnTo>
                <a:lnTo>
                  <a:pt x="182272" y="222235"/>
                </a:lnTo>
                <a:lnTo>
                  <a:pt x="151934" y="222235"/>
                </a:lnTo>
                <a:close/>
                <a:moveTo>
                  <a:pt x="101005" y="202497"/>
                </a:moveTo>
                <a:lnTo>
                  <a:pt x="131343" y="202497"/>
                </a:lnTo>
                <a:lnTo>
                  <a:pt x="131343" y="222235"/>
                </a:lnTo>
                <a:lnTo>
                  <a:pt x="101005" y="222235"/>
                </a:lnTo>
                <a:close/>
                <a:moveTo>
                  <a:pt x="283281" y="151690"/>
                </a:moveTo>
                <a:lnTo>
                  <a:pt x="546812" y="151690"/>
                </a:lnTo>
                <a:cubicBezTo>
                  <a:pt x="552888" y="151690"/>
                  <a:pt x="556685" y="155482"/>
                  <a:pt x="556685" y="161550"/>
                </a:cubicBezTo>
                <a:lnTo>
                  <a:pt x="556685" y="606761"/>
                </a:lnTo>
                <a:lnTo>
                  <a:pt x="536939" y="606761"/>
                </a:lnTo>
                <a:lnTo>
                  <a:pt x="536939" y="172168"/>
                </a:lnTo>
                <a:lnTo>
                  <a:pt x="293913" y="172168"/>
                </a:lnTo>
                <a:lnTo>
                  <a:pt x="293913" y="273042"/>
                </a:lnTo>
                <a:lnTo>
                  <a:pt x="273408" y="273042"/>
                </a:lnTo>
                <a:lnTo>
                  <a:pt x="273408" y="161550"/>
                </a:lnTo>
                <a:cubicBezTo>
                  <a:pt x="273408" y="155482"/>
                  <a:pt x="277205" y="151690"/>
                  <a:pt x="283281" y="151690"/>
                </a:cubicBezTo>
                <a:close/>
                <a:moveTo>
                  <a:pt x="60799" y="151690"/>
                </a:moveTo>
                <a:lnTo>
                  <a:pt x="192141" y="151690"/>
                </a:lnTo>
                <a:lnTo>
                  <a:pt x="192141" y="172168"/>
                </a:lnTo>
                <a:lnTo>
                  <a:pt x="70668" y="172168"/>
                </a:lnTo>
                <a:lnTo>
                  <a:pt x="70668" y="606761"/>
                </a:lnTo>
                <a:lnTo>
                  <a:pt x="50929" y="606761"/>
                </a:lnTo>
                <a:lnTo>
                  <a:pt x="50929" y="161550"/>
                </a:lnTo>
                <a:cubicBezTo>
                  <a:pt x="50929" y="155482"/>
                  <a:pt x="54725" y="151690"/>
                  <a:pt x="60799" y="151690"/>
                </a:cubicBezTo>
                <a:close/>
                <a:moveTo>
                  <a:pt x="374413" y="50807"/>
                </a:moveTo>
                <a:lnTo>
                  <a:pt x="455680" y="50807"/>
                </a:lnTo>
                <a:lnTo>
                  <a:pt x="455680" y="70545"/>
                </a:lnTo>
                <a:lnTo>
                  <a:pt x="374413" y="70545"/>
                </a:lnTo>
                <a:close/>
                <a:moveTo>
                  <a:pt x="151934" y="50807"/>
                </a:moveTo>
                <a:lnTo>
                  <a:pt x="192141" y="50807"/>
                </a:lnTo>
                <a:lnTo>
                  <a:pt x="192141" y="70545"/>
                </a:lnTo>
                <a:lnTo>
                  <a:pt x="151934" y="70545"/>
                </a:lnTo>
                <a:close/>
                <a:moveTo>
                  <a:pt x="252977" y="20478"/>
                </a:moveTo>
                <a:cubicBezTo>
                  <a:pt x="246902" y="20478"/>
                  <a:pt x="243105" y="24270"/>
                  <a:pt x="243105" y="30338"/>
                </a:cubicBezTo>
                <a:lnTo>
                  <a:pt x="243105" y="100874"/>
                </a:lnTo>
                <a:lnTo>
                  <a:pt x="587110" y="100874"/>
                </a:lnTo>
                <a:lnTo>
                  <a:pt x="587110" y="30338"/>
                </a:lnTo>
                <a:cubicBezTo>
                  <a:pt x="587110" y="24270"/>
                  <a:pt x="583313" y="20478"/>
                  <a:pt x="577238" y="20478"/>
                </a:cubicBezTo>
                <a:close/>
                <a:moveTo>
                  <a:pt x="252977" y="0"/>
                </a:moveTo>
                <a:lnTo>
                  <a:pt x="577238" y="0"/>
                </a:lnTo>
                <a:cubicBezTo>
                  <a:pt x="594704" y="0"/>
                  <a:pt x="607614" y="12893"/>
                  <a:pt x="607614" y="30338"/>
                </a:cubicBezTo>
                <a:lnTo>
                  <a:pt x="607614" y="606761"/>
                </a:lnTo>
                <a:lnTo>
                  <a:pt x="587110" y="606761"/>
                </a:lnTo>
                <a:lnTo>
                  <a:pt x="587110" y="121352"/>
                </a:lnTo>
                <a:lnTo>
                  <a:pt x="243105" y="121352"/>
                </a:lnTo>
                <a:lnTo>
                  <a:pt x="243105" y="273042"/>
                </a:lnTo>
                <a:lnTo>
                  <a:pt x="222601" y="273042"/>
                </a:lnTo>
                <a:lnTo>
                  <a:pt x="222601" y="30338"/>
                </a:lnTo>
                <a:cubicBezTo>
                  <a:pt x="222601" y="12893"/>
                  <a:pt x="236270" y="0"/>
                  <a:pt x="252977" y="0"/>
                </a:cubicBezTo>
                <a:close/>
                <a:moveTo>
                  <a:pt x="30378" y="0"/>
                </a:moveTo>
                <a:lnTo>
                  <a:pt x="192141" y="0"/>
                </a:lnTo>
                <a:lnTo>
                  <a:pt x="192141" y="20478"/>
                </a:lnTo>
                <a:lnTo>
                  <a:pt x="30378" y="20478"/>
                </a:lnTo>
                <a:cubicBezTo>
                  <a:pt x="24302" y="20478"/>
                  <a:pt x="20505" y="24270"/>
                  <a:pt x="20505" y="30338"/>
                </a:cubicBezTo>
                <a:lnTo>
                  <a:pt x="20505" y="100874"/>
                </a:lnTo>
                <a:lnTo>
                  <a:pt x="192141" y="100874"/>
                </a:lnTo>
                <a:lnTo>
                  <a:pt x="192141" y="121352"/>
                </a:lnTo>
                <a:lnTo>
                  <a:pt x="20505" y="121352"/>
                </a:lnTo>
                <a:lnTo>
                  <a:pt x="20505" y="606761"/>
                </a:lnTo>
                <a:lnTo>
                  <a:pt x="0" y="606761"/>
                </a:lnTo>
                <a:lnTo>
                  <a:pt x="0" y="30338"/>
                </a:lnTo>
                <a:cubicBezTo>
                  <a:pt x="0" y="12893"/>
                  <a:pt x="12911" y="0"/>
                  <a:pt x="30378" y="0"/>
                </a:cubicBezTo>
                <a:close/>
              </a:path>
            </a:pathLst>
          </a:custGeom>
          <a:solidFill>
            <a:srgbClr val="8BAAE2"/>
          </a:solidFill>
          <a:ln>
            <a:noFill/>
          </a:ln>
        </p:spPr>
        <p:txBody>
          <a:bodyPr wrap="square" lIns="45720" tIns="22860" rIns="45720" bIns="22860" anchor="ctr">
            <a:normAutofit/>
          </a:bodyPr>
          <a:lstStyle/>
          <a:p>
            <a:pPr algn="ctr"/>
            <a:endParaRPr sz="1200" b="1" dirty="0">
              <a:latin typeface="微软雅黑" panose="020B0503020204020204" pitchFamily="34" charset="-122"/>
              <a:ea typeface="微软雅黑" panose="020B0503020204020204" pitchFamily="34" charset="-122"/>
              <a:cs typeface="+mn-ea"/>
              <a:sym typeface="Source Han Serif CN" panose="02020400000000000000" pitchFamily="18" charset="-122"/>
            </a:endParaRPr>
          </a:p>
        </p:txBody>
      </p:sp>
      <p:cxnSp>
        <p:nvCxnSpPr>
          <p:cNvPr id="213" name="肘形连接符 18"/>
          <p:cNvCxnSpPr>
            <a:stCxn id="206" idx="2"/>
          </p:cNvCxnSpPr>
          <p:nvPr/>
        </p:nvCxnSpPr>
        <p:spPr>
          <a:xfrm rot="10800000" flipV="1">
            <a:off x="3360103" y="2632710"/>
            <a:ext cx="614363" cy="927735"/>
          </a:xfrm>
          <a:prstGeom prst="bentConnector2">
            <a:avLst/>
          </a:prstGeom>
          <a:ln w="63500" cmpd="sng">
            <a:solidFill>
              <a:schemeClr val="accent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14" name="肘形连接符 19"/>
          <p:cNvCxnSpPr/>
          <p:nvPr/>
        </p:nvCxnSpPr>
        <p:spPr>
          <a:xfrm rot="5400000">
            <a:off x="6211888" y="2644775"/>
            <a:ext cx="648970" cy="614363"/>
          </a:xfrm>
          <a:prstGeom prst="bentConnector3">
            <a:avLst>
              <a:gd name="adj1" fmla="val 838"/>
            </a:avLst>
          </a:prstGeom>
          <a:ln w="63500" cmpd="sng">
            <a:solidFill>
              <a:schemeClr val="accent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15" name="肘形连接符 20"/>
          <p:cNvCxnSpPr/>
          <p:nvPr/>
        </p:nvCxnSpPr>
        <p:spPr>
          <a:xfrm rot="16200000" flipV="1">
            <a:off x="4453255" y="3741738"/>
            <a:ext cx="911860" cy="323533"/>
          </a:xfrm>
          <a:prstGeom prst="bentConnector3">
            <a:avLst>
              <a:gd name="adj1" fmla="val -1840"/>
            </a:avLst>
          </a:prstGeom>
          <a:ln w="63500" cmpd="sng">
            <a:solidFill>
              <a:schemeClr val="accent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17" name="肘形连接符 22"/>
          <p:cNvCxnSpPr/>
          <p:nvPr/>
        </p:nvCxnSpPr>
        <p:spPr>
          <a:xfrm rot="16200000" flipV="1">
            <a:off x="7529195" y="3595053"/>
            <a:ext cx="911860" cy="617220"/>
          </a:xfrm>
          <a:prstGeom prst="bentConnector3">
            <a:avLst>
              <a:gd name="adj1" fmla="val 1739"/>
            </a:avLst>
          </a:prstGeom>
          <a:ln w="63500" cmpd="sng">
            <a:solidFill>
              <a:schemeClr val="accent1">
                <a:lumMod val="7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226" name="组合 224"/>
          <p:cNvGrpSpPr/>
          <p:nvPr/>
        </p:nvGrpSpPr>
        <p:grpSpPr>
          <a:xfrm>
            <a:off x="2522855" y="3543935"/>
            <a:ext cx="1620203" cy="1620520"/>
            <a:chOff x="6949" y="11900"/>
            <a:chExt cx="5358" cy="5358"/>
          </a:xfrm>
        </p:grpSpPr>
        <p:sp>
          <p:nvSpPr>
            <p:cNvPr id="227" name="iṡḻïḑè"/>
            <p:cNvSpPr/>
            <p:nvPr/>
          </p:nvSpPr>
          <p:spPr>
            <a:xfrm>
              <a:off x="6949" y="11900"/>
              <a:ext cx="5358" cy="5358"/>
            </a:xfrm>
            <a:prstGeom prst="ellipse">
              <a:avLst/>
            </a:prstGeom>
            <a:noFill/>
            <a:ln w="63500" cmpd="sng">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lIns="45720" tIns="22860" rIns="45720" bIns="22860" anchor="b" anchorCtr="1">
              <a:normAutofit/>
            </a:bodyPr>
            <a:lstStyle/>
            <a:p>
              <a:pPr algn="ctr"/>
              <a:endParaRPr lang="zh-CN" altLang="en-US" sz="550" b="1" dirty="0">
                <a:solidFill>
                  <a:schemeClr val="tx1"/>
                </a:solidFill>
                <a:latin typeface="微软雅黑" panose="020B0503020204020204" pitchFamily="34" charset="-122"/>
                <a:ea typeface="微软雅黑" panose="020B0503020204020204" pitchFamily="34" charset="-122"/>
                <a:cs typeface="+mn-ea"/>
                <a:sym typeface="Source Han Serif CN" panose="02020400000000000000" pitchFamily="18" charset="-122"/>
              </a:endParaRPr>
            </a:p>
          </p:txBody>
        </p:sp>
        <p:sp>
          <p:nvSpPr>
            <p:cNvPr id="229" name="ïṡḷíḍé"/>
            <p:cNvSpPr txBox="1"/>
            <p:nvPr/>
          </p:nvSpPr>
          <p:spPr bwMode="auto">
            <a:xfrm>
              <a:off x="7378" y="14878"/>
              <a:ext cx="4513" cy="2008"/>
            </a:xfrm>
            <a:prstGeom prst="rect">
              <a:avLst/>
            </a:prstGeom>
            <a:noFill/>
            <a:ln w="9525">
              <a:noFill/>
              <a:miter lim="800000"/>
            </a:ln>
          </p:spPr>
          <p:txBody>
            <a:bodyPr wrap="square" lIns="45720" tIns="22860" rIns="45720" bIns="2286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b="1">
                  <a:solidFill>
                    <a:srgbClr val="8BAAE2"/>
                  </a:solidFill>
                  <a:latin typeface="微软雅黑" panose="020B0503020204020204" pitchFamily="34" charset="-122"/>
                  <a:ea typeface="微软雅黑" panose="020B0503020204020204" pitchFamily="34" charset="-122"/>
                  <a:cs typeface="+mn-ea"/>
                  <a:sym typeface="Source Han Serif CN" panose="02020400000000000000" pitchFamily="18" charset="-122"/>
                </a:rPr>
                <a:t>非对称显示</a:t>
              </a:r>
            </a:p>
          </p:txBody>
        </p:sp>
      </p:grpSp>
      <p:sp>
        <p:nvSpPr>
          <p:cNvPr id="219" name="ïṡḷíḍé"/>
          <p:cNvSpPr txBox="1"/>
          <p:nvPr/>
        </p:nvSpPr>
        <p:spPr bwMode="auto">
          <a:xfrm>
            <a:off x="4228783" y="2716530"/>
            <a:ext cx="1111885" cy="607695"/>
          </a:xfrm>
          <a:prstGeom prst="rect">
            <a:avLst/>
          </a:prstGeom>
          <a:noFill/>
          <a:ln w="9525">
            <a:noFill/>
            <a:miter lim="800000"/>
          </a:ln>
        </p:spPr>
        <p:txBody>
          <a:bodyPr wrap="square" lIns="45720" tIns="22860" rIns="45720" bIns="2286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b="1">
                <a:solidFill>
                  <a:srgbClr val="7DA0E2"/>
                </a:solidFill>
                <a:latin typeface="微软雅黑" panose="020B0503020204020204" pitchFamily="34" charset="-122"/>
                <a:ea typeface="微软雅黑" panose="020B0503020204020204" pitchFamily="34" charset="-122"/>
                <a:cs typeface="+mn-ea"/>
                <a:sym typeface="Source Han Serif CN" panose="02020400000000000000" pitchFamily="18" charset="-122"/>
              </a:rPr>
              <a:t>权限管理</a:t>
            </a:r>
            <a:endParaRPr lang="zh-CN" altLang="en-US" b="1" dirty="0">
              <a:solidFill>
                <a:srgbClr val="7DA0E2"/>
              </a:solidFill>
              <a:latin typeface="微软雅黑" panose="020B0503020204020204" pitchFamily="34" charset="-122"/>
              <a:ea typeface="微软雅黑" panose="020B0503020204020204" pitchFamily="34" charset="-122"/>
              <a:cs typeface="+mn-ea"/>
              <a:sym typeface="Source Han Serif CN" panose="02020400000000000000" pitchFamily="18" charset="-122"/>
            </a:endParaRPr>
          </a:p>
        </p:txBody>
      </p:sp>
      <p:sp>
        <p:nvSpPr>
          <p:cNvPr id="221" name="ïṡḷíḍé"/>
          <p:cNvSpPr txBox="1"/>
          <p:nvPr/>
        </p:nvSpPr>
        <p:spPr bwMode="auto">
          <a:xfrm>
            <a:off x="6844188" y="2820670"/>
            <a:ext cx="1663065" cy="500380"/>
          </a:xfrm>
          <a:prstGeom prst="rect">
            <a:avLst/>
          </a:prstGeom>
          <a:noFill/>
          <a:ln w="9525">
            <a:noFill/>
            <a:miter lim="800000"/>
          </a:ln>
        </p:spPr>
        <p:txBody>
          <a:bodyPr wrap="square" lIns="45720" tIns="22860" rIns="45720" bIns="2286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b="1">
                <a:solidFill>
                  <a:srgbClr val="7DA0E2"/>
                </a:solidFill>
                <a:latin typeface="微软雅黑" panose="020B0503020204020204" pitchFamily="34" charset="-122"/>
                <a:ea typeface="微软雅黑" panose="020B0503020204020204" pitchFamily="34" charset="-122"/>
                <a:cs typeface="+mn-ea"/>
                <a:sym typeface="Source Han Serif CN" panose="02020400000000000000" pitchFamily="18" charset="-122"/>
              </a:rPr>
              <a:t>事件发布</a:t>
            </a:r>
          </a:p>
        </p:txBody>
      </p:sp>
      <p:cxnSp>
        <p:nvCxnSpPr>
          <p:cNvPr id="204" name="直接连接符 203"/>
          <p:cNvCxnSpPr>
            <a:stCxn id="208" idx="7"/>
            <a:endCxn id="208" idx="3"/>
          </p:cNvCxnSpPr>
          <p:nvPr/>
        </p:nvCxnSpPr>
        <p:spPr>
          <a:xfrm flipH="1">
            <a:off x="5395913" y="3584258"/>
            <a:ext cx="1483678" cy="1483995"/>
          </a:xfrm>
          <a:prstGeom prst="line">
            <a:avLst/>
          </a:prstGeom>
          <a:ln w="66675">
            <a:solidFill>
              <a:schemeClr val="bg1"/>
            </a:solidFill>
          </a:ln>
        </p:spPr>
        <p:style>
          <a:lnRef idx="1">
            <a:schemeClr val="accent1"/>
          </a:lnRef>
          <a:fillRef idx="0">
            <a:schemeClr val="accent1"/>
          </a:fillRef>
          <a:effectRef idx="0">
            <a:schemeClr val="accent1"/>
          </a:effectRef>
          <a:fontRef idx="minor">
            <a:schemeClr val="tx1"/>
          </a:fontRef>
        </p:style>
      </p:cxnSp>
      <p:sp>
        <p:nvSpPr>
          <p:cNvPr id="208" name="îšḻíďe"/>
          <p:cNvSpPr/>
          <p:nvPr/>
        </p:nvSpPr>
        <p:spPr>
          <a:xfrm>
            <a:off x="5088255" y="3276600"/>
            <a:ext cx="2098675" cy="2098993"/>
          </a:xfrm>
          <a:prstGeom prst="ellipse">
            <a:avLst/>
          </a:prstGeom>
          <a:solidFill>
            <a:schemeClr val="bg1"/>
          </a:solidFill>
          <a:ln w="63500" cmpd="sng">
            <a:solidFill>
              <a:srgbClr val="428DD2"/>
            </a:solidFill>
            <a:prstDash val="sysDash"/>
          </a:ln>
          <a:effectLst>
            <a:outerShdw blurRad="381000" dir="5400000" algn="ctr" rotWithShape="0">
              <a:schemeClr val="accent1">
                <a:lumMod val="75000"/>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22860" rIns="45720" bIns="22860" anchor="b" anchorCtr="1">
            <a:normAutofit/>
          </a:bodyPr>
          <a:lstStyle/>
          <a:p>
            <a:pPr algn="ctr"/>
            <a:endParaRPr lang="zh-CN" altLang="en-US" sz="600" b="1" dirty="0">
              <a:solidFill>
                <a:schemeClr val="tx1"/>
              </a:solidFill>
              <a:latin typeface="微软雅黑" panose="020B0503020204020204" pitchFamily="34" charset="-122"/>
              <a:ea typeface="微软雅黑" panose="020B0503020204020204" pitchFamily="34" charset="-122"/>
              <a:cs typeface="+mn-ea"/>
              <a:sym typeface="Source Han Serif CN" panose="02020400000000000000" pitchFamily="18" charset="-122"/>
            </a:endParaRPr>
          </a:p>
        </p:txBody>
      </p:sp>
      <p:sp>
        <p:nvSpPr>
          <p:cNvPr id="220" name="ïṡḷíḍé"/>
          <p:cNvSpPr txBox="1"/>
          <p:nvPr/>
        </p:nvSpPr>
        <p:spPr bwMode="auto">
          <a:xfrm>
            <a:off x="5553393" y="4603750"/>
            <a:ext cx="1168718" cy="464503"/>
          </a:xfrm>
          <a:prstGeom prst="rect">
            <a:avLst/>
          </a:prstGeom>
          <a:noFill/>
          <a:ln w="9525">
            <a:noFill/>
            <a:miter lim="800000"/>
          </a:ln>
        </p:spPr>
        <p:txBody>
          <a:bodyPr wrap="square" lIns="45720" tIns="22860" rIns="45720" bIns="2286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solidFill>
                  <a:srgbClr val="4B86F5"/>
                </a:solidFill>
                <a:latin typeface="微软雅黑" panose="020B0503020204020204" pitchFamily="34" charset="-122"/>
                <a:ea typeface="微软雅黑" panose="020B0503020204020204" pitchFamily="34" charset="-122"/>
                <a:cs typeface="+mn-ea"/>
                <a:sym typeface="Source Han Serif CN" panose="02020400000000000000" pitchFamily="18" charset="-122"/>
              </a:rPr>
              <a:t>卡片系统</a:t>
            </a:r>
          </a:p>
        </p:txBody>
      </p:sp>
      <p:sp>
        <p:nvSpPr>
          <p:cNvPr id="239" name="ïṡḷíḍé"/>
          <p:cNvSpPr txBox="1"/>
          <p:nvPr/>
        </p:nvSpPr>
        <p:spPr bwMode="auto">
          <a:xfrm>
            <a:off x="8579008" y="4581208"/>
            <a:ext cx="1135698" cy="415290"/>
          </a:xfrm>
          <a:prstGeom prst="rect">
            <a:avLst/>
          </a:prstGeom>
          <a:noFill/>
          <a:ln w="9525">
            <a:noFill/>
            <a:miter lim="800000"/>
          </a:ln>
        </p:spPr>
        <p:txBody>
          <a:bodyPr wrap="square" lIns="45720" tIns="22860" rIns="45720" bIns="2286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b="1">
                <a:solidFill>
                  <a:srgbClr val="7DA0E2"/>
                </a:solidFill>
                <a:latin typeface="微软雅黑" panose="020B0503020204020204" pitchFamily="34" charset="-122"/>
                <a:ea typeface="微软雅黑" panose="020B0503020204020204" pitchFamily="34" charset="-122"/>
                <a:cs typeface="+mn-ea"/>
                <a:sym typeface="Source Han Serif CN" panose="02020400000000000000" pitchFamily="18" charset="-122"/>
              </a:rPr>
              <a:t>多种组件</a:t>
            </a:r>
          </a:p>
        </p:txBody>
      </p:sp>
      <p:sp>
        <p:nvSpPr>
          <p:cNvPr id="241" name="文本框 240"/>
          <p:cNvSpPr txBox="1"/>
          <p:nvPr/>
        </p:nvSpPr>
        <p:spPr>
          <a:xfrm>
            <a:off x="3469957" y="992711"/>
            <a:ext cx="2626043" cy="658257"/>
          </a:xfrm>
          <a:prstGeom prst="rect">
            <a:avLst/>
          </a:prstGeom>
          <a:noFill/>
        </p:spPr>
        <p:txBody>
          <a:bodyPr wrap="square" rtlCol="0">
            <a:spAutoFit/>
          </a:bodyPr>
          <a:lstStyle/>
          <a:p>
            <a:pPr marL="228600" indent="-228600">
              <a:lnSpc>
                <a:spcPct val="12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团队管理权限与卡片管理权限无关</a:t>
            </a:r>
          </a:p>
        </p:txBody>
      </p:sp>
      <p:sp>
        <p:nvSpPr>
          <p:cNvPr id="244" name="文本框 243"/>
          <p:cNvSpPr txBox="1"/>
          <p:nvPr/>
        </p:nvSpPr>
        <p:spPr>
          <a:xfrm>
            <a:off x="4475449" y="5457190"/>
            <a:ext cx="3106452" cy="975995"/>
          </a:xfrm>
          <a:prstGeom prst="rect">
            <a:avLst/>
          </a:prstGeom>
          <a:noFill/>
        </p:spPr>
        <p:txBody>
          <a:bodyPr wrap="square" rtlCol="0">
            <a:spAutoFit/>
          </a:bodyPr>
          <a:lstStyle/>
          <a:p>
            <a:pPr marL="228600" indent="-228600">
              <a:lnSpc>
                <a:spcPct val="12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sym typeface="+mn-ea"/>
              </a:rPr>
              <a:t>所有功能以卡片为本</a:t>
            </a:r>
          </a:p>
          <a:p>
            <a:pPr marL="228600" indent="-228600">
              <a:lnSpc>
                <a:spcPct val="12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sym typeface="+mn-ea"/>
              </a:rPr>
              <a:t>一个卡片就是一个事件，以事件为中心</a:t>
            </a:r>
          </a:p>
        </p:txBody>
      </p:sp>
      <p:sp>
        <p:nvSpPr>
          <p:cNvPr id="245" name="文本框 244"/>
          <p:cNvSpPr txBox="1"/>
          <p:nvPr/>
        </p:nvSpPr>
        <p:spPr>
          <a:xfrm>
            <a:off x="6469380" y="831215"/>
            <a:ext cx="3463925" cy="975995"/>
          </a:xfrm>
          <a:prstGeom prst="rect">
            <a:avLst/>
          </a:prstGeom>
          <a:noFill/>
        </p:spPr>
        <p:txBody>
          <a:bodyPr wrap="square" rtlCol="0">
            <a:spAutoFit/>
          </a:bodyPr>
          <a:lstStyle/>
          <a:p>
            <a:pPr marL="228600" indent="-228600">
              <a:lnSpc>
                <a:spcPct val="120000"/>
              </a:lnSpc>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sym typeface="+mn-ea"/>
              </a:rPr>
              <a:t>团队中的任何一个人都具有创建卡片的的权力，创建者即为卡片初始管理员，可编辑</a:t>
            </a:r>
            <a:r>
              <a:rPr lang="en-US" altLang="zh-CN" sz="1600">
                <a:latin typeface="微软雅黑" panose="020B0503020204020204" pitchFamily="34" charset="-122"/>
                <a:ea typeface="微软雅黑" panose="020B0503020204020204" pitchFamily="34" charset="-122"/>
                <a:sym typeface="+mn-ea"/>
              </a:rPr>
              <a:t>/</a:t>
            </a:r>
            <a:r>
              <a:rPr lang="zh-CN" altLang="en-US" sz="1600">
                <a:latin typeface="微软雅黑" panose="020B0503020204020204" pitchFamily="34" charset="-122"/>
                <a:ea typeface="微软雅黑" panose="020B0503020204020204" pitchFamily="34" charset="-122"/>
                <a:sym typeface="+mn-ea"/>
              </a:rPr>
              <a:t>选人</a:t>
            </a:r>
            <a:r>
              <a:rPr lang="en-US" altLang="zh-CN" sz="1600">
                <a:latin typeface="微软雅黑" panose="020B0503020204020204" pitchFamily="34" charset="-122"/>
                <a:ea typeface="微软雅黑" panose="020B0503020204020204" pitchFamily="34" charset="-122"/>
                <a:sym typeface="+mn-ea"/>
              </a:rPr>
              <a:t>/</a:t>
            </a:r>
            <a:r>
              <a:rPr lang="zh-CN" altLang="en-US" sz="1600">
                <a:latin typeface="微软雅黑" panose="020B0503020204020204" pitchFamily="34" charset="-122"/>
                <a:ea typeface="微软雅黑" panose="020B0503020204020204" pitchFamily="34" charset="-122"/>
                <a:sym typeface="+mn-ea"/>
              </a:rPr>
              <a:t>发布</a:t>
            </a:r>
          </a:p>
        </p:txBody>
      </p:sp>
      <p:sp>
        <p:nvSpPr>
          <p:cNvPr id="49" name="矩形: 圆角 48"/>
          <p:cNvSpPr/>
          <p:nvPr/>
        </p:nvSpPr>
        <p:spPr>
          <a:xfrm>
            <a:off x="927100" y="940442"/>
            <a:ext cx="2508673" cy="543237"/>
          </a:xfrm>
          <a:prstGeom prst="roundRect">
            <a:avLst>
              <a:gd name="adj" fmla="val 36366"/>
            </a:avLst>
          </a:prstGeom>
          <a:gradFill flip="none" rotWithShape="1">
            <a:gsLst>
              <a:gs pos="0">
                <a:schemeClr val="bg1">
                  <a:alpha val="0"/>
                </a:schemeClr>
              </a:gs>
              <a:gs pos="81000">
                <a:srgbClr val="BBD6EF">
                  <a:alpha val="6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基于卡片的团队协作</a:t>
            </a:r>
          </a:p>
        </p:txBody>
      </p:sp>
      <p:grpSp>
        <p:nvGrpSpPr>
          <p:cNvPr id="53" name="组合 52"/>
          <p:cNvGrpSpPr/>
          <p:nvPr/>
        </p:nvGrpSpPr>
        <p:grpSpPr>
          <a:xfrm>
            <a:off x="3031172" y="3851297"/>
            <a:ext cx="603568" cy="622300"/>
            <a:chOff x="8540" y="3771"/>
            <a:chExt cx="2142" cy="2473"/>
          </a:xfrm>
        </p:grpSpPr>
        <p:sp>
          <p:nvSpPr>
            <p:cNvPr id="54" name="圆角矩形 229"/>
            <p:cNvSpPr/>
            <p:nvPr/>
          </p:nvSpPr>
          <p:spPr>
            <a:xfrm>
              <a:off x="8950" y="3771"/>
              <a:ext cx="1356" cy="396"/>
            </a:xfrm>
            <a:prstGeom prst="roundRect">
              <a:avLst/>
            </a:prstGeom>
            <a:solidFill>
              <a:srgbClr val="8BAA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微软雅黑" panose="020B0503020204020204" pitchFamily="34" charset="-122"/>
                <a:ea typeface="微软雅黑" panose="020B0503020204020204" pitchFamily="34" charset="-122"/>
              </a:endParaRPr>
            </a:p>
          </p:txBody>
        </p:sp>
        <p:sp>
          <p:nvSpPr>
            <p:cNvPr id="55" name="圆角矩形 1423"/>
            <p:cNvSpPr/>
            <p:nvPr/>
          </p:nvSpPr>
          <p:spPr>
            <a:xfrm>
              <a:off x="8787" y="4465"/>
              <a:ext cx="1683" cy="396"/>
            </a:xfrm>
            <a:prstGeom prst="roundRect">
              <a:avLst/>
            </a:prstGeom>
            <a:solidFill>
              <a:srgbClr val="8EAD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微软雅黑" panose="020B0503020204020204" pitchFamily="34" charset="-122"/>
                <a:ea typeface="微软雅黑" panose="020B0503020204020204" pitchFamily="34" charset="-122"/>
              </a:endParaRPr>
            </a:p>
          </p:txBody>
        </p:sp>
        <p:sp>
          <p:nvSpPr>
            <p:cNvPr id="56" name="流程图: 决策 55"/>
            <p:cNvSpPr/>
            <p:nvPr/>
          </p:nvSpPr>
          <p:spPr>
            <a:xfrm>
              <a:off x="8887" y="5106"/>
              <a:ext cx="1483" cy="535"/>
            </a:xfrm>
            <a:prstGeom prst="flowChartDecision">
              <a:avLst/>
            </a:prstGeom>
            <a:solidFill>
              <a:srgbClr val="8BAA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微软雅黑" panose="020B0503020204020204" pitchFamily="34" charset="-122"/>
                <a:ea typeface="微软雅黑" panose="020B0503020204020204" pitchFamily="34" charset="-122"/>
              </a:endParaRPr>
            </a:p>
          </p:txBody>
        </p:sp>
        <p:cxnSp>
          <p:nvCxnSpPr>
            <p:cNvPr id="57" name="直接箭头连接符 56"/>
            <p:cNvCxnSpPr>
              <a:stCxn id="54" idx="2"/>
              <a:endCxn id="55" idx="0"/>
            </p:cNvCxnSpPr>
            <p:nvPr/>
          </p:nvCxnSpPr>
          <p:spPr>
            <a:xfrm>
              <a:off x="9628" y="4167"/>
              <a:ext cx="1" cy="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55" idx="2"/>
              <a:endCxn id="56" idx="0"/>
            </p:cNvCxnSpPr>
            <p:nvPr/>
          </p:nvCxnSpPr>
          <p:spPr>
            <a:xfrm>
              <a:off x="9629" y="4861"/>
              <a:ext cx="0" cy="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H="1">
              <a:off x="9624" y="5641"/>
              <a:ext cx="4" cy="5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肘形连接符 1429"/>
            <p:cNvCxnSpPr>
              <a:stCxn id="56" idx="1"/>
            </p:cNvCxnSpPr>
            <p:nvPr/>
          </p:nvCxnSpPr>
          <p:spPr>
            <a:xfrm rot="10800000" flipV="1">
              <a:off x="8540" y="5374"/>
              <a:ext cx="347" cy="87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肘形连接符 1431"/>
            <p:cNvCxnSpPr>
              <a:stCxn id="56" idx="3"/>
            </p:cNvCxnSpPr>
            <p:nvPr/>
          </p:nvCxnSpPr>
          <p:spPr>
            <a:xfrm>
              <a:off x="10370" y="5374"/>
              <a:ext cx="312" cy="84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5" name="图形 4" descr="钥匙"/>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92455" y="2117090"/>
            <a:ext cx="791210" cy="791210"/>
          </a:xfrm>
          <a:prstGeom prst="rect">
            <a:avLst/>
          </a:prstGeom>
        </p:spPr>
      </p:pic>
      <p:sp>
        <p:nvSpPr>
          <p:cNvPr id="7" name="椭圆 6"/>
          <p:cNvSpPr/>
          <p:nvPr/>
        </p:nvSpPr>
        <p:spPr>
          <a:xfrm>
            <a:off x="-637884" y="-508067"/>
            <a:ext cx="1704160" cy="1704160"/>
          </a:xfrm>
          <a:prstGeom prst="ellipse">
            <a:avLst/>
          </a:prstGeom>
          <a:gradFill flip="none" rotWithShape="1">
            <a:gsLst>
              <a:gs pos="100000">
                <a:srgbClr val="6ABFE7">
                  <a:alpha val="0"/>
                </a:srgbClr>
              </a:gs>
              <a:gs pos="0">
                <a:srgbClr val="3484CE"/>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形 4" descr="桌子"/>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26735" y="3543935"/>
            <a:ext cx="1033145" cy="1033145"/>
          </a:xfrm>
          <a:prstGeom prst="rect">
            <a:avLst/>
          </a:prstGeom>
        </p:spPr>
      </p:pic>
      <p:sp>
        <p:nvSpPr>
          <p:cNvPr id="9" name="文本框 8"/>
          <p:cNvSpPr txBox="1"/>
          <p:nvPr/>
        </p:nvSpPr>
        <p:spPr>
          <a:xfrm>
            <a:off x="435610" y="4260215"/>
            <a:ext cx="1998980" cy="975995"/>
          </a:xfrm>
          <a:prstGeom prst="rect">
            <a:avLst/>
          </a:prstGeom>
          <a:noFill/>
        </p:spPr>
        <p:txBody>
          <a:bodyPr wrap="square" rtlCol="0">
            <a:spAutoFit/>
          </a:bodyPr>
          <a:lstStyle/>
          <a:p>
            <a:pPr marL="228600" indent="-228600">
              <a:lnSpc>
                <a:spcPct val="12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对于管理员和不同成员，卡片的显示会有不同</a:t>
            </a:r>
          </a:p>
        </p:txBody>
      </p:sp>
      <p:sp>
        <p:nvSpPr>
          <p:cNvPr id="2" name="iconfont-10405-5055859"/>
          <p:cNvSpPr/>
          <p:nvPr/>
        </p:nvSpPr>
        <p:spPr>
          <a:xfrm>
            <a:off x="8728075" y="3816985"/>
            <a:ext cx="801370" cy="690880"/>
          </a:xfrm>
          <a:custGeom>
            <a:avLst/>
            <a:gdLst>
              <a:gd name="T0" fmla="*/ 12373 w 12800"/>
              <a:gd name="T1" fmla="*/ 9387 h 12800"/>
              <a:gd name="T2" fmla="*/ 11093 w 12800"/>
              <a:gd name="T3" fmla="*/ 9387 h 12800"/>
              <a:gd name="T4" fmla="*/ 11093 w 12800"/>
              <a:gd name="T5" fmla="*/ 6400 h 12800"/>
              <a:gd name="T6" fmla="*/ 10667 w 12800"/>
              <a:gd name="T7" fmla="*/ 5973 h 12800"/>
              <a:gd name="T8" fmla="*/ 6827 w 12800"/>
              <a:gd name="T9" fmla="*/ 5973 h 12800"/>
              <a:gd name="T10" fmla="*/ 6827 w 12800"/>
              <a:gd name="T11" fmla="*/ 3413 h 12800"/>
              <a:gd name="T12" fmla="*/ 8107 w 12800"/>
              <a:gd name="T13" fmla="*/ 3413 h 12800"/>
              <a:gd name="T14" fmla="*/ 8533 w 12800"/>
              <a:gd name="T15" fmla="*/ 2987 h 12800"/>
              <a:gd name="T16" fmla="*/ 8533 w 12800"/>
              <a:gd name="T17" fmla="*/ 427 h 12800"/>
              <a:gd name="T18" fmla="*/ 8107 w 12800"/>
              <a:gd name="T19" fmla="*/ 0 h 12800"/>
              <a:gd name="T20" fmla="*/ 4693 w 12800"/>
              <a:gd name="T21" fmla="*/ 0 h 12800"/>
              <a:gd name="T22" fmla="*/ 4267 w 12800"/>
              <a:gd name="T23" fmla="*/ 427 h 12800"/>
              <a:gd name="T24" fmla="*/ 4267 w 12800"/>
              <a:gd name="T25" fmla="*/ 2987 h 12800"/>
              <a:gd name="T26" fmla="*/ 4693 w 12800"/>
              <a:gd name="T27" fmla="*/ 3413 h 12800"/>
              <a:gd name="T28" fmla="*/ 5973 w 12800"/>
              <a:gd name="T29" fmla="*/ 3413 h 12800"/>
              <a:gd name="T30" fmla="*/ 5973 w 12800"/>
              <a:gd name="T31" fmla="*/ 5973 h 12800"/>
              <a:gd name="T32" fmla="*/ 2133 w 12800"/>
              <a:gd name="T33" fmla="*/ 5973 h 12800"/>
              <a:gd name="T34" fmla="*/ 1707 w 12800"/>
              <a:gd name="T35" fmla="*/ 6400 h 12800"/>
              <a:gd name="T36" fmla="*/ 1707 w 12800"/>
              <a:gd name="T37" fmla="*/ 9387 h 12800"/>
              <a:gd name="T38" fmla="*/ 427 w 12800"/>
              <a:gd name="T39" fmla="*/ 9387 h 12800"/>
              <a:gd name="T40" fmla="*/ 0 w 12800"/>
              <a:gd name="T41" fmla="*/ 9813 h 12800"/>
              <a:gd name="T42" fmla="*/ 0 w 12800"/>
              <a:gd name="T43" fmla="*/ 12373 h 12800"/>
              <a:gd name="T44" fmla="*/ 427 w 12800"/>
              <a:gd name="T45" fmla="*/ 12800 h 12800"/>
              <a:gd name="T46" fmla="*/ 2987 w 12800"/>
              <a:gd name="T47" fmla="*/ 12800 h 12800"/>
              <a:gd name="T48" fmla="*/ 3413 w 12800"/>
              <a:gd name="T49" fmla="*/ 12373 h 12800"/>
              <a:gd name="T50" fmla="*/ 3413 w 12800"/>
              <a:gd name="T51" fmla="*/ 9813 h 12800"/>
              <a:gd name="T52" fmla="*/ 2987 w 12800"/>
              <a:gd name="T53" fmla="*/ 9387 h 12800"/>
              <a:gd name="T54" fmla="*/ 2560 w 12800"/>
              <a:gd name="T55" fmla="*/ 9387 h 12800"/>
              <a:gd name="T56" fmla="*/ 2560 w 12800"/>
              <a:gd name="T57" fmla="*/ 6827 h 12800"/>
              <a:gd name="T58" fmla="*/ 10240 w 12800"/>
              <a:gd name="T59" fmla="*/ 6827 h 12800"/>
              <a:gd name="T60" fmla="*/ 10240 w 12800"/>
              <a:gd name="T61" fmla="*/ 9387 h 12800"/>
              <a:gd name="T62" fmla="*/ 9813 w 12800"/>
              <a:gd name="T63" fmla="*/ 9387 h 12800"/>
              <a:gd name="T64" fmla="*/ 9387 w 12800"/>
              <a:gd name="T65" fmla="*/ 9813 h 12800"/>
              <a:gd name="T66" fmla="*/ 9387 w 12800"/>
              <a:gd name="T67" fmla="*/ 12373 h 12800"/>
              <a:gd name="T68" fmla="*/ 9813 w 12800"/>
              <a:gd name="T69" fmla="*/ 12800 h 12800"/>
              <a:gd name="T70" fmla="*/ 12373 w 12800"/>
              <a:gd name="T71" fmla="*/ 12800 h 12800"/>
              <a:gd name="T72" fmla="*/ 12800 w 12800"/>
              <a:gd name="T73" fmla="*/ 12373 h 12800"/>
              <a:gd name="T74" fmla="*/ 12800 w 12800"/>
              <a:gd name="T75" fmla="*/ 9813 h 12800"/>
              <a:gd name="T76" fmla="*/ 12373 w 12800"/>
              <a:gd name="T77" fmla="*/ 9387 h 12800"/>
              <a:gd name="T78" fmla="*/ 5120 w 12800"/>
              <a:gd name="T79" fmla="*/ 853 h 12800"/>
              <a:gd name="T80" fmla="*/ 7680 w 12800"/>
              <a:gd name="T81" fmla="*/ 853 h 12800"/>
              <a:gd name="T82" fmla="*/ 7680 w 12800"/>
              <a:gd name="T83" fmla="*/ 2560 h 12800"/>
              <a:gd name="T84" fmla="*/ 5120 w 12800"/>
              <a:gd name="T85" fmla="*/ 2560 h 12800"/>
              <a:gd name="T86" fmla="*/ 5120 w 12800"/>
              <a:gd name="T87" fmla="*/ 853 h 12800"/>
              <a:gd name="T88" fmla="*/ 2560 w 12800"/>
              <a:gd name="T89" fmla="*/ 11947 h 12800"/>
              <a:gd name="T90" fmla="*/ 853 w 12800"/>
              <a:gd name="T91" fmla="*/ 11947 h 12800"/>
              <a:gd name="T92" fmla="*/ 853 w 12800"/>
              <a:gd name="T93" fmla="*/ 10240 h 12800"/>
              <a:gd name="T94" fmla="*/ 2560 w 12800"/>
              <a:gd name="T95" fmla="*/ 10240 h 12800"/>
              <a:gd name="T96" fmla="*/ 2560 w 12800"/>
              <a:gd name="T97" fmla="*/ 11947 h 12800"/>
              <a:gd name="T98" fmla="*/ 11947 w 12800"/>
              <a:gd name="T99" fmla="*/ 11947 h 12800"/>
              <a:gd name="T100" fmla="*/ 10240 w 12800"/>
              <a:gd name="T101" fmla="*/ 11947 h 12800"/>
              <a:gd name="T102" fmla="*/ 10240 w 12800"/>
              <a:gd name="T103" fmla="*/ 10240 h 12800"/>
              <a:gd name="T104" fmla="*/ 11947 w 12800"/>
              <a:gd name="T105" fmla="*/ 10240 h 12800"/>
              <a:gd name="T106" fmla="*/ 11947 w 12800"/>
              <a:gd name="T107" fmla="*/ 11947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800" h="12800">
                <a:moveTo>
                  <a:pt x="12373" y="9387"/>
                </a:moveTo>
                <a:lnTo>
                  <a:pt x="11093" y="9387"/>
                </a:lnTo>
                <a:lnTo>
                  <a:pt x="11093" y="6400"/>
                </a:lnTo>
                <a:cubicBezTo>
                  <a:pt x="11093" y="6164"/>
                  <a:pt x="10902" y="5973"/>
                  <a:pt x="10667" y="5973"/>
                </a:cubicBezTo>
                <a:lnTo>
                  <a:pt x="6827" y="5973"/>
                </a:lnTo>
                <a:lnTo>
                  <a:pt x="6827" y="3413"/>
                </a:lnTo>
                <a:lnTo>
                  <a:pt x="8107" y="3413"/>
                </a:lnTo>
                <a:cubicBezTo>
                  <a:pt x="8342" y="3413"/>
                  <a:pt x="8533" y="3222"/>
                  <a:pt x="8533" y="2987"/>
                </a:cubicBezTo>
                <a:lnTo>
                  <a:pt x="8533" y="427"/>
                </a:lnTo>
                <a:cubicBezTo>
                  <a:pt x="8533" y="191"/>
                  <a:pt x="8342" y="0"/>
                  <a:pt x="8107" y="0"/>
                </a:cubicBezTo>
                <a:lnTo>
                  <a:pt x="4693" y="0"/>
                </a:lnTo>
                <a:cubicBezTo>
                  <a:pt x="4458" y="0"/>
                  <a:pt x="4267" y="191"/>
                  <a:pt x="4267" y="427"/>
                </a:cubicBezTo>
                <a:lnTo>
                  <a:pt x="4267" y="2987"/>
                </a:lnTo>
                <a:cubicBezTo>
                  <a:pt x="4267" y="3222"/>
                  <a:pt x="4458" y="3413"/>
                  <a:pt x="4693" y="3413"/>
                </a:cubicBezTo>
                <a:lnTo>
                  <a:pt x="5973" y="3413"/>
                </a:lnTo>
                <a:lnTo>
                  <a:pt x="5973" y="5973"/>
                </a:lnTo>
                <a:lnTo>
                  <a:pt x="2133" y="5973"/>
                </a:lnTo>
                <a:cubicBezTo>
                  <a:pt x="1898" y="5973"/>
                  <a:pt x="1707" y="6164"/>
                  <a:pt x="1707" y="6400"/>
                </a:cubicBezTo>
                <a:lnTo>
                  <a:pt x="1707" y="9387"/>
                </a:lnTo>
                <a:lnTo>
                  <a:pt x="427" y="9387"/>
                </a:lnTo>
                <a:cubicBezTo>
                  <a:pt x="191" y="9387"/>
                  <a:pt x="0" y="9578"/>
                  <a:pt x="0" y="9813"/>
                </a:cubicBezTo>
                <a:lnTo>
                  <a:pt x="0" y="12373"/>
                </a:lnTo>
                <a:cubicBezTo>
                  <a:pt x="0" y="12609"/>
                  <a:pt x="191" y="12800"/>
                  <a:pt x="427" y="12800"/>
                </a:cubicBezTo>
                <a:lnTo>
                  <a:pt x="2987" y="12800"/>
                </a:lnTo>
                <a:cubicBezTo>
                  <a:pt x="3222" y="12800"/>
                  <a:pt x="3413" y="12609"/>
                  <a:pt x="3413" y="12373"/>
                </a:cubicBezTo>
                <a:lnTo>
                  <a:pt x="3413" y="9813"/>
                </a:lnTo>
                <a:cubicBezTo>
                  <a:pt x="3413" y="9578"/>
                  <a:pt x="3222" y="9387"/>
                  <a:pt x="2987" y="9387"/>
                </a:cubicBezTo>
                <a:lnTo>
                  <a:pt x="2560" y="9387"/>
                </a:lnTo>
                <a:lnTo>
                  <a:pt x="2560" y="6827"/>
                </a:lnTo>
                <a:lnTo>
                  <a:pt x="10240" y="6827"/>
                </a:lnTo>
                <a:lnTo>
                  <a:pt x="10240" y="9387"/>
                </a:lnTo>
                <a:lnTo>
                  <a:pt x="9813" y="9387"/>
                </a:lnTo>
                <a:cubicBezTo>
                  <a:pt x="9578" y="9387"/>
                  <a:pt x="9387" y="9578"/>
                  <a:pt x="9387" y="9813"/>
                </a:cubicBezTo>
                <a:lnTo>
                  <a:pt x="9387" y="12373"/>
                </a:lnTo>
                <a:cubicBezTo>
                  <a:pt x="9387" y="12609"/>
                  <a:pt x="9578" y="12800"/>
                  <a:pt x="9813" y="12800"/>
                </a:cubicBezTo>
                <a:lnTo>
                  <a:pt x="12373" y="12800"/>
                </a:lnTo>
                <a:cubicBezTo>
                  <a:pt x="12609" y="12800"/>
                  <a:pt x="12800" y="12609"/>
                  <a:pt x="12800" y="12373"/>
                </a:cubicBezTo>
                <a:lnTo>
                  <a:pt x="12800" y="9813"/>
                </a:lnTo>
                <a:cubicBezTo>
                  <a:pt x="12800" y="9578"/>
                  <a:pt x="12609" y="9387"/>
                  <a:pt x="12373" y="9387"/>
                </a:cubicBezTo>
                <a:close/>
                <a:moveTo>
                  <a:pt x="5120" y="853"/>
                </a:moveTo>
                <a:lnTo>
                  <a:pt x="7680" y="853"/>
                </a:lnTo>
                <a:lnTo>
                  <a:pt x="7680" y="2560"/>
                </a:lnTo>
                <a:lnTo>
                  <a:pt x="5120" y="2560"/>
                </a:lnTo>
                <a:lnTo>
                  <a:pt x="5120" y="853"/>
                </a:lnTo>
                <a:close/>
                <a:moveTo>
                  <a:pt x="2560" y="11947"/>
                </a:moveTo>
                <a:lnTo>
                  <a:pt x="853" y="11947"/>
                </a:lnTo>
                <a:lnTo>
                  <a:pt x="853" y="10240"/>
                </a:lnTo>
                <a:lnTo>
                  <a:pt x="2560" y="10240"/>
                </a:lnTo>
                <a:lnTo>
                  <a:pt x="2560" y="11947"/>
                </a:lnTo>
                <a:close/>
                <a:moveTo>
                  <a:pt x="11947" y="11947"/>
                </a:moveTo>
                <a:lnTo>
                  <a:pt x="10240" y="11947"/>
                </a:lnTo>
                <a:lnTo>
                  <a:pt x="10240" y="10240"/>
                </a:lnTo>
                <a:lnTo>
                  <a:pt x="11947" y="10240"/>
                </a:lnTo>
                <a:lnTo>
                  <a:pt x="11947" y="11947"/>
                </a:lnTo>
                <a:close/>
              </a:path>
            </a:pathLst>
          </a:cu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微软雅黑" panose="020B0503020204020204" pitchFamily="34" charset="-122"/>
            </a:endParaRPr>
          </a:p>
        </p:txBody>
      </p:sp>
      <p:sp>
        <p:nvSpPr>
          <p:cNvPr id="3" name="文本框 2"/>
          <p:cNvSpPr txBox="1"/>
          <p:nvPr/>
        </p:nvSpPr>
        <p:spPr>
          <a:xfrm>
            <a:off x="8208645" y="5243830"/>
            <a:ext cx="2513330" cy="1012825"/>
          </a:xfrm>
          <a:prstGeom prst="rect">
            <a:avLst/>
          </a:prstGeom>
          <a:noFill/>
        </p:spPr>
        <p:txBody>
          <a:bodyPr wrap="square" rtlCol="0">
            <a:noAutofit/>
          </a:bodyPr>
          <a:lstStyle/>
          <a:p>
            <a:pPr marL="228600" indent="-228600">
              <a:lnSpc>
                <a:spcPct val="12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sym typeface="+mn-ea"/>
              </a:rPr>
              <a:t>各种复杂功能都通过各式各样的组件来实现</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Object 409"/>
          <p:cNvSpPr txBox="1"/>
          <p:nvPr/>
        </p:nvSpPr>
        <p:spPr>
          <a:xfrm>
            <a:off x="855980" y="380048"/>
            <a:ext cx="2157413" cy="425768"/>
          </a:xfrm>
          <a:prstGeom prst="rect">
            <a:avLst/>
          </a:prstGeom>
        </p:spPr>
        <p:txBody>
          <a:bodyPr vert="horz" lIns="0" tIns="0" rIns="0" bIns="0" rtlCol="0" anchor="t" anchorCtr="0">
            <a:noAutofit/>
          </a:bodyPr>
          <a:lstStyle/>
          <a:p>
            <a:pPr algn="ctr">
              <a:lnSpc>
                <a:spcPct val="100000"/>
              </a:lnSpc>
            </a:pPr>
            <a:r>
              <a:rPr lang="zh-CN" altLang="en-US" sz="30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项目功能</a:t>
            </a:r>
          </a:p>
        </p:txBody>
      </p:sp>
      <p:sp>
        <p:nvSpPr>
          <p:cNvPr id="49" name="矩形: 圆角 48"/>
          <p:cNvSpPr/>
          <p:nvPr/>
        </p:nvSpPr>
        <p:spPr>
          <a:xfrm>
            <a:off x="927100" y="940442"/>
            <a:ext cx="2508673" cy="543237"/>
          </a:xfrm>
          <a:prstGeom prst="roundRect">
            <a:avLst>
              <a:gd name="adj" fmla="val 36366"/>
            </a:avLst>
          </a:prstGeom>
          <a:gradFill flip="none" rotWithShape="1">
            <a:gsLst>
              <a:gs pos="0">
                <a:schemeClr val="bg1">
                  <a:alpha val="0"/>
                </a:schemeClr>
              </a:gs>
              <a:gs pos="81000">
                <a:srgbClr val="BBD6EF">
                  <a:alpha val="6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基于卡片的团队协作</a:t>
            </a:r>
          </a:p>
        </p:txBody>
      </p:sp>
      <p:sp>
        <p:nvSpPr>
          <p:cNvPr id="7" name="椭圆 6"/>
          <p:cNvSpPr/>
          <p:nvPr/>
        </p:nvSpPr>
        <p:spPr>
          <a:xfrm>
            <a:off x="-637884" y="-508067"/>
            <a:ext cx="1704160" cy="1704160"/>
          </a:xfrm>
          <a:prstGeom prst="ellipse">
            <a:avLst/>
          </a:prstGeom>
          <a:gradFill flip="none" rotWithShape="1">
            <a:gsLst>
              <a:gs pos="100000">
                <a:srgbClr val="6ABFE7">
                  <a:alpha val="0"/>
                </a:srgbClr>
              </a:gs>
              <a:gs pos="0">
                <a:srgbClr val="3484CE"/>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a:extLst>
              <a:ext uri="{FF2B5EF4-FFF2-40B4-BE49-F238E27FC236}">
                <a16:creationId xmlns:a16="http://schemas.microsoft.com/office/drawing/2014/main" id="{20AFF620-EBB9-11AC-5131-B17DF5C98411}"/>
              </a:ext>
            </a:extLst>
          </p:cNvPr>
          <p:cNvSpPr/>
          <p:nvPr/>
        </p:nvSpPr>
        <p:spPr>
          <a:xfrm>
            <a:off x="927100" y="1669391"/>
            <a:ext cx="2403929" cy="2801669"/>
          </a:xfrm>
          <a:prstGeom prst="roundRect">
            <a:avLst>
              <a:gd name="adj" fmla="val 4470"/>
            </a:avLst>
          </a:prstGeom>
          <a:solidFill>
            <a:schemeClr val="accent1">
              <a:lumMod val="40000"/>
              <a:lumOff val="60000"/>
            </a:schemeClr>
          </a:solidFill>
          <a:ln>
            <a:noFill/>
          </a:ln>
          <a:effectLst>
            <a:reflection stA="71000" endPos="9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微软雅黑" panose="020B0503020204020204" pitchFamily="34" charset="-122"/>
              <a:ea typeface="微软雅黑" panose="020B0503020204020204" pitchFamily="34" charset="-122"/>
            </a:endParaRPr>
          </a:p>
        </p:txBody>
      </p:sp>
      <p:sp>
        <p:nvSpPr>
          <p:cNvPr id="6" name="圆角矩形 3">
            <a:extLst>
              <a:ext uri="{FF2B5EF4-FFF2-40B4-BE49-F238E27FC236}">
                <a16:creationId xmlns:a16="http://schemas.microsoft.com/office/drawing/2014/main" id="{02C15132-72ED-0C85-EE93-6AF1E2E27B4E}"/>
              </a:ext>
            </a:extLst>
          </p:cNvPr>
          <p:cNvSpPr/>
          <p:nvPr/>
        </p:nvSpPr>
        <p:spPr>
          <a:xfrm>
            <a:off x="3800101" y="1669391"/>
            <a:ext cx="2279074" cy="2801669"/>
          </a:xfrm>
          <a:prstGeom prst="roundRect">
            <a:avLst>
              <a:gd name="adj" fmla="val 4470"/>
            </a:avLst>
          </a:prstGeom>
          <a:gradFill>
            <a:gsLst>
              <a:gs pos="0">
                <a:srgbClr val="6ABFE7">
                  <a:alpha val="40000"/>
                </a:srgbClr>
              </a:gs>
              <a:gs pos="100000">
                <a:srgbClr val="3484CE">
                  <a:alpha val="40000"/>
                </a:srgbClr>
              </a:gs>
            </a:gsLst>
            <a:lin ang="10800000" scaled="0"/>
          </a:gradFill>
          <a:ln>
            <a:noFill/>
          </a:ln>
          <a:effectLst>
            <a:reflection stA="71000" endPos="9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gradFill>
                <a:gsLst>
                  <a:gs pos="0">
                    <a:srgbClr val="6ABFE7"/>
                  </a:gs>
                  <a:gs pos="100000">
                    <a:srgbClr val="3484CE"/>
                  </a:gs>
                </a:gsLst>
                <a:lin ang="10800000" scaled="0"/>
              </a:gradFill>
              <a:latin typeface="微软雅黑" panose="020B0503020204020204" pitchFamily="34" charset="-122"/>
              <a:ea typeface="微软雅黑" panose="020B0503020204020204" pitchFamily="34" charset="-122"/>
            </a:endParaRPr>
          </a:p>
        </p:txBody>
      </p:sp>
      <p:sp>
        <p:nvSpPr>
          <p:cNvPr id="10" name="圆角矩形 3">
            <a:extLst>
              <a:ext uri="{FF2B5EF4-FFF2-40B4-BE49-F238E27FC236}">
                <a16:creationId xmlns:a16="http://schemas.microsoft.com/office/drawing/2014/main" id="{CF09F628-08E0-4DFB-3F38-9265D7C02EBF}"/>
              </a:ext>
            </a:extLst>
          </p:cNvPr>
          <p:cNvSpPr/>
          <p:nvPr/>
        </p:nvSpPr>
        <p:spPr>
          <a:xfrm>
            <a:off x="6501737" y="1669391"/>
            <a:ext cx="2237510" cy="2801669"/>
          </a:xfrm>
          <a:prstGeom prst="roundRect">
            <a:avLst>
              <a:gd name="adj" fmla="val 4470"/>
            </a:avLst>
          </a:prstGeom>
          <a:solidFill>
            <a:schemeClr val="accent1">
              <a:lumMod val="40000"/>
              <a:lumOff val="60000"/>
            </a:schemeClr>
          </a:solidFill>
          <a:ln>
            <a:noFill/>
          </a:ln>
          <a:effectLst>
            <a:reflection stA="71000" endPos="9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微软雅黑" panose="020B0503020204020204" pitchFamily="34" charset="-122"/>
              <a:ea typeface="微软雅黑" panose="020B0503020204020204" pitchFamily="34" charset="-122"/>
            </a:endParaRPr>
          </a:p>
        </p:txBody>
      </p:sp>
      <p:sp>
        <p:nvSpPr>
          <p:cNvPr id="11" name="圆角矩形 3">
            <a:extLst>
              <a:ext uri="{FF2B5EF4-FFF2-40B4-BE49-F238E27FC236}">
                <a16:creationId xmlns:a16="http://schemas.microsoft.com/office/drawing/2014/main" id="{F803C382-FDC7-A8A1-41AE-A53180368F55}"/>
              </a:ext>
            </a:extLst>
          </p:cNvPr>
          <p:cNvSpPr/>
          <p:nvPr/>
        </p:nvSpPr>
        <p:spPr>
          <a:xfrm>
            <a:off x="9161809" y="1669391"/>
            <a:ext cx="2237509" cy="2801669"/>
          </a:xfrm>
          <a:prstGeom prst="roundRect">
            <a:avLst>
              <a:gd name="adj" fmla="val 4470"/>
            </a:avLst>
          </a:prstGeom>
          <a:gradFill>
            <a:gsLst>
              <a:gs pos="0">
                <a:srgbClr val="6ABFE7">
                  <a:alpha val="40000"/>
                </a:srgbClr>
              </a:gs>
              <a:gs pos="100000">
                <a:srgbClr val="3484CE">
                  <a:alpha val="40000"/>
                </a:srgbClr>
              </a:gs>
            </a:gsLst>
            <a:lin ang="10800000" scaled="0"/>
          </a:gradFill>
          <a:ln>
            <a:noFill/>
          </a:ln>
          <a:effectLst>
            <a:reflection stA="71000" endPos="9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gradFill>
                <a:gsLst>
                  <a:gs pos="0">
                    <a:srgbClr val="6ABFE7"/>
                  </a:gs>
                  <a:gs pos="100000">
                    <a:srgbClr val="3484CE"/>
                  </a:gs>
                </a:gsLst>
                <a:lin ang="10800000" scaled="0"/>
              </a:gra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1028C1C0-0C66-6CC4-BC0E-603B2968DA5F}"/>
              </a:ext>
            </a:extLst>
          </p:cNvPr>
          <p:cNvSpPr txBox="1"/>
          <p:nvPr/>
        </p:nvSpPr>
        <p:spPr>
          <a:xfrm>
            <a:off x="998589" y="1848402"/>
            <a:ext cx="2260949" cy="2438616"/>
          </a:xfrm>
          <a:prstGeom prst="rect">
            <a:avLst/>
          </a:prstGeom>
          <a:noFill/>
        </p:spPr>
        <p:txBody>
          <a:bodyPr wrap="square" rtlCol="0">
            <a:spAutoFit/>
          </a:bodyPr>
          <a:lstStyle/>
          <a:p>
            <a:pPr algn="ctr">
              <a:lnSpc>
                <a:spcPct val="110000"/>
              </a:lnSpc>
            </a:pPr>
            <a:r>
              <a:rPr lang="en-US" altLang="zh-CN" sz="2000" dirty="0">
                <a:solidFill>
                  <a:srgbClr val="428DD2"/>
                </a:solidFill>
                <a:latin typeface="微软雅黑" panose="020B0503020204020204" pitchFamily="34" charset="-122"/>
                <a:ea typeface="微软雅黑" panose="020B0503020204020204" pitchFamily="34" charset="-122"/>
                <a:cs typeface="微软雅黑" panose="020B0503020204020204" pitchFamily="34" charset="-122"/>
              </a:rPr>
              <a:t>markdown</a:t>
            </a:r>
            <a:r>
              <a:rPr lang="zh-CN" altLang="en-US" sz="2000" dirty="0">
                <a:solidFill>
                  <a:srgbClr val="428DD2"/>
                </a:solidFill>
                <a:latin typeface="微软雅黑" panose="020B0503020204020204" pitchFamily="34" charset="-122"/>
                <a:ea typeface="微软雅黑" panose="020B0503020204020204" pitchFamily="34" charset="-122"/>
                <a:cs typeface="微软雅黑" panose="020B0503020204020204" pitchFamily="34" charset="-122"/>
              </a:rPr>
              <a:t>编辑器</a:t>
            </a:r>
            <a:endParaRPr lang="en-US" altLang="zh-CN" sz="2000" dirty="0">
              <a:solidFill>
                <a:srgbClr val="428DD2"/>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使得卡片内容兼容</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markdown</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格式，团队成员可以通过写</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markdown</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笔记来编辑卡片</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a:extLst>
              <a:ext uri="{FF2B5EF4-FFF2-40B4-BE49-F238E27FC236}">
                <a16:creationId xmlns:a16="http://schemas.microsoft.com/office/drawing/2014/main" id="{8B6967B1-2DC8-7FB0-9CB9-B108AEDB7D51}"/>
              </a:ext>
            </a:extLst>
          </p:cNvPr>
          <p:cNvSpPr txBox="1"/>
          <p:nvPr/>
        </p:nvSpPr>
        <p:spPr>
          <a:xfrm>
            <a:off x="3829527" y="1848402"/>
            <a:ext cx="2220222" cy="2100062"/>
          </a:xfrm>
          <a:prstGeom prst="rect">
            <a:avLst/>
          </a:prstGeom>
          <a:noFill/>
        </p:spPr>
        <p:txBody>
          <a:bodyPr wrap="square" rtlCol="0">
            <a:spAutoFit/>
          </a:bodyPr>
          <a:lstStyle/>
          <a:p>
            <a:pPr algn="ctr">
              <a:lnSpc>
                <a:spcPct val="110000"/>
              </a:lnSpc>
            </a:pPr>
            <a:r>
              <a:rPr lang="zh-CN" altLang="en-US" sz="2000" dirty="0">
                <a:solidFill>
                  <a:srgbClr val="428DD2"/>
                </a:solidFill>
                <a:latin typeface="微软雅黑" panose="020B0503020204020204" pitchFamily="34" charset="-122"/>
                <a:ea typeface="微软雅黑" panose="020B0503020204020204" pitchFamily="34" charset="-122"/>
                <a:cs typeface="微软雅黑" panose="020B0503020204020204" pitchFamily="34" charset="-122"/>
              </a:rPr>
              <a:t>投票组件</a:t>
            </a:r>
            <a:endParaRPr lang="en-US" altLang="zh-CN" sz="2000" dirty="0">
              <a:solidFill>
                <a:srgbClr val="428DD2"/>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适用于任何团队投票场景，可以设置投票选项，完成后可以查看投票结果</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文本框 13">
            <a:extLst>
              <a:ext uri="{FF2B5EF4-FFF2-40B4-BE49-F238E27FC236}">
                <a16:creationId xmlns:a16="http://schemas.microsoft.com/office/drawing/2014/main" id="{1334B6AD-1AD5-D66A-27B9-6BA76DBC8F3E}"/>
              </a:ext>
            </a:extLst>
          </p:cNvPr>
          <p:cNvSpPr txBox="1"/>
          <p:nvPr/>
        </p:nvSpPr>
        <p:spPr>
          <a:xfrm>
            <a:off x="6548247" y="1848402"/>
            <a:ext cx="2150952" cy="2100062"/>
          </a:xfrm>
          <a:prstGeom prst="rect">
            <a:avLst/>
          </a:prstGeom>
          <a:noFill/>
        </p:spPr>
        <p:txBody>
          <a:bodyPr wrap="square" rtlCol="0">
            <a:spAutoFit/>
          </a:bodyPr>
          <a:lstStyle/>
          <a:p>
            <a:pPr algn="ctr">
              <a:lnSpc>
                <a:spcPct val="110000"/>
              </a:lnSpc>
            </a:pPr>
            <a:r>
              <a:rPr lang="en-US" altLang="zh-CN" sz="2000" dirty="0" err="1">
                <a:solidFill>
                  <a:srgbClr val="428DD2"/>
                </a:solidFill>
                <a:latin typeface="微软雅黑" panose="020B0503020204020204" pitchFamily="34" charset="-122"/>
                <a:ea typeface="微软雅黑" panose="020B0503020204020204" pitchFamily="34" charset="-122"/>
                <a:cs typeface="微软雅黑" panose="020B0503020204020204" pitchFamily="34" charset="-122"/>
              </a:rPr>
              <a:t>Todolist</a:t>
            </a:r>
            <a:r>
              <a:rPr lang="zh-CN" altLang="en-US" sz="2000" dirty="0">
                <a:solidFill>
                  <a:srgbClr val="428DD2"/>
                </a:solidFill>
                <a:latin typeface="微软雅黑" panose="020B0503020204020204" pitchFamily="34" charset="-122"/>
                <a:ea typeface="微软雅黑" panose="020B0503020204020204" pitchFamily="34" charset="-122"/>
                <a:cs typeface="微软雅黑" panose="020B0503020204020204" pitchFamily="34" charset="-122"/>
              </a:rPr>
              <a:t>组件</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可以让团队成员添加待办事项到</a:t>
            </a: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todolist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中，轻松安排各项事务</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框 14">
            <a:extLst>
              <a:ext uri="{FF2B5EF4-FFF2-40B4-BE49-F238E27FC236}">
                <a16:creationId xmlns:a16="http://schemas.microsoft.com/office/drawing/2014/main" id="{E12E1159-7F40-EE0D-7237-A786F89362D6}"/>
              </a:ext>
            </a:extLst>
          </p:cNvPr>
          <p:cNvSpPr txBox="1"/>
          <p:nvPr/>
        </p:nvSpPr>
        <p:spPr>
          <a:xfrm>
            <a:off x="9170452" y="1848402"/>
            <a:ext cx="2220222" cy="2100062"/>
          </a:xfrm>
          <a:prstGeom prst="rect">
            <a:avLst/>
          </a:prstGeom>
          <a:noFill/>
        </p:spPr>
        <p:txBody>
          <a:bodyPr wrap="square" rtlCol="0">
            <a:spAutoFit/>
          </a:bodyPr>
          <a:lstStyle/>
          <a:p>
            <a:pPr algn="ctr">
              <a:lnSpc>
                <a:spcPct val="110000"/>
              </a:lnSpc>
            </a:pPr>
            <a:r>
              <a:rPr lang="zh-CN" altLang="en-US" sz="2000" dirty="0">
                <a:solidFill>
                  <a:srgbClr val="428DD2"/>
                </a:solidFill>
                <a:latin typeface="微软雅黑" panose="020B0503020204020204" pitchFamily="34" charset="-122"/>
                <a:ea typeface="微软雅黑" panose="020B0503020204020204" pitchFamily="34" charset="-122"/>
                <a:cs typeface="微软雅黑" panose="020B0503020204020204" pitchFamily="34" charset="-122"/>
              </a:rPr>
              <a:t>文件附件</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可以添加任何格式的文件作为卡片的附件，卡片成员可以将附件下载下来</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文本框 15">
            <a:extLst>
              <a:ext uri="{FF2B5EF4-FFF2-40B4-BE49-F238E27FC236}">
                <a16:creationId xmlns:a16="http://schemas.microsoft.com/office/drawing/2014/main" id="{41B82285-490D-AE51-A627-181EB90F01AE}"/>
              </a:ext>
            </a:extLst>
          </p:cNvPr>
          <p:cNvSpPr txBox="1"/>
          <p:nvPr/>
        </p:nvSpPr>
        <p:spPr>
          <a:xfrm>
            <a:off x="818425" y="5188609"/>
            <a:ext cx="10596562" cy="745845"/>
          </a:xfrm>
          <a:prstGeom prst="rect">
            <a:avLst/>
          </a:prstGeom>
          <a:noFill/>
        </p:spPr>
        <p:txBody>
          <a:bodyPr wrap="square" rtlCol="0">
            <a:spAutoFit/>
          </a:bodyPr>
          <a:lstStyle/>
          <a:p>
            <a:pPr>
              <a:lnSpc>
                <a:spcPct val="110000"/>
              </a:lnSpc>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       双面</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创新性地把各种功能</a:t>
            </a:r>
            <a:r>
              <a:rPr lang="zh-CN" altLang="en-US" sz="2000" dirty="0">
                <a:solidFill>
                  <a:srgbClr val="428DD2"/>
                </a:solidFill>
                <a:latin typeface="微软雅黑" panose="020B0503020204020204" pitchFamily="34" charset="-122"/>
                <a:ea typeface="微软雅黑" panose="020B0503020204020204" pitchFamily="34" charset="-122"/>
                <a:cs typeface="微软雅黑" panose="020B0503020204020204" pitchFamily="34" charset="-122"/>
              </a:rPr>
              <a:t>组件化</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，提供各式各样的组件，使用户可以在卡片中完成各种各样的操作，提高完成工作的效率，减少在不同平台闪转腾挪浪费的时间。</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extLst>
      <p:ext uri="{BB962C8B-B14F-4D97-AF65-F5344CB8AC3E}">
        <p14:creationId xmlns:p14="http://schemas.microsoft.com/office/powerpoint/2010/main" val="2694828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Object 409"/>
          <p:cNvSpPr txBox="1"/>
          <p:nvPr/>
        </p:nvSpPr>
        <p:spPr>
          <a:xfrm>
            <a:off x="855980" y="380047"/>
            <a:ext cx="4522136" cy="564833"/>
          </a:xfrm>
          <a:prstGeom prst="rect">
            <a:avLst/>
          </a:prstGeom>
        </p:spPr>
        <p:txBody>
          <a:bodyPr vert="horz" lIns="0" tIns="0" rIns="0" bIns="0" rtlCol="0" anchor="t" anchorCtr="0">
            <a:noAutofit/>
          </a:bodyPr>
          <a:lstStyle/>
          <a:p>
            <a:r>
              <a:rPr lang="zh-CN" altLang="en-US" sz="30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项目进度</a:t>
            </a:r>
          </a:p>
        </p:txBody>
      </p:sp>
      <p:sp>
        <p:nvSpPr>
          <p:cNvPr id="2" name="椭圆 1"/>
          <p:cNvSpPr/>
          <p:nvPr/>
        </p:nvSpPr>
        <p:spPr>
          <a:xfrm>
            <a:off x="-637884" y="-508067"/>
            <a:ext cx="1704160" cy="1704160"/>
          </a:xfrm>
          <a:prstGeom prst="ellipse">
            <a:avLst/>
          </a:prstGeom>
          <a:gradFill flip="none" rotWithShape="1">
            <a:gsLst>
              <a:gs pos="100000">
                <a:srgbClr val="6ABFE7">
                  <a:alpha val="0"/>
                </a:srgbClr>
              </a:gs>
              <a:gs pos="0">
                <a:srgbClr val="3484CE"/>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圆角 48"/>
          <p:cNvSpPr/>
          <p:nvPr>
            <p:custDataLst>
              <p:tags r:id="rId1"/>
            </p:custDataLst>
          </p:nvPr>
        </p:nvSpPr>
        <p:spPr>
          <a:xfrm>
            <a:off x="855980" y="1013090"/>
            <a:ext cx="6116320" cy="617220"/>
          </a:xfrm>
          <a:prstGeom prst="roundRect">
            <a:avLst>
              <a:gd name="adj" fmla="val 36366"/>
            </a:avLst>
          </a:prstGeom>
          <a:gradFill flip="none" rotWithShape="1">
            <a:gsLst>
              <a:gs pos="0">
                <a:schemeClr val="bg1">
                  <a:alpha val="0"/>
                </a:schemeClr>
              </a:gs>
              <a:gs pos="81000">
                <a:srgbClr val="BBD6EF">
                  <a:alpha val="6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燃尽图：</a:t>
            </a:r>
          </a:p>
        </p:txBody>
      </p:sp>
      <p:pic>
        <p:nvPicPr>
          <p:cNvPr id="6" name="图片 5">
            <a:extLst>
              <a:ext uri="{FF2B5EF4-FFF2-40B4-BE49-F238E27FC236}">
                <a16:creationId xmlns:a16="http://schemas.microsoft.com/office/drawing/2014/main" id="{CD39D34E-200D-C139-73C0-FC69B9EB1361}"/>
              </a:ext>
            </a:extLst>
          </p:cNvPr>
          <p:cNvPicPr>
            <a:picLocks noChangeAspect="1"/>
          </p:cNvPicPr>
          <p:nvPr/>
        </p:nvPicPr>
        <p:blipFill>
          <a:blip r:embed="rId4"/>
          <a:stretch>
            <a:fillRect/>
          </a:stretch>
        </p:blipFill>
        <p:spPr>
          <a:xfrm>
            <a:off x="291935" y="1888525"/>
            <a:ext cx="11608130" cy="43681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Object 409"/>
          <p:cNvSpPr txBox="1"/>
          <p:nvPr/>
        </p:nvSpPr>
        <p:spPr>
          <a:xfrm>
            <a:off x="855979" y="313379"/>
            <a:ext cx="2157413" cy="425768"/>
          </a:xfrm>
          <a:prstGeom prst="rect">
            <a:avLst/>
          </a:prstGeom>
        </p:spPr>
        <p:txBody>
          <a:bodyPr vert="horz" lIns="0" tIns="0" rIns="0" bIns="0" rtlCol="0" anchor="t" anchorCtr="0">
            <a:noAutofit/>
          </a:bodyPr>
          <a:lstStyle/>
          <a:p>
            <a:pPr algn="ctr"/>
            <a:r>
              <a:rPr lang="zh-CN" altLang="en-US" sz="30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项目架构</a:t>
            </a:r>
          </a:p>
        </p:txBody>
      </p:sp>
      <p:sp>
        <p:nvSpPr>
          <p:cNvPr id="10" name="椭圆 9"/>
          <p:cNvSpPr/>
          <p:nvPr/>
        </p:nvSpPr>
        <p:spPr>
          <a:xfrm>
            <a:off x="-637884" y="-508067"/>
            <a:ext cx="1704160" cy="1704160"/>
          </a:xfrm>
          <a:prstGeom prst="ellipse">
            <a:avLst/>
          </a:prstGeom>
          <a:gradFill flip="none" rotWithShape="1">
            <a:gsLst>
              <a:gs pos="100000">
                <a:srgbClr val="6ABFE7">
                  <a:alpha val="0"/>
                </a:srgbClr>
              </a:gs>
              <a:gs pos="0">
                <a:srgbClr val="3484CE"/>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5" name="组合 94"/>
          <p:cNvGrpSpPr/>
          <p:nvPr/>
        </p:nvGrpSpPr>
        <p:grpSpPr>
          <a:xfrm>
            <a:off x="4724552" y="3395783"/>
            <a:ext cx="1654164" cy="1176653"/>
            <a:chOff x="3398061" y="3891083"/>
            <a:chExt cx="1654164" cy="1176653"/>
          </a:xfrm>
        </p:grpSpPr>
        <p:sp>
          <p:nvSpPr>
            <p:cNvPr id="13" name="圆角矩形 12"/>
            <p:cNvSpPr/>
            <p:nvPr/>
          </p:nvSpPr>
          <p:spPr>
            <a:xfrm>
              <a:off x="3875343" y="3891083"/>
              <a:ext cx="699600" cy="651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Zk</a:t>
              </a:r>
              <a:endParaRPr lang="zh-CN" altLang="en-US" sz="16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sp>
          <p:nvSpPr>
            <p:cNvPr id="21" name="Object 409"/>
            <p:cNvSpPr txBox="1"/>
            <p:nvPr/>
          </p:nvSpPr>
          <p:spPr>
            <a:xfrm>
              <a:off x="3398061" y="4641968"/>
              <a:ext cx="1654164" cy="425768"/>
            </a:xfrm>
            <a:prstGeom prst="rect">
              <a:avLst/>
            </a:prstGeom>
          </p:spPr>
          <p:txBody>
            <a:bodyPr vert="horz" lIns="0" tIns="0" rIns="0" bIns="0" rtlCol="0" anchor="t" anchorCtr="0">
              <a:noAutofit/>
            </a:bodyPr>
            <a:lstStyle/>
            <a:p>
              <a:pPr algn="ctr">
                <a:lnSpc>
                  <a:spcPct val="100000"/>
                </a:lnSpc>
              </a:pPr>
              <a:r>
                <a:rPr lang="en-GB"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Zookeeper</a:t>
              </a:r>
            </a:p>
            <a:p>
              <a:pPr algn="ctr">
                <a:lnSpc>
                  <a:spcPct val="100000"/>
                </a:lnSpc>
              </a:pPr>
              <a:r>
                <a:rPr lang="zh-CN" altLang="en-GB"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a:t>
              </a:r>
              <a:r>
                <a:rPr lang="zh-CN" altLang="en-US"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服务注册中心）</a:t>
              </a:r>
            </a:p>
          </p:txBody>
        </p:sp>
      </p:grpSp>
      <p:grpSp>
        <p:nvGrpSpPr>
          <p:cNvPr id="60" name="组合 59"/>
          <p:cNvGrpSpPr/>
          <p:nvPr/>
        </p:nvGrpSpPr>
        <p:grpSpPr>
          <a:xfrm>
            <a:off x="7098675" y="1938786"/>
            <a:ext cx="3698706" cy="1006245"/>
            <a:chOff x="5772184" y="2510286"/>
            <a:chExt cx="3698706" cy="1006245"/>
          </a:xfrm>
        </p:grpSpPr>
        <p:grpSp>
          <p:nvGrpSpPr>
            <p:cNvPr id="57" name="组合 56"/>
            <p:cNvGrpSpPr/>
            <p:nvPr/>
          </p:nvGrpSpPr>
          <p:grpSpPr>
            <a:xfrm>
              <a:off x="5772184" y="2527054"/>
              <a:ext cx="982651" cy="989477"/>
              <a:chOff x="5772184" y="2527054"/>
              <a:chExt cx="982651" cy="989477"/>
            </a:xfrm>
          </p:grpSpPr>
          <p:sp>
            <p:nvSpPr>
              <p:cNvPr id="23" name="圆角矩形 22"/>
              <p:cNvSpPr/>
              <p:nvPr/>
            </p:nvSpPr>
            <p:spPr>
              <a:xfrm>
                <a:off x="5913488" y="2527054"/>
                <a:ext cx="699600" cy="651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pic>
            <p:nvPicPr>
              <p:cNvPr id="34" name="图片 33" descr="NZUKLW5A)HC3A~5O@H@4U}N"/>
              <p:cNvPicPr>
                <a:picLocks noChangeAspect="1"/>
              </p:cNvPicPr>
              <p:nvPr/>
            </p:nvPicPr>
            <p:blipFill rotWithShape="1">
              <a:blip r:embed="rId3">
                <a:clrChange>
                  <a:clrFrom>
                    <a:srgbClr val="FFFFFF">
                      <a:alpha val="100000"/>
                    </a:srgbClr>
                  </a:clrFrom>
                  <a:clrTo>
                    <a:srgbClr val="FFFFFF">
                      <a:alpha val="100000"/>
                      <a:alpha val="0"/>
                    </a:srgbClr>
                  </a:clrTo>
                </a:clrChange>
              </a:blip>
              <a:srcRect l="55666" t="19359" b="860"/>
              <a:stretch>
                <a:fillRect/>
              </a:stretch>
            </p:blipFill>
            <p:spPr>
              <a:xfrm>
                <a:off x="6083232" y="2609116"/>
                <a:ext cx="481708" cy="578125"/>
              </a:xfrm>
              <a:prstGeom prst="rect">
                <a:avLst/>
              </a:prstGeom>
            </p:spPr>
          </p:pic>
          <p:sp>
            <p:nvSpPr>
              <p:cNvPr id="39" name="Object 409"/>
              <p:cNvSpPr txBox="1"/>
              <p:nvPr/>
            </p:nvSpPr>
            <p:spPr>
              <a:xfrm>
                <a:off x="5772184" y="3270368"/>
                <a:ext cx="982651" cy="246163"/>
              </a:xfrm>
              <a:prstGeom prst="rect">
                <a:avLst/>
              </a:prstGeom>
            </p:spPr>
            <p:txBody>
              <a:bodyPr vert="horz" lIns="0" tIns="0" rIns="0" bIns="0" rtlCol="0" anchor="t" anchorCtr="0">
                <a:noAutofit/>
              </a:bodyPr>
              <a:lstStyle/>
              <a:p>
                <a:pPr algn="ctr">
                  <a:lnSpc>
                    <a:spcPct val="100000"/>
                  </a:lnSpc>
                </a:pPr>
                <a:r>
                  <a:rPr lang="en-US"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User</a:t>
                </a:r>
                <a:r>
                  <a:rPr lang="zh-CN" altLang="en-US"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服务</a:t>
                </a:r>
                <a:r>
                  <a:rPr lang="en-US"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01</a:t>
                </a:r>
                <a:endParaRPr lang="zh-CN" altLang="en-US"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p:txBody>
          </p:sp>
        </p:grpSp>
        <p:grpSp>
          <p:nvGrpSpPr>
            <p:cNvPr id="58" name="组合 57"/>
            <p:cNvGrpSpPr/>
            <p:nvPr/>
          </p:nvGrpSpPr>
          <p:grpSpPr>
            <a:xfrm>
              <a:off x="7116275" y="2510286"/>
              <a:ext cx="982651" cy="1006245"/>
              <a:chOff x="7116275" y="2510286"/>
              <a:chExt cx="982651" cy="1006245"/>
            </a:xfrm>
          </p:grpSpPr>
          <p:sp>
            <p:nvSpPr>
              <p:cNvPr id="25" name="圆角矩形 24"/>
              <p:cNvSpPr/>
              <p:nvPr/>
            </p:nvSpPr>
            <p:spPr>
              <a:xfrm>
                <a:off x="7258612" y="2510286"/>
                <a:ext cx="699600" cy="651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pic>
            <p:nvPicPr>
              <p:cNvPr id="24" name="图片 23" descr="}5U2_KIUADH1ZNJL~IMAW%C"/>
              <p:cNvPicPr>
                <a:picLocks noChangeAspect="1"/>
              </p:cNvPicPr>
              <p:nvPr/>
            </p:nvPicPr>
            <p:blipFill rotWithShape="1">
              <a:blip r:embed="rId4"/>
              <a:srcRect l="4640" t="21620" r="57969" b="21405"/>
              <a:stretch>
                <a:fillRect/>
              </a:stretch>
            </p:blipFill>
            <p:spPr>
              <a:xfrm>
                <a:off x="7353265" y="2581427"/>
                <a:ext cx="508670" cy="517042"/>
              </a:xfrm>
              <a:prstGeom prst="rect">
                <a:avLst/>
              </a:prstGeom>
              <a:noFill/>
              <a:ln>
                <a:noFill/>
              </a:ln>
            </p:spPr>
          </p:pic>
          <p:sp>
            <p:nvSpPr>
              <p:cNvPr id="43" name="Object 409"/>
              <p:cNvSpPr txBox="1"/>
              <p:nvPr/>
            </p:nvSpPr>
            <p:spPr>
              <a:xfrm>
                <a:off x="7116275" y="3270368"/>
                <a:ext cx="982651" cy="246163"/>
              </a:xfrm>
              <a:prstGeom prst="rect">
                <a:avLst/>
              </a:prstGeom>
            </p:spPr>
            <p:txBody>
              <a:bodyPr vert="horz" lIns="0" tIns="0" rIns="0" bIns="0" rtlCol="0" anchor="t" anchorCtr="0">
                <a:noAutofit/>
              </a:bodyPr>
              <a:lstStyle/>
              <a:p>
                <a:pPr algn="ctr">
                  <a:lnSpc>
                    <a:spcPct val="100000"/>
                  </a:lnSpc>
                </a:pPr>
                <a:r>
                  <a:rPr lang="en-US"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Redis</a:t>
                </a:r>
                <a:endParaRPr lang="zh-CN" altLang="en-US"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p:txBody>
          </p:sp>
        </p:grpSp>
        <p:grpSp>
          <p:nvGrpSpPr>
            <p:cNvPr id="59" name="组合 58"/>
            <p:cNvGrpSpPr/>
            <p:nvPr/>
          </p:nvGrpSpPr>
          <p:grpSpPr>
            <a:xfrm>
              <a:off x="8488239" y="2514162"/>
              <a:ext cx="982651" cy="1002369"/>
              <a:chOff x="8488239" y="2514162"/>
              <a:chExt cx="982651" cy="1002369"/>
            </a:xfrm>
          </p:grpSpPr>
          <p:sp>
            <p:nvSpPr>
              <p:cNvPr id="28" name="圆角矩形 27"/>
              <p:cNvSpPr/>
              <p:nvPr/>
            </p:nvSpPr>
            <p:spPr>
              <a:xfrm>
                <a:off x="8629765" y="2514162"/>
                <a:ext cx="699600" cy="651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pic>
            <p:nvPicPr>
              <p:cNvPr id="32" name="图片 31" descr="图片包含 游戏机, 动物&#10;&#10;描述已自动生成"/>
              <p:cNvPicPr>
                <a:picLocks noChangeAspect="1"/>
              </p:cNvPicPr>
              <p:nvPr/>
            </p:nvPicPr>
            <p:blipFill rotWithShape="1">
              <a:blip r:embed="rId5" cstate="print">
                <a:extLst>
                  <a:ext uri="{28A0092B-C50C-407E-A947-70E740481C1C}">
                    <a14:useLocalDpi xmlns:a14="http://schemas.microsoft.com/office/drawing/2010/main" val="0"/>
                  </a:ext>
                </a:extLst>
              </a:blip>
              <a:srcRect l="34997" t="31763" r="32889" b="34409"/>
              <a:stretch>
                <a:fillRect/>
              </a:stretch>
            </p:blipFill>
            <p:spPr>
              <a:xfrm>
                <a:off x="8668312" y="2564495"/>
                <a:ext cx="653984" cy="517042"/>
              </a:xfrm>
              <a:prstGeom prst="rect">
                <a:avLst/>
              </a:prstGeom>
              <a:noFill/>
              <a:ln>
                <a:noFill/>
              </a:ln>
            </p:spPr>
          </p:pic>
          <p:sp>
            <p:nvSpPr>
              <p:cNvPr id="44" name="Object 409"/>
              <p:cNvSpPr txBox="1"/>
              <p:nvPr/>
            </p:nvSpPr>
            <p:spPr>
              <a:xfrm>
                <a:off x="8488239" y="3270368"/>
                <a:ext cx="982651" cy="246163"/>
              </a:xfrm>
              <a:prstGeom prst="rect">
                <a:avLst/>
              </a:prstGeom>
            </p:spPr>
            <p:txBody>
              <a:bodyPr vert="horz" lIns="0" tIns="0" rIns="0" bIns="0" rtlCol="0" anchor="t" anchorCtr="0">
                <a:noAutofit/>
              </a:bodyPr>
              <a:lstStyle/>
              <a:p>
                <a:pPr algn="ctr">
                  <a:lnSpc>
                    <a:spcPct val="100000"/>
                  </a:lnSpc>
                </a:pPr>
                <a:r>
                  <a:rPr lang="en-US"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MariaDB</a:t>
                </a:r>
                <a:endParaRPr lang="zh-CN" altLang="en-US"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p:txBody>
          </p:sp>
        </p:grpSp>
        <p:cxnSp>
          <p:nvCxnSpPr>
            <p:cNvPr id="55" name="直线箭头连接符 54"/>
            <p:cNvCxnSpPr/>
            <p:nvPr/>
          </p:nvCxnSpPr>
          <p:spPr>
            <a:xfrm>
              <a:off x="6613088" y="2852831"/>
              <a:ext cx="645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55"/>
            <p:cNvCxnSpPr/>
            <p:nvPr/>
          </p:nvCxnSpPr>
          <p:spPr>
            <a:xfrm>
              <a:off x="7971988" y="2852831"/>
              <a:ext cx="645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7098675" y="3386586"/>
            <a:ext cx="3698706" cy="1006245"/>
            <a:chOff x="5772184" y="2510286"/>
            <a:chExt cx="3698706" cy="1006245"/>
          </a:xfrm>
        </p:grpSpPr>
        <p:grpSp>
          <p:nvGrpSpPr>
            <p:cNvPr id="63" name="组合 62"/>
            <p:cNvGrpSpPr/>
            <p:nvPr/>
          </p:nvGrpSpPr>
          <p:grpSpPr>
            <a:xfrm>
              <a:off x="5772184" y="2527054"/>
              <a:ext cx="982651" cy="989477"/>
              <a:chOff x="5772184" y="2527054"/>
              <a:chExt cx="982651" cy="989477"/>
            </a:xfrm>
          </p:grpSpPr>
          <p:sp>
            <p:nvSpPr>
              <p:cNvPr id="74" name="圆角矩形 73"/>
              <p:cNvSpPr/>
              <p:nvPr/>
            </p:nvSpPr>
            <p:spPr>
              <a:xfrm>
                <a:off x="5913488" y="2527054"/>
                <a:ext cx="699600" cy="651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sp>
            <p:nvSpPr>
              <p:cNvPr id="76" name="Object 409"/>
              <p:cNvSpPr txBox="1"/>
              <p:nvPr/>
            </p:nvSpPr>
            <p:spPr>
              <a:xfrm>
                <a:off x="5772184" y="3270368"/>
                <a:ext cx="982651" cy="246163"/>
              </a:xfrm>
              <a:prstGeom prst="rect">
                <a:avLst/>
              </a:prstGeom>
            </p:spPr>
            <p:txBody>
              <a:bodyPr vert="horz" lIns="0" tIns="0" rIns="0" bIns="0" rtlCol="0" anchor="t" anchorCtr="0">
                <a:noAutofit/>
              </a:bodyPr>
              <a:lstStyle/>
              <a:p>
                <a:pPr algn="ctr">
                  <a:lnSpc>
                    <a:spcPct val="100000"/>
                  </a:lnSpc>
                </a:pPr>
                <a:r>
                  <a:rPr lang="en-US"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User</a:t>
                </a:r>
                <a:r>
                  <a:rPr lang="zh-CN" altLang="en-US"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服务</a:t>
                </a:r>
                <a:r>
                  <a:rPr lang="en-US"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02</a:t>
                </a:r>
                <a:endParaRPr lang="zh-CN" altLang="en-US"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p:txBody>
          </p:sp>
        </p:grpSp>
        <p:grpSp>
          <p:nvGrpSpPr>
            <p:cNvPr id="64" name="组合 63"/>
            <p:cNvGrpSpPr/>
            <p:nvPr/>
          </p:nvGrpSpPr>
          <p:grpSpPr>
            <a:xfrm>
              <a:off x="7116275" y="2510286"/>
              <a:ext cx="982651" cy="1006245"/>
              <a:chOff x="7116275" y="2510286"/>
              <a:chExt cx="982651" cy="1006245"/>
            </a:xfrm>
          </p:grpSpPr>
          <p:sp>
            <p:nvSpPr>
              <p:cNvPr id="71" name="圆角矩形 70"/>
              <p:cNvSpPr/>
              <p:nvPr/>
            </p:nvSpPr>
            <p:spPr>
              <a:xfrm>
                <a:off x="7258612" y="2510286"/>
                <a:ext cx="699600" cy="651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pic>
            <p:nvPicPr>
              <p:cNvPr id="72" name="图片 71" descr="}5U2_KIUADH1ZNJL~IMAW%C"/>
              <p:cNvPicPr>
                <a:picLocks noChangeAspect="1"/>
              </p:cNvPicPr>
              <p:nvPr/>
            </p:nvPicPr>
            <p:blipFill rotWithShape="1">
              <a:blip r:embed="rId4"/>
              <a:srcRect l="4640" t="21620" r="57969" b="21405"/>
              <a:stretch>
                <a:fillRect/>
              </a:stretch>
            </p:blipFill>
            <p:spPr>
              <a:xfrm>
                <a:off x="7353265" y="2581427"/>
                <a:ext cx="508670" cy="517042"/>
              </a:xfrm>
              <a:prstGeom prst="rect">
                <a:avLst/>
              </a:prstGeom>
              <a:noFill/>
              <a:ln>
                <a:noFill/>
              </a:ln>
            </p:spPr>
          </p:pic>
          <p:sp>
            <p:nvSpPr>
              <p:cNvPr id="73" name="Object 409"/>
              <p:cNvSpPr txBox="1"/>
              <p:nvPr/>
            </p:nvSpPr>
            <p:spPr>
              <a:xfrm>
                <a:off x="7116275" y="3270368"/>
                <a:ext cx="982651" cy="246163"/>
              </a:xfrm>
              <a:prstGeom prst="rect">
                <a:avLst/>
              </a:prstGeom>
            </p:spPr>
            <p:txBody>
              <a:bodyPr vert="horz" lIns="0" tIns="0" rIns="0" bIns="0" rtlCol="0" anchor="t" anchorCtr="0">
                <a:noAutofit/>
              </a:bodyPr>
              <a:lstStyle/>
              <a:p>
                <a:pPr algn="ctr">
                  <a:lnSpc>
                    <a:spcPct val="100000"/>
                  </a:lnSpc>
                </a:pPr>
                <a:r>
                  <a:rPr lang="en-US"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Redis</a:t>
                </a:r>
                <a:endParaRPr lang="zh-CN" altLang="en-US"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p:txBody>
          </p:sp>
        </p:grpSp>
        <p:grpSp>
          <p:nvGrpSpPr>
            <p:cNvPr id="65" name="组合 64"/>
            <p:cNvGrpSpPr/>
            <p:nvPr/>
          </p:nvGrpSpPr>
          <p:grpSpPr>
            <a:xfrm>
              <a:off x="8488239" y="2514162"/>
              <a:ext cx="982651" cy="1002369"/>
              <a:chOff x="8488239" y="2514162"/>
              <a:chExt cx="982651" cy="1002369"/>
            </a:xfrm>
          </p:grpSpPr>
          <p:sp>
            <p:nvSpPr>
              <p:cNvPr id="68" name="圆角矩形 67"/>
              <p:cNvSpPr/>
              <p:nvPr/>
            </p:nvSpPr>
            <p:spPr>
              <a:xfrm>
                <a:off x="8629765" y="2514162"/>
                <a:ext cx="699600" cy="651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pic>
            <p:nvPicPr>
              <p:cNvPr id="69" name="图片 68" descr="图片包含 游戏机, 动物&#10;&#10;描述已自动生成"/>
              <p:cNvPicPr>
                <a:picLocks noChangeAspect="1"/>
              </p:cNvPicPr>
              <p:nvPr/>
            </p:nvPicPr>
            <p:blipFill rotWithShape="1">
              <a:blip r:embed="rId5" cstate="print">
                <a:extLst>
                  <a:ext uri="{28A0092B-C50C-407E-A947-70E740481C1C}">
                    <a14:useLocalDpi xmlns:a14="http://schemas.microsoft.com/office/drawing/2010/main" val="0"/>
                  </a:ext>
                </a:extLst>
              </a:blip>
              <a:srcRect l="34997" t="31763" r="32889" b="34409"/>
              <a:stretch>
                <a:fillRect/>
              </a:stretch>
            </p:blipFill>
            <p:spPr>
              <a:xfrm>
                <a:off x="8668312" y="2564495"/>
                <a:ext cx="653984" cy="517042"/>
              </a:xfrm>
              <a:prstGeom prst="rect">
                <a:avLst/>
              </a:prstGeom>
              <a:noFill/>
              <a:ln>
                <a:noFill/>
              </a:ln>
            </p:spPr>
          </p:pic>
          <p:sp>
            <p:nvSpPr>
              <p:cNvPr id="70" name="Object 409"/>
              <p:cNvSpPr txBox="1"/>
              <p:nvPr/>
            </p:nvSpPr>
            <p:spPr>
              <a:xfrm>
                <a:off x="8488239" y="3270368"/>
                <a:ext cx="982651" cy="246163"/>
              </a:xfrm>
              <a:prstGeom prst="rect">
                <a:avLst/>
              </a:prstGeom>
            </p:spPr>
            <p:txBody>
              <a:bodyPr vert="horz" lIns="0" tIns="0" rIns="0" bIns="0" rtlCol="0" anchor="t" anchorCtr="0">
                <a:noAutofit/>
              </a:bodyPr>
              <a:lstStyle/>
              <a:p>
                <a:pPr algn="ctr">
                  <a:lnSpc>
                    <a:spcPct val="100000"/>
                  </a:lnSpc>
                </a:pPr>
                <a:r>
                  <a:rPr lang="en-US"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MariaDB</a:t>
                </a:r>
                <a:endParaRPr lang="zh-CN" altLang="en-US"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p:txBody>
          </p:sp>
        </p:grpSp>
        <p:cxnSp>
          <p:nvCxnSpPr>
            <p:cNvPr id="66" name="直线箭头连接符 65"/>
            <p:cNvCxnSpPr/>
            <p:nvPr/>
          </p:nvCxnSpPr>
          <p:spPr>
            <a:xfrm>
              <a:off x="6613088" y="2852831"/>
              <a:ext cx="645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p:nvPr/>
          </p:nvCxnSpPr>
          <p:spPr>
            <a:xfrm>
              <a:off x="7971988" y="2852831"/>
              <a:ext cx="645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7098675" y="4847086"/>
            <a:ext cx="3698706" cy="1006245"/>
            <a:chOff x="5772184" y="2510286"/>
            <a:chExt cx="3698706" cy="1006245"/>
          </a:xfrm>
        </p:grpSpPr>
        <p:grpSp>
          <p:nvGrpSpPr>
            <p:cNvPr id="78" name="组合 77"/>
            <p:cNvGrpSpPr/>
            <p:nvPr/>
          </p:nvGrpSpPr>
          <p:grpSpPr>
            <a:xfrm>
              <a:off x="5772184" y="2527054"/>
              <a:ext cx="982651" cy="988114"/>
              <a:chOff x="5772184" y="2527054"/>
              <a:chExt cx="982651" cy="988114"/>
            </a:xfrm>
          </p:grpSpPr>
          <p:sp>
            <p:nvSpPr>
              <p:cNvPr id="91" name="圆角矩形 90"/>
              <p:cNvSpPr/>
              <p:nvPr/>
            </p:nvSpPr>
            <p:spPr>
              <a:xfrm>
                <a:off x="5913488" y="2527054"/>
                <a:ext cx="699600" cy="651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sp>
            <p:nvSpPr>
              <p:cNvPr id="93" name="Object 409"/>
              <p:cNvSpPr txBox="1"/>
              <p:nvPr/>
            </p:nvSpPr>
            <p:spPr>
              <a:xfrm>
                <a:off x="5772184" y="3270368"/>
                <a:ext cx="982651" cy="244800"/>
              </a:xfrm>
              <a:prstGeom prst="rect">
                <a:avLst/>
              </a:prstGeom>
            </p:spPr>
            <p:txBody>
              <a:bodyPr vert="horz" lIns="0" tIns="0" rIns="0" bIns="0" rtlCol="0" anchor="t" anchorCtr="0">
                <a:noAutofit/>
              </a:bodyPr>
              <a:lstStyle>
                <a:defPPr>
                  <a:defRPr lang="zh-CN"/>
                </a:defPPr>
                <a:lvl1pPr algn="ctr">
                  <a:lnSpc>
                    <a:spcPct val="100000"/>
                  </a:lnSpc>
                  <a:defRPr sz="105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defRPr>
                </a:lvl1pPr>
              </a:lstStyle>
              <a:p>
                <a:r>
                  <a:rPr lang="en-US" altLang="zh-CN" dirty="0">
                    <a:sym typeface="+mn-ea"/>
                  </a:rPr>
                  <a:t>Card</a:t>
                </a:r>
                <a:r>
                  <a:rPr lang="zh-CN" altLang="en-US" dirty="0">
                    <a:sym typeface="+mn-ea"/>
                  </a:rPr>
                  <a:t>服务</a:t>
                </a:r>
                <a:r>
                  <a:rPr lang="en-US" altLang="zh-CN" dirty="0">
                    <a:sym typeface="+mn-ea"/>
                  </a:rPr>
                  <a:t>01</a:t>
                </a:r>
                <a:endParaRPr lang="zh-CN" altLang="en-US" dirty="0">
                  <a:sym typeface="+mn-ea"/>
                </a:endParaRPr>
              </a:p>
            </p:txBody>
          </p:sp>
        </p:grpSp>
        <p:grpSp>
          <p:nvGrpSpPr>
            <p:cNvPr id="79" name="组合 78"/>
            <p:cNvGrpSpPr/>
            <p:nvPr/>
          </p:nvGrpSpPr>
          <p:grpSpPr>
            <a:xfrm>
              <a:off x="7116275" y="2510286"/>
              <a:ext cx="982651" cy="1006245"/>
              <a:chOff x="7116275" y="2510286"/>
              <a:chExt cx="982651" cy="1006245"/>
            </a:xfrm>
          </p:grpSpPr>
          <p:sp>
            <p:nvSpPr>
              <p:cNvPr id="87" name="圆角矩形 86"/>
              <p:cNvSpPr/>
              <p:nvPr/>
            </p:nvSpPr>
            <p:spPr>
              <a:xfrm>
                <a:off x="7258612" y="2510286"/>
                <a:ext cx="699600" cy="651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pic>
            <p:nvPicPr>
              <p:cNvPr id="89" name="图片 88" descr="}5U2_KIUADH1ZNJL~IMAW%C"/>
              <p:cNvPicPr>
                <a:picLocks noChangeAspect="1"/>
              </p:cNvPicPr>
              <p:nvPr/>
            </p:nvPicPr>
            <p:blipFill rotWithShape="1">
              <a:blip r:embed="rId4"/>
              <a:srcRect l="4640" t="21620" r="57969" b="21405"/>
              <a:stretch>
                <a:fillRect/>
              </a:stretch>
            </p:blipFill>
            <p:spPr>
              <a:xfrm>
                <a:off x="7353265" y="2581427"/>
                <a:ext cx="508670" cy="517042"/>
              </a:xfrm>
              <a:prstGeom prst="rect">
                <a:avLst/>
              </a:prstGeom>
              <a:noFill/>
              <a:ln>
                <a:noFill/>
              </a:ln>
            </p:spPr>
          </p:pic>
          <p:sp>
            <p:nvSpPr>
              <p:cNvPr id="90" name="Object 409"/>
              <p:cNvSpPr txBox="1"/>
              <p:nvPr/>
            </p:nvSpPr>
            <p:spPr>
              <a:xfrm>
                <a:off x="7116275" y="3270368"/>
                <a:ext cx="982651" cy="246163"/>
              </a:xfrm>
              <a:prstGeom prst="rect">
                <a:avLst/>
              </a:prstGeom>
            </p:spPr>
            <p:txBody>
              <a:bodyPr vert="horz" lIns="0" tIns="0" rIns="0" bIns="0" rtlCol="0" anchor="t" anchorCtr="0">
                <a:noAutofit/>
              </a:bodyPr>
              <a:lstStyle/>
              <a:p>
                <a:pPr algn="ctr">
                  <a:lnSpc>
                    <a:spcPct val="100000"/>
                  </a:lnSpc>
                </a:pPr>
                <a:r>
                  <a:rPr lang="en-US"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Redis</a:t>
                </a:r>
                <a:endParaRPr lang="zh-CN" altLang="en-US"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p:txBody>
          </p:sp>
        </p:grpSp>
        <p:grpSp>
          <p:nvGrpSpPr>
            <p:cNvPr id="80" name="组合 79"/>
            <p:cNvGrpSpPr/>
            <p:nvPr/>
          </p:nvGrpSpPr>
          <p:grpSpPr>
            <a:xfrm>
              <a:off x="8488239" y="2514162"/>
              <a:ext cx="982651" cy="1002369"/>
              <a:chOff x="8488239" y="2514162"/>
              <a:chExt cx="982651" cy="1002369"/>
            </a:xfrm>
          </p:grpSpPr>
          <p:sp>
            <p:nvSpPr>
              <p:cNvPr id="83" name="圆角矩形 82"/>
              <p:cNvSpPr/>
              <p:nvPr/>
            </p:nvSpPr>
            <p:spPr>
              <a:xfrm>
                <a:off x="8629765" y="2514162"/>
                <a:ext cx="699600" cy="651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pic>
            <p:nvPicPr>
              <p:cNvPr id="84" name="图片 83" descr="图片包含 游戏机, 动物&#10;&#10;描述已自动生成"/>
              <p:cNvPicPr>
                <a:picLocks noChangeAspect="1"/>
              </p:cNvPicPr>
              <p:nvPr/>
            </p:nvPicPr>
            <p:blipFill rotWithShape="1">
              <a:blip r:embed="rId5" cstate="print">
                <a:extLst>
                  <a:ext uri="{28A0092B-C50C-407E-A947-70E740481C1C}">
                    <a14:useLocalDpi xmlns:a14="http://schemas.microsoft.com/office/drawing/2010/main" val="0"/>
                  </a:ext>
                </a:extLst>
              </a:blip>
              <a:srcRect l="34997" t="31763" r="32889" b="34409"/>
              <a:stretch>
                <a:fillRect/>
              </a:stretch>
            </p:blipFill>
            <p:spPr>
              <a:xfrm>
                <a:off x="8668312" y="2564495"/>
                <a:ext cx="653984" cy="517042"/>
              </a:xfrm>
              <a:prstGeom prst="rect">
                <a:avLst/>
              </a:prstGeom>
              <a:noFill/>
              <a:ln>
                <a:noFill/>
              </a:ln>
            </p:spPr>
          </p:pic>
          <p:sp>
            <p:nvSpPr>
              <p:cNvPr id="85" name="Object 409"/>
              <p:cNvSpPr txBox="1"/>
              <p:nvPr/>
            </p:nvSpPr>
            <p:spPr>
              <a:xfrm>
                <a:off x="8488239" y="3270368"/>
                <a:ext cx="982651" cy="246163"/>
              </a:xfrm>
              <a:prstGeom prst="rect">
                <a:avLst/>
              </a:prstGeom>
            </p:spPr>
            <p:txBody>
              <a:bodyPr vert="horz" lIns="0" tIns="0" rIns="0" bIns="0" rtlCol="0" anchor="t" anchorCtr="0">
                <a:noAutofit/>
              </a:bodyPr>
              <a:lstStyle/>
              <a:p>
                <a:pPr algn="ctr">
                  <a:lnSpc>
                    <a:spcPct val="100000"/>
                  </a:lnSpc>
                </a:pPr>
                <a:r>
                  <a:rPr lang="en-US"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MariaDB</a:t>
                </a:r>
                <a:endParaRPr lang="zh-CN" altLang="en-US"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p:txBody>
          </p:sp>
        </p:grpSp>
        <p:cxnSp>
          <p:nvCxnSpPr>
            <p:cNvPr id="81" name="直线箭头连接符 80"/>
            <p:cNvCxnSpPr/>
            <p:nvPr/>
          </p:nvCxnSpPr>
          <p:spPr>
            <a:xfrm>
              <a:off x="6613088" y="2852831"/>
              <a:ext cx="645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线箭头连接符 81"/>
            <p:cNvCxnSpPr/>
            <p:nvPr/>
          </p:nvCxnSpPr>
          <p:spPr>
            <a:xfrm>
              <a:off x="7971988" y="2852831"/>
              <a:ext cx="645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7" name="组合 96"/>
          <p:cNvGrpSpPr/>
          <p:nvPr/>
        </p:nvGrpSpPr>
        <p:grpSpPr>
          <a:xfrm>
            <a:off x="1191215" y="3387151"/>
            <a:ext cx="3395593" cy="1141372"/>
            <a:chOff x="-404162" y="3891083"/>
            <a:chExt cx="3395593" cy="1141372"/>
          </a:xfrm>
        </p:grpSpPr>
        <p:sp>
          <p:nvSpPr>
            <p:cNvPr id="9" name="圆角矩形 8"/>
            <p:cNvSpPr/>
            <p:nvPr/>
          </p:nvSpPr>
          <p:spPr>
            <a:xfrm>
              <a:off x="-214608" y="3891083"/>
              <a:ext cx="699600" cy="651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前端</a:t>
              </a:r>
            </a:p>
          </p:txBody>
        </p:sp>
        <p:sp>
          <p:nvSpPr>
            <p:cNvPr id="94" name="Object 409"/>
            <p:cNvSpPr txBox="1"/>
            <p:nvPr/>
          </p:nvSpPr>
          <p:spPr>
            <a:xfrm>
              <a:off x="-404162" y="4624158"/>
              <a:ext cx="1078707" cy="408297"/>
            </a:xfrm>
            <a:prstGeom prst="rect">
              <a:avLst/>
            </a:prstGeom>
          </p:spPr>
          <p:txBody>
            <a:bodyPr vert="horz" lIns="0" tIns="0" rIns="0" bIns="0" rtlCol="0" anchor="t" anchorCtr="0">
              <a:noAutofit/>
            </a:bodyPr>
            <a:lstStyle/>
            <a:p>
              <a:pPr algn="ctr">
                <a:lnSpc>
                  <a:spcPct val="100000"/>
                </a:lnSpc>
              </a:pPr>
              <a:r>
                <a:rPr lang="en-GB" altLang="zh-CN" sz="1050" dirty="0" err="1">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CoinSide</a:t>
              </a:r>
              <a:endParaRPr lang="en-GB"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a:p>
              <a:pPr algn="ctr">
                <a:lnSpc>
                  <a:spcPct val="100000"/>
                </a:lnSpc>
              </a:pPr>
              <a:r>
                <a:rPr lang="zh-CN" altLang="en-GB"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客户端</a:t>
              </a:r>
              <a:endParaRPr lang="en-GB"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p:txBody>
        </p:sp>
        <p:sp>
          <p:nvSpPr>
            <p:cNvPr id="96" name="文本框 95"/>
            <p:cNvSpPr txBox="1"/>
            <p:nvPr/>
          </p:nvSpPr>
          <p:spPr>
            <a:xfrm>
              <a:off x="2806700" y="4064000"/>
              <a:ext cx="184731" cy="369332"/>
            </a:xfrm>
            <a:prstGeom prst="rect">
              <a:avLst/>
            </a:prstGeom>
            <a:noFill/>
          </p:spPr>
          <p:txBody>
            <a:bodyPr wrap="none" rtlCol="0">
              <a:spAutoFit/>
            </a:bodyPr>
            <a:lstStyle/>
            <a:p>
              <a:endParaRPr kumimoji="1" lang="zh-CN" altLang="en-US" dirty="0"/>
            </a:p>
          </p:txBody>
        </p:sp>
      </p:grpSp>
      <p:cxnSp>
        <p:nvCxnSpPr>
          <p:cNvPr id="98" name="直线箭头连接符 97"/>
          <p:cNvCxnSpPr/>
          <p:nvPr/>
        </p:nvCxnSpPr>
        <p:spPr>
          <a:xfrm>
            <a:off x="5914134" y="3740086"/>
            <a:ext cx="1310006" cy="0"/>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直线箭头连接符 99"/>
          <p:cNvCxnSpPr>
            <a:cxnSpLocks/>
          </p:cNvCxnSpPr>
          <p:nvPr/>
        </p:nvCxnSpPr>
        <p:spPr>
          <a:xfrm>
            <a:off x="2096932" y="3740086"/>
            <a:ext cx="10787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Object 409"/>
          <p:cNvSpPr txBox="1"/>
          <p:nvPr/>
        </p:nvSpPr>
        <p:spPr>
          <a:xfrm>
            <a:off x="2094237" y="3502640"/>
            <a:ext cx="1078707" cy="226491"/>
          </a:xfrm>
          <a:prstGeom prst="rect">
            <a:avLst/>
          </a:prstGeom>
        </p:spPr>
        <p:txBody>
          <a:bodyPr vert="horz" lIns="0" tIns="0" rIns="0" bIns="0" rtlCol="0" anchor="t" anchorCtr="0">
            <a:noAutofit/>
          </a:bodyPr>
          <a:lstStyle/>
          <a:p>
            <a:pPr algn="ctr">
              <a:lnSpc>
                <a:spcPct val="100000"/>
              </a:lnSpc>
            </a:pPr>
            <a:r>
              <a:rPr lang="en-GB"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Restful</a:t>
            </a:r>
            <a:r>
              <a:rPr lang="zh-CN" altLang="en-US"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 </a:t>
            </a:r>
            <a:r>
              <a:rPr lang="en-US"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API</a:t>
            </a:r>
            <a:endParaRPr lang="en-GB"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p:txBody>
      </p:sp>
      <p:sp>
        <p:nvSpPr>
          <p:cNvPr id="102" name="Object 409"/>
          <p:cNvSpPr txBox="1"/>
          <p:nvPr/>
        </p:nvSpPr>
        <p:spPr>
          <a:xfrm>
            <a:off x="6009504" y="3502640"/>
            <a:ext cx="1078707" cy="226491"/>
          </a:xfrm>
          <a:prstGeom prst="rect">
            <a:avLst/>
          </a:prstGeom>
        </p:spPr>
        <p:txBody>
          <a:bodyPr vert="horz" lIns="0" tIns="0" rIns="0" bIns="0" rtlCol="0" anchor="t" anchorCtr="0">
            <a:noAutofit/>
          </a:bodyPr>
          <a:lstStyle/>
          <a:p>
            <a:pPr algn="ctr">
              <a:lnSpc>
                <a:spcPct val="100000"/>
              </a:lnSpc>
            </a:pPr>
            <a:r>
              <a:rPr lang="zh-CN" altLang="en-US"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服务注册</a:t>
            </a:r>
            <a:endParaRPr lang="en-GB"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p:txBody>
      </p:sp>
      <p:cxnSp>
        <p:nvCxnSpPr>
          <p:cNvPr id="104" name="肘形连接符 103"/>
          <p:cNvCxnSpPr>
            <a:stCxn id="13" idx="0"/>
          </p:cNvCxnSpPr>
          <p:nvPr/>
        </p:nvCxnSpPr>
        <p:spPr>
          <a:xfrm rot="5400000" flipH="1" flipV="1">
            <a:off x="5832604" y="2011297"/>
            <a:ext cx="1103516" cy="1665456"/>
          </a:xfrm>
          <a:prstGeom prst="bentConnector2">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8" name="Object 409"/>
          <p:cNvSpPr txBox="1"/>
          <p:nvPr/>
        </p:nvSpPr>
        <p:spPr>
          <a:xfrm>
            <a:off x="6009504" y="2065795"/>
            <a:ext cx="1078707" cy="226491"/>
          </a:xfrm>
          <a:prstGeom prst="rect">
            <a:avLst/>
          </a:prstGeom>
        </p:spPr>
        <p:txBody>
          <a:bodyPr vert="horz" lIns="0" tIns="0" rIns="0" bIns="0" rtlCol="0" anchor="t" anchorCtr="0">
            <a:noAutofit/>
          </a:bodyPr>
          <a:lstStyle/>
          <a:p>
            <a:pPr algn="ctr">
              <a:lnSpc>
                <a:spcPct val="100000"/>
              </a:lnSpc>
            </a:pPr>
            <a:r>
              <a:rPr lang="zh-CN" altLang="en-US"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服务注册</a:t>
            </a:r>
            <a:endParaRPr lang="en-GB"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p:txBody>
      </p:sp>
      <p:cxnSp>
        <p:nvCxnSpPr>
          <p:cNvPr id="109" name="肘形连接符 108"/>
          <p:cNvCxnSpPr>
            <a:cxnSpLocks/>
            <a:stCxn id="13" idx="2"/>
            <a:endCxn id="91" idx="1"/>
          </p:cNvCxnSpPr>
          <p:nvPr/>
        </p:nvCxnSpPr>
        <p:spPr>
          <a:xfrm rot="16200000" flipH="1">
            <a:off x="5824659" y="3774312"/>
            <a:ext cx="1142294" cy="1688345"/>
          </a:xfrm>
          <a:prstGeom prst="bentConnector2">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Object 409"/>
          <p:cNvSpPr txBox="1"/>
          <p:nvPr/>
        </p:nvSpPr>
        <p:spPr>
          <a:xfrm>
            <a:off x="6009504" y="4950439"/>
            <a:ext cx="1078707" cy="226491"/>
          </a:xfrm>
          <a:prstGeom prst="rect">
            <a:avLst/>
          </a:prstGeom>
        </p:spPr>
        <p:txBody>
          <a:bodyPr vert="horz" lIns="0" tIns="0" rIns="0" bIns="0" rtlCol="0" anchor="t" anchorCtr="0">
            <a:noAutofit/>
          </a:bodyPr>
          <a:lstStyle/>
          <a:p>
            <a:pPr algn="ctr">
              <a:lnSpc>
                <a:spcPct val="100000"/>
              </a:lnSpc>
            </a:pPr>
            <a:r>
              <a:rPr lang="zh-CN" altLang="en-US"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服务注册</a:t>
            </a:r>
            <a:endParaRPr lang="en-GB"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p:txBody>
      </p:sp>
      <p:sp>
        <p:nvSpPr>
          <p:cNvPr id="112" name="Object 409"/>
          <p:cNvSpPr txBox="1"/>
          <p:nvPr/>
        </p:nvSpPr>
        <p:spPr>
          <a:xfrm>
            <a:off x="6756851" y="6212701"/>
            <a:ext cx="1654164" cy="246161"/>
          </a:xfrm>
          <a:prstGeom prst="rect">
            <a:avLst/>
          </a:prstGeom>
        </p:spPr>
        <p:txBody>
          <a:bodyPr vert="horz" lIns="0" tIns="0" rIns="0" bIns="0" rtlCol="0" anchor="t" anchorCtr="0">
            <a:noAutofit/>
          </a:bodyPr>
          <a:lstStyle/>
          <a:p>
            <a:pPr algn="ctr">
              <a:lnSpc>
                <a:spcPct val="100000"/>
              </a:lnSpc>
            </a:pPr>
            <a:r>
              <a:rPr lang="zh-CN" altLang="en-GB" sz="11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其他</a:t>
            </a:r>
            <a:r>
              <a:rPr lang="zh-CN" altLang="en-US" sz="11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各服务</a:t>
            </a:r>
            <a:r>
              <a:rPr lang="en-US" altLang="zh-CN" sz="11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a:t>
            </a:r>
            <a:r>
              <a:rPr lang="zh-CN" altLang="en-US" sz="11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略</a:t>
            </a:r>
            <a:r>
              <a:rPr lang="en-US" altLang="zh-CN" sz="11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a:t>
            </a:r>
            <a:endParaRPr lang="en-GB" altLang="zh-CN" sz="11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p:txBody>
      </p:sp>
      <p:sp>
        <p:nvSpPr>
          <p:cNvPr id="114" name="圆角矩形 113"/>
          <p:cNvSpPr/>
          <p:nvPr/>
        </p:nvSpPr>
        <p:spPr>
          <a:xfrm>
            <a:off x="4577691" y="1092200"/>
            <a:ext cx="6527800" cy="557953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sp>
        <p:nvSpPr>
          <p:cNvPr id="2" name="矩形: 圆角 1">
            <a:extLst>
              <a:ext uri="{FF2B5EF4-FFF2-40B4-BE49-F238E27FC236}">
                <a16:creationId xmlns:a16="http://schemas.microsoft.com/office/drawing/2014/main" id="{9133095C-5FE1-829F-78FE-1A1C008C4501}"/>
              </a:ext>
            </a:extLst>
          </p:cNvPr>
          <p:cNvSpPr/>
          <p:nvPr/>
        </p:nvSpPr>
        <p:spPr>
          <a:xfrm>
            <a:off x="944088" y="851457"/>
            <a:ext cx="5810747" cy="563569"/>
          </a:xfrm>
          <a:prstGeom prst="roundRect">
            <a:avLst>
              <a:gd name="adj" fmla="val 36366"/>
            </a:avLst>
          </a:prstGeom>
          <a:gradFill flip="none" rotWithShape="1">
            <a:gsLst>
              <a:gs pos="0">
                <a:schemeClr val="bg1">
                  <a:alpha val="0"/>
                </a:schemeClr>
              </a:gs>
              <a:gs pos="81000">
                <a:srgbClr val="BBD6EF">
                  <a:alpha val="6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高性能的微服务架构</a:t>
            </a:r>
          </a:p>
        </p:txBody>
      </p:sp>
      <p:pic>
        <p:nvPicPr>
          <p:cNvPr id="3" name="图片 2" descr="NZUKLW5A)HC3A~5O@H@4U}N">
            <a:extLst>
              <a:ext uri="{FF2B5EF4-FFF2-40B4-BE49-F238E27FC236}">
                <a16:creationId xmlns:a16="http://schemas.microsoft.com/office/drawing/2014/main" id="{4D8B090E-BA9C-6391-6991-312BCF9A86DD}"/>
              </a:ext>
            </a:extLst>
          </p:cNvPr>
          <p:cNvPicPr>
            <a:picLocks noChangeAspect="1"/>
          </p:cNvPicPr>
          <p:nvPr/>
        </p:nvPicPr>
        <p:blipFill rotWithShape="1">
          <a:blip r:embed="rId3">
            <a:clrChange>
              <a:clrFrom>
                <a:srgbClr val="FFFFFF">
                  <a:alpha val="100000"/>
                </a:srgbClr>
              </a:clrFrom>
              <a:clrTo>
                <a:srgbClr val="FFFFFF">
                  <a:alpha val="100000"/>
                  <a:alpha val="0"/>
                </a:srgbClr>
              </a:clrTo>
            </a:clrChange>
          </a:blip>
          <a:srcRect l="55666" t="19359" b="860"/>
          <a:stretch>
            <a:fillRect/>
          </a:stretch>
        </p:blipFill>
        <p:spPr>
          <a:xfrm>
            <a:off x="7399276" y="3492914"/>
            <a:ext cx="481708" cy="578125"/>
          </a:xfrm>
          <a:prstGeom prst="rect">
            <a:avLst/>
          </a:prstGeom>
        </p:spPr>
      </p:pic>
      <p:pic>
        <p:nvPicPr>
          <p:cNvPr id="4" name="图片 3" descr="NZUKLW5A)HC3A~5O@H@4U}N">
            <a:extLst>
              <a:ext uri="{FF2B5EF4-FFF2-40B4-BE49-F238E27FC236}">
                <a16:creationId xmlns:a16="http://schemas.microsoft.com/office/drawing/2014/main" id="{18147BB4-BE5C-F95A-41AF-621C743CAEE1}"/>
              </a:ext>
            </a:extLst>
          </p:cNvPr>
          <p:cNvPicPr>
            <a:picLocks noChangeAspect="1"/>
          </p:cNvPicPr>
          <p:nvPr/>
        </p:nvPicPr>
        <p:blipFill rotWithShape="1">
          <a:blip r:embed="rId3">
            <a:clrChange>
              <a:clrFrom>
                <a:srgbClr val="FFFFFF">
                  <a:alpha val="100000"/>
                </a:srgbClr>
              </a:clrFrom>
              <a:clrTo>
                <a:srgbClr val="FFFFFF">
                  <a:alpha val="100000"/>
                  <a:alpha val="0"/>
                </a:srgbClr>
              </a:clrTo>
            </a:clrChange>
          </a:blip>
          <a:srcRect l="55666" t="19359" b="860"/>
          <a:stretch>
            <a:fillRect/>
          </a:stretch>
        </p:blipFill>
        <p:spPr>
          <a:xfrm>
            <a:off x="7385432" y="4937284"/>
            <a:ext cx="481708" cy="578125"/>
          </a:xfrm>
          <a:prstGeom prst="rect">
            <a:avLst/>
          </a:prstGeom>
        </p:spPr>
      </p:pic>
      <p:grpSp>
        <p:nvGrpSpPr>
          <p:cNvPr id="12" name="组合 11">
            <a:extLst>
              <a:ext uri="{FF2B5EF4-FFF2-40B4-BE49-F238E27FC236}">
                <a16:creationId xmlns:a16="http://schemas.microsoft.com/office/drawing/2014/main" id="{F8B55A90-AA5A-0BE4-80D5-D694C7251577}"/>
              </a:ext>
            </a:extLst>
          </p:cNvPr>
          <p:cNvGrpSpPr/>
          <p:nvPr/>
        </p:nvGrpSpPr>
        <p:grpSpPr>
          <a:xfrm>
            <a:off x="2713383" y="3399324"/>
            <a:ext cx="1654164" cy="1176653"/>
            <a:chOff x="3398061" y="3891083"/>
            <a:chExt cx="1654164" cy="1176653"/>
          </a:xfrm>
        </p:grpSpPr>
        <p:sp>
          <p:nvSpPr>
            <p:cNvPr id="14" name="圆角矩形 13">
              <a:extLst>
                <a:ext uri="{FF2B5EF4-FFF2-40B4-BE49-F238E27FC236}">
                  <a16:creationId xmlns:a16="http://schemas.microsoft.com/office/drawing/2014/main" id="{D13085B0-4E61-F647-A371-D9005076346A}"/>
                </a:ext>
              </a:extLst>
            </p:cNvPr>
            <p:cNvSpPr/>
            <p:nvPr/>
          </p:nvSpPr>
          <p:spPr>
            <a:xfrm>
              <a:off x="3875343" y="3891083"/>
              <a:ext cx="699600" cy="651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BFF</a:t>
              </a:r>
              <a:endParaRPr lang="zh-CN" altLang="en-US" sz="16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sp>
          <p:nvSpPr>
            <p:cNvPr id="15" name="Object 409">
              <a:extLst>
                <a:ext uri="{FF2B5EF4-FFF2-40B4-BE49-F238E27FC236}">
                  <a16:creationId xmlns:a16="http://schemas.microsoft.com/office/drawing/2014/main" id="{D4CCC6EA-7067-1D6C-0008-25B07AF061C0}"/>
                </a:ext>
              </a:extLst>
            </p:cNvPr>
            <p:cNvSpPr txBox="1"/>
            <p:nvPr/>
          </p:nvSpPr>
          <p:spPr>
            <a:xfrm>
              <a:off x="3398061" y="4641968"/>
              <a:ext cx="1654164" cy="425768"/>
            </a:xfrm>
            <a:prstGeom prst="rect">
              <a:avLst/>
            </a:prstGeom>
          </p:spPr>
          <p:txBody>
            <a:bodyPr vert="horz" lIns="0" tIns="0" rIns="0" bIns="0" rtlCol="0" anchor="t" anchorCtr="0">
              <a:noAutofit/>
            </a:bodyPr>
            <a:lstStyle/>
            <a:p>
              <a:pPr algn="ctr">
                <a:lnSpc>
                  <a:spcPct val="100000"/>
                </a:lnSpc>
              </a:pPr>
              <a:r>
                <a:rPr lang="en-GB"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Backend For Frontend</a:t>
              </a:r>
            </a:p>
            <a:p>
              <a:pPr algn="ctr">
                <a:lnSpc>
                  <a:spcPct val="100000"/>
                </a:lnSpc>
              </a:pPr>
              <a:r>
                <a:rPr lang="zh-CN" altLang="en-GB"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a:t>
              </a:r>
              <a:r>
                <a:rPr lang="zh-CN" altLang="en-US"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服务于前端的后端）</a:t>
              </a:r>
            </a:p>
          </p:txBody>
        </p:sp>
      </p:grpSp>
      <p:pic>
        <p:nvPicPr>
          <p:cNvPr id="16" name="Picture 2" descr="查看源图像">
            <a:extLst>
              <a:ext uri="{FF2B5EF4-FFF2-40B4-BE49-F238E27FC236}">
                <a16:creationId xmlns:a16="http://schemas.microsoft.com/office/drawing/2014/main" id="{CC93DB6D-E602-3356-970D-BB600171FF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4971" y="3520345"/>
            <a:ext cx="290033" cy="41174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线箭头连接符 16">
            <a:extLst>
              <a:ext uri="{FF2B5EF4-FFF2-40B4-BE49-F238E27FC236}">
                <a16:creationId xmlns:a16="http://schemas.microsoft.com/office/drawing/2014/main" id="{39F4526A-1DDC-BB86-3886-0AF1FFF9C6BC}"/>
              </a:ext>
            </a:extLst>
          </p:cNvPr>
          <p:cNvCxnSpPr/>
          <p:nvPr/>
        </p:nvCxnSpPr>
        <p:spPr>
          <a:xfrm>
            <a:off x="3891374" y="3740083"/>
            <a:ext cx="1310006" cy="0"/>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a:extLst>
              <a:ext uri="{FF2B5EF4-FFF2-40B4-BE49-F238E27FC236}">
                <a16:creationId xmlns:a16="http://schemas.microsoft.com/office/drawing/2014/main" id="{AA801B83-F518-557D-C942-1C4672F732D5}"/>
              </a:ext>
            </a:extLst>
          </p:cNvPr>
          <p:cNvCxnSpPr>
            <a:cxnSpLocks/>
            <a:stCxn id="14" idx="0"/>
            <a:endCxn id="23" idx="0"/>
          </p:cNvCxnSpPr>
          <p:nvPr/>
        </p:nvCxnSpPr>
        <p:spPr>
          <a:xfrm rot="5400000" flipH="1" flipV="1">
            <a:off x="4843237" y="652782"/>
            <a:ext cx="1443770" cy="4049314"/>
          </a:xfrm>
          <a:prstGeom prst="bentConnector3">
            <a:avLst>
              <a:gd name="adj1" fmla="val 11818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a:extLst>
              <a:ext uri="{FF2B5EF4-FFF2-40B4-BE49-F238E27FC236}">
                <a16:creationId xmlns:a16="http://schemas.microsoft.com/office/drawing/2014/main" id="{C12C464F-2263-F0B4-4BE8-79BBD29F97A9}"/>
              </a:ext>
            </a:extLst>
          </p:cNvPr>
          <p:cNvCxnSpPr>
            <a:cxnSpLocks/>
            <a:stCxn id="14" idx="2"/>
            <a:endCxn id="4" idx="2"/>
          </p:cNvCxnSpPr>
          <p:nvPr/>
        </p:nvCxnSpPr>
        <p:spPr>
          <a:xfrm rot="16200000" flipH="1">
            <a:off x="4851110" y="2740233"/>
            <a:ext cx="1464530" cy="4085821"/>
          </a:xfrm>
          <a:prstGeom prst="bentConnector3">
            <a:avLst>
              <a:gd name="adj1" fmla="val 123124"/>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Object 409">
            <a:extLst>
              <a:ext uri="{FF2B5EF4-FFF2-40B4-BE49-F238E27FC236}">
                <a16:creationId xmlns:a16="http://schemas.microsoft.com/office/drawing/2014/main" id="{2B2A05C4-5BE6-CA31-9AF9-41DB75833E5E}"/>
              </a:ext>
            </a:extLst>
          </p:cNvPr>
          <p:cNvSpPr txBox="1"/>
          <p:nvPr/>
        </p:nvSpPr>
        <p:spPr>
          <a:xfrm>
            <a:off x="5002890" y="1457021"/>
            <a:ext cx="1078707" cy="226491"/>
          </a:xfrm>
          <a:prstGeom prst="rect">
            <a:avLst/>
          </a:prstGeom>
        </p:spPr>
        <p:txBody>
          <a:bodyPr vert="horz" lIns="0" tIns="0" rIns="0" bIns="0" rtlCol="0" anchor="t" anchorCtr="0">
            <a:noAutofit/>
          </a:bodyPr>
          <a:lstStyle/>
          <a:p>
            <a:pPr algn="ctr">
              <a:lnSpc>
                <a:spcPct val="100000"/>
              </a:lnSpc>
            </a:pPr>
            <a:r>
              <a:rPr lang="en-US"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RPC</a:t>
            </a:r>
            <a:endParaRPr lang="en-GB"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p:txBody>
      </p:sp>
      <p:sp>
        <p:nvSpPr>
          <p:cNvPr id="47" name="Object 409">
            <a:extLst>
              <a:ext uri="{FF2B5EF4-FFF2-40B4-BE49-F238E27FC236}">
                <a16:creationId xmlns:a16="http://schemas.microsoft.com/office/drawing/2014/main" id="{9A1D3FAA-C34A-CF8B-F741-24BC9F6F2232}"/>
              </a:ext>
            </a:extLst>
          </p:cNvPr>
          <p:cNvSpPr txBox="1"/>
          <p:nvPr/>
        </p:nvSpPr>
        <p:spPr>
          <a:xfrm>
            <a:off x="5002890" y="5622634"/>
            <a:ext cx="1078707" cy="226491"/>
          </a:xfrm>
          <a:prstGeom prst="rect">
            <a:avLst/>
          </a:prstGeom>
        </p:spPr>
        <p:txBody>
          <a:bodyPr vert="horz" lIns="0" tIns="0" rIns="0" bIns="0" rtlCol="0" anchor="t" anchorCtr="0">
            <a:noAutofit/>
          </a:bodyPr>
          <a:lstStyle/>
          <a:p>
            <a:pPr algn="ctr">
              <a:lnSpc>
                <a:spcPct val="100000"/>
              </a:lnSpc>
            </a:pPr>
            <a:r>
              <a:rPr lang="en-US"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RPC</a:t>
            </a:r>
            <a:endParaRPr lang="en-GB"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p:txBody>
      </p:sp>
      <p:sp>
        <p:nvSpPr>
          <p:cNvPr id="48" name="Object 409">
            <a:extLst>
              <a:ext uri="{FF2B5EF4-FFF2-40B4-BE49-F238E27FC236}">
                <a16:creationId xmlns:a16="http://schemas.microsoft.com/office/drawing/2014/main" id="{9EFFF023-933B-8B54-1E62-B379AFDAFB93}"/>
              </a:ext>
            </a:extLst>
          </p:cNvPr>
          <p:cNvSpPr txBox="1"/>
          <p:nvPr/>
        </p:nvSpPr>
        <p:spPr>
          <a:xfrm>
            <a:off x="4045233" y="3502640"/>
            <a:ext cx="1078707" cy="226491"/>
          </a:xfrm>
          <a:prstGeom prst="rect">
            <a:avLst/>
          </a:prstGeom>
        </p:spPr>
        <p:txBody>
          <a:bodyPr vert="horz" lIns="0" tIns="0" rIns="0" bIns="0" rtlCol="0" anchor="t" anchorCtr="0">
            <a:noAutofit/>
          </a:bodyPr>
          <a:lstStyle/>
          <a:p>
            <a:pPr algn="ctr">
              <a:lnSpc>
                <a:spcPct val="100000"/>
              </a:lnSpc>
            </a:pPr>
            <a:r>
              <a:rPr lang="zh-CN" altLang="en-US"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服务发现</a:t>
            </a:r>
            <a:endParaRPr lang="en-GB" altLang="zh-CN" sz="105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Object 409"/>
          <p:cNvSpPr txBox="1"/>
          <p:nvPr/>
        </p:nvSpPr>
        <p:spPr>
          <a:xfrm>
            <a:off x="855980" y="380048"/>
            <a:ext cx="2157413" cy="425768"/>
          </a:xfrm>
          <a:prstGeom prst="rect">
            <a:avLst/>
          </a:prstGeom>
        </p:spPr>
        <p:txBody>
          <a:bodyPr vert="horz" lIns="0" tIns="0" rIns="0" bIns="0" rtlCol="0" anchor="t" anchorCtr="0">
            <a:noAutofit/>
          </a:bodyPr>
          <a:lstStyle/>
          <a:p>
            <a:pPr algn="ctr"/>
            <a:r>
              <a:rPr lang="zh-CN" altLang="en-US" sz="30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项目架构</a:t>
            </a:r>
          </a:p>
        </p:txBody>
      </p:sp>
      <p:sp>
        <p:nvSpPr>
          <p:cNvPr id="72" name="文本框 71"/>
          <p:cNvSpPr txBox="1"/>
          <p:nvPr/>
        </p:nvSpPr>
        <p:spPr>
          <a:xfrm>
            <a:off x="7226928" y="2639525"/>
            <a:ext cx="1249461" cy="507831"/>
          </a:xfrm>
          <a:prstGeom prst="rect">
            <a:avLst/>
          </a:prstGeom>
          <a:noFill/>
        </p:spPr>
        <p:txBody>
          <a:bodyPr wrap="square" rtlCol="0">
            <a:spAutoFit/>
          </a:bodyPr>
          <a:lstStyle>
            <a:defPPr>
              <a:defRPr lang="zh-CN"/>
            </a:defPPr>
            <a:lvl1pPr>
              <a:defRPr sz="2700">
                <a:gradFill>
                  <a:gsLst>
                    <a:gs pos="0">
                      <a:srgbClr val="6ABFE7"/>
                    </a:gs>
                    <a:gs pos="100000">
                      <a:srgbClr val="3484CE"/>
                    </a:gs>
                  </a:gsLst>
                  <a:lin ang="10800000" scaled="0"/>
                </a:gradFill>
                <a:latin typeface="微软雅黑" panose="020B0503020204020204" pitchFamily="34" charset="-122"/>
                <a:ea typeface="微软雅黑" panose="020B0503020204020204" pitchFamily="34" charset="-122"/>
              </a:defRPr>
            </a:lvl1pPr>
          </a:lstStyle>
          <a:p>
            <a:r>
              <a:rPr lang="zh-CN" altLang="en-US" dirty="0"/>
              <a:t>缓存</a:t>
            </a:r>
          </a:p>
        </p:txBody>
      </p:sp>
      <p:sp>
        <p:nvSpPr>
          <p:cNvPr id="77" name="文本框 76"/>
          <p:cNvSpPr txBox="1"/>
          <p:nvPr/>
        </p:nvSpPr>
        <p:spPr>
          <a:xfrm>
            <a:off x="4495908" y="5679747"/>
            <a:ext cx="1310059" cy="507831"/>
          </a:xfrm>
          <a:prstGeom prst="rect">
            <a:avLst/>
          </a:prstGeom>
          <a:noFill/>
        </p:spPr>
        <p:txBody>
          <a:bodyPr wrap="square" rtlCol="0">
            <a:spAutoFit/>
          </a:bodyPr>
          <a:lstStyle>
            <a:defPPr>
              <a:defRPr lang="zh-CN"/>
            </a:defPPr>
            <a:lvl1pPr>
              <a:defRPr sz="2700">
                <a:gradFill>
                  <a:gsLst>
                    <a:gs pos="0">
                      <a:srgbClr val="6ABFE7"/>
                    </a:gs>
                    <a:gs pos="100000">
                      <a:srgbClr val="3484CE"/>
                    </a:gs>
                  </a:gsLst>
                  <a:lin ang="10800000" scaled="0"/>
                </a:gradFill>
                <a:latin typeface="微软雅黑" panose="020B0503020204020204" pitchFamily="34" charset="-122"/>
                <a:ea typeface="微软雅黑" panose="020B0503020204020204" pitchFamily="34" charset="-122"/>
              </a:defRPr>
            </a:lvl1pPr>
          </a:lstStyle>
          <a:p>
            <a:r>
              <a:rPr lang="zh-CN" altLang="en-US" dirty="0"/>
              <a:t>微服务</a:t>
            </a:r>
          </a:p>
        </p:txBody>
      </p:sp>
      <p:sp>
        <p:nvSpPr>
          <p:cNvPr id="78" name="文本框 77"/>
          <p:cNvSpPr txBox="1"/>
          <p:nvPr/>
        </p:nvSpPr>
        <p:spPr>
          <a:xfrm>
            <a:off x="7235746" y="642495"/>
            <a:ext cx="1304077" cy="507831"/>
          </a:xfrm>
          <a:prstGeom prst="rect">
            <a:avLst/>
          </a:prstGeom>
          <a:noFill/>
        </p:spPr>
        <p:txBody>
          <a:bodyPr wrap="square" rtlCol="0">
            <a:spAutoFit/>
          </a:bodyPr>
          <a:lstStyle/>
          <a:p>
            <a:r>
              <a:rPr lang="zh-CN" altLang="en-US" sz="2700" dirty="0">
                <a:gradFill>
                  <a:gsLst>
                    <a:gs pos="0">
                      <a:srgbClr val="6ABFE7"/>
                    </a:gs>
                    <a:gs pos="100000">
                      <a:srgbClr val="3484CE"/>
                    </a:gs>
                  </a:gsLst>
                  <a:lin ang="10800000" scaled="0"/>
                </a:gradFill>
                <a:latin typeface="微软雅黑" panose="020B0503020204020204" pitchFamily="34" charset="-122"/>
                <a:ea typeface="微软雅黑" panose="020B0503020204020204" pitchFamily="34" charset="-122"/>
              </a:rPr>
              <a:t>数据库</a:t>
            </a:r>
          </a:p>
        </p:txBody>
      </p:sp>
      <p:grpSp>
        <p:nvGrpSpPr>
          <p:cNvPr id="9" name="组合 8"/>
          <p:cNvGrpSpPr/>
          <p:nvPr/>
        </p:nvGrpSpPr>
        <p:grpSpPr>
          <a:xfrm>
            <a:off x="1777792" y="2067451"/>
            <a:ext cx="3024701" cy="855030"/>
            <a:chOff x="1192677" y="4640208"/>
            <a:chExt cx="3024701" cy="855030"/>
          </a:xfrm>
        </p:grpSpPr>
        <p:sp>
          <p:nvSpPr>
            <p:cNvPr id="9016" name="Object 9016"/>
            <p:cNvSpPr txBox="1"/>
            <p:nvPr/>
          </p:nvSpPr>
          <p:spPr>
            <a:xfrm>
              <a:off x="1319498" y="4770768"/>
              <a:ext cx="2897880" cy="724470"/>
            </a:xfrm>
            <a:prstGeom prst="rect">
              <a:avLst/>
            </a:prstGeom>
          </p:spPr>
          <p:txBody>
            <a:bodyPr vert="horz" lIns="0" tIns="0" rIns="0" bIns="0" rtlCol="0" anchor="t" anchorCtr="0">
              <a:noAutofit/>
            </a:bodyPr>
            <a:lstStyle/>
            <a:p>
              <a:pPr>
                <a:lnSpc>
                  <a:spcPct val="106000"/>
                </a:lnSpc>
              </a:pPr>
              <a:r>
                <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开发语言：</a:t>
              </a:r>
              <a:r>
                <a:rPr lang="en-US" altLang="zh-CN"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Golang</a:t>
              </a:r>
              <a:endPar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sp>
          <p:nvSpPr>
            <p:cNvPr id="49" name="矩形 48"/>
            <p:cNvSpPr/>
            <p:nvPr/>
          </p:nvSpPr>
          <p:spPr>
            <a:xfrm>
              <a:off x="1192677" y="4640208"/>
              <a:ext cx="58414" cy="576154"/>
            </a:xfrm>
            <a:prstGeom prst="rect">
              <a:avLst/>
            </a:prstGeom>
            <a:solidFill>
              <a:srgbClr val="428D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8703847" y="1352447"/>
            <a:ext cx="3170515" cy="871598"/>
            <a:chOff x="7830182" y="5350568"/>
            <a:chExt cx="2650995" cy="847030"/>
          </a:xfrm>
        </p:grpSpPr>
        <p:sp>
          <p:nvSpPr>
            <p:cNvPr id="9014" name="Object 9014"/>
            <p:cNvSpPr txBox="1"/>
            <p:nvPr/>
          </p:nvSpPr>
          <p:spPr>
            <a:xfrm>
              <a:off x="7990017" y="5473128"/>
              <a:ext cx="2491160" cy="724470"/>
            </a:xfrm>
            <a:prstGeom prst="rect">
              <a:avLst/>
            </a:prstGeom>
          </p:spPr>
          <p:txBody>
            <a:bodyPr vert="horz" lIns="0" tIns="0" rIns="0" bIns="0" rtlCol="0" anchor="t" anchorCtr="0">
              <a:noAutofit/>
            </a:bodyPr>
            <a:lstStyle/>
            <a:p>
              <a:pPr>
                <a:lnSpc>
                  <a:spcPct val="106000"/>
                </a:lnSpc>
              </a:pPr>
              <a:r>
                <a:rPr lang="en-US" altLang="zh-CN"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MariaDB</a:t>
              </a:r>
              <a:endPar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sp>
          <p:nvSpPr>
            <p:cNvPr id="50" name="矩形 49"/>
            <p:cNvSpPr/>
            <p:nvPr/>
          </p:nvSpPr>
          <p:spPr>
            <a:xfrm>
              <a:off x="7830182" y="5350568"/>
              <a:ext cx="58414" cy="576154"/>
            </a:xfrm>
            <a:prstGeom prst="rect">
              <a:avLst/>
            </a:prstGeom>
            <a:solidFill>
              <a:srgbClr val="428D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42" name="矩形: 圆角 41"/>
          <p:cNvSpPr/>
          <p:nvPr/>
        </p:nvSpPr>
        <p:spPr>
          <a:xfrm>
            <a:off x="958939" y="917324"/>
            <a:ext cx="2782882" cy="588649"/>
          </a:xfrm>
          <a:prstGeom prst="roundRect">
            <a:avLst>
              <a:gd name="adj" fmla="val 36366"/>
            </a:avLst>
          </a:prstGeom>
          <a:gradFill flip="none" rotWithShape="1">
            <a:gsLst>
              <a:gs pos="0">
                <a:schemeClr val="bg1">
                  <a:alpha val="0"/>
                </a:schemeClr>
              </a:gs>
              <a:gs pos="81000">
                <a:srgbClr val="BBD6EF">
                  <a:alpha val="6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后端框架</a:t>
            </a:r>
          </a:p>
        </p:txBody>
      </p:sp>
      <p:sp>
        <p:nvSpPr>
          <p:cNvPr id="11" name="椭圆 10"/>
          <p:cNvSpPr/>
          <p:nvPr/>
        </p:nvSpPr>
        <p:spPr>
          <a:xfrm>
            <a:off x="-637884" y="-508067"/>
            <a:ext cx="1704160" cy="1704160"/>
          </a:xfrm>
          <a:prstGeom prst="ellipse">
            <a:avLst/>
          </a:prstGeom>
          <a:gradFill flip="none" rotWithShape="1">
            <a:gsLst>
              <a:gs pos="100000">
                <a:srgbClr val="6ABFE7">
                  <a:alpha val="0"/>
                </a:srgbClr>
              </a:gs>
              <a:gs pos="0">
                <a:srgbClr val="3484CE"/>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logo_small"/>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4059857" y="2755488"/>
            <a:ext cx="2704465" cy="1632585"/>
          </a:xfrm>
          <a:prstGeom prst="rect">
            <a:avLst/>
          </a:prstGeom>
        </p:spPr>
      </p:pic>
      <p:pic>
        <p:nvPicPr>
          <p:cNvPr id="5" name="图片 4" descr="NZUKLW5A)HC3A~5O@H@4U}N"/>
          <p:cNvPicPr>
            <a:picLocks noChangeAspect="1"/>
          </p:cNvPicPr>
          <p:nvPr/>
        </p:nvPicPr>
        <p:blipFill>
          <a:blip r:embed="rId5">
            <a:clrChange>
              <a:clrFrom>
                <a:srgbClr val="FFFFFF">
                  <a:alpha val="100000"/>
                </a:srgbClr>
              </a:clrFrom>
              <a:clrTo>
                <a:srgbClr val="FFFFFF">
                  <a:alpha val="100000"/>
                  <a:alpha val="0"/>
                </a:srgbClr>
              </a:clrTo>
            </a:clrChange>
          </a:blip>
          <a:srcRect l="55666" b="861"/>
          <a:stretch>
            <a:fillRect/>
          </a:stretch>
        </p:blipFill>
        <p:spPr>
          <a:xfrm>
            <a:off x="849728" y="1683191"/>
            <a:ext cx="836229" cy="1247122"/>
          </a:xfrm>
          <a:prstGeom prst="rect">
            <a:avLst/>
          </a:prstGeom>
        </p:spPr>
      </p:pic>
      <p:pic>
        <p:nvPicPr>
          <p:cNvPr id="12" name="图片 11" descr="}5U2_KIUADH1ZNJL~IMAW%C"/>
          <p:cNvPicPr>
            <a:picLocks noChangeAspect="1"/>
          </p:cNvPicPr>
          <p:nvPr/>
        </p:nvPicPr>
        <p:blipFill rotWithShape="1">
          <a:blip r:embed="rId6"/>
          <a:srcRect r="56338"/>
          <a:stretch/>
        </p:blipFill>
        <p:spPr>
          <a:xfrm>
            <a:off x="7553956" y="3045868"/>
            <a:ext cx="983082" cy="1501991"/>
          </a:xfrm>
          <a:prstGeom prst="rect">
            <a:avLst/>
          </a:prstGeom>
        </p:spPr>
      </p:pic>
      <p:pic>
        <p:nvPicPr>
          <p:cNvPr id="6" name="图片 5">
            <a:extLst>
              <a:ext uri="{FF2B5EF4-FFF2-40B4-BE49-F238E27FC236}">
                <a16:creationId xmlns:a16="http://schemas.microsoft.com/office/drawing/2014/main" id="{5A9338E7-680B-211D-53BB-C19E56E51148}"/>
              </a:ext>
            </a:extLst>
          </p:cNvPr>
          <p:cNvPicPr>
            <a:picLocks noChangeAspect="1"/>
          </p:cNvPicPr>
          <p:nvPr/>
        </p:nvPicPr>
        <p:blipFill>
          <a:blip r:embed="rId7"/>
          <a:stretch>
            <a:fillRect/>
          </a:stretch>
        </p:blipFill>
        <p:spPr>
          <a:xfrm>
            <a:off x="5805967" y="5505258"/>
            <a:ext cx="837135" cy="837135"/>
          </a:xfrm>
          <a:prstGeom prst="rect">
            <a:avLst/>
          </a:prstGeom>
        </p:spPr>
      </p:pic>
      <p:grpSp>
        <p:nvGrpSpPr>
          <p:cNvPr id="10" name="组合 9">
            <a:extLst>
              <a:ext uri="{FF2B5EF4-FFF2-40B4-BE49-F238E27FC236}">
                <a16:creationId xmlns:a16="http://schemas.microsoft.com/office/drawing/2014/main" id="{54A7995F-8777-FF4D-BCEC-CA237ABD31C6}"/>
              </a:ext>
            </a:extLst>
          </p:cNvPr>
          <p:cNvGrpSpPr/>
          <p:nvPr/>
        </p:nvGrpSpPr>
        <p:grpSpPr>
          <a:xfrm>
            <a:off x="6710135" y="5617923"/>
            <a:ext cx="3057193" cy="724470"/>
            <a:chOff x="1192677" y="4612545"/>
            <a:chExt cx="3057193" cy="724470"/>
          </a:xfrm>
        </p:grpSpPr>
        <p:sp>
          <p:nvSpPr>
            <p:cNvPr id="15" name="Object 9016">
              <a:extLst>
                <a:ext uri="{FF2B5EF4-FFF2-40B4-BE49-F238E27FC236}">
                  <a16:creationId xmlns:a16="http://schemas.microsoft.com/office/drawing/2014/main" id="{A7075BF9-07B4-B53C-CC9C-6185B72B9B17}"/>
                </a:ext>
              </a:extLst>
            </p:cNvPr>
            <p:cNvSpPr txBox="1"/>
            <p:nvPr/>
          </p:nvSpPr>
          <p:spPr>
            <a:xfrm>
              <a:off x="1351990" y="4612545"/>
              <a:ext cx="2897880" cy="724470"/>
            </a:xfrm>
            <a:prstGeom prst="rect">
              <a:avLst/>
            </a:prstGeom>
          </p:spPr>
          <p:txBody>
            <a:bodyPr vert="horz" lIns="0" tIns="0" rIns="0" bIns="0" rtlCol="0" anchor="t" anchorCtr="0">
              <a:noAutofit/>
            </a:bodyPr>
            <a:lstStyle/>
            <a:p>
              <a:pPr>
                <a:lnSpc>
                  <a:spcPct val="106000"/>
                </a:lnSpc>
              </a:pPr>
              <a:r>
                <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微服务：</a:t>
              </a:r>
              <a:r>
                <a:rPr lang="en-US" altLang="zh-CN" sz="2000" dirty="0" err="1">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Kratos</a:t>
              </a:r>
              <a:endParaRPr lang="en-US" altLang="zh-CN"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a:p>
              <a:pPr>
                <a:lnSpc>
                  <a:spcPct val="106000"/>
                </a:lnSpc>
              </a:pPr>
              <a:r>
                <a:rPr lang="en-US" altLang="zh-CN"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a:t>
              </a:r>
              <a:r>
                <a:rPr lang="en-US" altLang="zh-CN" sz="2000" dirty="0" err="1">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bilibili</a:t>
              </a:r>
              <a:r>
                <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开源微服务框架</a:t>
              </a:r>
              <a:r>
                <a:rPr lang="en-US" altLang="zh-CN"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a:t>
              </a:r>
              <a:endPar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BB8EDD76-35D4-109D-C29B-77ACCAA2D4C8}"/>
                </a:ext>
              </a:extLst>
            </p:cNvPr>
            <p:cNvSpPr/>
            <p:nvPr/>
          </p:nvSpPr>
          <p:spPr>
            <a:xfrm>
              <a:off x="1192677" y="4640208"/>
              <a:ext cx="58414" cy="576154"/>
            </a:xfrm>
            <a:prstGeom prst="rect">
              <a:avLst/>
            </a:prstGeom>
            <a:solidFill>
              <a:srgbClr val="428D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026" name="Picture 2" descr="@gin-gonic">
            <a:extLst>
              <a:ext uri="{FF2B5EF4-FFF2-40B4-BE49-F238E27FC236}">
                <a16:creationId xmlns:a16="http://schemas.microsoft.com/office/drawing/2014/main" id="{9DCF52BB-4A8A-8300-E568-DECF0CC054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123" y="3053266"/>
            <a:ext cx="931229" cy="9312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FD327DF-864A-CEAA-5F2D-B2F8ED4958F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4124" y="4230402"/>
            <a:ext cx="931228" cy="931228"/>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16">
            <a:extLst>
              <a:ext uri="{FF2B5EF4-FFF2-40B4-BE49-F238E27FC236}">
                <a16:creationId xmlns:a16="http://schemas.microsoft.com/office/drawing/2014/main" id="{2BAB69BD-E938-2123-AF0F-214F3E934C79}"/>
              </a:ext>
            </a:extLst>
          </p:cNvPr>
          <p:cNvGrpSpPr/>
          <p:nvPr/>
        </p:nvGrpSpPr>
        <p:grpSpPr>
          <a:xfrm>
            <a:off x="1777792" y="3272162"/>
            <a:ext cx="3024701" cy="855030"/>
            <a:chOff x="1192677" y="4640208"/>
            <a:chExt cx="3024701" cy="855030"/>
          </a:xfrm>
        </p:grpSpPr>
        <p:sp>
          <p:nvSpPr>
            <p:cNvPr id="18" name="Object 9016">
              <a:extLst>
                <a:ext uri="{FF2B5EF4-FFF2-40B4-BE49-F238E27FC236}">
                  <a16:creationId xmlns:a16="http://schemas.microsoft.com/office/drawing/2014/main" id="{F681FC11-67B9-AFE5-D278-5E018F0FFFB6}"/>
                </a:ext>
              </a:extLst>
            </p:cNvPr>
            <p:cNvSpPr txBox="1"/>
            <p:nvPr/>
          </p:nvSpPr>
          <p:spPr>
            <a:xfrm>
              <a:off x="1319498" y="4770768"/>
              <a:ext cx="2897880" cy="724470"/>
            </a:xfrm>
            <a:prstGeom prst="rect">
              <a:avLst/>
            </a:prstGeom>
          </p:spPr>
          <p:txBody>
            <a:bodyPr vert="horz" lIns="0" tIns="0" rIns="0" bIns="0" rtlCol="0" anchor="t" anchorCtr="0">
              <a:noAutofit/>
            </a:bodyPr>
            <a:lstStyle/>
            <a:p>
              <a:pPr>
                <a:lnSpc>
                  <a:spcPct val="106000"/>
                </a:lnSpc>
              </a:pPr>
              <a:r>
                <a:rPr lang="en-US" altLang="zh-CN"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BFF</a:t>
              </a:r>
              <a:r>
                <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层：</a:t>
              </a:r>
              <a:r>
                <a:rPr lang="en-US" altLang="zh-CN"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Gin</a:t>
              </a:r>
              <a:endPar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2595BD7D-F8CF-E794-54D7-FD0DCDDA47C8}"/>
                </a:ext>
              </a:extLst>
            </p:cNvPr>
            <p:cNvSpPr/>
            <p:nvPr/>
          </p:nvSpPr>
          <p:spPr>
            <a:xfrm>
              <a:off x="1192677" y="4640208"/>
              <a:ext cx="58414" cy="576154"/>
            </a:xfrm>
            <a:prstGeom prst="rect">
              <a:avLst/>
            </a:prstGeom>
            <a:solidFill>
              <a:srgbClr val="428D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0" name="组合 19">
            <a:extLst>
              <a:ext uri="{FF2B5EF4-FFF2-40B4-BE49-F238E27FC236}">
                <a16:creationId xmlns:a16="http://schemas.microsoft.com/office/drawing/2014/main" id="{A23DE411-3136-BDFD-7781-5269685DC7E7}"/>
              </a:ext>
            </a:extLst>
          </p:cNvPr>
          <p:cNvGrpSpPr/>
          <p:nvPr/>
        </p:nvGrpSpPr>
        <p:grpSpPr>
          <a:xfrm>
            <a:off x="1782788" y="4397584"/>
            <a:ext cx="3024701" cy="855030"/>
            <a:chOff x="1192677" y="4640208"/>
            <a:chExt cx="3024701" cy="855030"/>
          </a:xfrm>
        </p:grpSpPr>
        <p:sp>
          <p:nvSpPr>
            <p:cNvPr id="21" name="Object 9016">
              <a:extLst>
                <a:ext uri="{FF2B5EF4-FFF2-40B4-BE49-F238E27FC236}">
                  <a16:creationId xmlns:a16="http://schemas.microsoft.com/office/drawing/2014/main" id="{2BE752FE-9584-00DF-017C-1CCCFE28212B}"/>
                </a:ext>
              </a:extLst>
            </p:cNvPr>
            <p:cNvSpPr txBox="1"/>
            <p:nvPr/>
          </p:nvSpPr>
          <p:spPr>
            <a:xfrm>
              <a:off x="1319498" y="4770768"/>
              <a:ext cx="2897880" cy="724470"/>
            </a:xfrm>
            <a:prstGeom prst="rect">
              <a:avLst/>
            </a:prstGeom>
          </p:spPr>
          <p:txBody>
            <a:bodyPr vert="horz" lIns="0" tIns="0" rIns="0" bIns="0" rtlCol="0" anchor="t" anchorCtr="0">
              <a:noAutofit/>
            </a:bodyPr>
            <a:lstStyle/>
            <a:p>
              <a:pPr>
                <a:lnSpc>
                  <a:spcPct val="106000"/>
                </a:lnSpc>
              </a:pPr>
              <a:r>
                <a:rPr lang="en-US" altLang="zh-CN"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data</a:t>
              </a:r>
              <a:r>
                <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层：</a:t>
              </a:r>
              <a:r>
                <a:rPr lang="en-US" altLang="zh-CN"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Gorm</a:t>
              </a:r>
              <a:endPar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EF681E97-4A20-7689-C1F0-01286941FEA9}"/>
                </a:ext>
              </a:extLst>
            </p:cNvPr>
            <p:cNvSpPr/>
            <p:nvPr/>
          </p:nvSpPr>
          <p:spPr>
            <a:xfrm>
              <a:off x="1192677" y="4640208"/>
              <a:ext cx="58414" cy="576154"/>
            </a:xfrm>
            <a:prstGeom prst="rect">
              <a:avLst/>
            </a:prstGeom>
            <a:solidFill>
              <a:srgbClr val="428D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4" name="组合 3">
            <a:extLst>
              <a:ext uri="{FF2B5EF4-FFF2-40B4-BE49-F238E27FC236}">
                <a16:creationId xmlns:a16="http://schemas.microsoft.com/office/drawing/2014/main" id="{E080D8E9-286E-7035-C511-4AD0D326E87A}"/>
              </a:ext>
            </a:extLst>
          </p:cNvPr>
          <p:cNvGrpSpPr/>
          <p:nvPr/>
        </p:nvGrpSpPr>
        <p:grpSpPr>
          <a:xfrm>
            <a:off x="4144636" y="1342981"/>
            <a:ext cx="3057193" cy="724470"/>
            <a:chOff x="1192677" y="4612545"/>
            <a:chExt cx="3057193" cy="724470"/>
          </a:xfrm>
        </p:grpSpPr>
        <p:sp>
          <p:nvSpPr>
            <p:cNvPr id="7" name="Object 9016">
              <a:extLst>
                <a:ext uri="{FF2B5EF4-FFF2-40B4-BE49-F238E27FC236}">
                  <a16:creationId xmlns:a16="http://schemas.microsoft.com/office/drawing/2014/main" id="{9281EAB1-C473-7ED3-E285-302906186B94}"/>
                </a:ext>
              </a:extLst>
            </p:cNvPr>
            <p:cNvSpPr txBox="1"/>
            <p:nvPr/>
          </p:nvSpPr>
          <p:spPr>
            <a:xfrm>
              <a:off x="1351990" y="4612545"/>
              <a:ext cx="2897880" cy="724470"/>
            </a:xfrm>
            <a:prstGeom prst="rect">
              <a:avLst/>
            </a:prstGeom>
          </p:spPr>
          <p:txBody>
            <a:bodyPr vert="horz" lIns="0" tIns="0" rIns="0" bIns="0" rtlCol="0" anchor="t" anchorCtr="0">
              <a:noAutofit/>
            </a:bodyPr>
            <a:lstStyle/>
            <a:p>
              <a:pPr algn="l">
                <a:lnSpc>
                  <a:spcPct val="106000"/>
                </a:lnSpc>
              </a:pPr>
              <a:r>
                <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服务注册中心：</a:t>
              </a:r>
              <a:endParaRPr lang="en-US" altLang="zh-CN"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a:p>
              <a:pPr algn="l">
                <a:lnSpc>
                  <a:spcPct val="106000"/>
                </a:lnSpc>
              </a:pPr>
              <a:r>
                <a:rPr lang="en-US" altLang="zh-CN"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Zookeeper</a:t>
              </a:r>
              <a:endPar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4C741F18-918D-2605-4126-8B586239123E}"/>
                </a:ext>
              </a:extLst>
            </p:cNvPr>
            <p:cNvSpPr/>
            <p:nvPr/>
          </p:nvSpPr>
          <p:spPr>
            <a:xfrm>
              <a:off x="1192677" y="4640208"/>
              <a:ext cx="58414" cy="576154"/>
            </a:xfrm>
            <a:prstGeom prst="rect">
              <a:avLst/>
            </a:prstGeom>
            <a:solidFill>
              <a:srgbClr val="428D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23" name="Picture 2" descr="查看源图像">
            <a:extLst>
              <a:ext uri="{FF2B5EF4-FFF2-40B4-BE49-F238E27FC236}">
                <a16:creationId xmlns:a16="http://schemas.microsoft.com/office/drawing/2014/main" id="{B250B58E-0908-C610-91E9-FB299880F4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54799" y="1150326"/>
            <a:ext cx="573198" cy="813741"/>
          </a:xfrm>
          <a:prstGeom prst="rect">
            <a:avLst/>
          </a:prstGeom>
          <a:noFill/>
          <a:extLst>
            <a:ext uri="{909E8E84-426E-40DD-AFC4-6F175D3DCCD1}">
              <a14:hiddenFill xmlns:a14="http://schemas.microsoft.com/office/drawing/2010/main">
                <a:solidFill>
                  <a:srgbClr val="FFFFFF"/>
                </a:solidFill>
              </a14:hiddenFill>
            </a:ext>
          </a:extLst>
        </p:spPr>
      </p:pic>
      <p:pic>
        <p:nvPicPr>
          <p:cNvPr id="26" name="图片 25" descr="图片包含 游戏机, 动物&#10;&#10;描述已自动生成">
            <a:extLst>
              <a:ext uri="{FF2B5EF4-FFF2-40B4-BE49-F238E27FC236}">
                <a16:creationId xmlns:a16="http://schemas.microsoft.com/office/drawing/2014/main" id="{7586ABE6-069B-135F-5A2C-D45EE3A31AA8}"/>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34997" t="31763" r="32889" b="34409"/>
          <a:stretch>
            <a:fillRect/>
          </a:stretch>
        </p:blipFill>
        <p:spPr>
          <a:xfrm>
            <a:off x="7605927" y="1315299"/>
            <a:ext cx="930661" cy="735784"/>
          </a:xfrm>
          <a:prstGeom prst="rect">
            <a:avLst/>
          </a:prstGeom>
          <a:noFill/>
          <a:ln>
            <a:noFill/>
          </a:ln>
        </p:spPr>
      </p:pic>
      <p:grpSp>
        <p:nvGrpSpPr>
          <p:cNvPr id="32" name="组合 31">
            <a:extLst>
              <a:ext uri="{FF2B5EF4-FFF2-40B4-BE49-F238E27FC236}">
                <a16:creationId xmlns:a16="http://schemas.microsoft.com/office/drawing/2014/main" id="{0511123A-CB17-D7A4-30E4-A1BCCF016218}"/>
              </a:ext>
            </a:extLst>
          </p:cNvPr>
          <p:cNvGrpSpPr/>
          <p:nvPr/>
        </p:nvGrpSpPr>
        <p:grpSpPr>
          <a:xfrm>
            <a:off x="8730980" y="3497469"/>
            <a:ext cx="3170515" cy="847030"/>
            <a:chOff x="7830182" y="5350568"/>
            <a:chExt cx="2650995" cy="847030"/>
          </a:xfrm>
        </p:grpSpPr>
        <p:sp>
          <p:nvSpPr>
            <p:cNvPr id="33" name="Object 9014">
              <a:extLst>
                <a:ext uri="{FF2B5EF4-FFF2-40B4-BE49-F238E27FC236}">
                  <a16:creationId xmlns:a16="http://schemas.microsoft.com/office/drawing/2014/main" id="{9163D045-B9C3-3767-F4A5-31496BEA5C09}"/>
                </a:ext>
              </a:extLst>
            </p:cNvPr>
            <p:cNvSpPr txBox="1"/>
            <p:nvPr/>
          </p:nvSpPr>
          <p:spPr>
            <a:xfrm>
              <a:off x="7990017" y="5473128"/>
              <a:ext cx="2491160" cy="724470"/>
            </a:xfrm>
            <a:prstGeom prst="rect">
              <a:avLst/>
            </a:prstGeom>
          </p:spPr>
          <p:txBody>
            <a:bodyPr vert="horz" lIns="0" tIns="0" rIns="0" bIns="0" rtlCol="0" anchor="t" anchorCtr="0">
              <a:noAutofit/>
            </a:bodyPr>
            <a:lstStyle/>
            <a:p>
              <a:pPr>
                <a:lnSpc>
                  <a:spcPct val="106000"/>
                </a:lnSpc>
              </a:pPr>
              <a:r>
                <a:rPr lang="en-US" altLang="zh-CN"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Redis</a:t>
              </a:r>
              <a:r>
                <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 分布式高性能缓存</a:t>
              </a:r>
            </a:p>
          </p:txBody>
        </p:sp>
        <p:sp>
          <p:nvSpPr>
            <p:cNvPr id="34" name="矩形 33">
              <a:extLst>
                <a:ext uri="{FF2B5EF4-FFF2-40B4-BE49-F238E27FC236}">
                  <a16:creationId xmlns:a16="http://schemas.microsoft.com/office/drawing/2014/main" id="{A47C8C73-F492-96D5-810B-089EECC9A80A}"/>
                </a:ext>
              </a:extLst>
            </p:cNvPr>
            <p:cNvSpPr/>
            <p:nvPr/>
          </p:nvSpPr>
          <p:spPr>
            <a:xfrm>
              <a:off x="7830182" y="5350568"/>
              <a:ext cx="58414" cy="576154"/>
            </a:xfrm>
            <a:prstGeom prst="rect">
              <a:avLst/>
            </a:prstGeom>
            <a:solidFill>
              <a:srgbClr val="428D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Object 409"/>
          <p:cNvSpPr txBox="1"/>
          <p:nvPr/>
        </p:nvSpPr>
        <p:spPr>
          <a:xfrm>
            <a:off x="855980" y="380048"/>
            <a:ext cx="2157413" cy="425768"/>
          </a:xfrm>
          <a:prstGeom prst="rect">
            <a:avLst/>
          </a:prstGeom>
        </p:spPr>
        <p:txBody>
          <a:bodyPr vert="horz" lIns="0" tIns="0" rIns="0" bIns="0" rtlCol="0" anchor="t" anchorCtr="0">
            <a:noAutofit/>
          </a:bodyPr>
          <a:lstStyle/>
          <a:p>
            <a:pPr algn="ctr"/>
            <a:r>
              <a:rPr lang="zh-CN" altLang="en-US" sz="30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项目架构</a:t>
            </a:r>
          </a:p>
        </p:txBody>
      </p:sp>
      <p:sp>
        <p:nvSpPr>
          <p:cNvPr id="42" name="矩形: 圆角 41"/>
          <p:cNvSpPr/>
          <p:nvPr/>
        </p:nvSpPr>
        <p:spPr>
          <a:xfrm>
            <a:off x="958939" y="917324"/>
            <a:ext cx="2782882" cy="588649"/>
          </a:xfrm>
          <a:prstGeom prst="roundRect">
            <a:avLst>
              <a:gd name="adj" fmla="val 36366"/>
            </a:avLst>
          </a:prstGeom>
          <a:gradFill flip="none" rotWithShape="1">
            <a:gsLst>
              <a:gs pos="0">
                <a:schemeClr val="bg1">
                  <a:alpha val="0"/>
                </a:schemeClr>
              </a:gs>
              <a:gs pos="81000">
                <a:srgbClr val="BBD6EF">
                  <a:alpha val="6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前端框架</a:t>
            </a:r>
          </a:p>
        </p:txBody>
      </p:sp>
      <p:sp>
        <p:nvSpPr>
          <p:cNvPr id="11" name="椭圆 10"/>
          <p:cNvSpPr/>
          <p:nvPr/>
        </p:nvSpPr>
        <p:spPr>
          <a:xfrm>
            <a:off x="-637884" y="-508067"/>
            <a:ext cx="1704160" cy="1704160"/>
          </a:xfrm>
          <a:prstGeom prst="ellipse">
            <a:avLst/>
          </a:prstGeom>
          <a:gradFill flip="none" rotWithShape="1">
            <a:gsLst>
              <a:gs pos="100000">
                <a:srgbClr val="6ABFE7">
                  <a:alpha val="0"/>
                </a:srgbClr>
              </a:gs>
              <a:gs pos="0">
                <a:srgbClr val="3484CE"/>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logo_small"/>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4220389" y="2788556"/>
            <a:ext cx="2704465" cy="1632585"/>
          </a:xfrm>
          <a:prstGeom prst="rect">
            <a:avLst/>
          </a:prstGeom>
        </p:spPr>
      </p:pic>
      <p:pic>
        <p:nvPicPr>
          <p:cNvPr id="25" name="图形 24">
            <a:extLst>
              <a:ext uri="{FF2B5EF4-FFF2-40B4-BE49-F238E27FC236}">
                <a16:creationId xmlns:a16="http://schemas.microsoft.com/office/drawing/2014/main" id="{49763F64-57E6-01EB-637C-7AABB043C0D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85170" y="5434252"/>
            <a:ext cx="1466850" cy="361950"/>
          </a:xfrm>
          <a:prstGeom prst="rect">
            <a:avLst/>
          </a:prstGeom>
        </p:spPr>
      </p:pic>
      <p:grpSp>
        <p:nvGrpSpPr>
          <p:cNvPr id="36" name="组合 35">
            <a:extLst>
              <a:ext uri="{FF2B5EF4-FFF2-40B4-BE49-F238E27FC236}">
                <a16:creationId xmlns:a16="http://schemas.microsoft.com/office/drawing/2014/main" id="{03B97488-39C3-CFB8-5191-5DB4896BE039}"/>
              </a:ext>
            </a:extLst>
          </p:cNvPr>
          <p:cNvGrpSpPr/>
          <p:nvPr/>
        </p:nvGrpSpPr>
        <p:grpSpPr>
          <a:xfrm>
            <a:off x="7382236" y="3358316"/>
            <a:ext cx="4447730" cy="843588"/>
            <a:chOff x="7537358" y="2633518"/>
            <a:chExt cx="4447730" cy="843588"/>
          </a:xfrm>
        </p:grpSpPr>
        <p:pic>
          <p:nvPicPr>
            <p:cNvPr id="39" name="图片 38">
              <a:extLst>
                <a:ext uri="{FF2B5EF4-FFF2-40B4-BE49-F238E27FC236}">
                  <a16:creationId xmlns:a16="http://schemas.microsoft.com/office/drawing/2014/main" id="{CD7EB558-21F5-068B-B693-857A5C1C6AB8}"/>
                </a:ext>
              </a:extLst>
            </p:cNvPr>
            <p:cNvPicPr>
              <a:picLocks noChangeAspect="1"/>
            </p:cNvPicPr>
            <p:nvPr/>
          </p:nvPicPr>
          <p:blipFill>
            <a:blip r:embed="rId7"/>
            <a:stretch>
              <a:fillRect/>
            </a:stretch>
          </p:blipFill>
          <p:spPr>
            <a:xfrm>
              <a:off x="7537358" y="2633518"/>
              <a:ext cx="899828" cy="843588"/>
            </a:xfrm>
            <a:prstGeom prst="rect">
              <a:avLst/>
            </a:prstGeom>
          </p:spPr>
        </p:pic>
        <p:grpSp>
          <p:nvGrpSpPr>
            <p:cNvPr id="40" name="组合 39">
              <a:extLst>
                <a:ext uri="{FF2B5EF4-FFF2-40B4-BE49-F238E27FC236}">
                  <a16:creationId xmlns:a16="http://schemas.microsoft.com/office/drawing/2014/main" id="{C6529955-81BB-8C4E-70A4-EB1EC7B47D7D}"/>
                </a:ext>
              </a:extLst>
            </p:cNvPr>
            <p:cNvGrpSpPr/>
            <p:nvPr/>
          </p:nvGrpSpPr>
          <p:grpSpPr>
            <a:xfrm>
              <a:off x="8958880" y="2633519"/>
              <a:ext cx="3026208" cy="843587"/>
              <a:chOff x="7830182" y="5350568"/>
              <a:chExt cx="1252290" cy="735409"/>
            </a:xfrm>
          </p:grpSpPr>
          <p:sp>
            <p:nvSpPr>
              <p:cNvPr id="41" name="Object 9014">
                <a:extLst>
                  <a:ext uri="{FF2B5EF4-FFF2-40B4-BE49-F238E27FC236}">
                    <a16:creationId xmlns:a16="http://schemas.microsoft.com/office/drawing/2014/main" id="{AED52822-60F1-7093-E108-A22CB2AD2A23}"/>
                  </a:ext>
                </a:extLst>
              </p:cNvPr>
              <p:cNvSpPr txBox="1"/>
              <p:nvPr/>
            </p:nvSpPr>
            <p:spPr>
              <a:xfrm>
                <a:off x="7949995" y="5361507"/>
                <a:ext cx="1132477" cy="724470"/>
              </a:xfrm>
              <a:prstGeom prst="rect">
                <a:avLst/>
              </a:prstGeom>
            </p:spPr>
            <p:txBody>
              <a:bodyPr vert="horz" lIns="0" tIns="0" rIns="0" bIns="0" rtlCol="0" anchor="t" anchorCtr="0">
                <a:noAutofit/>
              </a:bodyPr>
              <a:lstStyle/>
              <a:p>
                <a:pPr>
                  <a:lnSpc>
                    <a:spcPct val="106000"/>
                  </a:lnSpc>
                </a:pPr>
                <a:r>
                  <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由</a:t>
                </a:r>
                <a:r>
                  <a:rPr lang="en-US" altLang="zh-CN"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Vue Draggable</a:t>
                </a:r>
                <a:r>
                  <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实现数据驱动的组件拖拉拽</a:t>
                </a:r>
              </a:p>
            </p:txBody>
          </p:sp>
          <p:sp>
            <p:nvSpPr>
              <p:cNvPr id="43" name="矩形 42">
                <a:extLst>
                  <a:ext uri="{FF2B5EF4-FFF2-40B4-BE49-F238E27FC236}">
                    <a16:creationId xmlns:a16="http://schemas.microsoft.com/office/drawing/2014/main" id="{67522210-4660-669E-B2F9-D5709C0E53D7}"/>
                  </a:ext>
                </a:extLst>
              </p:cNvPr>
              <p:cNvSpPr/>
              <p:nvPr/>
            </p:nvSpPr>
            <p:spPr>
              <a:xfrm>
                <a:off x="7830182" y="5350568"/>
                <a:ext cx="29702" cy="576154"/>
              </a:xfrm>
              <a:prstGeom prst="rect">
                <a:avLst/>
              </a:prstGeom>
              <a:solidFill>
                <a:srgbClr val="428D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grpSp>
        <p:nvGrpSpPr>
          <p:cNvPr id="35" name="组合 34">
            <a:extLst>
              <a:ext uri="{FF2B5EF4-FFF2-40B4-BE49-F238E27FC236}">
                <a16:creationId xmlns:a16="http://schemas.microsoft.com/office/drawing/2014/main" id="{3D6C2289-12E5-29E9-0FA9-44D9BD90510B}"/>
              </a:ext>
            </a:extLst>
          </p:cNvPr>
          <p:cNvGrpSpPr/>
          <p:nvPr/>
        </p:nvGrpSpPr>
        <p:grpSpPr>
          <a:xfrm>
            <a:off x="7138663" y="4616669"/>
            <a:ext cx="5078345" cy="680188"/>
            <a:chOff x="7100933" y="4201904"/>
            <a:chExt cx="5078345" cy="680188"/>
          </a:xfrm>
        </p:grpSpPr>
        <p:grpSp>
          <p:nvGrpSpPr>
            <p:cNvPr id="10" name="组合 9">
              <a:extLst>
                <a:ext uri="{FF2B5EF4-FFF2-40B4-BE49-F238E27FC236}">
                  <a16:creationId xmlns:a16="http://schemas.microsoft.com/office/drawing/2014/main" id="{54A7995F-8777-FF4D-BCEC-CA237ABD31C6}"/>
                </a:ext>
              </a:extLst>
            </p:cNvPr>
            <p:cNvGrpSpPr/>
            <p:nvPr/>
          </p:nvGrpSpPr>
          <p:grpSpPr>
            <a:xfrm>
              <a:off x="8984181" y="4226791"/>
              <a:ext cx="3195097" cy="655301"/>
              <a:chOff x="1192595" y="4625521"/>
              <a:chExt cx="3195097" cy="655301"/>
            </a:xfrm>
          </p:grpSpPr>
          <p:sp>
            <p:nvSpPr>
              <p:cNvPr id="15" name="Object 9016">
                <a:extLst>
                  <a:ext uri="{FF2B5EF4-FFF2-40B4-BE49-F238E27FC236}">
                    <a16:creationId xmlns:a16="http://schemas.microsoft.com/office/drawing/2014/main" id="{A7075BF9-07B4-B53C-CC9C-6185B72B9B17}"/>
                  </a:ext>
                </a:extLst>
              </p:cNvPr>
              <p:cNvSpPr txBox="1"/>
              <p:nvPr/>
            </p:nvSpPr>
            <p:spPr>
              <a:xfrm>
                <a:off x="1489812" y="4625521"/>
                <a:ext cx="2897880" cy="655301"/>
              </a:xfrm>
              <a:prstGeom prst="rect">
                <a:avLst/>
              </a:prstGeom>
            </p:spPr>
            <p:txBody>
              <a:bodyPr vert="horz" lIns="0" tIns="0" rIns="0" bIns="0" rtlCol="0" anchor="t" anchorCtr="0">
                <a:noAutofit/>
              </a:bodyPr>
              <a:lstStyle/>
              <a:p>
                <a:pPr>
                  <a:lnSpc>
                    <a:spcPct val="106000"/>
                  </a:lnSpc>
                </a:pPr>
                <a:r>
                  <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由</a:t>
                </a:r>
                <a:r>
                  <a:rPr lang="en-US" altLang="zh-CN"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v-md-editor</a:t>
                </a:r>
                <a:r>
                  <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引入</a:t>
                </a:r>
                <a:r>
                  <a:rPr lang="en-US" altLang="zh-CN"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markdown</a:t>
                </a:r>
                <a:r>
                  <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组件</a:t>
                </a:r>
              </a:p>
            </p:txBody>
          </p:sp>
          <p:sp>
            <p:nvSpPr>
              <p:cNvPr id="16" name="矩形 15">
                <a:extLst>
                  <a:ext uri="{FF2B5EF4-FFF2-40B4-BE49-F238E27FC236}">
                    <a16:creationId xmlns:a16="http://schemas.microsoft.com/office/drawing/2014/main" id="{BB8EDD76-35D4-109D-C29B-77ACCAA2D4C8}"/>
                  </a:ext>
                </a:extLst>
              </p:cNvPr>
              <p:cNvSpPr/>
              <p:nvPr/>
            </p:nvSpPr>
            <p:spPr>
              <a:xfrm>
                <a:off x="1192595" y="4640208"/>
                <a:ext cx="76076" cy="576154"/>
              </a:xfrm>
              <a:prstGeom prst="rect">
                <a:avLst/>
              </a:prstGeom>
              <a:solidFill>
                <a:srgbClr val="428D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45" name="图片 44">
              <a:extLst>
                <a:ext uri="{FF2B5EF4-FFF2-40B4-BE49-F238E27FC236}">
                  <a16:creationId xmlns:a16="http://schemas.microsoft.com/office/drawing/2014/main" id="{10B1A6AB-7226-12EA-52A9-BF9B91E144B3}"/>
                </a:ext>
              </a:extLst>
            </p:cNvPr>
            <p:cNvPicPr>
              <a:picLocks noChangeAspect="1"/>
            </p:cNvPicPr>
            <p:nvPr/>
          </p:nvPicPr>
          <p:blipFill>
            <a:blip r:embed="rId8"/>
            <a:stretch>
              <a:fillRect/>
            </a:stretch>
          </p:blipFill>
          <p:spPr>
            <a:xfrm>
              <a:off x="7100933" y="4201904"/>
              <a:ext cx="1772678" cy="655302"/>
            </a:xfrm>
            <a:prstGeom prst="rect">
              <a:avLst/>
            </a:prstGeom>
          </p:spPr>
        </p:pic>
      </p:grpSp>
      <p:sp>
        <p:nvSpPr>
          <p:cNvPr id="6" name="矩形 5">
            <a:extLst>
              <a:ext uri="{FF2B5EF4-FFF2-40B4-BE49-F238E27FC236}">
                <a16:creationId xmlns:a16="http://schemas.microsoft.com/office/drawing/2014/main" id="{D5028729-36AD-B403-424F-68AF8C577467}"/>
              </a:ext>
            </a:extLst>
          </p:cNvPr>
          <p:cNvSpPr/>
          <p:nvPr/>
        </p:nvSpPr>
        <p:spPr>
          <a:xfrm>
            <a:off x="7810516" y="2357265"/>
            <a:ext cx="954108" cy="553998"/>
          </a:xfrm>
          <a:prstGeom prst="rect">
            <a:avLst/>
          </a:prstGeom>
          <a:noFill/>
        </p:spPr>
        <p:txBody>
          <a:bodyPr wrap="none" lIns="91440" tIns="45720" rIns="91440" bIns="45720">
            <a:spAutoFit/>
          </a:bodyPr>
          <a:lstStyle/>
          <a:p>
            <a:pPr algn="ctr"/>
            <a:r>
              <a:rPr lang="zh-CN" altLang="en-US" sz="30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组件</a:t>
            </a:r>
          </a:p>
        </p:txBody>
      </p:sp>
      <p:grpSp>
        <p:nvGrpSpPr>
          <p:cNvPr id="26" name="组合 25">
            <a:extLst>
              <a:ext uri="{FF2B5EF4-FFF2-40B4-BE49-F238E27FC236}">
                <a16:creationId xmlns:a16="http://schemas.microsoft.com/office/drawing/2014/main" id="{9F49B105-4324-AF7B-0E98-919EAAC3750D}"/>
              </a:ext>
            </a:extLst>
          </p:cNvPr>
          <p:cNvGrpSpPr/>
          <p:nvPr/>
        </p:nvGrpSpPr>
        <p:grpSpPr>
          <a:xfrm>
            <a:off x="966429" y="5107279"/>
            <a:ext cx="3978894" cy="969113"/>
            <a:chOff x="451938" y="4991775"/>
            <a:chExt cx="3978894" cy="969113"/>
          </a:xfrm>
        </p:grpSpPr>
        <p:pic>
          <p:nvPicPr>
            <p:cNvPr id="17" name="图片 16">
              <a:extLst>
                <a:ext uri="{FF2B5EF4-FFF2-40B4-BE49-F238E27FC236}">
                  <a16:creationId xmlns:a16="http://schemas.microsoft.com/office/drawing/2014/main" id="{2329D5EF-0601-8A3A-44A7-4799EE9A8E6D}"/>
                </a:ext>
              </a:extLst>
            </p:cNvPr>
            <p:cNvPicPr>
              <a:picLocks noChangeAspect="1"/>
            </p:cNvPicPr>
            <p:nvPr/>
          </p:nvPicPr>
          <p:blipFill>
            <a:blip r:embed="rId9"/>
            <a:stretch>
              <a:fillRect/>
            </a:stretch>
          </p:blipFill>
          <p:spPr>
            <a:xfrm>
              <a:off x="451938" y="4991775"/>
              <a:ext cx="808084" cy="839555"/>
            </a:xfrm>
            <a:prstGeom prst="rect">
              <a:avLst/>
            </a:prstGeom>
          </p:spPr>
        </p:pic>
        <p:sp>
          <p:nvSpPr>
            <p:cNvPr id="20" name="Object 9016">
              <a:extLst>
                <a:ext uri="{FF2B5EF4-FFF2-40B4-BE49-F238E27FC236}">
                  <a16:creationId xmlns:a16="http://schemas.microsoft.com/office/drawing/2014/main" id="{8CFC494D-FE63-887A-6A1F-5987826C7160}"/>
                </a:ext>
              </a:extLst>
            </p:cNvPr>
            <p:cNvSpPr txBox="1"/>
            <p:nvPr/>
          </p:nvSpPr>
          <p:spPr>
            <a:xfrm>
              <a:off x="1532952" y="5305587"/>
              <a:ext cx="2897880" cy="655301"/>
            </a:xfrm>
            <a:prstGeom prst="rect">
              <a:avLst/>
            </a:prstGeom>
          </p:spPr>
          <p:txBody>
            <a:bodyPr vert="horz" lIns="0" tIns="0" rIns="0" bIns="0" rtlCol="0" anchor="t" anchorCtr="0">
              <a:noAutofit/>
            </a:bodyPr>
            <a:lstStyle/>
            <a:p>
              <a:pPr>
                <a:lnSpc>
                  <a:spcPct val="106000"/>
                </a:lnSpc>
              </a:pPr>
              <a:r>
                <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路由管理插件</a:t>
              </a:r>
            </a:p>
          </p:txBody>
        </p:sp>
        <p:sp>
          <p:nvSpPr>
            <p:cNvPr id="21" name="矩形 20">
              <a:extLst>
                <a:ext uri="{FF2B5EF4-FFF2-40B4-BE49-F238E27FC236}">
                  <a16:creationId xmlns:a16="http://schemas.microsoft.com/office/drawing/2014/main" id="{8301A184-09B9-208F-74F3-C950D3A57A00}"/>
                </a:ext>
              </a:extLst>
            </p:cNvPr>
            <p:cNvSpPr/>
            <p:nvPr/>
          </p:nvSpPr>
          <p:spPr>
            <a:xfrm>
              <a:off x="1358449" y="5176029"/>
              <a:ext cx="76076" cy="576154"/>
            </a:xfrm>
            <a:prstGeom prst="rect">
              <a:avLst/>
            </a:prstGeom>
            <a:solidFill>
              <a:srgbClr val="428D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4" name="组合 23">
            <a:extLst>
              <a:ext uri="{FF2B5EF4-FFF2-40B4-BE49-F238E27FC236}">
                <a16:creationId xmlns:a16="http://schemas.microsoft.com/office/drawing/2014/main" id="{6E592E28-CFA4-F752-FE5F-62724C17B5EA}"/>
              </a:ext>
            </a:extLst>
          </p:cNvPr>
          <p:cNvGrpSpPr/>
          <p:nvPr/>
        </p:nvGrpSpPr>
        <p:grpSpPr>
          <a:xfrm>
            <a:off x="246184" y="3953401"/>
            <a:ext cx="3088543" cy="780067"/>
            <a:chOff x="246184" y="3953401"/>
            <a:chExt cx="3088543" cy="780067"/>
          </a:xfrm>
        </p:grpSpPr>
        <p:pic>
          <p:nvPicPr>
            <p:cNvPr id="12" name="图片 11">
              <a:extLst>
                <a:ext uri="{FF2B5EF4-FFF2-40B4-BE49-F238E27FC236}">
                  <a16:creationId xmlns:a16="http://schemas.microsoft.com/office/drawing/2014/main" id="{E7B0C899-7E62-1302-3E85-32FAF19734ED}"/>
                </a:ext>
              </a:extLst>
            </p:cNvPr>
            <p:cNvPicPr>
              <a:picLocks noChangeAspect="1"/>
            </p:cNvPicPr>
            <p:nvPr/>
          </p:nvPicPr>
          <p:blipFill>
            <a:blip r:embed="rId10"/>
            <a:stretch>
              <a:fillRect/>
            </a:stretch>
          </p:blipFill>
          <p:spPr>
            <a:xfrm>
              <a:off x="246184" y="4008250"/>
              <a:ext cx="1013838" cy="387309"/>
            </a:xfrm>
            <a:prstGeom prst="rect">
              <a:avLst/>
            </a:prstGeom>
          </p:spPr>
        </p:pic>
        <p:sp>
          <p:nvSpPr>
            <p:cNvPr id="22" name="Object 9016">
              <a:extLst>
                <a:ext uri="{FF2B5EF4-FFF2-40B4-BE49-F238E27FC236}">
                  <a16:creationId xmlns:a16="http://schemas.microsoft.com/office/drawing/2014/main" id="{FC44A851-574F-9B97-CC36-441EEDDE6286}"/>
                </a:ext>
              </a:extLst>
            </p:cNvPr>
            <p:cNvSpPr txBox="1"/>
            <p:nvPr/>
          </p:nvSpPr>
          <p:spPr>
            <a:xfrm>
              <a:off x="1574485" y="4078167"/>
              <a:ext cx="1760242" cy="655301"/>
            </a:xfrm>
            <a:prstGeom prst="rect">
              <a:avLst/>
            </a:prstGeom>
          </p:spPr>
          <p:txBody>
            <a:bodyPr vert="horz" lIns="0" tIns="0" rIns="0" bIns="0" rtlCol="0" anchor="t" anchorCtr="0">
              <a:noAutofit/>
            </a:bodyPr>
            <a:lstStyle/>
            <a:p>
              <a:pPr>
                <a:lnSpc>
                  <a:spcPct val="106000"/>
                </a:lnSpc>
              </a:pPr>
              <a:r>
                <a:rPr lang="en-US" altLang="zh-CN" sz="2000" dirty="0" err="1">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Vuex</a:t>
              </a:r>
              <a:r>
                <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状态管理模式</a:t>
              </a:r>
            </a:p>
          </p:txBody>
        </p:sp>
        <p:sp>
          <p:nvSpPr>
            <p:cNvPr id="23" name="矩形 22">
              <a:extLst>
                <a:ext uri="{FF2B5EF4-FFF2-40B4-BE49-F238E27FC236}">
                  <a16:creationId xmlns:a16="http://schemas.microsoft.com/office/drawing/2014/main" id="{CC5EC2DC-03F1-B1C8-7524-C6E9A953C3ED}"/>
                </a:ext>
              </a:extLst>
            </p:cNvPr>
            <p:cNvSpPr/>
            <p:nvPr/>
          </p:nvSpPr>
          <p:spPr>
            <a:xfrm>
              <a:off x="1387839" y="3953401"/>
              <a:ext cx="76076" cy="576154"/>
            </a:xfrm>
            <a:prstGeom prst="rect">
              <a:avLst/>
            </a:prstGeom>
            <a:solidFill>
              <a:srgbClr val="428D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44" name="组合 43">
            <a:extLst>
              <a:ext uri="{FF2B5EF4-FFF2-40B4-BE49-F238E27FC236}">
                <a16:creationId xmlns:a16="http://schemas.microsoft.com/office/drawing/2014/main" id="{808CCA7A-1840-9E1A-4176-8858FE82B0BA}"/>
              </a:ext>
            </a:extLst>
          </p:cNvPr>
          <p:cNvGrpSpPr/>
          <p:nvPr/>
        </p:nvGrpSpPr>
        <p:grpSpPr>
          <a:xfrm>
            <a:off x="507385" y="2401583"/>
            <a:ext cx="4409336" cy="1203266"/>
            <a:chOff x="280786" y="2358233"/>
            <a:chExt cx="4409336" cy="1203266"/>
          </a:xfrm>
        </p:grpSpPr>
        <p:pic>
          <p:nvPicPr>
            <p:cNvPr id="4" name="图片 3">
              <a:extLst>
                <a:ext uri="{FF2B5EF4-FFF2-40B4-BE49-F238E27FC236}">
                  <a16:creationId xmlns:a16="http://schemas.microsoft.com/office/drawing/2014/main" id="{4258E79B-D1BF-6A02-1FE6-D6CA9CD728C6}"/>
                </a:ext>
              </a:extLst>
            </p:cNvPr>
            <p:cNvPicPr>
              <a:picLocks noChangeAspect="1"/>
            </p:cNvPicPr>
            <p:nvPr/>
          </p:nvPicPr>
          <p:blipFill>
            <a:blip r:embed="rId11"/>
            <a:stretch>
              <a:fillRect/>
            </a:stretch>
          </p:blipFill>
          <p:spPr>
            <a:xfrm>
              <a:off x="280786" y="2358233"/>
              <a:ext cx="1293699" cy="1203266"/>
            </a:xfrm>
            <a:prstGeom prst="rect">
              <a:avLst/>
            </a:prstGeom>
          </p:spPr>
        </p:pic>
        <p:sp>
          <p:nvSpPr>
            <p:cNvPr id="27" name="Object 9016">
              <a:extLst>
                <a:ext uri="{FF2B5EF4-FFF2-40B4-BE49-F238E27FC236}">
                  <a16:creationId xmlns:a16="http://schemas.microsoft.com/office/drawing/2014/main" id="{28D0BD50-3B74-E905-3445-5E27C965EE66}"/>
                </a:ext>
              </a:extLst>
            </p:cNvPr>
            <p:cNvSpPr txBox="1"/>
            <p:nvPr/>
          </p:nvSpPr>
          <p:spPr>
            <a:xfrm>
              <a:off x="1792242" y="2891017"/>
              <a:ext cx="2897880" cy="655301"/>
            </a:xfrm>
            <a:prstGeom prst="rect">
              <a:avLst/>
            </a:prstGeom>
          </p:spPr>
          <p:txBody>
            <a:bodyPr vert="horz" lIns="0" tIns="0" rIns="0" bIns="0" rtlCol="0" anchor="t" anchorCtr="0">
              <a:noAutofit/>
            </a:bodyPr>
            <a:lstStyle/>
            <a:p>
              <a:pPr>
                <a:lnSpc>
                  <a:spcPct val="106000"/>
                </a:lnSpc>
              </a:pPr>
              <a:r>
                <a:rPr lang="en-US" altLang="zh-CN"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Vue3.0</a:t>
              </a:r>
              <a:endPar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53D3E230-87C0-FDA5-E16E-AC491C975BFC}"/>
                </a:ext>
              </a:extLst>
            </p:cNvPr>
            <p:cNvSpPr/>
            <p:nvPr/>
          </p:nvSpPr>
          <p:spPr>
            <a:xfrm>
              <a:off x="1617739" y="2761459"/>
              <a:ext cx="76076" cy="576154"/>
            </a:xfrm>
            <a:prstGeom prst="rect">
              <a:avLst/>
            </a:prstGeom>
            <a:solidFill>
              <a:srgbClr val="428D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4" name="组合 33">
            <a:extLst>
              <a:ext uri="{FF2B5EF4-FFF2-40B4-BE49-F238E27FC236}">
                <a16:creationId xmlns:a16="http://schemas.microsoft.com/office/drawing/2014/main" id="{7D369767-8908-E548-1C2C-A932541574FD}"/>
              </a:ext>
            </a:extLst>
          </p:cNvPr>
          <p:cNvGrpSpPr/>
          <p:nvPr/>
        </p:nvGrpSpPr>
        <p:grpSpPr>
          <a:xfrm>
            <a:off x="1463915" y="1731166"/>
            <a:ext cx="4841592" cy="784859"/>
            <a:chOff x="1786779" y="1931067"/>
            <a:chExt cx="4841592" cy="784859"/>
          </a:xfrm>
        </p:grpSpPr>
        <p:pic>
          <p:nvPicPr>
            <p:cNvPr id="14" name="图片 13">
              <a:extLst>
                <a:ext uri="{FF2B5EF4-FFF2-40B4-BE49-F238E27FC236}">
                  <a16:creationId xmlns:a16="http://schemas.microsoft.com/office/drawing/2014/main" id="{78E77076-7A97-D583-AC01-0BA44BB2C396}"/>
                </a:ext>
              </a:extLst>
            </p:cNvPr>
            <p:cNvPicPr>
              <a:picLocks noChangeAspect="1"/>
            </p:cNvPicPr>
            <p:nvPr/>
          </p:nvPicPr>
          <p:blipFill>
            <a:blip r:embed="rId12"/>
            <a:stretch>
              <a:fillRect/>
            </a:stretch>
          </p:blipFill>
          <p:spPr>
            <a:xfrm>
              <a:off x="1786779" y="1990520"/>
              <a:ext cx="1638300" cy="400050"/>
            </a:xfrm>
            <a:prstGeom prst="rect">
              <a:avLst/>
            </a:prstGeom>
          </p:spPr>
        </p:pic>
        <p:sp>
          <p:nvSpPr>
            <p:cNvPr id="30" name="Object 9016">
              <a:extLst>
                <a:ext uri="{FF2B5EF4-FFF2-40B4-BE49-F238E27FC236}">
                  <a16:creationId xmlns:a16="http://schemas.microsoft.com/office/drawing/2014/main" id="{C0472651-A482-18CA-8408-76378FE76A4F}"/>
                </a:ext>
              </a:extLst>
            </p:cNvPr>
            <p:cNvSpPr txBox="1"/>
            <p:nvPr/>
          </p:nvSpPr>
          <p:spPr>
            <a:xfrm>
              <a:off x="3730491" y="2060625"/>
              <a:ext cx="2897880" cy="655301"/>
            </a:xfrm>
            <a:prstGeom prst="rect">
              <a:avLst/>
            </a:prstGeom>
          </p:spPr>
          <p:txBody>
            <a:bodyPr vert="horz" lIns="0" tIns="0" rIns="0" bIns="0" rtlCol="0" anchor="t" anchorCtr="0">
              <a:noAutofit/>
            </a:bodyPr>
            <a:lstStyle/>
            <a:p>
              <a:pPr>
                <a:lnSpc>
                  <a:spcPct val="106000"/>
                </a:lnSpc>
              </a:pPr>
              <a:r>
                <a:rPr lang="en-US" altLang="zh-CN"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TS</a:t>
              </a:r>
              <a:r>
                <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强类型语言</a:t>
              </a:r>
            </a:p>
          </p:txBody>
        </p:sp>
        <p:sp>
          <p:nvSpPr>
            <p:cNvPr id="31" name="矩形 30">
              <a:extLst>
                <a:ext uri="{FF2B5EF4-FFF2-40B4-BE49-F238E27FC236}">
                  <a16:creationId xmlns:a16="http://schemas.microsoft.com/office/drawing/2014/main" id="{0E3A10A6-FB92-F013-3F5A-5922F30DDACF}"/>
                </a:ext>
              </a:extLst>
            </p:cNvPr>
            <p:cNvSpPr/>
            <p:nvPr/>
          </p:nvSpPr>
          <p:spPr>
            <a:xfrm>
              <a:off x="3555988" y="1931067"/>
              <a:ext cx="76076" cy="576154"/>
            </a:xfrm>
            <a:prstGeom prst="rect">
              <a:avLst/>
            </a:prstGeom>
            <a:solidFill>
              <a:srgbClr val="428D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2" name="Object 9016">
            <a:extLst>
              <a:ext uri="{FF2B5EF4-FFF2-40B4-BE49-F238E27FC236}">
                <a16:creationId xmlns:a16="http://schemas.microsoft.com/office/drawing/2014/main" id="{05DA0B68-2327-661B-B12D-02099D4F9945}"/>
              </a:ext>
            </a:extLst>
          </p:cNvPr>
          <p:cNvSpPr txBox="1"/>
          <p:nvPr/>
        </p:nvSpPr>
        <p:spPr>
          <a:xfrm>
            <a:off x="6061000" y="5488524"/>
            <a:ext cx="2897880" cy="655301"/>
          </a:xfrm>
          <a:prstGeom prst="rect">
            <a:avLst/>
          </a:prstGeom>
        </p:spPr>
        <p:txBody>
          <a:bodyPr vert="horz" lIns="0" tIns="0" rIns="0" bIns="0" rtlCol="0" anchor="t" anchorCtr="0">
            <a:noAutofit/>
          </a:bodyPr>
          <a:lstStyle/>
          <a:p>
            <a:pPr>
              <a:lnSpc>
                <a:spcPct val="106000"/>
              </a:lnSpc>
            </a:pPr>
            <a:r>
              <a:rPr lang="en-US" altLang="zh-CN"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UI</a:t>
            </a:r>
            <a:r>
              <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组件库</a:t>
            </a:r>
          </a:p>
        </p:txBody>
      </p:sp>
      <p:sp>
        <p:nvSpPr>
          <p:cNvPr id="33" name="矩形 32">
            <a:extLst>
              <a:ext uri="{FF2B5EF4-FFF2-40B4-BE49-F238E27FC236}">
                <a16:creationId xmlns:a16="http://schemas.microsoft.com/office/drawing/2014/main" id="{4DE1E259-F966-EDC5-63AF-16EA59F2DAD0}"/>
              </a:ext>
            </a:extLst>
          </p:cNvPr>
          <p:cNvSpPr/>
          <p:nvPr/>
        </p:nvSpPr>
        <p:spPr>
          <a:xfrm>
            <a:off x="5886497" y="5358966"/>
            <a:ext cx="76076" cy="576154"/>
          </a:xfrm>
          <a:prstGeom prst="rect">
            <a:avLst/>
          </a:prstGeom>
          <a:solidFill>
            <a:srgbClr val="428D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6" name="组合 45">
            <a:extLst>
              <a:ext uri="{FF2B5EF4-FFF2-40B4-BE49-F238E27FC236}">
                <a16:creationId xmlns:a16="http://schemas.microsoft.com/office/drawing/2014/main" id="{24C36B5B-1128-3C4B-47AD-56D2605DFEFC}"/>
              </a:ext>
            </a:extLst>
          </p:cNvPr>
          <p:cNvGrpSpPr/>
          <p:nvPr/>
        </p:nvGrpSpPr>
        <p:grpSpPr>
          <a:xfrm>
            <a:off x="5236694" y="1228468"/>
            <a:ext cx="5016127" cy="810174"/>
            <a:chOff x="5694076" y="1473617"/>
            <a:chExt cx="5016127" cy="810174"/>
          </a:xfrm>
        </p:grpSpPr>
        <p:pic>
          <p:nvPicPr>
            <p:cNvPr id="8" name="图片 7">
              <a:extLst>
                <a:ext uri="{FF2B5EF4-FFF2-40B4-BE49-F238E27FC236}">
                  <a16:creationId xmlns:a16="http://schemas.microsoft.com/office/drawing/2014/main" id="{4E98E5CE-E207-12CC-14DD-AA586B0A90FC}"/>
                </a:ext>
              </a:extLst>
            </p:cNvPr>
            <p:cNvPicPr>
              <a:picLocks noChangeAspect="1"/>
            </p:cNvPicPr>
            <p:nvPr/>
          </p:nvPicPr>
          <p:blipFill>
            <a:blip r:embed="rId13"/>
            <a:stretch>
              <a:fillRect/>
            </a:stretch>
          </p:blipFill>
          <p:spPr>
            <a:xfrm>
              <a:off x="5694076" y="1473617"/>
              <a:ext cx="1688160" cy="568375"/>
            </a:xfrm>
            <a:prstGeom prst="rect">
              <a:avLst/>
            </a:prstGeom>
          </p:spPr>
        </p:pic>
        <p:sp>
          <p:nvSpPr>
            <p:cNvPr id="37" name="Object 9016">
              <a:extLst>
                <a:ext uri="{FF2B5EF4-FFF2-40B4-BE49-F238E27FC236}">
                  <a16:creationId xmlns:a16="http://schemas.microsoft.com/office/drawing/2014/main" id="{4B8E3170-AE73-3B48-5E02-9A7615FCD00B}"/>
                </a:ext>
              </a:extLst>
            </p:cNvPr>
            <p:cNvSpPr txBox="1"/>
            <p:nvPr/>
          </p:nvSpPr>
          <p:spPr>
            <a:xfrm>
              <a:off x="7812323" y="1628490"/>
              <a:ext cx="2897880" cy="655301"/>
            </a:xfrm>
            <a:prstGeom prst="rect">
              <a:avLst/>
            </a:prstGeom>
          </p:spPr>
          <p:txBody>
            <a:bodyPr vert="horz" lIns="0" tIns="0" rIns="0" bIns="0" rtlCol="0" anchor="t" anchorCtr="0">
              <a:noAutofit/>
            </a:bodyPr>
            <a:lstStyle/>
            <a:p>
              <a:pPr>
                <a:lnSpc>
                  <a:spcPct val="106000"/>
                </a:lnSpc>
              </a:pPr>
              <a:r>
                <a:rPr lang="en-US" altLang="zh-CN"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Webpack</a:t>
              </a:r>
              <a:r>
                <a:rPr lang="zh-CN" altLang="en-US" sz="2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打包构建工具</a:t>
              </a:r>
            </a:p>
          </p:txBody>
        </p:sp>
        <p:sp>
          <p:nvSpPr>
            <p:cNvPr id="38" name="矩形 37">
              <a:extLst>
                <a:ext uri="{FF2B5EF4-FFF2-40B4-BE49-F238E27FC236}">
                  <a16:creationId xmlns:a16="http://schemas.microsoft.com/office/drawing/2014/main" id="{5AE710B9-89B4-3E60-F83C-A22CFA186DE8}"/>
                </a:ext>
              </a:extLst>
            </p:cNvPr>
            <p:cNvSpPr/>
            <p:nvPr/>
          </p:nvSpPr>
          <p:spPr>
            <a:xfrm>
              <a:off x="7637820" y="1498932"/>
              <a:ext cx="76076" cy="576154"/>
            </a:xfrm>
            <a:prstGeom prst="rect">
              <a:avLst/>
            </a:prstGeom>
            <a:solidFill>
              <a:srgbClr val="428D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ustDataLst>
      <p:tags r:id="rId1"/>
    </p:custDataLst>
    <p:extLst>
      <p:ext uri="{BB962C8B-B14F-4D97-AF65-F5344CB8AC3E}">
        <p14:creationId xmlns:p14="http://schemas.microsoft.com/office/powerpoint/2010/main" val="1018759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Object 409"/>
          <p:cNvSpPr txBox="1"/>
          <p:nvPr/>
        </p:nvSpPr>
        <p:spPr>
          <a:xfrm>
            <a:off x="855980" y="380048"/>
            <a:ext cx="2157413" cy="425768"/>
          </a:xfrm>
          <a:prstGeom prst="rect">
            <a:avLst/>
          </a:prstGeom>
        </p:spPr>
        <p:txBody>
          <a:bodyPr vert="horz" lIns="0" tIns="0" rIns="0" bIns="0" rtlCol="0" anchor="t" anchorCtr="0">
            <a:noAutofit/>
          </a:bodyPr>
          <a:lstStyle/>
          <a:p>
            <a:pPr algn="ctr">
              <a:lnSpc>
                <a:spcPct val="100000"/>
              </a:lnSpc>
            </a:pPr>
            <a:r>
              <a:rPr lang="zh-CN" altLang="en-US" sz="30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项目测试</a:t>
            </a:r>
          </a:p>
        </p:txBody>
      </p:sp>
      <p:sp>
        <p:nvSpPr>
          <p:cNvPr id="21" name="矩形: 圆角 20"/>
          <p:cNvSpPr/>
          <p:nvPr/>
        </p:nvSpPr>
        <p:spPr>
          <a:xfrm>
            <a:off x="855980" y="984287"/>
            <a:ext cx="3909595" cy="618557"/>
          </a:xfrm>
          <a:prstGeom prst="roundRect">
            <a:avLst>
              <a:gd name="adj" fmla="val 36366"/>
            </a:avLst>
          </a:prstGeom>
          <a:gradFill flip="none" rotWithShape="1">
            <a:gsLst>
              <a:gs pos="0">
                <a:schemeClr val="bg1">
                  <a:alpha val="0"/>
                </a:schemeClr>
              </a:gs>
              <a:gs pos="81000">
                <a:srgbClr val="BBD6EF">
                  <a:alpha val="6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测试方案及测试工具的选择</a:t>
            </a:r>
          </a:p>
        </p:txBody>
      </p:sp>
      <p:grpSp>
        <p:nvGrpSpPr>
          <p:cNvPr id="26" name="组合 25"/>
          <p:cNvGrpSpPr/>
          <p:nvPr/>
        </p:nvGrpSpPr>
        <p:grpSpPr>
          <a:xfrm>
            <a:off x="855980" y="1836420"/>
            <a:ext cx="6242652" cy="4472940"/>
            <a:chOff x="7061200" y="1760220"/>
            <a:chExt cx="4450398" cy="4472940"/>
          </a:xfrm>
        </p:grpSpPr>
        <p:sp>
          <p:nvSpPr>
            <p:cNvPr id="27" name="矩形: 圆角 1"/>
            <p:cNvSpPr/>
            <p:nvPr/>
          </p:nvSpPr>
          <p:spPr>
            <a:xfrm>
              <a:off x="7061200" y="1760220"/>
              <a:ext cx="4450398" cy="4472940"/>
            </a:xfrm>
            <a:prstGeom prst="roundRect">
              <a:avLst>
                <a:gd name="adj" fmla="val 7184"/>
              </a:avLst>
            </a:prstGeom>
            <a:solidFill>
              <a:schemeClr val="bg1"/>
            </a:solidFill>
            <a:ln>
              <a:solidFill>
                <a:schemeClr val="accent1"/>
              </a:solidFill>
            </a:ln>
            <a:effectLst>
              <a:outerShdw blurRad="101600" dist="38100" dir="2700000" algn="tl" rotWithShape="0">
                <a:schemeClr val="accent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bIns="144000" rtlCol="0" anchor="b" anchorCtr="0"/>
            <a:lstStyle/>
            <a:p>
              <a:pPr algn="ct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7308216" y="1766478"/>
              <a:ext cx="3879216" cy="4308803"/>
              <a:chOff x="23716" y="5853"/>
              <a:chExt cx="12218" cy="13571"/>
            </a:xfrm>
          </p:grpSpPr>
          <p:sp>
            <p:nvSpPr>
              <p:cNvPr id="36" name="文本框 35"/>
              <p:cNvSpPr txBox="1"/>
              <p:nvPr/>
            </p:nvSpPr>
            <p:spPr>
              <a:xfrm>
                <a:off x="23716" y="5853"/>
                <a:ext cx="8133" cy="1830"/>
              </a:xfrm>
              <a:prstGeom prst="rect">
                <a:avLst/>
              </a:prstGeom>
              <a:noFill/>
            </p:spPr>
            <p:txBody>
              <a:bodyPr wrap="square" rtlCol="0">
                <a:spAutoFit/>
              </a:bodyPr>
              <a:lstStyle/>
              <a:p>
                <a:pPr indent="-285750">
                  <a:lnSpc>
                    <a:spcPct val="150000"/>
                  </a:lnSpc>
                  <a:buFont typeface="Wingdings" panose="05000000000000000000" charset="0"/>
                  <a:buChar char="l"/>
                </a:pPr>
                <a:r>
                  <a:rPr lang="zh-CN" altLang="en-US" sz="2400"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rPr>
                  <a:t>测试方案</a:t>
                </a:r>
              </a:p>
            </p:txBody>
          </p:sp>
          <p:sp>
            <p:nvSpPr>
              <p:cNvPr id="37" name="文本框 36"/>
              <p:cNvSpPr txBox="1"/>
              <p:nvPr/>
            </p:nvSpPr>
            <p:spPr>
              <a:xfrm>
                <a:off x="24195" y="7764"/>
                <a:ext cx="11739" cy="11660"/>
              </a:xfrm>
              <a:prstGeom prst="rect">
                <a:avLst/>
              </a:prstGeom>
              <a:noFill/>
            </p:spPr>
            <p:txBody>
              <a:bodyPr wrap="square" rtlCol="0">
                <a:spAutoFit/>
              </a:bodyPr>
              <a:lstStyle/>
              <a:p>
                <a:pPr indent="-285750">
                  <a:lnSpc>
                    <a:spcPct val="150000"/>
                  </a:lnSpc>
                  <a:buFont typeface="Wingdings" panose="05000000000000000000" charset="0"/>
                  <a:buChar char="l"/>
                </a:pPr>
                <a:r>
                  <a:rPr lang="zh-CN" altLang="en-US"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单元测试</a:t>
                </a:r>
                <a:endParaRPr lang="en-US" altLang="zh-CN"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a:p>
                <a:pPr>
                  <a:lnSpc>
                    <a:spcPct val="106000"/>
                  </a:lnSpc>
                </a:pPr>
                <a:r>
                  <a:rPr lang="zh-CN" altLang="en-US"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使用</a:t>
                </a:r>
                <a:r>
                  <a:rPr lang="en-US" altLang="zh-CN"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Go</a:t>
                </a:r>
                <a:r>
                  <a:rPr lang="zh-CN" altLang="en-US"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语言原生支持的单元测试</a:t>
                </a:r>
                <a:endParaRPr lang="en-US" altLang="zh-CN"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a:p>
                <a:pPr>
                  <a:lnSpc>
                    <a:spcPct val="106000"/>
                  </a:lnSpc>
                </a:pPr>
                <a:endParaRPr lang="zh-CN" altLang="en-US" sz="1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a:p>
                <a:pPr indent="-285750">
                  <a:lnSpc>
                    <a:spcPct val="150000"/>
                  </a:lnSpc>
                  <a:buFont typeface="Wingdings" panose="05000000000000000000" charset="0"/>
                  <a:buChar char="l"/>
                </a:pPr>
                <a:r>
                  <a:rPr lang="zh-CN" altLang="en-US"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接口测试</a:t>
                </a:r>
                <a:endParaRPr lang="zh-CN" altLang="zh-CN"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a:p>
                <a:pPr>
                  <a:lnSpc>
                    <a:spcPct val="106000"/>
                  </a:lnSpc>
                </a:pPr>
                <a:r>
                  <a:rPr lang="zh-CN" altLang="en-US"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包括用户接口、团队接口、卡片接口、</a:t>
                </a:r>
                <a:r>
                  <a:rPr lang="en-US" altLang="zh-CN"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token</a:t>
                </a:r>
                <a:r>
                  <a:rPr lang="zh-CN" altLang="en-US"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接口、</a:t>
                </a:r>
                <a:r>
                  <a:rPr lang="en-US" altLang="zh-CN"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markdown</a:t>
                </a:r>
                <a:r>
                  <a:rPr lang="zh-CN" altLang="en-US"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组件接口、附件组件接口、收集表组件接口、投票组件接口、代办组件接口进行</a:t>
                </a:r>
                <a:r>
                  <a:rPr lang="en-US" altLang="zh-CN"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RPC</a:t>
                </a:r>
                <a:r>
                  <a:rPr lang="zh-CN" altLang="en-US"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级别、</a:t>
                </a:r>
                <a:r>
                  <a:rPr lang="en-US" altLang="zh-CN"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HTTP</a:t>
                </a:r>
                <a:r>
                  <a:rPr lang="zh-CN" altLang="en-US"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级别测试</a:t>
                </a:r>
                <a:endParaRPr lang="en-US" altLang="zh-CN"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a:p>
                <a:pPr>
                  <a:lnSpc>
                    <a:spcPct val="106000"/>
                  </a:lnSpc>
                </a:pPr>
                <a:endParaRPr lang="en-US" altLang="zh-CN" sz="10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a:p>
                <a:pPr indent="-285750">
                  <a:lnSpc>
                    <a:spcPct val="150000"/>
                  </a:lnSpc>
                  <a:buFont typeface="Wingdings" panose="05000000000000000000" charset="0"/>
                  <a:buChar char="l"/>
                </a:pPr>
                <a:r>
                  <a:rPr lang="zh-CN" altLang="en-US"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黑盒测试</a:t>
                </a:r>
                <a:endParaRPr lang="en-US" altLang="zh-CN" b="1"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a:p>
                <a:pPr>
                  <a:lnSpc>
                    <a:spcPct val="106000"/>
                  </a:lnSpc>
                </a:pPr>
                <a:r>
                  <a:rPr lang="zh-CN" altLang="en-US"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部署到服务器上之后，通过实际运行程序来测试项目是否存在问题</a:t>
                </a:r>
                <a:endParaRPr lang="en-US" altLang="zh-CN" sz="1600" dirty="0">
                  <a:latin typeface="微软雅黑" panose="020B0503020204020204" pitchFamily="34" charset="-122"/>
                  <a:ea typeface="微软雅黑" panose="020B0503020204020204" pitchFamily="34" charset="-122"/>
                  <a:sym typeface="+mn-ea"/>
                </a:endParaRPr>
              </a:p>
            </p:txBody>
          </p:sp>
        </p:grpSp>
      </p:grpSp>
      <p:sp>
        <p:nvSpPr>
          <p:cNvPr id="10" name="椭圆 9"/>
          <p:cNvSpPr/>
          <p:nvPr/>
        </p:nvSpPr>
        <p:spPr>
          <a:xfrm>
            <a:off x="-637884" y="-508067"/>
            <a:ext cx="1704160" cy="1704160"/>
          </a:xfrm>
          <a:prstGeom prst="ellipse">
            <a:avLst/>
          </a:prstGeom>
          <a:gradFill flip="none" rotWithShape="1">
            <a:gsLst>
              <a:gs pos="100000">
                <a:srgbClr val="6ABFE7">
                  <a:alpha val="0"/>
                </a:srgbClr>
              </a:gs>
              <a:gs pos="0">
                <a:srgbClr val="3484CE"/>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7664115" y="1836420"/>
            <a:ext cx="3554429" cy="4472940"/>
            <a:chOff x="7061200" y="1760220"/>
            <a:chExt cx="4450398" cy="4042410"/>
          </a:xfrm>
        </p:grpSpPr>
        <p:sp>
          <p:nvSpPr>
            <p:cNvPr id="3" name="矩形: 圆角 1"/>
            <p:cNvSpPr/>
            <p:nvPr/>
          </p:nvSpPr>
          <p:spPr>
            <a:xfrm>
              <a:off x="7061200" y="1760220"/>
              <a:ext cx="4450398" cy="4042410"/>
            </a:xfrm>
            <a:prstGeom prst="roundRect">
              <a:avLst>
                <a:gd name="adj" fmla="val 7184"/>
              </a:avLst>
            </a:prstGeom>
            <a:solidFill>
              <a:schemeClr val="bg1"/>
            </a:solidFill>
            <a:ln>
              <a:solidFill>
                <a:schemeClr val="accent1"/>
              </a:solidFill>
            </a:ln>
            <a:effectLst>
              <a:outerShdw blurRad="101600" dist="38100" dir="2700000" algn="tl" rotWithShape="0">
                <a:schemeClr val="accent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bIns="144000" rtlCol="0" anchor="b" anchorCtr="0"/>
            <a:lstStyle/>
            <a:p>
              <a:pPr algn="ct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7451728" y="1929982"/>
              <a:ext cx="3760154" cy="3007684"/>
              <a:chOff x="24168" y="6368"/>
              <a:chExt cx="11843" cy="9473"/>
            </a:xfrm>
          </p:grpSpPr>
          <p:sp>
            <p:nvSpPr>
              <p:cNvPr id="5" name="文本框 4"/>
              <p:cNvSpPr txBox="1"/>
              <p:nvPr/>
            </p:nvSpPr>
            <p:spPr>
              <a:xfrm>
                <a:off x="24168" y="6368"/>
                <a:ext cx="8133" cy="1654"/>
              </a:xfrm>
              <a:prstGeom prst="rect">
                <a:avLst/>
              </a:prstGeom>
              <a:noFill/>
            </p:spPr>
            <p:txBody>
              <a:bodyPr wrap="square" rtlCol="0">
                <a:spAutoFit/>
              </a:bodyPr>
              <a:lstStyle>
                <a:defPPr>
                  <a:defRPr lang="zh-CN"/>
                </a:defPPr>
                <a:lvl1pPr indent="-285750">
                  <a:lnSpc>
                    <a:spcPct val="150000"/>
                  </a:lnSpc>
                  <a:buFont typeface="Wingdings" panose="05000000000000000000" charset="0"/>
                  <a:buChar char="l"/>
                  <a:defRPr sz="2400" b="1">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defRPr>
                </a:lvl1pPr>
              </a:lstStyle>
              <a:p>
                <a:r>
                  <a:rPr lang="zh-CN" altLang="en-US" dirty="0"/>
                  <a:t>测试工具</a:t>
                </a:r>
              </a:p>
            </p:txBody>
          </p:sp>
          <p:sp>
            <p:nvSpPr>
              <p:cNvPr id="6" name="文本框 5"/>
              <p:cNvSpPr txBox="1"/>
              <p:nvPr/>
            </p:nvSpPr>
            <p:spPr>
              <a:xfrm>
                <a:off x="24271" y="8589"/>
                <a:ext cx="11740" cy="7252"/>
              </a:xfrm>
              <a:prstGeom prst="rect">
                <a:avLst/>
              </a:prstGeom>
              <a:noFill/>
            </p:spPr>
            <p:txBody>
              <a:bodyPr wrap="square" rtlCol="0">
                <a:noAutofit/>
              </a:bodyPr>
              <a:lstStyle/>
              <a:p>
                <a:pPr marL="285750" indent="-285750" algn="l">
                  <a:lnSpc>
                    <a:spcPct val="150000"/>
                  </a:lnSpc>
                  <a:buFont typeface="Wingdings" panose="05000000000000000000" charset="0"/>
                  <a:buChar char="l"/>
                </a:pPr>
                <a:endParaRPr lang="en-US" altLang="zh-CN" sz="1600" dirty="0">
                  <a:latin typeface="微软雅黑" panose="020B0503020204020204" pitchFamily="34" charset="-122"/>
                  <a:ea typeface="微软雅黑" panose="020B0503020204020204" pitchFamily="34" charset="-122"/>
                  <a:sym typeface="+mn-ea"/>
                </a:endParaRPr>
              </a:p>
              <a:p>
                <a:pPr marL="285750" indent="-285750" algn="l">
                  <a:lnSpc>
                    <a:spcPct val="150000"/>
                  </a:lnSpc>
                  <a:buFont typeface="Wingdings" panose="05000000000000000000" charset="0"/>
                  <a:buChar char="l"/>
                </a:pPr>
                <a:endParaRPr lang="en-US" altLang="zh-CN" sz="1600" dirty="0">
                  <a:latin typeface="微软雅黑" panose="020B0503020204020204" pitchFamily="34" charset="-122"/>
                  <a:ea typeface="微软雅黑" panose="020B0503020204020204" pitchFamily="34" charset="-122"/>
                  <a:sym typeface="+mn-ea"/>
                </a:endParaRPr>
              </a:p>
              <a:p>
                <a:pPr marL="285750" indent="-285750" algn="l">
                  <a:lnSpc>
                    <a:spcPct val="150000"/>
                  </a:lnSpc>
                  <a:buFont typeface="Wingdings" panose="05000000000000000000" charset="0"/>
                  <a:buChar char="l"/>
                </a:pPr>
                <a:endParaRPr lang="en-US" altLang="zh-CN" sz="1600" dirty="0">
                  <a:latin typeface="微软雅黑" panose="020B0503020204020204" pitchFamily="34" charset="-122"/>
                  <a:ea typeface="微软雅黑" panose="020B0503020204020204" pitchFamily="34" charset="-122"/>
                  <a:sym typeface="+mn-ea"/>
                </a:endParaRPr>
              </a:p>
              <a:p>
                <a:pPr algn="l">
                  <a:lnSpc>
                    <a:spcPct val="150000"/>
                  </a:lnSpc>
                </a:pPr>
                <a:endParaRPr lang="en-US" altLang="zh-CN" sz="1600" dirty="0">
                  <a:latin typeface="微软雅黑" panose="020B0503020204020204" pitchFamily="34" charset="-122"/>
                  <a:ea typeface="微软雅黑" panose="020B0503020204020204" pitchFamily="34" charset="-122"/>
                  <a:sym typeface="+mn-ea"/>
                </a:endParaRPr>
              </a:p>
              <a:p>
                <a:pPr indent="-285750">
                  <a:lnSpc>
                    <a:spcPct val="106000"/>
                  </a:lnSpc>
                  <a:buFont typeface="Wingdings" panose="05000000000000000000" charset="0"/>
                  <a:buChar char="l"/>
                </a:pPr>
                <a:r>
                  <a:rPr lang="zh-CN" altLang="en-US" sz="16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采用</a:t>
                </a:r>
                <a:r>
                  <a:rPr lang="en-US" altLang="zh-CN" sz="1600" dirty="0" err="1">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Apipost</a:t>
                </a:r>
                <a:r>
                  <a:rPr lang="zh-CN" altLang="en-US" sz="16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接口测试工具</a:t>
                </a:r>
                <a:endParaRPr lang="en-US" altLang="zh-CN" sz="16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a:p>
                <a:pPr indent="-285750">
                  <a:lnSpc>
                    <a:spcPct val="106000"/>
                  </a:lnSpc>
                  <a:buFont typeface="Wingdings" panose="05000000000000000000" charset="0"/>
                  <a:buChar char="l"/>
                </a:pPr>
                <a:endParaRPr lang="en-US" altLang="zh-CN" sz="16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endParaRPr>
              </a:p>
              <a:p>
                <a:pPr indent="-285750">
                  <a:lnSpc>
                    <a:spcPct val="106000"/>
                  </a:lnSpc>
                  <a:buFont typeface="Wingdings" panose="05000000000000000000" charset="0"/>
                  <a:buChar char="l"/>
                </a:pPr>
                <a:r>
                  <a:rPr lang="zh-CN" altLang="en-US" sz="16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使用</a:t>
                </a:r>
                <a:r>
                  <a:rPr lang="en-US" altLang="zh-CN" sz="16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Mock+</a:t>
                </a:r>
                <a:r>
                  <a:rPr lang="zh-CN" altLang="en-US" sz="1600" dirty="0">
                    <a:gradFill flip="none" rotWithShape="1">
                      <a:gsLst>
                        <a:gs pos="0">
                          <a:srgbClr val="6ABFE7"/>
                        </a:gs>
                        <a:gs pos="100000">
                          <a:srgbClr val="3484CE"/>
                        </a:gs>
                      </a:gsLst>
                      <a:lin ang="8100000" scaled="0"/>
                      <a:tileRect/>
                    </a:gradFill>
                    <a:latin typeface="微软雅黑" panose="020B0503020204020204" pitchFamily="34" charset="-122"/>
                    <a:ea typeface="微软雅黑" panose="020B0503020204020204" pitchFamily="34" charset="-122"/>
                    <a:sym typeface="+mn-ea"/>
                  </a:rPr>
                  <a:t>自动化测试</a:t>
                </a:r>
              </a:p>
            </p:txBody>
          </p:sp>
        </p:grpSp>
      </p:grpSp>
      <p:pic>
        <p:nvPicPr>
          <p:cNvPr id="8" name="图形 7">
            <a:extLst>
              <a:ext uri="{FF2B5EF4-FFF2-40B4-BE49-F238E27FC236}">
                <a16:creationId xmlns:a16="http://schemas.microsoft.com/office/drawing/2014/main" id="{95F2E233-6E99-17E6-3660-D17449839C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5202" y="3089118"/>
            <a:ext cx="2550690" cy="785874"/>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171975;#81621;#13356;#57558;"/>
</p:tagLst>
</file>

<file path=ppt/tags/tag2.xml><?xml version="1.0" encoding="utf-8"?>
<p:tagLst xmlns:a="http://schemas.openxmlformats.org/drawingml/2006/main" xmlns:r="http://schemas.openxmlformats.org/officeDocument/2006/relationships" xmlns:p="http://schemas.openxmlformats.org/presentationml/2006/main">
  <p:tag name="ISLIDE.ICON" val="#79043;#150908;#134991;#140857;#380356;#80647;#154361;#135337;#135571;#177482;"/>
</p:tagLst>
</file>

<file path=ppt/tags/tag3.xml><?xml version="1.0" encoding="utf-8"?>
<p:tagLst xmlns:a="http://schemas.openxmlformats.org/drawingml/2006/main" xmlns:r="http://schemas.openxmlformats.org/officeDocument/2006/relationships" xmlns:p="http://schemas.openxmlformats.org/presentationml/2006/main">
  <p:tag name="ISLIDE.ICON" val="#79043;#150908;#134991;#140857;#380356;#80647;#154361;#135337;#135571;#177482;"/>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43,&quot;width&quot;:8821}"/>
</p:tagLst>
</file>

<file path=ppt/tags/tag5.xml><?xml version="1.0" encoding="utf-8"?>
<p:tagLst xmlns:a="http://schemas.openxmlformats.org/drawingml/2006/main" xmlns:r="http://schemas.openxmlformats.org/officeDocument/2006/relationships" xmlns:p="http://schemas.openxmlformats.org/presentationml/2006/main">
  <p:tag name="ISLIDE.ICON" val="#79043;#150908;"/>
</p:tagLst>
</file>

<file path=ppt/tags/tag6.xml><?xml version="1.0" encoding="utf-8"?>
<p:tagLst xmlns:a="http://schemas.openxmlformats.org/drawingml/2006/main" xmlns:r="http://schemas.openxmlformats.org/officeDocument/2006/relationships" xmlns:p="http://schemas.openxmlformats.org/presentationml/2006/main">
  <p:tag name="ISLIDE.ICON" val="#79043;#1509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867</Words>
  <Application>Microsoft Office PowerPoint</Application>
  <PresentationFormat>宽屏</PresentationFormat>
  <Paragraphs>199</Paragraphs>
  <Slides>16</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 Dynatic</dc:creator>
  <cp:lastModifiedBy>lai lai</cp:lastModifiedBy>
  <cp:revision>271</cp:revision>
  <dcterms:created xsi:type="dcterms:W3CDTF">2022-12-23T15:12:42Z</dcterms:created>
  <dcterms:modified xsi:type="dcterms:W3CDTF">2022-12-24T08:18:51Z</dcterms:modified>
</cp:coreProperties>
</file>