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预览</a:t>
            </a:r>
            <a:r>
              <a:rPr lang="en-US" altLang="zh-CN"/>
              <a:t>ppt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测试预览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ppt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卢俊羽</cp:lastModifiedBy>
  <cp:revision>155</cp:revision>
  <dcterms:created xsi:type="dcterms:W3CDTF">2019-06-19T02:08:00Z</dcterms:created>
  <dcterms:modified xsi:type="dcterms:W3CDTF">2024-11-26T06:26:51Z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2052-12.1.0.18912</vt:lpwstr>
  </property>
  <property fmtid="{D5CDD505-2E9C-101B-9397-08002B2CF9AE}" pid="3" name="ICV">
    <vt:lpwstr>7C024060D17747D18B66D553E701AAD4_11</vt:lpwstr>
  </property>
</Properties>
</file>