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0" r:id="rId5"/>
    <p:sldId id="261" r:id="rId6"/>
    <p:sldId id="266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8" y="-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E20A059-0763-4FA4-9C9F-B65E438294A5}" type="datetimeFigureOut">
              <a:rPr lang="zh-CN" altLang="en-US" smtClean="0"/>
              <a:pPr/>
              <a:t>2021-9-15</a:t>
            </a:fld>
            <a:endParaRPr lang="zh-CN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DNS Relay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Demo (50%)</a:t>
            </a:r>
          </a:p>
          <a:p>
            <a:pPr lvl="1"/>
            <a:r>
              <a:rPr lang="en-US" altLang="zh-CN" sz="2400" dirty="0" smtClean="0"/>
              <a:t>Load an arbitrary 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file provided by </a:t>
            </a:r>
            <a:r>
              <a:rPr lang="en-US" altLang="zh-CN" sz="2400" dirty="0" err="1" smtClean="0"/>
              <a:t>tutuor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Run with </a:t>
            </a:r>
            <a:r>
              <a:rPr lang="en-US" altLang="zh-CN" sz="2400" dirty="0" err="1" smtClean="0"/>
              <a:t>nslookup</a:t>
            </a:r>
            <a:r>
              <a:rPr lang="en-US" altLang="zh-CN" sz="2400" dirty="0" smtClean="0"/>
              <a:t>/web browser</a:t>
            </a:r>
          </a:p>
          <a:p>
            <a:pPr lvl="1"/>
            <a:r>
              <a:rPr lang="en-US" altLang="zh-CN" sz="2400" dirty="0" smtClean="0"/>
              <a:t>Explain your code and answer questions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Develop a program, which loads a “domain name – IP address” list from a 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file, and handles DNS queries as the following.</a:t>
            </a:r>
          </a:p>
          <a:p>
            <a:pPr marL="0" indent="0"/>
            <a:r>
              <a:rPr lang="en-US" altLang="zh-CN" sz="2400" dirty="0" smtClean="0">
                <a:solidFill>
                  <a:srgbClr val="FF0000"/>
                </a:solidFill>
              </a:rPr>
              <a:t>Intercept</a:t>
            </a:r>
            <a:r>
              <a:rPr lang="en-US" altLang="zh-CN" sz="2400" dirty="0" smtClean="0"/>
              <a:t>: If the queried name is in the list and its associated IP address is “0.0.0.0”, responds 0.0.0.0 to the client.</a:t>
            </a:r>
          </a:p>
          <a:p>
            <a:pPr marL="0" indent="0"/>
            <a:r>
              <a:rPr lang="en-US" altLang="zh-CN" sz="2400" dirty="0" smtClean="0">
                <a:solidFill>
                  <a:srgbClr val="FF0000"/>
                </a:solidFill>
              </a:rPr>
              <a:t>Local resolve</a:t>
            </a:r>
            <a:r>
              <a:rPr lang="en-US" altLang="zh-CN" sz="2400" dirty="0" smtClean="0"/>
              <a:t>: If the queried name is in the list and has a meaningful IP address associated, responds that IP address.</a:t>
            </a:r>
          </a:p>
          <a:p>
            <a:pPr marL="0" indent="0"/>
            <a:r>
              <a:rPr lang="en-US" altLang="zh-CN" sz="2400" dirty="0" smtClean="0">
                <a:solidFill>
                  <a:srgbClr val="FF0000"/>
                </a:solidFill>
              </a:rPr>
              <a:t>Relay</a:t>
            </a:r>
            <a:r>
              <a:rPr lang="en-US" altLang="zh-CN" sz="2400" dirty="0" smtClean="0"/>
              <a:t>: If the domain name is not in the list, relays the query and the response between the server and the client.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file example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to find validate address for domain names and add to the file.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99992" y="2492896"/>
            <a:ext cx="32112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0.0.0.0 </a:t>
            </a:r>
            <a:r>
              <a:rPr lang="en-US" altLang="zh-CN" dirty="0" err="1" smtClean="0"/>
              <a:t>picb.zhiming.com</a:t>
            </a:r>
            <a:endParaRPr lang="en-US" altLang="zh-CN" dirty="0" smtClean="0"/>
          </a:p>
          <a:p>
            <a:r>
              <a:rPr lang="en-US" altLang="zh-CN" dirty="0" smtClean="0"/>
              <a:t>202.38.64.10 </a:t>
            </a:r>
            <a:r>
              <a:rPr lang="en-US" altLang="zh-CN" dirty="0" err="1" smtClean="0"/>
              <a:t>www.baidu.com</a:t>
            </a:r>
            <a:endParaRPr lang="en-US" altLang="zh-CN" dirty="0" smtClean="0"/>
          </a:p>
          <a:p>
            <a:r>
              <a:rPr lang="en-US" altLang="zh-CN" dirty="0" smtClean="0"/>
              <a:t>182.61.200.7 </a:t>
            </a:r>
            <a:r>
              <a:rPr lang="en-US" altLang="zh-CN" dirty="0" err="1" smtClean="0"/>
              <a:t>www.test.com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Program output: for each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Name being queried (intercept/local/resolve)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How the query is handled, and how long it takes.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Note: the program should be able to handle concurrent quires, by making use of the ID field in the DNS header</a:t>
            </a:r>
            <a:r>
              <a:rPr lang="en-US" altLang="zh-CN" sz="2800" dirty="0" smtClean="0"/>
              <a:t>.</a:t>
            </a:r>
          </a:p>
          <a:p>
            <a:pPr marL="0" indent="0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Client</a:t>
            </a:r>
          </a:p>
          <a:p>
            <a:pPr marL="0" indent="0"/>
            <a:r>
              <a:rPr lang="en-US" altLang="zh-CN" sz="2800" dirty="0" err="1" smtClean="0"/>
              <a:t>nslookup</a:t>
            </a:r>
            <a:r>
              <a:rPr lang="en-US" altLang="zh-CN" sz="2800" dirty="0" smtClean="0"/>
              <a:t> (for basic functionality)</a:t>
            </a:r>
          </a:p>
          <a:p>
            <a:pPr marL="0" indent="0"/>
            <a:r>
              <a:rPr lang="en-US" altLang="zh-CN" sz="2800" dirty="0" smtClean="0"/>
              <a:t>Web browser (for advertisement filtering and concurrent quires)</a:t>
            </a:r>
          </a:p>
          <a:p>
            <a:pPr marL="349250" lvl="1" indent="0"/>
            <a:r>
              <a:rPr lang="en-US" altLang="zh-CN" sz="2400" dirty="0" smtClean="0"/>
              <a:t>Need to change the DNS server setting of the OS.</a:t>
            </a:r>
          </a:p>
          <a:p>
            <a:pPr marL="0" indent="0"/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nslookup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Client </a:t>
            </a:r>
            <a:r>
              <a:rPr lang="en-US" altLang="zh-CN" sz="2800" dirty="0" err="1" smtClean="0"/>
              <a:t>nslookup</a:t>
            </a:r>
          </a:p>
          <a:p>
            <a:r>
              <a:rPr lang="en-US" altLang="zh-CN" dirty="0" smtClean="0"/>
              <a:t>ipconfig/</a:t>
            </a:r>
            <a:r>
              <a:rPr lang="en-US" altLang="zh-CN" dirty="0" err="1" smtClean="0"/>
              <a:t>flushdns</a:t>
            </a:r>
            <a:r>
              <a:rPr lang="en-US" altLang="zh-CN" dirty="0" smtClean="0"/>
              <a:t> to</a:t>
            </a:r>
            <a:r>
              <a:rPr lang="en-US" altLang="zh-CN" dirty="0"/>
              <a:t> </a:t>
            </a:r>
            <a:r>
              <a:rPr lang="en-US" altLang="zh-CN" dirty="0" smtClean="0"/>
              <a:t>clear cache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lum bright="30000" contrast="40000"/>
          </a:blip>
          <a:stretch>
            <a:fillRect/>
          </a:stretch>
        </p:blipFill>
        <p:spPr>
          <a:xfrm>
            <a:off x="251520" y="2852936"/>
            <a:ext cx="4502039" cy="13681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31640" y="4314582"/>
            <a:ext cx="197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Relay: not in the list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5148064" y="4149080"/>
            <a:ext cx="2780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Local Resolve:</a:t>
            </a:r>
          </a:p>
          <a:p>
            <a:r>
              <a:rPr lang="en-US" altLang="zh-CN" sz="1600" dirty="0" smtClean="0"/>
              <a:t>182.61.200.7  www.test.com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2987824" y="5805264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Intercept: </a:t>
            </a:r>
          </a:p>
          <a:p>
            <a:r>
              <a:rPr lang="en-US" altLang="zh-CN" dirty="0" smtClean="0"/>
              <a:t>0.0.0.0 www.test1.com</a:t>
            </a:r>
          </a:p>
          <a:p>
            <a:r>
              <a:rPr lang="en-US" altLang="zh-CN" dirty="0" smtClean="0"/>
              <a:t>When the IP is 0.0.0.0 set RCODE= 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lum bright="20000" contrast="40000"/>
          </a:blip>
          <a:stretch>
            <a:fillRect/>
          </a:stretch>
        </p:blipFill>
        <p:spPr>
          <a:xfrm>
            <a:off x="4875194" y="2852936"/>
            <a:ext cx="4268806" cy="14189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lum bright="30000" contrast="40000"/>
          </a:blip>
          <a:stretch>
            <a:fillRect/>
          </a:stretch>
        </p:blipFill>
        <p:spPr>
          <a:xfrm>
            <a:off x="682362" y="4725145"/>
            <a:ext cx="6492590" cy="10801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36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for </a:t>
            </a:r>
            <a:r>
              <a:rPr lang="en-US" altLang="zh-CN" dirty="0"/>
              <a:t>Intercept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Browsing  the </a:t>
            </a:r>
            <a:r>
              <a:rPr lang="en-US" altLang="zh-CN" dirty="0"/>
              <a:t>site </a:t>
            </a:r>
            <a:r>
              <a:rPr lang="en-US" altLang="zh-CN" dirty="0" smtClean="0"/>
              <a:t>normally (</a:t>
            </a:r>
            <a:r>
              <a:rPr lang="en-US" altLang="zh-CN" sz="2400" dirty="0" smtClean="0"/>
              <a:t>www.zhihu.com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20888"/>
            <a:ext cx="2698754" cy="40116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2422525"/>
            <a:ext cx="2828925" cy="4010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54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for Intercept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Browsing the site with DNS </a:t>
            </a:r>
            <a:r>
              <a:rPr lang="en-US" altLang="zh-CN" sz="2800" dirty="0"/>
              <a:t>R</a:t>
            </a:r>
            <a:r>
              <a:rPr lang="en-US" altLang="zh-CN" sz="2800" dirty="0" smtClean="0"/>
              <a:t>elay server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564904"/>
            <a:ext cx="2324224" cy="33939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2392865"/>
            <a:ext cx="44644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Note: clear both the </a:t>
            </a:r>
            <a:r>
              <a:rPr lang="en-US" altLang="zh-CN" sz="2400" dirty="0">
                <a:solidFill>
                  <a:srgbClr val="FF0000"/>
                </a:solidFill>
              </a:rPr>
              <a:t>browser and system </a:t>
            </a:r>
            <a:r>
              <a:rPr lang="en-US" altLang="zh-CN" sz="2400" dirty="0" smtClean="0">
                <a:solidFill>
                  <a:srgbClr val="FF0000"/>
                </a:solidFill>
              </a:rPr>
              <a:t>cache</a:t>
            </a: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Entry:</a:t>
            </a:r>
            <a:endParaRPr lang="en-US" altLang="zh-CN" sz="2400" dirty="0"/>
          </a:p>
          <a:p>
            <a:r>
              <a:rPr lang="en-US" altLang="zh-CN" dirty="0"/>
              <a:t>0.0.0.0 pic1.zhimg.com</a:t>
            </a:r>
          </a:p>
          <a:p>
            <a:r>
              <a:rPr lang="en-US" altLang="zh-CN" dirty="0"/>
              <a:t>0.0.0.0 pic2.zhimg.com</a:t>
            </a:r>
          </a:p>
          <a:p>
            <a:r>
              <a:rPr lang="en-US" altLang="zh-CN" dirty="0"/>
              <a:t>0.0.0.0 pic3.zhimg.com</a:t>
            </a:r>
          </a:p>
          <a:p>
            <a:r>
              <a:rPr lang="en-US" altLang="zh-CN" dirty="0"/>
              <a:t>0.0.0.0 pic4.zhimg.com</a:t>
            </a:r>
          </a:p>
          <a:p>
            <a:r>
              <a:rPr lang="en-US" altLang="zh-CN" dirty="0"/>
              <a:t>0.0.0.0 static.zhimg.com</a:t>
            </a:r>
          </a:p>
          <a:p>
            <a:r>
              <a:rPr lang="en-US" altLang="zh-CN" dirty="0"/>
              <a:t>0.0.0.0 picb.zhiming.com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7314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Report + code (50%)</a:t>
            </a:r>
          </a:p>
          <a:p>
            <a:pPr lvl="1"/>
            <a:r>
              <a:rPr lang="en-US" altLang="zh-CN" sz="2400" dirty="0" smtClean="0"/>
              <a:t>Explain your program (class, function, data structure, variable, etc)</a:t>
            </a:r>
          </a:p>
          <a:p>
            <a:pPr lvl="1"/>
            <a:r>
              <a:rPr lang="en-US" altLang="zh-CN" sz="2400" dirty="0" smtClean="0"/>
              <a:t>Explain how DNS query and response messages are handled within your program, using the above described class/function/variable.</a:t>
            </a:r>
          </a:p>
          <a:p>
            <a:pPr lvl="1"/>
            <a:r>
              <a:rPr lang="en-US" altLang="zh-CN" sz="2400" dirty="0" smtClean="0"/>
              <a:t>Program execution and output (with screenshot)</a:t>
            </a:r>
          </a:p>
          <a:p>
            <a:r>
              <a:rPr lang="en-US" altLang="zh-CN" sz="2800" dirty="0" smtClean="0"/>
              <a:t>Requirement</a:t>
            </a:r>
          </a:p>
          <a:p>
            <a:pPr lvl="1"/>
            <a:r>
              <a:rPr lang="en-US" altLang="zh-CN" sz="2400" dirty="0" smtClean="0"/>
              <a:t>Report in doc/</a:t>
            </a:r>
            <a:r>
              <a:rPr lang="en-US" altLang="zh-CN" sz="2400" dirty="0" err="1" smtClean="0"/>
              <a:t>docx/pdf</a:t>
            </a:r>
            <a:r>
              <a:rPr lang="en-US" altLang="zh-CN" sz="2400" dirty="0" smtClean="0"/>
              <a:t> format</a:t>
            </a:r>
          </a:p>
          <a:p>
            <a:pPr lvl="1"/>
            <a:r>
              <a:rPr lang="en-US" altLang="zh-CN" sz="2400" dirty="0" smtClean="0"/>
              <a:t>Code with any language you prefer, submit in zip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Office 主题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527</TotalTime>
  <Words>371</Words>
  <Application>Microsoft Office PowerPoint</Application>
  <PresentationFormat>全屏显示(4:3)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Network</vt:lpstr>
      <vt:lpstr>DNS Relay</vt:lpstr>
      <vt:lpstr>Objective</vt:lpstr>
      <vt:lpstr>Objective</vt:lpstr>
      <vt:lpstr>Objective</vt:lpstr>
      <vt:lpstr>Objective</vt:lpstr>
      <vt:lpstr>Example for nslookup</vt:lpstr>
      <vt:lpstr>Example for Intercept</vt:lpstr>
      <vt:lpstr>Example for Intercept</vt:lpstr>
      <vt:lpstr>Submission</vt:lpstr>
      <vt:lpstr>Demo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DNS中继</dc:title>
  <dc:creator>NTKO</dc:creator>
  <cp:lastModifiedBy>NTKO</cp:lastModifiedBy>
  <cp:revision>59</cp:revision>
  <dcterms:created xsi:type="dcterms:W3CDTF">2020-09-12T07:46:23Z</dcterms:created>
  <dcterms:modified xsi:type="dcterms:W3CDTF">2021-09-15T03:44:36Z</dcterms:modified>
</cp:coreProperties>
</file>