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勤凯" userId="84f7483a-b7a1-4150-9805-b028d82b7e94" providerId="ADAL" clId="{01EA6195-A24F-4BBC-A916-2AB7BC57347D}"/>
    <pc:docChg chg="undo custSel addSld delSld modSld">
      <pc:chgData name="王勤凯" userId="84f7483a-b7a1-4150-9805-b028d82b7e94" providerId="ADAL" clId="{01EA6195-A24F-4BBC-A916-2AB7BC57347D}" dt="2021-12-05T14:59:12.566" v="189" actId="20577"/>
      <pc:docMkLst>
        <pc:docMk/>
      </pc:docMkLst>
      <pc:sldChg chg="addSp delSp modSp">
        <pc:chgData name="王勤凯" userId="84f7483a-b7a1-4150-9805-b028d82b7e94" providerId="ADAL" clId="{01EA6195-A24F-4BBC-A916-2AB7BC57347D}" dt="2021-12-05T11:53:32.245" v="41"/>
        <pc:sldMkLst>
          <pc:docMk/>
          <pc:sldMk cId="0" sldId="259"/>
        </pc:sldMkLst>
        <pc:spChg chg="mod">
          <ac:chgData name="王勤凯" userId="84f7483a-b7a1-4150-9805-b028d82b7e94" providerId="ADAL" clId="{01EA6195-A24F-4BBC-A916-2AB7BC57347D}" dt="2021-12-05T11:53:11.559" v="33" actId="1035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王勤凯" userId="84f7483a-b7a1-4150-9805-b028d82b7e94" providerId="ADAL" clId="{01EA6195-A24F-4BBC-A916-2AB7BC57347D}" dt="2021-12-05T11:52:34.120" v="21"/>
          <ac:spMkLst>
            <pc:docMk/>
            <pc:sldMk cId="0" sldId="259"/>
            <ac:spMk id="5" creationId="{A5E894F3-AA69-46DE-B719-FF6C53760589}"/>
          </ac:spMkLst>
        </pc:spChg>
        <pc:picChg chg="add del mod ord">
          <ac:chgData name="王勤凯" userId="84f7483a-b7a1-4150-9805-b028d82b7e94" providerId="ADAL" clId="{01EA6195-A24F-4BBC-A916-2AB7BC57347D}" dt="2021-12-05T11:52:28.220" v="17"/>
          <ac:picMkLst>
            <pc:docMk/>
            <pc:sldMk cId="0" sldId="259"/>
            <ac:picMk id="4" creationId="{DCFF6173-570B-4FD0-99A6-F023C7C3F94A}"/>
          </ac:picMkLst>
        </pc:picChg>
        <pc:picChg chg="add del mod">
          <ac:chgData name="王勤凯" userId="84f7483a-b7a1-4150-9805-b028d82b7e94" providerId="ADAL" clId="{01EA6195-A24F-4BBC-A916-2AB7BC57347D}" dt="2021-12-05T11:53:29.937" v="39" actId="478"/>
          <ac:picMkLst>
            <pc:docMk/>
            <pc:sldMk cId="0" sldId="259"/>
            <ac:picMk id="6" creationId="{B8B22E2C-8BCF-413D-914E-639073C7927A}"/>
          </ac:picMkLst>
        </pc:picChg>
        <pc:picChg chg="add del mod">
          <ac:chgData name="王勤凯" userId="84f7483a-b7a1-4150-9805-b028d82b7e94" providerId="ADAL" clId="{01EA6195-A24F-4BBC-A916-2AB7BC57347D}" dt="2021-12-05T11:53:30.534" v="40" actId="478"/>
          <ac:picMkLst>
            <pc:docMk/>
            <pc:sldMk cId="0" sldId="259"/>
            <ac:picMk id="7" creationId="{50F61AD3-3904-4944-AFBA-84EF153FCC46}"/>
          </ac:picMkLst>
        </pc:picChg>
        <pc:picChg chg="add">
          <ac:chgData name="王勤凯" userId="84f7483a-b7a1-4150-9805-b028d82b7e94" providerId="ADAL" clId="{01EA6195-A24F-4BBC-A916-2AB7BC57347D}" dt="2021-12-05T11:53:32.245" v="41"/>
          <ac:picMkLst>
            <pc:docMk/>
            <pc:sldMk cId="0" sldId="259"/>
            <ac:picMk id="8" creationId="{94A5831F-7F32-4022-B822-0659B5F140CF}"/>
          </ac:picMkLst>
        </pc:picChg>
      </pc:sldChg>
      <pc:sldChg chg="modSp">
        <pc:chgData name="王勤凯" userId="84f7483a-b7a1-4150-9805-b028d82b7e94" providerId="ADAL" clId="{01EA6195-A24F-4BBC-A916-2AB7BC57347D}" dt="2021-12-05T11:53:23.356" v="36" actId="1076"/>
        <pc:sldMkLst>
          <pc:docMk/>
          <pc:sldMk cId="0" sldId="260"/>
        </pc:sldMkLst>
        <pc:picChg chg="mod">
          <ac:chgData name="王勤凯" userId="84f7483a-b7a1-4150-9805-b028d82b7e94" providerId="ADAL" clId="{01EA6195-A24F-4BBC-A916-2AB7BC57347D}" dt="2021-12-05T11:53:23.356" v="36" actId="1076"/>
          <ac:picMkLst>
            <pc:docMk/>
            <pc:sldMk cId="0" sldId="260"/>
            <ac:picMk id="4" creationId="{5A621049-8FDA-4B3C-8867-7C033536F611}"/>
          </ac:picMkLst>
        </pc:picChg>
      </pc:sldChg>
      <pc:sldChg chg="modSp">
        <pc:chgData name="王勤凯" userId="84f7483a-b7a1-4150-9805-b028d82b7e94" providerId="ADAL" clId="{01EA6195-A24F-4BBC-A916-2AB7BC57347D}" dt="2021-12-05T11:55:40.017" v="44" actId="20577"/>
        <pc:sldMkLst>
          <pc:docMk/>
          <pc:sldMk cId="0" sldId="262"/>
        </pc:sldMkLst>
        <pc:spChg chg="mod">
          <ac:chgData name="王勤凯" userId="84f7483a-b7a1-4150-9805-b028d82b7e94" providerId="ADAL" clId="{01EA6195-A24F-4BBC-A916-2AB7BC57347D}" dt="2021-12-05T11:55:40.017" v="4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01EA6195-A24F-4BBC-A916-2AB7BC57347D}" dt="2021-12-05T14:59:12.566" v="189" actId="20577"/>
        <pc:sldMkLst>
          <pc:docMk/>
          <pc:sldMk cId="0" sldId="265"/>
        </pc:sldMkLst>
        <pc:spChg chg="mod">
          <ac:chgData name="王勤凯" userId="84f7483a-b7a1-4150-9805-b028d82b7e94" providerId="ADAL" clId="{01EA6195-A24F-4BBC-A916-2AB7BC57347D}" dt="2021-12-05T14:59:12.566" v="189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add">
        <pc:chgData name="王勤凯" userId="84f7483a-b7a1-4150-9805-b028d82b7e94" providerId="ADAL" clId="{01EA6195-A24F-4BBC-A916-2AB7BC57347D}" dt="2021-12-05T11:57:18.723" v="53" actId="14100"/>
        <pc:sldMkLst>
          <pc:docMk/>
          <pc:sldMk cId="5058164" sldId="266"/>
        </pc:sldMkLst>
        <pc:spChg chg="del">
          <ac:chgData name="王勤凯" userId="84f7483a-b7a1-4150-9805-b028d82b7e94" providerId="ADAL" clId="{01EA6195-A24F-4BBC-A916-2AB7BC57347D}" dt="2021-12-05T11:56:52.544" v="48" actId="478"/>
          <ac:spMkLst>
            <pc:docMk/>
            <pc:sldMk cId="5058164" sldId="266"/>
            <ac:spMk id="2" creationId="{5CBE6307-9426-4525-8299-4E6573F13DCC}"/>
          </ac:spMkLst>
        </pc:spChg>
        <pc:spChg chg="mod">
          <ac:chgData name="王勤凯" userId="84f7483a-b7a1-4150-9805-b028d82b7e94" providerId="ADAL" clId="{01EA6195-A24F-4BBC-A916-2AB7BC57347D}" dt="2021-12-05T11:57:10.144" v="51" actId="108"/>
          <ac:spMkLst>
            <pc:docMk/>
            <pc:sldMk cId="5058164" sldId="266"/>
            <ac:spMk id="3" creationId="{9482EE29-45AB-401E-BC56-8AD6FD09C832}"/>
          </ac:spMkLst>
        </pc:spChg>
        <pc:spChg chg="add del mod">
          <ac:chgData name="王勤凯" userId="84f7483a-b7a1-4150-9805-b028d82b7e94" providerId="ADAL" clId="{01EA6195-A24F-4BBC-A916-2AB7BC57347D}" dt="2021-12-05T11:52:46.232" v="29"/>
          <ac:spMkLst>
            <pc:docMk/>
            <pc:sldMk cId="5058164" sldId="266"/>
            <ac:spMk id="4" creationId="{1C0D8F67-B4F8-4EEE-83C3-1168A6E5E467}"/>
          </ac:spMkLst>
        </pc:spChg>
        <pc:spChg chg="add del">
          <ac:chgData name="王勤凯" userId="84f7483a-b7a1-4150-9805-b028d82b7e94" providerId="ADAL" clId="{01EA6195-A24F-4BBC-A916-2AB7BC57347D}" dt="2021-12-05T11:56:50.768" v="47" actId="478"/>
          <ac:spMkLst>
            <pc:docMk/>
            <pc:sldMk cId="5058164" sldId="266"/>
            <ac:spMk id="6" creationId="{34C90E4F-EB92-4FEA-B1EB-823A8FD76E7A}"/>
          </ac:spMkLst>
        </pc:spChg>
        <pc:picChg chg="add mod">
          <ac:chgData name="王勤凯" userId="84f7483a-b7a1-4150-9805-b028d82b7e94" providerId="ADAL" clId="{01EA6195-A24F-4BBC-A916-2AB7BC57347D}" dt="2021-12-05T11:57:18.723" v="53" actId="14100"/>
          <ac:picMkLst>
            <pc:docMk/>
            <pc:sldMk cId="5058164" sldId="266"/>
            <ac:picMk id="5" creationId="{CA6C7753-4B47-4519-94EF-96B32F049057}"/>
          </ac:picMkLst>
        </pc:picChg>
      </pc:sldChg>
      <pc:sldChg chg="add del">
        <pc:chgData name="王勤凯" userId="84f7483a-b7a1-4150-9805-b028d82b7e94" providerId="ADAL" clId="{01EA6195-A24F-4BBC-A916-2AB7BC57347D}" dt="2021-12-05T11:52:28.684" v="18"/>
        <pc:sldMkLst>
          <pc:docMk/>
          <pc:sldMk cId="4219039040" sldId="266"/>
        </pc:sldMkLst>
      </pc:sldChg>
      <pc:sldChg chg="addSp delSp modSp add">
        <pc:chgData name="王勤凯" userId="84f7483a-b7a1-4150-9805-b028d82b7e94" providerId="ADAL" clId="{01EA6195-A24F-4BBC-A916-2AB7BC57347D}" dt="2021-12-05T11:59:43.465" v="97" actId="313"/>
        <pc:sldMkLst>
          <pc:docMk/>
          <pc:sldMk cId="4002292967" sldId="267"/>
        </pc:sldMkLst>
        <pc:spChg chg="mod">
          <ac:chgData name="王勤凯" userId="84f7483a-b7a1-4150-9805-b028d82b7e94" providerId="ADAL" clId="{01EA6195-A24F-4BBC-A916-2AB7BC57347D}" dt="2021-12-05T11:59:43.465" v="97" actId="313"/>
          <ac:spMkLst>
            <pc:docMk/>
            <pc:sldMk cId="4002292967" sldId="267"/>
            <ac:spMk id="3" creationId="{00000000-0000-0000-0000-000000000000}"/>
          </ac:spMkLst>
        </pc:spChg>
        <pc:picChg chg="del">
          <ac:chgData name="王勤凯" userId="84f7483a-b7a1-4150-9805-b028d82b7e94" providerId="ADAL" clId="{01EA6195-A24F-4BBC-A916-2AB7BC57347D}" dt="2021-12-05T11:58:27.620" v="91" actId="478"/>
          <ac:picMkLst>
            <pc:docMk/>
            <pc:sldMk cId="4002292967" sldId="267"/>
            <ac:picMk id="4" creationId="{00000000-0000-0000-0000-000000000000}"/>
          </ac:picMkLst>
        </pc:picChg>
        <pc:picChg chg="add mod">
          <ac:chgData name="王勤凯" userId="84f7483a-b7a1-4150-9805-b028d82b7e94" providerId="ADAL" clId="{01EA6195-A24F-4BBC-A916-2AB7BC57347D}" dt="2021-12-05T11:59:34.939" v="96" actId="1076"/>
          <ac:picMkLst>
            <pc:docMk/>
            <pc:sldMk cId="4002292967" sldId="267"/>
            <ac:picMk id="5" creationId="{17B4DE36-E827-4F69-B6EB-CEB960D24D51}"/>
          </ac:picMkLst>
        </pc:picChg>
      </pc:sldChg>
    </pc:docChg>
  </pc:docChgLst>
  <pc:docChgLst>
    <pc:chgData name="王勤凯" userId="84f7483a-b7a1-4150-9805-b028d82b7e94" providerId="ADAL" clId="{8C7AFC84-E300-48C6-AC5E-7138D7236C8F}"/>
    <pc:docChg chg="undo custSel modSld">
      <pc:chgData name="王勤凯" userId="84f7483a-b7a1-4150-9805-b028d82b7e94" providerId="ADAL" clId="{8C7AFC84-E300-48C6-AC5E-7138D7236C8F}" dt="2021-12-06T02:52:55.488" v="371" actId="20577"/>
      <pc:docMkLst>
        <pc:docMk/>
      </pc:docMkLst>
      <pc:sldChg chg="addSp delSp modSp">
        <pc:chgData name="王勤凯" userId="84f7483a-b7a1-4150-9805-b028d82b7e94" providerId="ADAL" clId="{8C7AFC84-E300-48C6-AC5E-7138D7236C8F}" dt="2021-12-05T08:34:17.347" v="27" actId="478"/>
        <pc:sldMkLst>
          <pc:docMk/>
          <pc:sldMk cId="0" sldId="259"/>
        </pc:sldMkLst>
        <pc:picChg chg="add del mod">
          <ac:chgData name="王勤凯" userId="84f7483a-b7a1-4150-9805-b028d82b7e94" providerId="ADAL" clId="{8C7AFC84-E300-48C6-AC5E-7138D7236C8F}" dt="2021-12-05T05:00:05.896" v="12"/>
          <ac:picMkLst>
            <pc:docMk/>
            <pc:sldMk cId="0" sldId="259"/>
            <ac:picMk id="4" creationId="{00912CBA-FD83-4C70-A44C-368035759EFB}"/>
          </ac:picMkLst>
        </pc:picChg>
        <pc:picChg chg="add del mod ord modCrop">
          <ac:chgData name="王勤凯" userId="84f7483a-b7a1-4150-9805-b028d82b7e94" providerId="ADAL" clId="{8C7AFC84-E300-48C6-AC5E-7138D7236C8F}" dt="2021-12-05T08:34:17.347" v="27" actId="478"/>
          <ac:picMkLst>
            <pc:docMk/>
            <pc:sldMk cId="0" sldId="259"/>
            <ac:picMk id="5" creationId="{BB9A1B16-DB91-4329-B73A-6A07F7EA70FB}"/>
          </ac:picMkLst>
        </pc:picChg>
      </pc:sldChg>
      <pc:sldChg chg="addSp delSp modSp">
        <pc:chgData name="王勤凯" userId="84f7483a-b7a1-4150-9805-b028d82b7e94" providerId="ADAL" clId="{8C7AFC84-E300-48C6-AC5E-7138D7236C8F}" dt="2021-12-05T05:00:02.338" v="8" actId="478"/>
        <pc:sldMkLst>
          <pc:docMk/>
          <pc:sldMk cId="0" sldId="260"/>
        </pc:sldMkLst>
        <pc:picChg chg="add del mod">
          <ac:chgData name="王勤凯" userId="84f7483a-b7a1-4150-9805-b028d82b7e94" providerId="ADAL" clId="{8C7AFC84-E300-48C6-AC5E-7138D7236C8F}" dt="2021-12-05T05:00:02.338" v="8" actId="478"/>
          <ac:picMkLst>
            <pc:docMk/>
            <pc:sldMk cId="0" sldId="260"/>
            <ac:picMk id="4" creationId="{5A621049-8FDA-4B3C-8867-7C033536F611}"/>
          </ac:picMkLst>
        </pc:picChg>
      </pc:sldChg>
      <pc:sldChg chg="addSp delSp modSp">
        <pc:chgData name="王勤凯" userId="84f7483a-b7a1-4150-9805-b028d82b7e94" providerId="ADAL" clId="{8C7AFC84-E300-48C6-AC5E-7138D7236C8F}" dt="2021-12-06T02:45:41.666" v="354" actId="1076"/>
        <pc:sldMkLst>
          <pc:docMk/>
          <pc:sldMk cId="0" sldId="261"/>
        </pc:sldMkLst>
        <pc:spChg chg="mod">
          <ac:chgData name="王勤凯" userId="84f7483a-b7a1-4150-9805-b028d82b7e94" providerId="ADAL" clId="{8C7AFC84-E300-48C6-AC5E-7138D7236C8F}" dt="2021-12-06T02:45:41.666" v="354" actId="1076"/>
          <ac:spMkLst>
            <pc:docMk/>
            <pc:sldMk cId="0" sldId="261"/>
            <ac:spMk id="3" creationId="{00000000-0000-0000-0000-000000000000}"/>
          </ac:spMkLst>
        </pc:spChg>
        <pc:grpChg chg="add mod">
          <ac:chgData name="王勤凯" userId="84f7483a-b7a1-4150-9805-b028d82b7e94" providerId="ADAL" clId="{8C7AFC84-E300-48C6-AC5E-7138D7236C8F}" dt="2021-12-05T08:43:40.732" v="29" actId="1076"/>
          <ac:grpSpMkLst>
            <pc:docMk/>
            <pc:sldMk cId="0" sldId="261"/>
            <ac:grpSpMk id="6" creationId="{D69676D9-F0B9-4635-A8B8-70C273A22430}"/>
          </ac:grpSpMkLst>
        </pc:grpChg>
        <pc:picChg chg="add del">
          <ac:chgData name="王勤凯" userId="84f7483a-b7a1-4150-9805-b028d82b7e94" providerId="ADAL" clId="{8C7AFC84-E300-48C6-AC5E-7138D7236C8F}" dt="2021-12-05T07:34:53.824" v="15"/>
          <ac:picMkLst>
            <pc:docMk/>
            <pc:sldMk cId="0" sldId="261"/>
            <ac:picMk id="4" creationId="{3C204F6B-E617-4B49-A192-2F94C744A637}"/>
          </ac:picMkLst>
        </pc:picChg>
        <pc:picChg chg="add del mod">
          <ac:chgData name="王勤凯" userId="84f7483a-b7a1-4150-9805-b028d82b7e94" providerId="ADAL" clId="{8C7AFC84-E300-48C6-AC5E-7138D7236C8F}" dt="2021-12-05T07:42:03.874" v="18" actId="478"/>
          <ac:picMkLst>
            <pc:docMk/>
            <pc:sldMk cId="0" sldId="261"/>
            <ac:picMk id="5" creationId="{C0F637C3-EBC5-426E-A7BD-B6332D6F7FF4}"/>
          </ac:picMkLst>
        </pc:picChg>
      </pc:sldChg>
      <pc:sldChg chg="modSp">
        <pc:chgData name="王勤凯" userId="84f7483a-b7a1-4150-9805-b028d82b7e94" providerId="ADAL" clId="{8C7AFC84-E300-48C6-AC5E-7138D7236C8F}" dt="2021-12-06T02:23:15.160" v="73" actId="207"/>
        <pc:sldMkLst>
          <pc:docMk/>
          <pc:sldMk cId="0" sldId="262"/>
        </pc:sldMkLst>
        <pc:spChg chg="mod">
          <ac:chgData name="王勤凯" userId="84f7483a-b7a1-4150-9805-b028d82b7e94" providerId="ADAL" clId="{8C7AFC84-E300-48C6-AC5E-7138D7236C8F}" dt="2021-12-06T02:23:15.160" v="73" actId="20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8C7AFC84-E300-48C6-AC5E-7138D7236C8F}" dt="2021-12-06T02:23:52.563" v="88" actId="20577"/>
        <pc:sldMkLst>
          <pc:docMk/>
          <pc:sldMk cId="0" sldId="263"/>
        </pc:sldMkLst>
        <pc:spChg chg="mod">
          <ac:chgData name="王勤凯" userId="84f7483a-b7a1-4150-9805-b028d82b7e94" providerId="ADAL" clId="{8C7AFC84-E300-48C6-AC5E-7138D7236C8F}" dt="2021-12-06T02:23:52.563" v="88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8C7AFC84-E300-48C6-AC5E-7138D7236C8F}" dt="2021-12-06T02:24:00.305" v="92" actId="207"/>
        <pc:sldMkLst>
          <pc:docMk/>
          <pc:sldMk cId="0" sldId="264"/>
        </pc:sldMkLst>
        <pc:spChg chg="mod">
          <ac:chgData name="王勤凯" userId="84f7483a-b7a1-4150-9805-b028d82b7e94" providerId="ADAL" clId="{8C7AFC84-E300-48C6-AC5E-7138D7236C8F}" dt="2021-12-06T02:24:00.305" v="92" actId="20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8C7AFC84-E300-48C6-AC5E-7138D7236C8F}" dt="2021-12-06T02:52:55.488" v="371" actId="20577"/>
        <pc:sldMkLst>
          <pc:docMk/>
          <pc:sldMk cId="0" sldId="265"/>
        </pc:sldMkLst>
        <pc:spChg chg="mod">
          <ac:chgData name="王勤凯" userId="84f7483a-b7a1-4150-9805-b028d82b7e94" providerId="ADAL" clId="{8C7AFC84-E300-48C6-AC5E-7138D7236C8F}" dt="2021-12-06T02:52:55.488" v="371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67AFA-3F4D-42CA-91B1-2C8FE586EB0D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4A14-2A66-4458-B602-E3FF9F73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74A14-2A66-4458-B602-E3FF9F7376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369F839-7705-472A-AA4A-6A201469BC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aia.cs.umass.edu/wireshark-labs/alice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umass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802.11 Trace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two actions are taken (i.e., frames are sent) by the host in the trace just after </a:t>
            </a:r>
            <a:r>
              <a:rPr lang="en-US" altLang="zh-CN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t=49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end the association with the </a:t>
            </a:r>
            <a:r>
              <a:rPr lang="en-US" altLang="zh-CN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 Munroe St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AP?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[10%]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/>
              <a:t>Can you capture a similar trace? Why or why not? </a:t>
            </a:r>
            <a:r>
              <a:rPr lang="en-US" altLang="zh-CN" dirty="0">
                <a:solidFill>
                  <a:srgbClr val="FF0000"/>
                </a:solidFill>
              </a:rPr>
              <a:t>[10%]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579296" cy="4302025"/>
          </a:xfrm>
        </p:spPr>
        <p:txBody>
          <a:bodyPr/>
          <a:lstStyle/>
          <a:p>
            <a:r>
              <a:rPr lang="en-US" altLang="zh-CN" dirty="0"/>
              <a:t>Submit to </a:t>
            </a:r>
            <a:r>
              <a:rPr lang="en-US" altLang="zh-CN" dirty="0" err="1"/>
              <a:t>bb.ustc.edu.cn</a:t>
            </a:r>
            <a:endParaRPr lang="en-US" altLang="zh-CN" dirty="0"/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A pdf file named “id + name + Trace_analysis.pdf”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For Q1 – Q5,</a:t>
            </a:r>
            <a:r>
              <a:rPr lang="zh-CN" altLang="en-US" dirty="0"/>
              <a:t> </a:t>
            </a:r>
            <a:r>
              <a:rPr lang="en-US" altLang="zh-CN" dirty="0"/>
              <a:t>you need to give the answer and give a screenshot of the information of the beacon frame in Wireshark.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For Q6 – Q8, you need to give your answer and a brief explanation.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Deadline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2021/12/31</a:t>
            </a:r>
            <a:endParaRPr lang="en-US" altLang="zh-CN" dirty="0">
              <a:solidFill>
                <a:srgbClr val="FF0000"/>
              </a:solidFill>
            </a:endParaRPr>
          </a:p>
          <a:p>
            <a:pPr marL="858837" lvl="1" indent="-514350">
              <a:buFont typeface="+mj-lt"/>
              <a:buAutoNum type="arabicPeriod"/>
            </a:pP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“Wireshark_802_11.pcap” from </a:t>
            </a:r>
            <a:r>
              <a:rPr lang="en-US" altLang="zh-CN" dirty="0" err="1"/>
              <a:t>bb.ustc.edu.cn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95854"/>
            <a:ext cx="6192688" cy="396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579296" cy="4411662"/>
          </a:xfrm>
        </p:spPr>
        <p:txBody>
          <a:bodyPr/>
          <a:lstStyle/>
          <a:p>
            <a:r>
              <a:rPr lang="en-US" altLang="zh-CN" dirty="0"/>
              <a:t>Open “Wireshark_802_11.pcap” with Wireshark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B4DE36-E827-4F69-B6EB-CEB960D2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85100"/>
            <a:ext cx="6768752" cy="45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this trace is captured?</a:t>
            </a:r>
          </a:p>
          <a:p>
            <a:pPr lvl="1"/>
            <a:r>
              <a:rPr lang="en-US" altLang="zh-CN" dirty="0"/>
              <a:t>The host is already associated with the </a:t>
            </a:r>
            <a:r>
              <a:rPr lang="en-US" altLang="zh-CN" i="1" dirty="0"/>
              <a:t>30 Munroe St</a:t>
            </a:r>
            <a:r>
              <a:rPr lang="en-US" altLang="zh-CN" dirty="0"/>
              <a:t> AP when the trace begins. </a:t>
            </a:r>
          </a:p>
          <a:p>
            <a:pPr lvl="1"/>
            <a:r>
              <a:rPr lang="en-US" altLang="zh-CN" dirty="0"/>
              <a:t>At t = 24.82, the host makes an HTTP request to </a:t>
            </a:r>
            <a:r>
              <a:rPr lang="en-US" altLang="zh-CN" dirty="0">
                <a:hlinkClick r:id="rId2"/>
              </a:rPr>
              <a:t>http://gaia.cs.umass.edu/wireshark-labs/alice.txt</a:t>
            </a:r>
            <a:r>
              <a:rPr lang="en-US" altLang="zh-CN" dirty="0"/>
              <a:t>. The IP address of </a:t>
            </a:r>
            <a:r>
              <a:rPr lang="en-US" altLang="zh-CN" dirty="0" err="1"/>
              <a:t>gaia.cs.umass.edu</a:t>
            </a:r>
            <a:r>
              <a:rPr lang="en-US" altLang="zh-CN" dirty="0"/>
              <a:t> is 128.119.245.12.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21049-8FDA-4B3C-8867-7C033536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460565"/>
            <a:ext cx="3744416" cy="23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pPr lvl="1"/>
            <a:r>
              <a:rPr lang="en-US" altLang="zh-CN" dirty="0"/>
              <a:t>At t=32.82, the host makes an HTTP request to </a:t>
            </a:r>
            <a:r>
              <a:rPr lang="en-US" altLang="zh-CN" dirty="0">
                <a:hlinkClick r:id="rId2"/>
              </a:rPr>
              <a:t>http://www.cs.umass.edu</a:t>
            </a:r>
            <a:r>
              <a:rPr lang="en-US" altLang="zh-CN" dirty="0"/>
              <a:t>., whose IP address is 128.119.240.19.</a:t>
            </a:r>
          </a:p>
          <a:p>
            <a:pPr lvl="1"/>
            <a:r>
              <a:rPr lang="en-US" altLang="zh-CN" dirty="0"/>
              <a:t>At t = 49.58, the host disconnects from the 30 Munroe St AP and attempts to connect to the linksys_ses_24086. This is not an open access point, and so the host is eventually unable to connect to this AP.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4A5831F-7F32-4022-B822-0659B5F1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460565"/>
            <a:ext cx="3744416" cy="23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2EE29-45AB-401E-BC56-8AD6FD09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At t=63.0 the host gives up trying to associate with the linksys_ses_24086 AP, and associates again with the 30 Munroe St access point.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6C7753-4B47-4519-94EF-96B32F0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8890" y="3212976"/>
            <a:ext cx="3969508" cy="253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4C90E4F-EB92-4FEA-B1EB-823A8FD76E7A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Packet Trace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0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SSIDs of the two APs that are issuing most of the beacon frames in this trace?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[10%]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are the three addresses in the Beacon frame from the two APs respectively. </a:t>
            </a:r>
            <a:r>
              <a:rPr lang="en-US" altLang="zh-CN" dirty="0">
                <a:solidFill>
                  <a:srgbClr val="FF0000"/>
                </a:solidFill>
              </a:rPr>
              <a:t>[15%]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69676D9-F0B9-4635-A8B8-70C273A22430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653136"/>
            <a:ext cx="8077200" cy="985838"/>
            <a:chOff x="240" y="887"/>
            <a:chExt cx="5088" cy="62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4F794C1-8B41-4099-804A-06344AC1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B1BA840-BBB6-4707-AFDB-DF3536F8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2BC0B57D-1EF9-4223-AC4E-8309D5DE0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9457EBE-98C0-42E7-A37A-178F4026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214F7A07-5139-4B8F-8D0B-CD41A5C0B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FF912A0-51C4-4D04-9096-7B7C7028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418796B-6152-4112-A14E-E169EE29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502A215-F5C7-45DB-974A-99BAC59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5F8F321-908A-4D17-A5BA-12A46635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0022D844-6A79-446C-B415-3C3A7CFB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D1E1BBDC-F34C-4885-96AE-E8B889FE7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8C7C0F34-1C5D-4D79-989B-A4C0F4046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4DF45698-08C8-46DE-8634-2AA2FC1B3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72DD509A-DA66-4382-BE04-A3A8577FB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B373EE39-65E7-4E05-9260-6DD9675B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6976FB74-1CD4-49D6-A52A-E26EEF3CF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FE04FDBF-9488-4C2F-9214-7A3E28682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3F9E9DE3-58BF-454B-A460-A27DB383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C98617D8-CE63-4880-81B4-CFD4F8F57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How many </a:t>
            </a:r>
            <a:r>
              <a:rPr lang="en-US" altLang="zh-CN" sz="2800" dirty="0" err="1"/>
              <a:t>APs</a:t>
            </a:r>
            <a:r>
              <a:rPr lang="en-US" altLang="zh-CN" sz="2800" dirty="0"/>
              <a:t> the wireless laptop has received Beacon frames from? List their MAC addresses. Why the laptop can receive frames from an AP even though it does not associate with the AP? </a:t>
            </a:r>
            <a:r>
              <a:rPr lang="en-US" altLang="zh-CN" sz="2800" dirty="0">
                <a:solidFill>
                  <a:srgbClr val="FF0000"/>
                </a:solidFill>
              </a:rPr>
              <a:t>[15%]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802.11 frame containing the SYN TCP segment for this first TCP session (that downloads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alice.txt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What are the three MAC addresses in the frame, which is the address for wireless laptop / AP / first-hop router?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[15%]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For the SYN-ACK segment of the first TCP session, w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 are the three MAC addresses in the frame, and which is the address for wireless laptop / AP / first-hop router? </a:t>
            </a:r>
            <a:r>
              <a:rPr lang="en-US" altLang="zh-CN" sz="2800" dirty="0">
                <a:solidFill>
                  <a:srgbClr val="FF0000"/>
                </a:solidFill>
              </a:rPr>
              <a:t>[15%]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For the above mentioned SYN-ACK segment, is the sender MAC address corresponds to the web server’s IP address? Why? </a:t>
            </a:r>
            <a:r>
              <a:rPr lang="en-US" altLang="zh-CN" sz="2800" dirty="0">
                <a:solidFill>
                  <a:srgbClr val="FF0000"/>
                </a:solidFill>
              </a:rPr>
              <a:t>[10%]</a:t>
            </a:r>
          </a:p>
          <a:p>
            <a:pPr marL="514350" indent="-514350">
              <a:buFont typeface="+mj-lt"/>
              <a:buAutoNum type="arabicPeriod" startAt="5"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Office 主题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631</TotalTime>
  <Words>553</Words>
  <Application>Microsoft Office PowerPoint</Application>
  <PresentationFormat>全屏显示(4:3)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ＭＳ Ｐゴシック</vt:lpstr>
      <vt:lpstr>等线</vt:lpstr>
      <vt:lpstr>Arial</vt:lpstr>
      <vt:lpstr>Wingdings</vt:lpstr>
      <vt:lpstr>Network</vt:lpstr>
      <vt:lpstr>802.11 Trace Analysis</vt:lpstr>
      <vt:lpstr>Packet Trace</vt:lpstr>
      <vt:lpstr>Packet Trace</vt:lpstr>
      <vt:lpstr>Packet Trace</vt:lpstr>
      <vt:lpstr>Packet Trace</vt:lpstr>
      <vt:lpstr>PowerPoint 演示文稿</vt:lpstr>
      <vt:lpstr>Questions</vt:lpstr>
      <vt:lpstr>Questions</vt:lpstr>
      <vt:lpstr>Questions</vt:lpstr>
      <vt:lpstr>Questions</vt:lpstr>
      <vt:lpstr>Submission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802.11 Trace Analysis</dc:title>
  <dc:creator>NTKO</dc:creator>
  <cp:lastModifiedBy>王勤凯</cp:lastModifiedBy>
  <cp:revision>13</cp:revision>
  <dcterms:created xsi:type="dcterms:W3CDTF">2020-09-13T02:05:35Z</dcterms:created>
  <dcterms:modified xsi:type="dcterms:W3CDTF">2021-12-06T02:52:56Z</dcterms:modified>
</cp:coreProperties>
</file>