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1" r:id="rId2"/>
    <p:sldId id="256" r:id="rId3"/>
    <p:sldId id="257" r:id="rId4"/>
    <p:sldId id="264" r:id="rId5"/>
    <p:sldId id="265" r:id="rId6"/>
    <p:sldId id="266" r:id="rId7"/>
    <p:sldId id="258" r:id="rId8"/>
    <p:sldId id="260" r:id="rId9"/>
    <p:sldId id="259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31"/>
    <p:restoredTop sz="94690"/>
  </p:normalViewPr>
  <p:slideViewPr>
    <p:cSldViewPr snapToGrid="0" snapToObjects="1">
      <p:cViewPr varScale="1">
        <p:scale>
          <a:sx n="108" d="100"/>
          <a:sy n="108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526F-3046-DF4C-A93C-D3BF7DF6F339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2ADD1-722B-E14E-B2D7-6FB230DD0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03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05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42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41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70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0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97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60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62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60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40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0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25540" y="2862560"/>
            <a:ext cx="2279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Project</a:t>
            </a:r>
            <a:r>
              <a:rPr kumimoji="1"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kumimoji="1" lang="en-US" altLang="zh-CN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0227" y="4611231"/>
            <a:ext cx="57417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			</a:t>
            </a:r>
            <a:r>
              <a:rPr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Jiangyi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Lin  </a:t>
            </a: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			Ni </a:t>
            </a:r>
            <a:r>
              <a:rPr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Ke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 </a:t>
            </a: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			Wandong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Wu  </a:t>
            </a: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			</a:t>
            </a:r>
            <a:r>
              <a:rPr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YinXiang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Wang </a:t>
            </a:r>
          </a:p>
          <a:p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0"/>
            <a:ext cx="11598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0"/>
            <a:ext cx="6970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274" y="564204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Project</a:t>
            </a:r>
            <a:r>
              <a:rPr kumimoji="1"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1543938"/>
            <a:ext cx="122144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200" dirty="0" err="1" smtClean="0">
                <a:latin typeface="Times New Roman" charset="0"/>
                <a:ea typeface="Times New Roman" charset="0"/>
                <a:cs typeface="Times New Roman" charset="0"/>
              </a:rPr>
              <a:t>Trainly.io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is an App store used to serve the field of all kinds of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training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Faculty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can create courses and securely post study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materials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Students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can enroll in and complete useful courses they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interested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200" dirty="0" err="1" smtClean="0">
                <a:latin typeface="Times New Roman" charset="0"/>
                <a:ea typeface="Times New Roman" charset="0"/>
                <a:cs typeface="Times New Roman" charset="0"/>
              </a:rPr>
              <a:t>Trainly.io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only charges 30% of any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course-enrollment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fees</a:t>
            </a:r>
            <a:r>
              <a:rPr lang="zh-CN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5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945" y="564204"/>
            <a:ext cx="4219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System</a:t>
            </a:r>
            <a:r>
              <a:rPr kumimoji="1"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Description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945" y="2001795"/>
            <a:ext cx="845295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Register a new user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dministrator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authenticate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a faculty user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Provide a categorized list of a student's courses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Enroll a student in a course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8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945" y="564204"/>
            <a:ext cx="4219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System</a:t>
            </a:r>
            <a:r>
              <a:rPr kumimoji="1"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Description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945" y="1871986"/>
            <a:ext cx="106602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LcParenR" startAt="5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ist course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materials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student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 startAt="5"/>
            </a:pP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Mark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course material as having been completed by a student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LcParenR" startAt="5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Provide a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certificate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of completion for a student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LcParenR" startAt="5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Provide an account history for a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user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34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945" y="564204"/>
            <a:ext cx="4219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System</a:t>
            </a:r>
            <a:r>
              <a:rPr kumimoji="1"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Description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1975" y="1586978"/>
            <a:ext cx="11800025" cy="5187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Find all faculties who teach at least more than 100 students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course,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which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are not free and have rate higher than 90 points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Show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all the questions that has likes from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students,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show the student ID and email of whom asked the question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as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well as the total likes that a question has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1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945" y="564204"/>
            <a:ext cx="4219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System</a:t>
            </a:r>
            <a:r>
              <a:rPr kumimoji="1"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Description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6349" y="1373222"/>
            <a:ext cx="114377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For all the playlists that users created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count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the material order that is included most among the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playlists</a:t>
            </a:r>
          </a:p>
          <a:p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Calculate the total cost of every students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Calculate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all the main topics that is included for all the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questions 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that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are asked by students.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77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945" y="564204"/>
            <a:ext cx="4361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System</a:t>
            </a:r>
            <a:r>
              <a:rPr kumimoji="1"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Architecture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945" y="1828800"/>
            <a:ext cx="75825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RDBMS MySQL</a:t>
            </a:r>
            <a:endParaRPr lang="zh-CN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ront-end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: HTML</a:t>
            </a:r>
            <a:endParaRPr lang="zh-CN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ack-end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: Python, Django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framework</a:t>
            </a:r>
            <a:endParaRPr lang="zh-CN" altLang="zh-CN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945" y="564204"/>
            <a:ext cx="3632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Why</a:t>
            </a:r>
            <a:r>
              <a:rPr kumimoji="1" lang="zh-CN" altLang="en-US" sz="4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use</a:t>
            </a:r>
            <a:r>
              <a:rPr kumimoji="1" lang="zh-CN" altLang="en-US" sz="4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Django</a:t>
            </a:r>
            <a:endParaRPr kumimoji="1" lang="en-US" altLang="zh-CN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945" y="1952368"/>
            <a:ext cx="8377614" cy="324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uild 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a website fast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Easy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manage 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the hyper links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MVC 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model is very clear and easy to use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945" y="564204"/>
            <a:ext cx="3647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Database</a:t>
            </a:r>
            <a:r>
              <a:rPr kumimoji="1"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Design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5961" y="1655806"/>
            <a:ext cx="9883603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Source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of the data for each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table: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random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generation </a:t>
            </a:r>
            <a:endParaRPr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Physical design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endParaRPr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UserId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CID(Course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ID),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CMID(</a:t>
            </a:r>
            <a:r>
              <a:rPr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CourseMaterial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ID)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TID(Topic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ID),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QID(Question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ID)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primary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key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cluster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index</a:t>
            </a:r>
            <a:endParaRPr lang="zh-CN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ERD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relational model</a:t>
            </a:r>
          </a:p>
          <a:p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241</Words>
  <Application>Microsoft Macintosh PowerPoint</Application>
  <PresentationFormat>宽屏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DengXian</vt:lpstr>
      <vt:lpstr>DengXian Light</vt:lpstr>
      <vt:lpstr>Times New Roman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</cp:revision>
  <dcterms:created xsi:type="dcterms:W3CDTF">2017-12-08T16:06:26Z</dcterms:created>
  <dcterms:modified xsi:type="dcterms:W3CDTF">2017-12-08T20:03:05Z</dcterms:modified>
</cp:coreProperties>
</file>