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3" r:id="rId4"/>
    <p:sldId id="258" r:id="rId5"/>
    <p:sldId id="261" r:id="rId6"/>
    <p:sldId id="262" r:id="rId7"/>
    <p:sldId id="259" r:id="rId8"/>
    <p:sldId id="301" r:id="rId9"/>
    <p:sldId id="304" r:id="rId10"/>
    <p:sldId id="282" r:id="rId11"/>
    <p:sldId id="269" r:id="rId12"/>
    <p:sldId id="308" r:id="rId13"/>
    <p:sldId id="283" r:id="rId14"/>
    <p:sldId id="277" r:id="rId15"/>
    <p:sldId id="305" r:id="rId16"/>
    <p:sldId id="307" r:id="rId17"/>
    <p:sldId id="309" r:id="rId18"/>
    <p:sldId id="284" r:id="rId1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0">
          <p15:clr>
            <a:srgbClr val="A4A3A4"/>
          </p15:clr>
        </p15:guide>
        <p15:guide id="2" orient="horz" pos="413">
          <p15:clr>
            <a:srgbClr val="A4A3A4"/>
          </p15:clr>
        </p15:guide>
        <p15:guide id="3" orient="horz" pos="3045">
          <p15:clr>
            <a:srgbClr val="A4A3A4"/>
          </p15:clr>
        </p15:guide>
        <p15:guide id="4" orient="horz" pos="702">
          <p15:clr>
            <a:srgbClr val="A4A3A4"/>
          </p15:clr>
        </p15:guide>
        <p15:guide id="5" pos="192">
          <p15:clr>
            <a:srgbClr val="A4A3A4"/>
          </p15:clr>
        </p15:guide>
        <p15:guide id="6" pos="5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6991"/>
    <a:srgbClr val="CBCED1"/>
    <a:srgbClr val="DCDFE2"/>
    <a:srgbClr val="183D67"/>
    <a:srgbClr val="132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42" y="126"/>
      </p:cViewPr>
      <p:guideLst>
        <p:guide orient="horz" pos="1550"/>
        <p:guide orient="horz" pos="413"/>
        <p:guide orient="horz" pos="3045"/>
        <p:guide orient="horz" pos="702"/>
        <p:guide pos="192"/>
        <p:guide pos="5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158D7-C4CC-43CC-BE7B-C6513767B6E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1E829-E778-4F59-A9C1-3FBFD41D3B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3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181"/>
            <a:ext cx="7772400" cy="11027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311"/>
            <a:ext cx="6400800" cy="1314748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8035" indent="0" algn="ctr">
              <a:buNone/>
              <a:defRPr/>
            </a:lvl7pPr>
            <a:lvl8pPr marL="2400935" indent="0" algn="ctr">
              <a:buNone/>
              <a:defRPr/>
            </a:lvl8pPr>
            <a:lvl9pPr marL="274383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DCCD-3B31-4913-850C-9A91817A2EF1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A1F8B-66E8-4EEE-B958-9085DAB3B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1266"/>
            <a:ext cx="5486400" cy="4251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685"/>
            <a:ext cx="5486400" cy="308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6416"/>
            <a:ext cx="5486400" cy="60378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A4E6D2-DBB4-4C3E-BC53-A513FDEF5863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E555-BE3B-4BEA-A659-667DFF6F0C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1CD85F-B782-4E67-B4D3-4BAEC7337AB9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34EF2-B15A-4D98-A7FE-C91FF5E76D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06"/>
            <a:ext cx="1971675" cy="435986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06"/>
            <a:ext cx="5800725" cy="435986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A0D38-C4CB-4FCF-BDAA-8B625965E37C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BDC1E-7F16-418F-BB3B-2DA5F6AA5B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A73005-F134-44DC-9C6A-6E6B969EFF85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BBED3-9715-4D97-84CB-E388A8B2AD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924"/>
            <a:ext cx="7772400" cy="102178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529"/>
            <a:ext cx="7772400" cy="112539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251A1-55BC-4AA3-B216-B50DC9C9669D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E2E9F-8D6A-4C9F-BC1B-3A712C90E4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A53D-89A3-400E-B941-2ECC2A9F2E0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AB17-CBCA-4491-BEC2-DCA1B4FC2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accent5">
                  <a:lumMod val="1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accent5">
                  <a:lumMod val="1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5">
                  <a:lumMod val="10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546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529"/>
            <a:ext cx="3886200" cy="326424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529"/>
            <a:ext cx="3886200" cy="326424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DBEE7F-FE86-4968-8582-F79F833B1170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F5C01-DE45-4856-AAF0-74FEFFC1EC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25"/>
            <a:ext cx="8229600" cy="85744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96"/>
            <a:ext cx="4039791" cy="479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526"/>
            <a:ext cx="4039791" cy="29641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9" y="1151596"/>
            <a:ext cx="4042172" cy="479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9" y="1631526"/>
            <a:ext cx="4042172" cy="29641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3F263-D7D1-47CA-A1C3-D1F564C7E75E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FEB5E-B92A-4C6C-84CB-79BE7EF349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EB501-7BA5-434A-8F43-1E0B3D131C1C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D67E8-39FC-44F5-9A3E-439056A768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F11EB-EE22-4A29-ACE1-B37D2B8B666D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475C6-AC50-43A7-A36F-F1E13AC0D3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34"/>
            <a:ext cx="3008710" cy="8717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7" y="204834"/>
            <a:ext cx="5111353" cy="43908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69"/>
            <a:ext cx="3008710" cy="351909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413AB-8A7F-47B7-9F4B-63F701D167FB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CB426-5FEE-4C92-B57B-786DCBD6108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906"/>
            <a:ext cx="7886700" cy="9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529"/>
            <a:ext cx="7886700" cy="32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8343"/>
            <a:ext cx="2057400" cy="27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E3E7A53D-89A3-400E-B941-2ECC2A9F2E01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8343"/>
            <a:ext cx="3086100" cy="27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8343"/>
            <a:ext cx="2057400" cy="27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C6DAAB17-CBCA-4491-BEC2-DCA1B4FC21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018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65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94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23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52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6"/>
          <p:cNvSpPr/>
          <p:nvPr/>
        </p:nvSpPr>
        <p:spPr bwMode="auto">
          <a:xfrm>
            <a:off x="6413897" y="1129295"/>
            <a:ext cx="3645694" cy="4014788"/>
          </a:xfrm>
          <a:custGeom>
            <a:avLst/>
            <a:gdLst>
              <a:gd name="T0" fmla="*/ 5943600 w 6267450"/>
              <a:gd name="T1" fmla="*/ 0 h 6903089"/>
              <a:gd name="T2" fmla="*/ 6267450 w 6267450"/>
              <a:gd name="T3" fmla="*/ 19050 h 6903089"/>
              <a:gd name="T4" fmla="*/ 2533650 w 6267450"/>
              <a:gd name="T5" fmla="*/ 6903089 h 6903089"/>
              <a:gd name="T6" fmla="*/ 0 w 6267450"/>
              <a:gd name="T7" fmla="*/ 6903089 h 6903089"/>
              <a:gd name="T8" fmla="*/ 5943600 w 6267450"/>
              <a:gd name="T9" fmla="*/ 0 h 690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7450" h="6903089">
                <a:moveTo>
                  <a:pt x="5943600" y="0"/>
                </a:moveTo>
                <a:lnTo>
                  <a:pt x="6267450" y="19050"/>
                </a:lnTo>
                <a:lnTo>
                  <a:pt x="2533650" y="6903089"/>
                </a:lnTo>
                <a:lnTo>
                  <a:pt x="0" y="6903089"/>
                </a:lnTo>
                <a:lnTo>
                  <a:pt x="59436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32000">
                <a:srgbClr val="D7D7D7">
                  <a:alpha val="9000"/>
                </a:srgbClr>
              </a:gs>
              <a:gs pos="80000">
                <a:srgbClr val="D7D7D7">
                  <a:alpha val="23000"/>
                </a:srgbClr>
              </a:gs>
              <a:gs pos="100000">
                <a:srgbClr val="E4E4E4">
                  <a:alpha val="29000"/>
                </a:srgb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3075" name="等腰三角形 4"/>
          <p:cNvSpPr>
            <a:spLocks noChangeArrowheads="1"/>
          </p:cNvSpPr>
          <p:nvPr/>
        </p:nvSpPr>
        <p:spPr bwMode="auto">
          <a:xfrm rot="18848016">
            <a:off x="-39290" y="4177295"/>
            <a:ext cx="1085850" cy="371475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3076" name="图片 3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59059" y="764964"/>
            <a:ext cx="4655673" cy="3240881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2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等腰三角形 5"/>
          <p:cNvSpPr>
            <a:spLocks noChangeArrowheads="1"/>
          </p:cNvSpPr>
          <p:nvPr/>
        </p:nvSpPr>
        <p:spPr bwMode="auto">
          <a:xfrm rot="9949063">
            <a:off x="7433072" y="4110620"/>
            <a:ext cx="914400" cy="384572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78" name="矩形 16"/>
          <p:cNvSpPr/>
          <p:nvPr/>
        </p:nvSpPr>
        <p:spPr bwMode="auto">
          <a:xfrm flipH="1">
            <a:off x="-291703" y="-8942"/>
            <a:ext cx="2986088" cy="5162550"/>
          </a:xfrm>
          <a:custGeom>
            <a:avLst/>
            <a:gdLst>
              <a:gd name="T0" fmla="*/ 2933700 w 3981450"/>
              <a:gd name="T1" fmla="*/ 0 h 6884039"/>
              <a:gd name="T2" fmla="*/ 3981450 w 3981450"/>
              <a:gd name="T3" fmla="*/ 628650 h 6884039"/>
              <a:gd name="T4" fmla="*/ 2209800 w 3981450"/>
              <a:gd name="T5" fmla="*/ 4464689 h 6884039"/>
              <a:gd name="T6" fmla="*/ 0 w 3981450"/>
              <a:gd name="T7" fmla="*/ 6884039 h 6884039"/>
              <a:gd name="T8" fmla="*/ 2933700 w 3981450"/>
              <a:gd name="T9" fmla="*/ 0 h 6884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1450" h="6884039">
                <a:moveTo>
                  <a:pt x="2933700" y="0"/>
                </a:moveTo>
                <a:lnTo>
                  <a:pt x="3981450" y="628650"/>
                </a:lnTo>
                <a:lnTo>
                  <a:pt x="2209800" y="4464689"/>
                </a:lnTo>
                <a:lnTo>
                  <a:pt x="0" y="6884039"/>
                </a:lnTo>
                <a:lnTo>
                  <a:pt x="29337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46001">
                <a:srgbClr val="D7D7D7">
                  <a:alpha val="8740"/>
                </a:srgbClr>
              </a:gs>
              <a:gs pos="80000">
                <a:srgbClr val="D7D7D7">
                  <a:alpha val="15199"/>
                </a:srgbClr>
              </a:gs>
              <a:gs pos="100000">
                <a:srgbClr val="E4E4E4">
                  <a:alpha val="18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3079" name="等腰三角形 6"/>
          <p:cNvSpPr>
            <a:spLocks noChangeArrowheads="1"/>
          </p:cNvSpPr>
          <p:nvPr/>
        </p:nvSpPr>
        <p:spPr bwMode="auto">
          <a:xfrm rot="1831200">
            <a:off x="8540354" y="1101911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80" name="等腰三角形 9"/>
          <p:cNvSpPr>
            <a:spLocks noChangeArrowheads="1"/>
          </p:cNvSpPr>
          <p:nvPr/>
        </p:nvSpPr>
        <p:spPr bwMode="auto">
          <a:xfrm rot="18237801">
            <a:off x="7890272" y="2893802"/>
            <a:ext cx="229790" cy="122635"/>
          </a:xfrm>
          <a:prstGeom prst="triangle">
            <a:avLst>
              <a:gd name="adj" fmla="val 8963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81" name="等腰三角形 14"/>
          <p:cNvSpPr>
            <a:spLocks noChangeArrowheads="1"/>
          </p:cNvSpPr>
          <p:nvPr/>
        </p:nvSpPr>
        <p:spPr bwMode="auto">
          <a:xfrm rot="19833911">
            <a:off x="7424738" y="1678174"/>
            <a:ext cx="184547" cy="147638"/>
          </a:xfrm>
          <a:prstGeom prst="triangle">
            <a:avLst>
              <a:gd name="adj" fmla="val 89630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84" name="矩形 19"/>
          <p:cNvSpPr>
            <a:spLocks noChangeArrowheads="1"/>
          </p:cNvSpPr>
          <p:nvPr/>
        </p:nvSpPr>
        <p:spPr bwMode="auto">
          <a:xfrm>
            <a:off x="2362757" y="1009043"/>
            <a:ext cx="4451860" cy="1419225"/>
          </a:xfrm>
          <a:prstGeom prst="rect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/>
          </a:p>
        </p:txBody>
      </p:sp>
      <p:sp>
        <p:nvSpPr>
          <p:cNvPr id="3085" name="矩形 21"/>
          <p:cNvSpPr>
            <a:spLocks noChangeArrowheads="1"/>
          </p:cNvSpPr>
          <p:nvPr/>
        </p:nvSpPr>
        <p:spPr bwMode="auto">
          <a:xfrm>
            <a:off x="2542967" y="2517775"/>
            <a:ext cx="41715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 eaLnBrk="1" hangingPunct="1"/>
            <a:r>
              <a:rPr 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开发板项目</a:t>
            </a:r>
            <a:endParaRPr lang="en-US" altLang="zh-CN" sz="2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 eaLnBrk="1" hangingPunct="1"/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阶段总结报告</a:t>
            </a:r>
            <a:endParaRPr 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86" name="直接连接符 23"/>
          <p:cNvCxnSpPr>
            <a:cxnSpLocks noChangeShapeType="1"/>
          </p:cNvCxnSpPr>
          <p:nvPr/>
        </p:nvCxnSpPr>
        <p:spPr bwMode="auto">
          <a:xfrm>
            <a:off x="2945606" y="3387911"/>
            <a:ext cx="3275410" cy="0"/>
          </a:xfrm>
          <a:prstGeom prst="lin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矩形 24"/>
          <p:cNvSpPr>
            <a:spLocks noChangeArrowheads="1"/>
          </p:cNvSpPr>
          <p:nvPr/>
        </p:nvSpPr>
        <p:spPr bwMode="auto">
          <a:xfrm>
            <a:off x="2869962" y="3478478"/>
            <a:ext cx="33837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梁敬彦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88" name="图片 2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297" y="394680"/>
            <a:ext cx="626269" cy="3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图片 3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3181" y="3123593"/>
            <a:ext cx="164306" cy="16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等腰三角形 8"/>
          <p:cNvSpPr>
            <a:spLocks noChangeArrowheads="1"/>
          </p:cNvSpPr>
          <p:nvPr/>
        </p:nvSpPr>
        <p:spPr bwMode="auto">
          <a:xfrm rot="10359249">
            <a:off x="1473994" y="2461605"/>
            <a:ext cx="254794" cy="334565"/>
          </a:xfrm>
          <a:prstGeom prst="triangle">
            <a:avLst>
              <a:gd name="adj" fmla="val 83981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91" name="等腰三角形 15"/>
          <p:cNvSpPr>
            <a:spLocks noChangeArrowheads="1"/>
          </p:cNvSpPr>
          <p:nvPr/>
        </p:nvSpPr>
        <p:spPr bwMode="auto">
          <a:xfrm rot="1831200">
            <a:off x="-276225" y="789968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7603" y="923189"/>
            <a:ext cx="5047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200" spc="600" dirty="0" smtClean="0">
                <a:solidFill>
                  <a:srgbClr val="CBCED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2019.3.27</a:t>
            </a:r>
            <a:endParaRPr lang="zh-CN" altLang="en-US" sz="10200" spc="600" dirty="0">
              <a:solidFill>
                <a:srgbClr val="CBCED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00"/>
                            </p:stCondLst>
                            <p:childTnLst>
                              <p:par>
                                <p:cTn id="7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/>
      <p:bldP spid="3075" grpId="0" bldLvl="0" animBg="1" autoUpdateAnimBg="0"/>
      <p:bldP spid="3077" grpId="0" bldLvl="0" animBg="1" autoUpdateAnimBg="0"/>
      <p:bldP spid="3078" grpId="0" bldLvl="0" animBg="1"/>
      <p:bldP spid="3079" grpId="0" bldLvl="0" animBg="1" autoUpdateAnimBg="0"/>
      <p:bldP spid="3080" grpId="0" bldLvl="0" animBg="1" autoUpdateAnimBg="0"/>
      <p:bldP spid="3081" grpId="0" bldLvl="0" animBg="1" autoUpdateAnimBg="0"/>
      <p:bldP spid="3085" grpId="0" autoUpdateAnimBg="0"/>
      <p:bldP spid="3087" grpId="0" autoUpdateAnimBg="0"/>
      <p:bldP spid="3090" grpId="0" bldLvl="0" animBg="1" autoUpdateAnimBg="0"/>
      <p:bldP spid="3091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1638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638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638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16390" name="图片 3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639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639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16394" name="矩形 19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6395" name="矩形 21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16396" name="文本框 2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2" y="467308"/>
            <a:ext cx="133469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文本框 23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91" y="1111436"/>
            <a:ext cx="1344215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8" name="直接连接符 25"/>
          <p:cNvCxnSpPr>
            <a:cxnSpLocks noChangeShapeType="1"/>
          </p:cNvCxnSpPr>
          <p:nvPr/>
        </p:nvCxnSpPr>
        <p:spPr bwMode="auto">
          <a:xfrm>
            <a:off x="305991" y="1115008"/>
            <a:ext cx="11049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接连接符 30"/>
          <p:cNvCxnSpPr>
            <a:cxnSpLocks noChangeShapeType="1"/>
          </p:cNvCxnSpPr>
          <p:nvPr/>
        </p:nvCxnSpPr>
        <p:spPr bwMode="auto">
          <a:xfrm>
            <a:off x="0" y="1550777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直接连接符 31"/>
          <p:cNvCxnSpPr>
            <a:cxnSpLocks noChangeShapeType="1"/>
          </p:cNvCxnSpPr>
          <p:nvPr/>
        </p:nvCxnSpPr>
        <p:spPr bwMode="auto">
          <a:xfrm>
            <a:off x="0" y="3762958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02" name="组合 5"/>
          <p:cNvGrpSpPr/>
          <p:nvPr/>
        </p:nvGrpSpPr>
        <p:grpSpPr bwMode="auto">
          <a:xfrm>
            <a:off x="0" y="1811524"/>
            <a:ext cx="9144000" cy="1109663"/>
            <a:chOff x="0" y="0"/>
            <a:chExt cx="12192000" cy="1480457"/>
          </a:xfrm>
        </p:grpSpPr>
        <p:sp>
          <p:nvSpPr>
            <p:cNvPr id="16403" name="弧形 44"/>
            <p:cNvSpPr/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00"/>
            </a:p>
          </p:txBody>
        </p:sp>
        <p:cxnSp>
          <p:nvCxnSpPr>
            <p:cNvPr id="1640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6" name="组合 74"/>
          <p:cNvGrpSpPr/>
          <p:nvPr/>
        </p:nvGrpSpPr>
        <p:grpSpPr bwMode="auto">
          <a:xfrm>
            <a:off x="4106466" y="1893677"/>
            <a:ext cx="935831" cy="937022"/>
            <a:chOff x="0" y="0"/>
            <a:chExt cx="1248318" cy="1248318"/>
          </a:xfrm>
        </p:grpSpPr>
        <p:sp>
          <p:nvSpPr>
            <p:cNvPr id="1640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640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9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03</a:t>
              </a:r>
              <a:endParaRPr lang="zh-CN" altLang="en-US" sz="360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6409" name="组合 4"/>
          <p:cNvGrpSpPr/>
          <p:nvPr/>
        </p:nvGrpSpPr>
        <p:grpSpPr bwMode="auto">
          <a:xfrm>
            <a:off x="3732610" y="2884277"/>
            <a:ext cx="1695450" cy="455944"/>
            <a:chOff x="0" y="0"/>
            <a:chExt cx="2261776" cy="608134"/>
          </a:xfrm>
        </p:grpSpPr>
        <p:sp>
          <p:nvSpPr>
            <p:cNvPr id="1641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软件设计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1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7412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03</a:t>
            </a:r>
            <a:endParaRPr lang="zh-CN" altLang="en-US" sz="1800" b="1">
              <a:solidFill>
                <a:srgbClr val="132F55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7414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直接连接符 4"/>
          <p:cNvCxnSpPr>
            <a:cxnSpLocks noChangeShapeType="1"/>
            <a:stCxn id="17419" idx="7"/>
            <a:endCxn id="17420" idx="2"/>
          </p:cNvCxnSpPr>
          <p:nvPr/>
        </p:nvCxnSpPr>
        <p:spPr bwMode="auto">
          <a:xfrm flipV="1">
            <a:off x="746477" y="2316946"/>
            <a:ext cx="1382096" cy="1460345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直接连接符 17"/>
          <p:cNvCxnSpPr>
            <a:cxnSpLocks noChangeShapeType="1"/>
            <a:stCxn id="17420" idx="6"/>
          </p:cNvCxnSpPr>
          <p:nvPr/>
        </p:nvCxnSpPr>
        <p:spPr bwMode="auto">
          <a:xfrm>
            <a:off x="2283354" y="2316946"/>
            <a:ext cx="1583337" cy="652609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直接连接符 21"/>
          <p:cNvCxnSpPr>
            <a:cxnSpLocks noChangeShapeType="1"/>
            <a:stCxn id="17421" idx="7"/>
            <a:endCxn id="17422" idx="3"/>
          </p:cNvCxnSpPr>
          <p:nvPr/>
        </p:nvCxnSpPr>
        <p:spPr bwMode="auto">
          <a:xfrm flipV="1">
            <a:off x="3975735" y="1535612"/>
            <a:ext cx="1459939" cy="1407552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椭圆 2"/>
          <p:cNvSpPr>
            <a:spLocks noChangeArrowheads="1"/>
          </p:cNvSpPr>
          <p:nvPr/>
        </p:nvSpPr>
        <p:spPr bwMode="auto">
          <a:xfrm>
            <a:off x="614363" y="3754624"/>
            <a:ext cx="154781" cy="154781"/>
          </a:xfrm>
          <a:prstGeom prst="ellipse">
            <a:avLst/>
          </a:prstGeom>
          <a:solidFill>
            <a:srgbClr val="1E6991"/>
          </a:solidFill>
          <a:ln w="34925" cmpd="sng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7420" name="椭圆 10"/>
          <p:cNvSpPr>
            <a:spLocks noChangeArrowheads="1"/>
          </p:cNvSpPr>
          <p:nvPr/>
        </p:nvSpPr>
        <p:spPr bwMode="auto">
          <a:xfrm>
            <a:off x="2128573" y="2238960"/>
            <a:ext cx="154781" cy="155972"/>
          </a:xfrm>
          <a:prstGeom prst="ellipse">
            <a:avLst/>
          </a:prstGeom>
          <a:solidFill>
            <a:srgbClr val="1E6991"/>
          </a:solidFill>
          <a:ln w="34925" cmpd="sng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7421" name="椭圆 13"/>
          <p:cNvSpPr>
            <a:spLocks noChangeArrowheads="1"/>
          </p:cNvSpPr>
          <p:nvPr/>
        </p:nvSpPr>
        <p:spPr bwMode="auto">
          <a:xfrm>
            <a:off x="3843621" y="2920497"/>
            <a:ext cx="154781" cy="154781"/>
          </a:xfrm>
          <a:prstGeom prst="ellipse">
            <a:avLst/>
          </a:prstGeom>
          <a:solidFill>
            <a:srgbClr val="1E6991"/>
          </a:solidFill>
          <a:ln w="34925" cmpd="sng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7422" name="椭圆 16"/>
          <p:cNvSpPr>
            <a:spLocks noChangeArrowheads="1"/>
          </p:cNvSpPr>
          <p:nvPr/>
        </p:nvSpPr>
        <p:spPr bwMode="auto">
          <a:xfrm>
            <a:off x="5413007" y="1403498"/>
            <a:ext cx="154781" cy="154781"/>
          </a:xfrm>
          <a:prstGeom prst="ellipse">
            <a:avLst/>
          </a:prstGeom>
          <a:solidFill>
            <a:srgbClr val="1E6991"/>
          </a:solidFill>
          <a:ln w="34925" cmpd="sng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7423" name="任意多边形 48"/>
          <p:cNvSpPr/>
          <p:nvPr/>
        </p:nvSpPr>
        <p:spPr bwMode="auto">
          <a:xfrm flipV="1">
            <a:off x="769143" y="3699518"/>
            <a:ext cx="2052595" cy="1137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7424" name="任意多边形 49"/>
          <p:cNvSpPr/>
          <p:nvPr/>
        </p:nvSpPr>
        <p:spPr bwMode="auto">
          <a:xfrm flipV="1">
            <a:off x="2232895" y="1660291"/>
            <a:ext cx="1639401" cy="601243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7425" name="任意多边形 50"/>
          <p:cNvSpPr/>
          <p:nvPr/>
        </p:nvSpPr>
        <p:spPr bwMode="auto">
          <a:xfrm>
            <a:off x="3965970" y="3074567"/>
            <a:ext cx="1622867" cy="319077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7426" name="任意多边形 51"/>
          <p:cNvSpPr/>
          <p:nvPr/>
        </p:nvSpPr>
        <p:spPr bwMode="auto">
          <a:xfrm flipV="1">
            <a:off x="5506424" y="1236571"/>
            <a:ext cx="1859538" cy="188687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grpSp>
        <p:nvGrpSpPr>
          <p:cNvPr id="17427" name="组合 97"/>
          <p:cNvGrpSpPr/>
          <p:nvPr/>
        </p:nvGrpSpPr>
        <p:grpSpPr bwMode="auto">
          <a:xfrm>
            <a:off x="3360182" y="2363805"/>
            <a:ext cx="604838" cy="521494"/>
            <a:chOff x="0" y="0"/>
            <a:chExt cx="806292" cy="695970"/>
          </a:xfrm>
        </p:grpSpPr>
        <p:grpSp>
          <p:nvGrpSpPr>
            <p:cNvPr id="17428" name="组合 38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17429" name="矩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0887"/>
              </a:xfrm>
              <a:prstGeom prst="rect">
                <a:avLst/>
              </a:pr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7430" name="组合 40"/>
              <p:cNvPicPr>
                <a:picLocks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62" y="390760"/>
                <a:ext cx="804514" cy="30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431" name="组合 63"/>
            <p:cNvPicPr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41" y="30763"/>
              <a:ext cx="341309" cy="33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32" name="组合 98"/>
          <p:cNvGrpSpPr/>
          <p:nvPr/>
        </p:nvGrpSpPr>
        <p:grpSpPr bwMode="auto">
          <a:xfrm>
            <a:off x="4962951" y="830807"/>
            <a:ext cx="604838" cy="521494"/>
            <a:chOff x="0" y="0"/>
            <a:chExt cx="806292" cy="695970"/>
          </a:xfrm>
        </p:grpSpPr>
        <p:grpSp>
          <p:nvGrpSpPr>
            <p:cNvPr id="17433" name="组合 43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17434" name="矩形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0887"/>
              </a:xfrm>
              <a:prstGeom prst="rect">
                <a:avLst/>
              </a:pr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7435" name="组合 45"/>
              <p:cNvPicPr>
                <a:picLocks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4" y="391141"/>
                <a:ext cx="810609" cy="30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436" name="组合 64"/>
            <p:cNvPicPr>
              <a:picLocks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43" y="31144"/>
              <a:ext cx="274266" cy="33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37" name="组合 95"/>
          <p:cNvGrpSpPr/>
          <p:nvPr/>
        </p:nvGrpSpPr>
        <p:grpSpPr bwMode="auto">
          <a:xfrm>
            <a:off x="127374" y="3194137"/>
            <a:ext cx="604838" cy="521494"/>
            <a:chOff x="0" y="0"/>
            <a:chExt cx="806292" cy="695970"/>
          </a:xfrm>
        </p:grpSpPr>
        <p:grpSp>
          <p:nvGrpSpPr>
            <p:cNvPr id="17438" name="组合 32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17439" name="矩形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0887"/>
              </a:xfrm>
              <a:prstGeom prst="rect">
                <a:avLst/>
              </a:pr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7440" name="组合 31"/>
              <p:cNvPicPr>
                <a:picLocks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7" y="392540"/>
                <a:ext cx="810609" cy="30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441" name="Freeform 11"/>
            <p:cNvSpPr>
              <a:spLocks noEditPoints="1"/>
            </p:cNvSpPr>
            <p:nvPr/>
          </p:nvSpPr>
          <p:spPr bwMode="auto">
            <a:xfrm>
              <a:off x="223073" y="34006"/>
              <a:ext cx="359817" cy="334186"/>
            </a:xfrm>
            <a:custGeom>
              <a:avLst/>
              <a:gdLst>
                <a:gd name="T0" fmla="*/ 1078 w 1233"/>
                <a:gd name="T1" fmla="*/ 162 h 1145"/>
                <a:gd name="T2" fmla="*/ 648 w 1233"/>
                <a:gd name="T3" fmla="*/ 160 h 1145"/>
                <a:gd name="T4" fmla="*/ 617 w 1233"/>
                <a:gd name="T5" fmla="*/ 0 h 1145"/>
                <a:gd name="T6" fmla="*/ 586 w 1233"/>
                <a:gd name="T7" fmla="*/ 75 h 1145"/>
                <a:gd name="T8" fmla="*/ 335 w 1233"/>
                <a:gd name="T9" fmla="*/ 80 h 1145"/>
                <a:gd name="T10" fmla="*/ 257 w 1233"/>
                <a:gd name="T11" fmla="*/ 186 h 1145"/>
                <a:gd name="T12" fmla="*/ 346 w 1233"/>
                <a:gd name="T13" fmla="*/ 275 h 1145"/>
                <a:gd name="T14" fmla="*/ 586 w 1233"/>
                <a:gd name="T15" fmla="*/ 396 h 1145"/>
                <a:gd name="T16" fmla="*/ 156 w 1233"/>
                <a:gd name="T17" fmla="*/ 398 h 1145"/>
                <a:gd name="T18" fmla="*/ 0 w 1233"/>
                <a:gd name="T19" fmla="*/ 496 h 1145"/>
                <a:gd name="T20" fmla="*/ 156 w 1233"/>
                <a:gd name="T21" fmla="*/ 594 h 1145"/>
                <a:gd name="T22" fmla="*/ 586 w 1233"/>
                <a:gd name="T23" fmla="*/ 596 h 1145"/>
                <a:gd name="T24" fmla="*/ 586 w 1233"/>
                <a:gd name="T25" fmla="*/ 1114 h 1145"/>
                <a:gd name="T26" fmla="*/ 227 w 1233"/>
                <a:gd name="T27" fmla="*/ 1130 h 1145"/>
                <a:gd name="T28" fmla="*/ 991 w 1233"/>
                <a:gd name="T29" fmla="*/ 1145 h 1145"/>
                <a:gd name="T30" fmla="*/ 991 w 1233"/>
                <a:gd name="T31" fmla="*/ 1114 h 1145"/>
                <a:gd name="T32" fmla="*/ 648 w 1233"/>
                <a:gd name="T33" fmla="*/ 1112 h 1145"/>
                <a:gd name="T34" fmla="*/ 926 w 1233"/>
                <a:gd name="T35" fmla="*/ 702 h 1145"/>
                <a:gd name="T36" fmla="*/ 1028 w 1233"/>
                <a:gd name="T37" fmla="*/ 614 h 1145"/>
                <a:gd name="T38" fmla="*/ 1028 w 1233"/>
                <a:gd name="T39" fmla="*/ 591 h 1145"/>
                <a:gd name="T40" fmla="*/ 926 w 1233"/>
                <a:gd name="T41" fmla="*/ 503 h 1145"/>
                <a:gd name="T42" fmla="*/ 648 w 1233"/>
                <a:gd name="T43" fmla="*/ 359 h 1145"/>
                <a:gd name="T44" fmla="*/ 1078 w 1233"/>
                <a:gd name="T45" fmla="*/ 357 h 1145"/>
                <a:gd name="T46" fmla="*/ 1233 w 1233"/>
                <a:gd name="T47" fmla="*/ 259 h 1145"/>
                <a:gd name="T48" fmla="*/ 353 w 1233"/>
                <a:gd name="T49" fmla="*/ 244 h 1145"/>
                <a:gd name="T50" fmla="*/ 353 w 1233"/>
                <a:gd name="T51" fmla="*/ 106 h 1145"/>
                <a:gd name="T52" fmla="*/ 586 w 1233"/>
                <a:gd name="T53" fmla="*/ 244 h 1145"/>
                <a:gd name="T54" fmla="*/ 168 w 1233"/>
                <a:gd name="T55" fmla="*/ 565 h 1145"/>
                <a:gd name="T56" fmla="*/ 168 w 1233"/>
                <a:gd name="T57" fmla="*/ 427 h 1145"/>
                <a:gd name="T58" fmla="*/ 586 w 1233"/>
                <a:gd name="T59" fmla="*/ 565 h 1145"/>
                <a:gd name="T60" fmla="*/ 920 w 1233"/>
                <a:gd name="T61" fmla="*/ 533 h 1145"/>
                <a:gd name="T62" fmla="*/ 920 w 1233"/>
                <a:gd name="T63" fmla="*/ 671 h 1145"/>
                <a:gd name="T64" fmla="*/ 648 w 1233"/>
                <a:gd name="T65" fmla="*/ 533 h 1145"/>
                <a:gd name="T66" fmla="*/ 1066 w 1233"/>
                <a:gd name="T67" fmla="*/ 328 h 1145"/>
                <a:gd name="T68" fmla="*/ 648 w 1233"/>
                <a:gd name="T69" fmla="*/ 191 h 1145"/>
                <a:gd name="T70" fmla="*/ 1187 w 1233"/>
                <a:gd name="T71" fmla="*/ 259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3" h="1145">
                  <a:moveTo>
                    <a:pt x="1225" y="246"/>
                  </a:moveTo>
                  <a:cubicBezTo>
                    <a:pt x="1078" y="162"/>
                    <a:pt x="1078" y="162"/>
                    <a:pt x="1078" y="162"/>
                  </a:cubicBezTo>
                  <a:cubicBezTo>
                    <a:pt x="1075" y="160"/>
                    <a:pt x="1073" y="160"/>
                    <a:pt x="1070" y="160"/>
                  </a:cubicBezTo>
                  <a:cubicBezTo>
                    <a:pt x="648" y="160"/>
                    <a:pt x="648" y="160"/>
                    <a:pt x="648" y="160"/>
                  </a:cubicBezTo>
                  <a:cubicBezTo>
                    <a:pt x="648" y="30"/>
                    <a:pt x="648" y="30"/>
                    <a:pt x="648" y="30"/>
                  </a:cubicBezTo>
                  <a:cubicBezTo>
                    <a:pt x="648" y="13"/>
                    <a:pt x="634" y="0"/>
                    <a:pt x="617" y="0"/>
                  </a:cubicBezTo>
                  <a:cubicBezTo>
                    <a:pt x="600" y="0"/>
                    <a:pt x="586" y="13"/>
                    <a:pt x="586" y="30"/>
                  </a:cubicBezTo>
                  <a:cubicBezTo>
                    <a:pt x="586" y="75"/>
                    <a:pt x="586" y="75"/>
                    <a:pt x="586" y="75"/>
                  </a:cubicBezTo>
                  <a:cubicBezTo>
                    <a:pt x="346" y="75"/>
                    <a:pt x="346" y="75"/>
                    <a:pt x="346" y="75"/>
                  </a:cubicBezTo>
                  <a:cubicBezTo>
                    <a:pt x="342" y="75"/>
                    <a:pt x="338" y="77"/>
                    <a:pt x="335" y="80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2" y="171"/>
                    <a:pt x="252" y="180"/>
                    <a:pt x="257" y="186"/>
                  </a:cubicBezTo>
                  <a:cubicBezTo>
                    <a:pt x="335" y="270"/>
                    <a:pt x="335" y="270"/>
                    <a:pt x="335" y="270"/>
                  </a:cubicBezTo>
                  <a:cubicBezTo>
                    <a:pt x="338" y="273"/>
                    <a:pt x="342" y="275"/>
                    <a:pt x="346" y="275"/>
                  </a:cubicBezTo>
                  <a:cubicBezTo>
                    <a:pt x="586" y="275"/>
                    <a:pt x="586" y="275"/>
                    <a:pt x="586" y="275"/>
                  </a:cubicBezTo>
                  <a:cubicBezTo>
                    <a:pt x="586" y="396"/>
                    <a:pt x="586" y="396"/>
                    <a:pt x="586" y="396"/>
                  </a:cubicBezTo>
                  <a:cubicBezTo>
                    <a:pt x="163" y="396"/>
                    <a:pt x="163" y="396"/>
                    <a:pt x="163" y="396"/>
                  </a:cubicBezTo>
                  <a:cubicBezTo>
                    <a:pt x="161" y="396"/>
                    <a:pt x="158" y="397"/>
                    <a:pt x="156" y="398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85"/>
                    <a:pt x="0" y="490"/>
                    <a:pt x="0" y="496"/>
                  </a:cubicBezTo>
                  <a:cubicBezTo>
                    <a:pt x="0" y="501"/>
                    <a:pt x="3" y="507"/>
                    <a:pt x="8" y="509"/>
                  </a:cubicBezTo>
                  <a:cubicBezTo>
                    <a:pt x="156" y="594"/>
                    <a:pt x="156" y="594"/>
                    <a:pt x="156" y="594"/>
                  </a:cubicBezTo>
                  <a:cubicBezTo>
                    <a:pt x="158" y="595"/>
                    <a:pt x="161" y="596"/>
                    <a:pt x="163" y="596"/>
                  </a:cubicBezTo>
                  <a:cubicBezTo>
                    <a:pt x="586" y="596"/>
                    <a:pt x="586" y="596"/>
                    <a:pt x="586" y="596"/>
                  </a:cubicBezTo>
                  <a:cubicBezTo>
                    <a:pt x="586" y="1112"/>
                    <a:pt x="586" y="1112"/>
                    <a:pt x="586" y="1112"/>
                  </a:cubicBezTo>
                  <a:cubicBezTo>
                    <a:pt x="586" y="1113"/>
                    <a:pt x="586" y="1113"/>
                    <a:pt x="586" y="1114"/>
                  </a:cubicBezTo>
                  <a:cubicBezTo>
                    <a:pt x="243" y="1114"/>
                    <a:pt x="243" y="1114"/>
                    <a:pt x="243" y="1114"/>
                  </a:cubicBezTo>
                  <a:cubicBezTo>
                    <a:pt x="234" y="1114"/>
                    <a:pt x="227" y="1121"/>
                    <a:pt x="227" y="1130"/>
                  </a:cubicBezTo>
                  <a:cubicBezTo>
                    <a:pt x="227" y="1138"/>
                    <a:pt x="234" y="1145"/>
                    <a:pt x="243" y="1145"/>
                  </a:cubicBezTo>
                  <a:cubicBezTo>
                    <a:pt x="991" y="1145"/>
                    <a:pt x="991" y="1145"/>
                    <a:pt x="991" y="1145"/>
                  </a:cubicBezTo>
                  <a:cubicBezTo>
                    <a:pt x="1000" y="1145"/>
                    <a:pt x="1006" y="1138"/>
                    <a:pt x="1006" y="1130"/>
                  </a:cubicBezTo>
                  <a:cubicBezTo>
                    <a:pt x="1006" y="1121"/>
                    <a:pt x="1000" y="1114"/>
                    <a:pt x="991" y="1114"/>
                  </a:cubicBezTo>
                  <a:cubicBezTo>
                    <a:pt x="647" y="1114"/>
                    <a:pt x="647" y="1114"/>
                    <a:pt x="647" y="1114"/>
                  </a:cubicBezTo>
                  <a:cubicBezTo>
                    <a:pt x="647" y="1113"/>
                    <a:pt x="648" y="1113"/>
                    <a:pt x="648" y="1112"/>
                  </a:cubicBezTo>
                  <a:cubicBezTo>
                    <a:pt x="648" y="702"/>
                    <a:pt x="648" y="702"/>
                    <a:pt x="648" y="702"/>
                  </a:cubicBezTo>
                  <a:cubicBezTo>
                    <a:pt x="926" y="702"/>
                    <a:pt x="926" y="702"/>
                    <a:pt x="926" y="702"/>
                  </a:cubicBezTo>
                  <a:cubicBezTo>
                    <a:pt x="930" y="702"/>
                    <a:pt x="933" y="701"/>
                    <a:pt x="936" y="698"/>
                  </a:cubicBezTo>
                  <a:cubicBezTo>
                    <a:pt x="1028" y="614"/>
                    <a:pt x="1028" y="614"/>
                    <a:pt x="1028" y="614"/>
                  </a:cubicBezTo>
                  <a:cubicBezTo>
                    <a:pt x="1031" y="611"/>
                    <a:pt x="1033" y="607"/>
                    <a:pt x="1033" y="602"/>
                  </a:cubicBezTo>
                  <a:cubicBezTo>
                    <a:pt x="1033" y="598"/>
                    <a:pt x="1031" y="594"/>
                    <a:pt x="1028" y="591"/>
                  </a:cubicBezTo>
                  <a:cubicBezTo>
                    <a:pt x="936" y="507"/>
                    <a:pt x="936" y="507"/>
                    <a:pt x="936" y="507"/>
                  </a:cubicBezTo>
                  <a:cubicBezTo>
                    <a:pt x="933" y="504"/>
                    <a:pt x="930" y="503"/>
                    <a:pt x="926" y="503"/>
                  </a:cubicBezTo>
                  <a:cubicBezTo>
                    <a:pt x="648" y="503"/>
                    <a:pt x="648" y="503"/>
                    <a:pt x="648" y="503"/>
                  </a:cubicBezTo>
                  <a:cubicBezTo>
                    <a:pt x="648" y="359"/>
                    <a:pt x="648" y="359"/>
                    <a:pt x="648" y="359"/>
                  </a:cubicBezTo>
                  <a:cubicBezTo>
                    <a:pt x="1070" y="359"/>
                    <a:pt x="1070" y="359"/>
                    <a:pt x="1070" y="359"/>
                  </a:cubicBezTo>
                  <a:cubicBezTo>
                    <a:pt x="1073" y="359"/>
                    <a:pt x="1075" y="359"/>
                    <a:pt x="1078" y="357"/>
                  </a:cubicBezTo>
                  <a:cubicBezTo>
                    <a:pt x="1225" y="273"/>
                    <a:pt x="1225" y="273"/>
                    <a:pt x="1225" y="273"/>
                  </a:cubicBezTo>
                  <a:cubicBezTo>
                    <a:pt x="1230" y="270"/>
                    <a:pt x="1233" y="265"/>
                    <a:pt x="1233" y="259"/>
                  </a:cubicBezTo>
                  <a:cubicBezTo>
                    <a:pt x="1233" y="254"/>
                    <a:pt x="1230" y="249"/>
                    <a:pt x="1225" y="246"/>
                  </a:cubicBezTo>
                  <a:close/>
                  <a:moveTo>
                    <a:pt x="353" y="244"/>
                  </a:moveTo>
                  <a:cubicBezTo>
                    <a:pt x="289" y="175"/>
                    <a:pt x="289" y="175"/>
                    <a:pt x="289" y="175"/>
                  </a:cubicBezTo>
                  <a:cubicBezTo>
                    <a:pt x="353" y="106"/>
                    <a:pt x="353" y="106"/>
                    <a:pt x="353" y="106"/>
                  </a:cubicBezTo>
                  <a:cubicBezTo>
                    <a:pt x="586" y="106"/>
                    <a:pt x="586" y="106"/>
                    <a:pt x="586" y="106"/>
                  </a:cubicBezTo>
                  <a:cubicBezTo>
                    <a:pt x="586" y="244"/>
                    <a:pt x="586" y="244"/>
                    <a:pt x="586" y="244"/>
                  </a:cubicBezTo>
                  <a:lnTo>
                    <a:pt x="353" y="244"/>
                  </a:lnTo>
                  <a:close/>
                  <a:moveTo>
                    <a:pt x="168" y="565"/>
                  </a:moveTo>
                  <a:cubicBezTo>
                    <a:pt x="47" y="496"/>
                    <a:pt x="47" y="496"/>
                    <a:pt x="47" y="496"/>
                  </a:cubicBezTo>
                  <a:cubicBezTo>
                    <a:pt x="168" y="427"/>
                    <a:pt x="168" y="427"/>
                    <a:pt x="168" y="427"/>
                  </a:cubicBezTo>
                  <a:cubicBezTo>
                    <a:pt x="586" y="427"/>
                    <a:pt x="586" y="427"/>
                    <a:pt x="586" y="427"/>
                  </a:cubicBezTo>
                  <a:cubicBezTo>
                    <a:pt x="586" y="565"/>
                    <a:pt x="586" y="565"/>
                    <a:pt x="586" y="565"/>
                  </a:cubicBezTo>
                  <a:lnTo>
                    <a:pt x="168" y="565"/>
                  </a:lnTo>
                  <a:close/>
                  <a:moveTo>
                    <a:pt x="920" y="533"/>
                  </a:moveTo>
                  <a:cubicBezTo>
                    <a:pt x="995" y="602"/>
                    <a:pt x="995" y="602"/>
                    <a:pt x="995" y="602"/>
                  </a:cubicBezTo>
                  <a:cubicBezTo>
                    <a:pt x="920" y="671"/>
                    <a:pt x="920" y="671"/>
                    <a:pt x="920" y="671"/>
                  </a:cubicBezTo>
                  <a:cubicBezTo>
                    <a:pt x="648" y="671"/>
                    <a:pt x="648" y="671"/>
                    <a:pt x="648" y="671"/>
                  </a:cubicBezTo>
                  <a:cubicBezTo>
                    <a:pt x="648" y="533"/>
                    <a:pt x="648" y="533"/>
                    <a:pt x="648" y="533"/>
                  </a:cubicBezTo>
                  <a:lnTo>
                    <a:pt x="920" y="533"/>
                  </a:lnTo>
                  <a:close/>
                  <a:moveTo>
                    <a:pt x="1066" y="328"/>
                  </a:moveTo>
                  <a:cubicBezTo>
                    <a:pt x="648" y="328"/>
                    <a:pt x="648" y="328"/>
                    <a:pt x="648" y="328"/>
                  </a:cubicBezTo>
                  <a:cubicBezTo>
                    <a:pt x="648" y="191"/>
                    <a:pt x="648" y="191"/>
                    <a:pt x="648" y="191"/>
                  </a:cubicBezTo>
                  <a:cubicBezTo>
                    <a:pt x="1066" y="191"/>
                    <a:pt x="1066" y="191"/>
                    <a:pt x="1066" y="191"/>
                  </a:cubicBezTo>
                  <a:cubicBezTo>
                    <a:pt x="1187" y="259"/>
                    <a:pt x="1187" y="259"/>
                    <a:pt x="1187" y="259"/>
                  </a:cubicBezTo>
                  <a:lnTo>
                    <a:pt x="1066" y="328"/>
                  </a:lnTo>
                  <a:close/>
                </a:path>
              </a:pathLst>
            </a:custGeom>
            <a:solidFill>
              <a:srgbClr val="183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grpSp>
        <p:nvGrpSpPr>
          <p:cNvPr id="17442" name="组合 96"/>
          <p:cNvGrpSpPr/>
          <p:nvPr/>
        </p:nvGrpSpPr>
        <p:grpSpPr bwMode="auto">
          <a:xfrm>
            <a:off x="1617343" y="1661557"/>
            <a:ext cx="604838" cy="522684"/>
            <a:chOff x="0" y="0"/>
            <a:chExt cx="806292" cy="695970"/>
          </a:xfrm>
        </p:grpSpPr>
        <p:grpSp>
          <p:nvGrpSpPr>
            <p:cNvPr id="17443" name="组合 33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17444" name="矩形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1582"/>
              </a:xfrm>
              <a:prstGeom prst="rect">
                <a:avLst/>
              </a:pr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7445" name="组合 35"/>
              <p:cNvPicPr>
                <a:picLocks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93" y="392216"/>
                <a:ext cx="810609" cy="304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446" name="Freeform 12"/>
            <p:cNvSpPr>
              <a:spLocks noEditPoints="1"/>
            </p:cNvSpPr>
            <p:nvPr/>
          </p:nvSpPr>
          <p:spPr bwMode="auto">
            <a:xfrm>
              <a:off x="217407" y="40332"/>
              <a:ext cx="371475" cy="330200"/>
            </a:xfrm>
            <a:custGeom>
              <a:avLst/>
              <a:gdLst>
                <a:gd name="T0" fmla="*/ 1054 w 1215"/>
                <a:gd name="T1" fmla="*/ 176 h 1080"/>
                <a:gd name="T2" fmla="*/ 826 w 1215"/>
                <a:gd name="T3" fmla="*/ 176 h 1080"/>
                <a:gd name="T4" fmla="*/ 826 w 1215"/>
                <a:gd name="T5" fmla="*/ 33 h 1080"/>
                <a:gd name="T6" fmla="*/ 793 w 1215"/>
                <a:gd name="T7" fmla="*/ 0 h 1080"/>
                <a:gd name="T8" fmla="*/ 421 w 1215"/>
                <a:gd name="T9" fmla="*/ 0 h 1080"/>
                <a:gd name="T10" fmla="*/ 389 w 1215"/>
                <a:gd name="T11" fmla="*/ 33 h 1080"/>
                <a:gd name="T12" fmla="*/ 389 w 1215"/>
                <a:gd name="T13" fmla="*/ 176 h 1080"/>
                <a:gd name="T14" fmla="*/ 161 w 1215"/>
                <a:gd name="T15" fmla="*/ 176 h 1080"/>
                <a:gd name="T16" fmla="*/ 0 w 1215"/>
                <a:gd name="T17" fmla="*/ 338 h 1080"/>
                <a:gd name="T18" fmla="*/ 0 w 1215"/>
                <a:gd name="T19" fmla="*/ 919 h 1080"/>
                <a:gd name="T20" fmla="*/ 161 w 1215"/>
                <a:gd name="T21" fmla="*/ 1080 h 1080"/>
                <a:gd name="T22" fmla="*/ 1054 w 1215"/>
                <a:gd name="T23" fmla="*/ 1080 h 1080"/>
                <a:gd name="T24" fmla="*/ 1215 w 1215"/>
                <a:gd name="T25" fmla="*/ 919 h 1080"/>
                <a:gd name="T26" fmla="*/ 1215 w 1215"/>
                <a:gd name="T27" fmla="*/ 338 h 1080"/>
                <a:gd name="T28" fmla="*/ 1054 w 1215"/>
                <a:gd name="T29" fmla="*/ 176 h 1080"/>
                <a:gd name="T30" fmla="*/ 662 w 1215"/>
                <a:gd name="T31" fmla="*/ 557 h 1080"/>
                <a:gd name="T32" fmla="*/ 553 w 1215"/>
                <a:gd name="T33" fmla="*/ 557 h 1080"/>
                <a:gd name="T34" fmla="*/ 537 w 1215"/>
                <a:gd name="T35" fmla="*/ 574 h 1080"/>
                <a:gd name="T36" fmla="*/ 537 w 1215"/>
                <a:gd name="T37" fmla="*/ 612 h 1080"/>
                <a:gd name="T38" fmla="*/ 161 w 1215"/>
                <a:gd name="T39" fmla="*/ 612 h 1080"/>
                <a:gd name="T40" fmla="*/ 48 w 1215"/>
                <a:gd name="T41" fmla="*/ 499 h 1080"/>
                <a:gd name="T42" fmla="*/ 48 w 1215"/>
                <a:gd name="T43" fmla="*/ 338 h 1080"/>
                <a:gd name="T44" fmla="*/ 161 w 1215"/>
                <a:gd name="T45" fmla="*/ 225 h 1080"/>
                <a:gd name="T46" fmla="*/ 1054 w 1215"/>
                <a:gd name="T47" fmla="*/ 225 h 1080"/>
                <a:gd name="T48" fmla="*/ 1167 w 1215"/>
                <a:gd name="T49" fmla="*/ 338 h 1080"/>
                <a:gd name="T50" fmla="*/ 1167 w 1215"/>
                <a:gd name="T51" fmla="*/ 499 h 1080"/>
                <a:gd name="T52" fmla="*/ 1054 w 1215"/>
                <a:gd name="T53" fmla="*/ 612 h 1080"/>
                <a:gd name="T54" fmla="*/ 678 w 1215"/>
                <a:gd name="T55" fmla="*/ 612 h 1080"/>
                <a:gd name="T56" fmla="*/ 678 w 1215"/>
                <a:gd name="T57" fmla="*/ 574 h 1080"/>
                <a:gd name="T58" fmla="*/ 662 w 1215"/>
                <a:gd name="T59" fmla="*/ 557 h 1080"/>
                <a:gd name="T60" fmla="*/ 646 w 1215"/>
                <a:gd name="T61" fmla="*/ 590 h 1080"/>
                <a:gd name="T62" fmla="*/ 646 w 1215"/>
                <a:gd name="T63" fmla="*/ 666 h 1080"/>
                <a:gd name="T64" fmla="*/ 569 w 1215"/>
                <a:gd name="T65" fmla="*/ 666 h 1080"/>
                <a:gd name="T66" fmla="*/ 569 w 1215"/>
                <a:gd name="T67" fmla="*/ 590 h 1080"/>
                <a:gd name="T68" fmla="*/ 646 w 1215"/>
                <a:gd name="T69" fmla="*/ 590 h 1080"/>
                <a:gd name="T70" fmla="*/ 454 w 1215"/>
                <a:gd name="T71" fmla="*/ 65 h 1080"/>
                <a:gd name="T72" fmla="*/ 761 w 1215"/>
                <a:gd name="T73" fmla="*/ 65 h 1080"/>
                <a:gd name="T74" fmla="*/ 761 w 1215"/>
                <a:gd name="T75" fmla="*/ 176 h 1080"/>
                <a:gd name="T76" fmla="*/ 454 w 1215"/>
                <a:gd name="T77" fmla="*/ 176 h 1080"/>
                <a:gd name="T78" fmla="*/ 454 w 1215"/>
                <a:gd name="T79" fmla="*/ 65 h 1080"/>
                <a:gd name="T80" fmla="*/ 1054 w 1215"/>
                <a:gd name="T81" fmla="*/ 1016 h 1080"/>
                <a:gd name="T82" fmla="*/ 161 w 1215"/>
                <a:gd name="T83" fmla="*/ 1016 h 1080"/>
                <a:gd name="T84" fmla="*/ 64 w 1215"/>
                <a:gd name="T85" fmla="*/ 919 h 1080"/>
                <a:gd name="T86" fmla="*/ 64 w 1215"/>
                <a:gd name="T87" fmla="*/ 606 h 1080"/>
                <a:gd name="T88" fmla="*/ 161 w 1215"/>
                <a:gd name="T89" fmla="*/ 644 h 1080"/>
                <a:gd name="T90" fmla="*/ 537 w 1215"/>
                <a:gd name="T91" fmla="*/ 644 h 1080"/>
                <a:gd name="T92" fmla="*/ 537 w 1215"/>
                <a:gd name="T93" fmla="*/ 683 h 1080"/>
                <a:gd name="T94" fmla="*/ 553 w 1215"/>
                <a:gd name="T95" fmla="*/ 699 h 1080"/>
                <a:gd name="T96" fmla="*/ 662 w 1215"/>
                <a:gd name="T97" fmla="*/ 699 h 1080"/>
                <a:gd name="T98" fmla="*/ 678 w 1215"/>
                <a:gd name="T99" fmla="*/ 683 h 1080"/>
                <a:gd name="T100" fmla="*/ 678 w 1215"/>
                <a:gd name="T101" fmla="*/ 644 h 1080"/>
                <a:gd name="T102" fmla="*/ 1054 w 1215"/>
                <a:gd name="T103" fmla="*/ 644 h 1080"/>
                <a:gd name="T104" fmla="*/ 1151 w 1215"/>
                <a:gd name="T105" fmla="*/ 606 h 1080"/>
                <a:gd name="T106" fmla="*/ 1151 w 1215"/>
                <a:gd name="T107" fmla="*/ 919 h 1080"/>
                <a:gd name="T108" fmla="*/ 1054 w 1215"/>
                <a:gd name="T109" fmla="*/ 1016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15" h="1080">
                  <a:moveTo>
                    <a:pt x="1054" y="176"/>
                  </a:moveTo>
                  <a:cubicBezTo>
                    <a:pt x="826" y="176"/>
                    <a:pt x="826" y="176"/>
                    <a:pt x="826" y="176"/>
                  </a:cubicBezTo>
                  <a:cubicBezTo>
                    <a:pt x="826" y="33"/>
                    <a:pt x="826" y="33"/>
                    <a:pt x="826" y="33"/>
                  </a:cubicBezTo>
                  <a:cubicBezTo>
                    <a:pt x="826" y="15"/>
                    <a:pt x="811" y="0"/>
                    <a:pt x="793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04" y="0"/>
                    <a:pt x="389" y="15"/>
                    <a:pt x="389" y="33"/>
                  </a:cubicBezTo>
                  <a:cubicBezTo>
                    <a:pt x="389" y="176"/>
                    <a:pt x="389" y="176"/>
                    <a:pt x="389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72" y="176"/>
                    <a:pt x="0" y="248"/>
                    <a:pt x="0" y="338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008"/>
                    <a:pt x="72" y="1080"/>
                    <a:pt x="161" y="1080"/>
                  </a:cubicBezTo>
                  <a:cubicBezTo>
                    <a:pt x="1054" y="1080"/>
                    <a:pt x="1054" y="1080"/>
                    <a:pt x="1054" y="1080"/>
                  </a:cubicBezTo>
                  <a:cubicBezTo>
                    <a:pt x="1143" y="1080"/>
                    <a:pt x="1215" y="1008"/>
                    <a:pt x="1215" y="919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5" y="248"/>
                    <a:pt x="1143" y="176"/>
                    <a:pt x="1054" y="176"/>
                  </a:cubicBezTo>
                  <a:close/>
                  <a:moveTo>
                    <a:pt x="662" y="557"/>
                  </a:moveTo>
                  <a:cubicBezTo>
                    <a:pt x="553" y="557"/>
                    <a:pt x="553" y="557"/>
                    <a:pt x="553" y="557"/>
                  </a:cubicBezTo>
                  <a:cubicBezTo>
                    <a:pt x="544" y="557"/>
                    <a:pt x="537" y="565"/>
                    <a:pt x="537" y="574"/>
                  </a:cubicBezTo>
                  <a:cubicBezTo>
                    <a:pt x="537" y="612"/>
                    <a:pt x="537" y="612"/>
                    <a:pt x="537" y="612"/>
                  </a:cubicBezTo>
                  <a:cubicBezTo>
                    <a:pt x="161" y="612"/>
                    <a:pt x="161" y="612"/>
                    <a:pt x="161" y="612"/>
                  </a:cubicBezTo>
                  <a:cubicBezTo>
                    <a:pt x="99" y="612"/>
                    <a:pt x="48" y="561"/>
                    <a:pt x="48" y="499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275"/>
                    <a:pt x="99" y="225"/>
                    <a:pt x="161" y="225"/>
                  </a:cubicBezTo>
                  <a:cubicBezTo>
                    <a:pt x="1054" y="225"/>
                    <a:pt x="1054" y="225"/>
                    <a:pt x="1054" y="225"/>
                  </a:cubicBezTo>
                  <a:cubicBezTo>
                    <a:pt x="1116" y="225"/>
                    <a:pt x="1167" y="275"/>
                    <a:pt x="1167" y="338"/>
                  </a:cubicBezTo>
                  <a:cubicBezTo>
                    <a:pt x="1167" y="499"/>
                    <a:pt x="1167" y="499"/>
                    <a:pt x="1167" y="499"/>
                  </a:cubicBezTo>
                  <a:cubicBezTo>
                    <a:pt x="1167" y="561"/>
                    <a:pt x="1116" y="612"/>
                    <a:pt x="1054" y="612"/>
                  </a:cubicBezTo>
                  <a:cubicBezTo>
                    <a:pt x="678" y="612"/>
                    <a:pt x="678" y="612"/>
                    <a:pt x="678" y="612"/>
                  </a:cubicBezTo>
                  <a:cubicBezTo>
                    <a:pt x="678" y="574"/>
                    <a:pt x="678" y="574"/>
                    <a:pt x="678" y="574"/>
                  </a:cubicBezTo>
                  <a:cubicBezTo>
                    <a:pt x="678" y="565"/>
                    <a:pt x="671" y="557"/>
                    <a:pt x="662" y="557"/>
                  </a:cubicBezTo>
                  <a:close/>
                  <a:moveTo>
                    <a:pt x="646" y="590"/>
                  </a:moveTo>
                  <a:cubicBezTo>
                    <a:pt x="646" y="666"/>
                    <a:pt x="646" y="666"/>
                    <a:pt x="646" y="666"/>
                  </a:cubicBezTo>
                  <a:cubicBezTo>
                    <a:pt x="569" y="666"/>
                    <a:pt x="569" y="666"/>
                    <a:pt x="569" y="666"/>
                  </a:cubicBezTo>
                  <a:cubicBezTo>
                    <a:pt x="569" y="590"/>
                    <a:pt x="569" y="590"/>
                    <a:pt x="569" y="590"/>
                  </a:cubicBezTo>
                  <a:lnTo>
                    <a:pt x="646" y="590"/>
                  </a:lnTo>
                  <a:close/>
                  <a:moveTo>
                    <a:pt x="454" y="65"/>
                  </a:moveTo>
                  <a:cubicBezTo>
                    <a:pt x="761" y="65"/>
                    <a:pt x="761" y="65"/>
                    <a:pt x="761" y="65"/>
                  </a:cubicBezTo>
                  <a:cubicBezTo>
                    <a:pt x="761" y="176"/>
                    <a:pt x="761" y="176"/>
                    <a:pt x="761" y="176"/>
                  </a:cubicBezTo>
                  <a:cubicBezTo>
                    <a:pt x="454" y="176"/>
                    <a:pt x="454" y="176"/>
                    <a:pt x="454" y="176"/>
                  </a:cubicBezTo>
                  <a:lnTo>
                    <a:pt x="454" y="65"/>
                  </a:lnTo>
                  <a:close/>
                  <a:moveTo>
                    <a:pt x="1054" y="1016"/>
                  </a:moveTo>
                  <a:cubicBezTo>
                    <a:pt x="161" y="1016"/>
                    <a:pt x="161" y="1016"/>
                    <a:pt x="161" y="1016"/>
                  </a:cubicBezTo>
                  <a:cubicBezTo>
                    <a:pt x="108" y="1016"/>
                    <a:pt x="64" y="972"/>
                    <a:pt x="64" y="919"/>
                  </a:cubicBezTo>
                  <a:cubicBezTo>
                    <a:pt x="64" y="606"/>
                    <a:pt x="64" y="606"/>
                    <a:pt x="64" y="606"/>
                  </a:cubicBezTo>
                  <a:cubicBezTo>
                    <a:pt x="90" y="630"/>
                    <a:pt x="124" y="644"/>
                    <a:pt x="161" y="644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92"/>
                    <a:pt x="544" y="699"/>
                    <a:pt x="553" y="699"/>
                  </a:cubicBezTo>
                  <a:cubicBezTo>
                    <a:pt x="662" y="699"/>
                    <a:pt x="662" y="699"/>
                    <a:pt x="662" y="699"/>
                  </a:cubicBezTo>
                  <a:cubicBezTo>
                    <a:pt x="671" y="699"/>
                    <a:pt x="678" y="692"/>
                    <a:pt x="678" y="683"/>
                  </a:cubicBezTo>
                  <a:cubicBezTo>
                    <a:pt x="678" y="644"/>
                    <a:pt x="678" y="644"/>
                    <a:pt x="678" y="644"/>
                  </a:cubicBezTo>
                  <a:cubicBezTo>
                    <a:pt x="1054" y="644"/>
                    <a:pt x="1054" y="644"/>
                    <a:pt x="1054" y="644"/>
                  </a:cubicBezTo>
                  <a:cubicBezTo>
                    <a:pt x="1091" y="644"/>
                    <a:pt x="1125" y="630"/>
                    <a:pt x="1151" y="606"/>
                  </a:cubicBezTo>
                  <a:cubicBezTo>
                    <a:pt x="1151" y="919"/>
                    <a:pt x="1151" y="919"/>
                    <a:pt x="1151" y="919"/>
                  </a:cubicBezTo>
                  <a:cubicBezTo>
                    <a:pt x="1151" y="972"/>
                    <a:pt x="1107" y="1016"/>
                    <a:pt x="1054" y="1016"/>
                  </a:cubicBezTo>
                  <a:close/>
                </a:path>
              </a:pathLst>
            </a:custGeom>
            <a:solidFill>
              <a:srgbClr val="183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grpSp>
        <p:nvGrpSpPr>
          <p:cNvPr id="17447" name="组合 70"/>
          <p:cNvGrpSpPr/>
          <p:nvPr/>
        </p:nvGrpSpPr>
        <p:grpSpPr bwMode="auto">
          <a:xfrm>
            <a:off x="1662070" y="3361380"/>
            <a:ext cx="1245394" cy="362414"/>
            <a:chOff x="0" y="0"/>
            <a:chExt cx="1660395" cy="483225"/>
          </a:xfrm>
        </p:grpSpPr>
        <p:grpSp>
          <p:nvGrpSpPr>
            <p:cNvPr id="17448" name="组合 68"/>
            <p:cNvGrpSpPr/>
            <p:nvPr/>
          </p:nvGrpSpPr>
          <p:grpSpPr bwMode="auto">
            <a:xfrm>
              <a:off x="0" y="0"/>
              <a:ext cx="560449" cy="410638"/>
              <a:chOff x="0" y="0"/>
              <a:chExt cx="560449" cy="410638"/>
            </a:xfrm>
          </p:grpSpPr>
          <p:sp>
            <p:nvSpPr>
              <p:cNvPr id="17449" name="矩形 6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50" name="文本框 67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60449" cy="385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200" dirty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01</a:t>
                </a:r>
                <a:endParaRPr lang="zh-CN" altLang="en-US" sz="12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7451" name="文本框 69"/>
            <p:cNvSpPr txBox="1">
              <a:spLocks noChangeArrowheads="1"/>
            </p:cNvSpPr>
            <p:nvPr/>
          </p:nvSpPr>
          <p:spPr bwMode="auto">
            <a:xfrm>
              <a:off x="343562" y="144666"/>
              <a:ext cx="1316833" cy="33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0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准备教程</a:t>
              </a:r>
              <a:endParaRPr 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17452" name="矩形 71"/>
          <p:cNvSpPr>
            <a:spLocks noChangeArrowheads="1"/>
          </p:cNvSpPr>
          <p:nvPr/>
        </p:nvSpPr>
        <p:spPr bwMode="auto">
          <a:xfrm>
            <a:off x="1426326" y="3738808"/>
            <a:ext cx="14311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800" dirty="0">
                <a:solidFill>
                  <a:srgbClr val="FFFFFF"/>
                </a:solidFill>
                <a:latin typeface="Arial" panose="020B0604020202020204" pitchFamily="34" charset="0"/>
              </a:rPr>
              <a:t>包括</a:t>
            </a:r>
            <a:r>
              <a:rPr lang="en-US" altLang="zh-CN" sz="800" dirty="0" err="1">
                <a:solidFill>
                  <a:srgbClr val="FFFFFF"/>
                </a:solidFill>
                <a:latin typeface="Arial" panose="020B0604020202020204" pitchFamily="34" charset="0"/>
              </a:rPr>
              <a:t>keil</a:t>
            </a:r>
            <a:r>
              <a:rPr lang="zh-CN" altLang="en-US" sz="800" dirty="0">
                <a:solidFill>
                  <a:srgbClr val="FFFFFF"/>
                </a:solidFill>
                <a:latin typeface="Arial" panose="020B0604020202020204" pitchFamily="34" charset="0"/>
              </a:rPr>
              <a:t>软件的安装、</a:t>
            </a:r>
            <a:r>
              <a:rPr lang="en-US" altLang="zh-CN" sz="800" dirty="0">
                <a:solidFill>
                  <a:srgbClr val="FFFFFF"/>
                </a:solidFill>
                <a:latin typeface="Arial" panose="020B0604020202020204" pitchFamily="34" charset="0"/>
              </a:rPr>
              <a:t>CH340</a:t>
            </a:r>
            <a:r>
              <a:rPr lang="zh-CN" altLang="en-US" sz="800" dirty="0">
                <a:solidFill>
                  <a:srgbClr val="FFFFFF"/>
                </a:solidFill>
                <a:latin typeface="Arial" panose="020B0604020202020204" pitchFamily="34" charset="0"/>
              </a:rPr>
              <a:t>驱动安装、如何使用</a:t>
            </a:r>
            <a:r>
              <a:rPr lang="en-US" altLang="zh-CN" sz="800" dirty="0">
                <a:solidFill>
                  <a:srgbClr val="FFFFFF"/>
                </a:solidFill>
                <a:latin typeface="Arial" panose="020B0604020202020204" pitchFamily="34" charset="0"/>
              </a:rPr>
              <a:t>ISP</a:t>
            </a:r>
            <a:r>
              <a:rPr lang="zh-CN" altLang="en-US" sz="800" dirty="0">
                <a:solidFill>
                  <a:srgbClr val="FFFFFF"/>
                </a:solidFill>
                <a:latin typeface="Arial" panose="020B0604020202020204" pitchFamily="34" charset="0"/>
              </a:rPr>
              <a:t>软件烧写程序。</a:t>
            </a:r>
            <a:endParaRPr lang="en-US" sz="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7453" name="组合 74"/>
          <p:cNvGrpSpPr/>
          <p:nvPr/>
        </p:nvGrpSpPr>
        <p:grpSpPr bwMode="auto">
          <a:xfrm>
            <a:off x="2759063" y="1307868"/>
            <a:ext cx="1245394" cy="362414"/>
            <a:chOff x="0" y="0"/>
            <a:chExt cx="1660395" cy="483225"/>
          </a:xfrm>
        </p:grpSpPr>
        <p:grpSp>
          <p:nvGrpSpPr>
            <p:cNvPr id="17454" name="组合 76"/>
            <p:cNvGrpSpPr/>
            <p:nvPr/>
          </p:nvGrpSpPr>
          <p:grpSpPr bwMode="auto">
            <a:xfrm>
              <a:off x="0" y="0"/>
              <a:ext cx="546904" cy="410638"/>
              <a:chOff x="0" y="0"/>
              <a:chExt cx="546904" cy="410638"/>
            </a:xfrm>
          </p:grpSpPr>
          <p:sp>
            <p:nvSpPr>
              <p:cNvPr id="17455" name="矩形 78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56" name="文本框 79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46904" cy="385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200" dirty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02</a:t>
                </a:r>
                <a:endParaRPr lang="zh-CN" altLang="en-US" sz="12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7457" name="文本框 77"/>
            <p:cNvSpPr txBox="1">
              <a:spLocks noChangeArrowheads="1"/>
            </p:cNvSpPr>
            <p:nvPr/>
          </p:nvSpPr>
          <p:spPr bwMode="auto">
            <a:xfrm>
              <a:off x="343562" y="144666"/>
              <a:ext cx="1316833" cy="33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0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初级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例程</a:t>
              </a:r>
              <a:endParaRPr 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17458" name="矩形 75"/>
          <p:cNvSpPr>
            <a:spLocks noChangeArrowheads="1"/>
          </p:cNvSpPr>
          <p:nvPr/>
        </p:nvSpPr>
        <p:spPr bwMode="auto">
          <a:xfrm>
            <a:off x="2523319" y="1685296"/>
            <a:ext cx="1432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流水灯，蜂鸣器，中断等</a:t>
            </a:r>
            <a:r>
              <a:rPr 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21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个例程</a:t>
            </a:r>
            <a:endParaRPr lang="en-US" sz="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7459" name="组合 81"/>
          <p:cNvGrpSpPr/>
          <p:nvPr/>
        </p:nvGrpSpPr>
        <p:grpSpPr bwMode="auto">
          <a:xfrm>
            <a:off x="4466078" y="3038837"/>
            <a:ext cx="1245394" cy="362415"/>
            <a:chOff x="0" y="0"/>
            <a:chExt cx="1660395" cy="483225"/>
          </a:xfrm>
        </p:grpSpPr>
        <p:grpSp>
          <p:nvGrpSpPr>
            <p:cNvPr id="17460" name="组合 83"/>
            <p:cNvGrpSpPr/>
            <p:nvPr/>
          </p:nvGrpSpPr>
          <p:grpSpPr bwMode="auto">
            <a:xfrm>
              <a:off x="0" y="0"/>
              <a:ext cx="561296" cy="410638"/>
              <a:chOff x="0" y="0"/>
              <a:chExt cx="561296" cy="410638"/>
            </a:xfrm>
          </p:grpSpPr>
          <p:sp>
            <p:nvSpPr>
              <p:cNvPr id="17461" name="矩形 8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62" name="文本框 86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61296" cy="385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200" dirty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03</a:t>
                </a:r>
                <a:endParaRPr lang="zh-CN" altLang="en-US" sz="12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7463" name="文本框 84"/>
            <p:cNvSpPr txBox="1">
              <a:spLocks noChangeArrowheads="1"/>
            </p:cNvSpPr>
            <p:nvPr/>
          </p:nvSpPr>
          <p:spPr bwMode="auto">
            <a:xfrm>
              <a:off x="343562" y="144666"/>
              <a:ext cx="1316833" cy="33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中</a:t>
              </a:r>
              <a:r>
                <a:rPr lang="zh-CN" altLang="en-US" sz="10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级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例程</a:t>
              </a:r>
              <a:endParaRPr 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17464" name="矩形 82"/>
          <p:cNvSpPr>
            <a:spLocks noChangeArrowheads="1"/>
          </p:cNvSpPr>
          <p:nvPr/>
        </p:nvSpPr>
        <p:spPr bwMode="auto">
          <a:xfrm>
            <a:off x="4230334" y="3416266"/>
            <a:ext cx="14311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OLED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屏幕等</a:t>
            </a:r>
            <a:r>
              <a:rPr 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8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个例程</a:t>
            </a:r>
            <a:endParaRPr lang="en-US" sz="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7465" name="组合 88"/>
          <p:cNvGrpSpPr/>
          <p:nvPr/>
        </p:nvGrpSpPr>
        <p:grpSpPr bwMode="auto">
          <a:xfrm>
            <a:off x="6212245" y="885336"/>
            <a:ext cx="1245394" cy="362414"/>
            <a:chOff x="0" y="0"/>
            <a:chExt cx="1660395" cy="483225"/>
          </a:xfrm>
        </p:grpSpPr>
        <p:grpSp>
          <p:nvGrpSpPr>
            <p:cNvPr id="17466" name="组合 90"/>
            <p:cNvGrpSpPr/>
            <p:nvPr/>
          </p:nvGrpSpPr>
          <p:grpSpPr bwMode="auto">
            <a:xfrm>
              <a:off x="0" y="0"/>
              <a:ext cx="504574" cy="410638"/>
              <a:chOff x="0" y="0"/>
              <a:chExt cx="504574" cy="410638"/>
            </a:xfrm>
          </p:grpSpPr>
          <p:sp>
            <p:nvSpPr>
              <p:cNvPr id="17467" name="矩形 92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8" cy="37624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68" name="文本框 93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04574" cy="385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20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04</a:t>
                </a:r>
                <a:endParaRPr lang="zh-CN" altLang="en-US" sz="120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7469" name="文本框 91"/>
            <p:cNvSpPr txBox="1">
              <a:spLocks noChangeArrowheads="1"/>
            </p:cNvSpPr>
            <p:nvPr/>
          </p:nvSpPr>
          <p:spPr bwMode="auto">
            <a:xfrm>
              <a:off x="343562" y="144666"/>
              <a:ext cx="1316833" cy="33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0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高级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例程</a:t>
              </a:r>
              <a:endParaRPr 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17470" name="矩形 89"/>
          <p:cNvSpPr>
            <a:spLocks noChangeArrowheads="1"/>
          </p:cNvSpPr>
          <p:nvPr/>
        </p:nvSpPr>
        <p:spPr bwMode="auto">
          <a:xfrm>
            <a:off x="5976501" y="1262765"/>
            <a:ext cx="1432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蓝牙通信，万年历，智能小车等</a:t>
            </a: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个例程</a:t>
            </a:r>
            <a:endParaRPr lang="en-US" sz="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8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软件例程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  <p:cxnSp>
        <p:nvCxnSpPr>
          <p:cNvPr id="68" name="直接连接符 21"/>
          <p:cNvCxnSpPr>
            <a:cxnSpLocks noChangeShapeType="1"/>
            <a:stCxn id="85" idx="2"/>
            <a:endCxn id="17422" idx="5"/>
          </p:cNvCxnSpPr>
          <p:nvPr/>
        </p:nvCxnSpPr>
        <p:spPr bwMode="auto">
          <a:xfrm flipH="1" flipV="1">
            <a:off x="5545121" y="1535612"/>
            <a:ext cx="1456754" cy="1399256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椭圆 16"/>
          <p:cNvSpPr>
            <a:spLocks noChangeArrowheads="1"/>
          </p:cNvSpPr>
          <p:nvPr/>
        </p:nvSpPr>
        <p:spPr bwMode="auto">
          <a:xfrm>
            <a:off x="7001875" y="2857477"/>
            <a:ext cx="154781" cy="154781"/>
          </a:xfrm>
          <a:prstGeom prst="ellipse">
            <a:avLst/>
          </a:prstGeom>
          <a:solidFill>
            <a:srgbClr val="1E6991"/>
          </a:solidFill>
          <a:ln w="34925" cmpd="sng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86" name="任意多边形 51"/>
          <p:cNvSpPr/>
          <p:nvPr/>
        </p:nvSpPr>
        <p:spPr bwMode="auto">
          <a:xfrm flipV="1">
            <a:off x="7138687" y="2746181"/>
            <a:ext cx="1859538" cy="188687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grpSp>
        <p:nvGrpSpPr>
          <p:cNvPr id="88" name="组合 43"/>
          <p:cNvGrpSpPr/>
          <p:nvPr/>
        </p:nvGrpSpPr>
        <p:grpSpPr bwMode="auto">
          <a:xfrm>
            <a:off x="6567004" y="2322612"/>
            <a:ext cx="604838" cy="521494"/>
            <a:chOff x="0" y="0"/>
            <a:chExt cx="806292" cy="695970"/>
          </a:xfrm>
        </p:grpSpPr>
        <p:sp>
          <p:nvSpPr>
            <p:cNvPr id="90" name="矩形 44"/>
            <p:cNvSpPr>
              <a:spLocks noChangeArrowheads="1"/>
            </p:cNvSpPr>
            <p:nvPr/>
          </p:nvSpPr>
          <p:spPr bwMode="auto">
            <a:xfrm>
              <a:off x="0" y="0"/>
              <a:ext cx="806292" cy="390887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91" name="组合 45"/>
            <p:cNvPicPr>
              <a:picLocks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4" y="391141"/>
              <a:ext cx="810609" cy="305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" name="组合 88"/>
          <p:cNvGrpSpPr/>
          <p:nvPr/>
        </p:nvGrpSpPr>
        <p:grpSpPr bwMode="auto">
          <a:xfrm>
            <a:off x="7844508" y="2394946"/>
            <a:ext cx="1245394" cy="362415"/>
            <a:chOff x="0" y="0"/>
            <a:chExt cx="1660395" cy="483225"/>
          </a:xfrm>
        </p:grpSpPr>
        <p:grpSp>
          <p:nvGrpSpPr>
            <p:cNvPr id="93" name="组合 90"/>
            <p:cNvGrpSpPr/>
            <p:nvPr/>
          </p:nvGrpSpPr>
          <p:grpSpPr bwMode="auto">
            <a:xfrm>
              <a:off x="0" y="0"/>
              <a:ext cx="504574" cy="394736"/>
              <a:chOff x="0" y="0"/>
              <a:chExt cx="504574" cy="394736"/>
            </a:xfrm>
          </p:grpSpPr>
          <p:sp>
            <p:nvSpPr>
              <p:cNvPr id="95" name="矩形 92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8" cy="37624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文本框 93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04574" cy="369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altLang="zh-CN" sz="1200" dirty="0" smtClean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05</a:t>
                </a:r>
                <a:endParaRPr lang="zh-CN" altLang="en-US" sz="12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94" name="文本框 91"/>
            <p:cNvSpPr txBox="1">
              <a:spLocks noChangeArrowheads="1"/>
            </p:cNvSpPr>
            <p:nvPr/>
          </p:nvSpPr>
          <p:spPr bwMode="auto">
            <a:xfrm>
              <a:off x="343562" y="144666"/>
              <a:ext cx="1316833" cy="33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05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底层驱动</a:t>
              </a:r>
              <a:endParaRPr 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97" name="矩形 89"/>
          <p:cNvSpPr>
            <a:spLocks noChangeArrowheads="1"/>
          </p:cNvSpPr>
          <p:nvPr/>
        </p:nvSpPr>
        <p:spPr bwMode="auto">
          <a:xfrm>
            <a:off x="7608764" y="2772375"/>
            <a:ext cx="1432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I2C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SPI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UART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等</a:t>
            </a: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  <a:r>
              <a:rPr lang="zh-CN" altLang="en-US" sz="800" dirty="0" smtClean="0">
                <a:solidFill>
                  <a:srgbClr val="FFFFFF"/>
                </a:solidFill>
                <a:latin typeface="Arial" panose="020B0604020202020204" pitchFamily="34" charset="0"/>
              </a:rPr>
              <a:t>个驱动</a:t>
            </a:r>
            <a:endParaRPr lang="en-US" sz="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" name="Freeform 11"/>
          <p:cNvSpPr>
            <a:spLocks noEditPoints="1"/>
          </p:cNvSpPr>
          <p:nvPr/>
        </p:nvSpPr>
        <p:spPr bwMode="auto">
          <a:xfrm>
            <a:off x="6749739" y="2368772"/>
            <a:ext cx="252136" cy="276238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rgbClr val="1E69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bldLvl="0" animBg="1" autoUpdateAnimBg="0"/>
      <p:bldP spid="17420" grpId="0" bldLvl="0" animBg="1" autoUpdateAnimBg="0"/>
      <p:bldP spid="17421" grpId="0" bldLvl="0" animBg="1" autoUpdateAnimBg="0"/>
      <p:bldP spid="17422" grpId="0" bldLvl="0" animBg="1" autoUpdateAnimBg="0"/>
      <p:bldP spid="17423" grpId="0" bldLvl="0" animBg="1"/>
      <p:bldP spid="17424" grpId="0" bldLvl="0" animBg="1"/>
      <p:bldP spid="17425" grpId="0" bldLvl="0" animBg="1"/>
      <p:bldP spid="17426" grpId="0" bldLvl="0" animBg="1"/>
      <p:bldP spid="17452" grpId="0" autoUpdateAnimBg="0"/>
      <p:bldP spid="17458" grpId="0" autoUpdateAnimBg="0"/>
      <p:bldP spid="17464" grpId="0" autoUpdateAnimBg="0"/>
      <p:bldP spid="17470" grpId="0" autoUpdateAnimBg="0"/>
      <p:bldP spid="85" grpId="0" bldLvl="0" animBg="1" autoUpdateAnimBg="0"/>
      <p:bldP spid="86" grpId="0" bldLvl="0" animBg="1"/>
      <p:bldP spid="97" grpId="0" autoUpdateAnimBg="0"/>
      <p:bldP spid="1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20484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03</a:t>
            </a:r>
          </a:p>
        </p:txBody>
      </p:sp>
      <p:cxnSp>
        <p:nvCxnSpPr>
          <p:cNvPr id="20486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硬件组汇报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2537" y="2082429"/>
            <a:ext cx="5562429" cy="52322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zh-CN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下面由软件组组长进行项目汇报</a:t>
            </a:r>
            <a:endParaRPr lang="zh-CN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0763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2150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0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0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21510" name="图片 3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1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1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21514" name="矩形 19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1515" name="矩形 21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gradFill>
            <a:gsLst>
              <a:gs pos="0">
                <a:srgbClr val="FAFAFA">
                  <a:alpha val="0"/>
                </a:srgbClr>
              </a:gs>
              <a:gs pos="32000">
                <a:srgbClr val="D7D7D7">
                  <a:alpha val="9000"/>
                </a:srgbClr>
              </a:gs>
              <a:gs pos="80000">
                <a:srgbClr val="D7D7D7">
                  <a:alpha val="23000"/>
                </a:srgbClr>
              </a:gs>
              <a:gs pos="100000">
                <a:srgbClr val="E4E4E4">
                  <a:alpha val="29000"/>
                </a:srgb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21516" name="文本框 2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2" y="467308"/>
            <a:ext cx="133469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文本框 23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91" y="1111436"/>
            <a:ext cx="1344215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18" name="直接连接符 25"/>
          <p:cNvCxnSpPr>
            <a:cxnSpLocks noChangeShapeType="1"/>
          </p:cNvCxnSpPr>
          <p:nvPr/>
        </p:nvCxnSpPr>
        <p:spPr bwMode="auto">
          <a:xfrm>
            <a:off x="305991" y="1115008"/>
            <a:ext cx="11049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直接连接符 30"/>
          <p:cNvCxnSpPr>
            <a:cxnSpLocks noChangeShapeType="1"/>
          </p:cNvCxnSpPr>
          <p:nvPr/>
        </p:nvCxnSpPr>
        <p:spPr bwMode="auto">
          <a:xfrm>
            <a:off x="0" y="1550777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直接连接符 31"/>
          <p:cNvCxnSpPr>
            <a:cxnSpLocks noChangeShapeType="1"/>
          </p:cNvCxnSpPr>
          <p:nvPr/>
        </p:nvCxnSpPr>
        <p:spPr bwMode="auto">
          <a:xfrm>
            <a:off x="0" y="3762958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22" name="组合 5"/>
          <p:cNvGrpSpPr/>
          <p:nvPr/>
        </p:nvGrpSpPr>
        <p:grpSpPr bwMode="auto">
          <a:xfrm>
            <a:off x="0" y="1811524"/>
            <a:ext cx="9144000" cy="1109663"/>
            <a:chOff x="0" y="0"/>
            <a:chExt cx="12192000" cy="1480457"/>
          </a:xfrm>
        </p:grpSpPr>
        <p:sp>
          <p:nvSpPr>
            <p:cNvPr id="21523" name="弧形 44"/>
            <p:cNvSpPr/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00"/>
            </a:p>
          </p:txBody>
        </p:sp>
        <p:cxnSp>
          <p:nvCxnSpPr>
            <p:cNvPr id="2152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26" name="组合 74"/>
          <p:cNvGrpSpPr/>
          <p:nvPr/>
        </p:nvGrpSpPr>
        <p:grpSpPr bwMode="auto">
          <a:xfrm>
            <a:off x="4106466" y="1893677"/>
            <a:ext cx="935831" cy="937022"/>
            <a:chOff x="0" y="0"/>
            <a:chExt cx="1248318" cy="1248318"/>
          </a:xfrm>
        </p:grpSpPr>
        <p:sp>
          <p:nvSpPr>
            <p:cNvPr id="2152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2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9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04</a:t>
              </a:r>
              <a:endParaRPr lang="zh-CN" altLang="en-US" sz="360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1529" name="组合 4"/>
          <p:cNvGrpSpPr/>
          <p:nvPr/>
        </p:nvGrpSpPr>
        <p:grpSpPr bwMode="auto">
          <a:xfrm>
            <a:off x="3732610" y="2884277"/>
            <a:ext cx="1695450" cy="455944"/>
            <a:chOff x="0" y="0"/>
            <a:chExt cx="2261776" cy="608134"/>
          </a:xfrm>
        </p:grpSpPr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硬件设计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20484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03</a:t>
            </a:r>
          </a:p>
        </p:txBody>
      </p:sp>
      <p:cxnSp>
        <p:nvCxnSpPr>
          <p:cNvPr id="20486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88" name="组合 74"/>
          <p:cNvGrpSpPr/>
          <p:nvPr/>
        </p:nvGrpSpPr>
        <p:grpSpPr bwMode="auto">
          <a:xfrm>
            <a:off x="276224" y="1342418"/>
            <a:ext cx="2171585" cy="3095625"/>
            <a:chOff x="-39698" y="0"/>
            <a:chExt cx="2896116" cy="4127500"/>
          </a:xfrm>
        </p:grpSpPr>
        <p:grpSp>
          <p:nvGrpSpPr>
            <p:cNvPr id="20489" name="组合 4"/>
            <p:cNvGrpSpPr/>
            <p:nvPr/>
          </p:nvGrpSpPr>
          <p:grpSpPr bwMode="auto">
            <a:xfrm>
              <a:off x="0" y="0"/>
              <a:ext cx="2735895" cy="4127500"/>
              <a:chOff x="0" y="0"/>
              <a:chExt cx="2735895" cy="4127500"/>
            </a:xfrm>
          </p:grpSpPr>
          <p:sp>
            <p:nvSpPr>
              <p:cNvPr id="20490" name="任意多边形 17"/>
              <p:cNvSpPr/>
              <p:nvPr/>
            </p:nvSpPr>
            <p:spPr bwMode="auto">
              <a:xfrm>
                <a:off x="1" y="1074737"/>
                <a:ext cx="2735894" cy="3052763"/>
              </a:xfrm>
              <a:custGeom>
                <a:avLst/>
                <a:gdLst>
                  <a:gd name="T0" fmla="*/ 0 w 2735895"/>
                  <a:gd name="T1" fmla="*/ 0 h 3052049"/>
                  <a:gd name="T2" fmla="*/ 2735895 w 2735895"/>
                  <a:gd name="T3" fmla="*/ 0 h 3052049"/>
                  <a:gd name="T4" fmla="*/ 2735895 w 2735895"/>
                  <a:gd name="T5" fmla="*/ 2897006 h 3052049"/>
                  <a:gd name="T6" fmla="*/ 2580852 w 2735895"/>
                  <a:gd name="T7" fmla="*/ 3052049 h 3052049"/>
                  <a:gd name="T8" fmla="*/ 155043 w 2735895"/>
                  <a:gd name="T9" fmla="*/ 3052049 h 3052049"/>
                  <a:gd name="T10" fmla="*/ 0 w 2735895"/>
                  <a:gd name="T11" fmla="*/ 2897006 h 3052049"/>
                  <a:gd name="T12" fmla="*/ 0 w 2735895"/>
                  <a:gd name="T13" fmla="*/ 0 h 3052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3052049">
                    <a:moveTo>
                      <a:pt x="0" y="0"/>
                    </a:moveTo>
                    <a:lnTo>
                      <a:pt x="2735895" y="0"/>
                    </a:lnTo>
                    <a:lnTo>
                      <a:pt x="2735895" y="2897006"/>
                    </a:lnTo>
                    <a:cubicBezTo>
                      <a:pt x="2735895" y="2982634"/>
                      <a:pt x="2666480" y="3052049"/>
                      <a:pt x="2580852" y="3052049"/>
                    </a:cubicBezTo>
                    <a:lnTo>
                      <a:pt x="155043" y="3052049"/>
                    </a:lnTo>
                    <a:cubicBezTo>
                      <a:pt x="69415" y="3052049"/>
                      <a:pt x="0" y="2982634"/>
                      <a:pt x="0" y="28970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sp>
            <p:nvSpPr>
              <p:cNvPr id="20491" name="任意多边形 16"/>
              <p:cNvSpPr/>
              <p:nvPr/>
            </p:nvSpPr>
            <p:spPr bwMode="auto">
              <a:xfrm>
                <a:off x="0" y="0"/>
                <a:ext cx="2735895" cy="1074737"/>
              </a:xfrm>
              <a:custGeom>
                <a:avLst/>
                <a:gdLst>
                  <a:gd name="T0" fmla="*/ 155043 w 2735895"/>
                  <a:gd name="T1" fmla="*/ 0 h 1075451"/>
                  <a:gd name="T2" fmla="*/ 2580852 w 2735895"/>
                  <a:gd name="T3" fmla="*/ 0 h 1075451"/>
                  <a:gd name="T4" fmla="*/ 2735895 w 2735895"/>
                  <a:gd name="T5" fmla="*/ 155043 h 1075451"/>
                  <a:gd name="T6" fmla="*/ 2735895 w 2735895"/>
                  <a:gd name="T7" fmla="*/ 1075451 h 1075451"/>
                  <a:gd name="T8" fmla="*/ 0 w 2735895"/>
                  <a:gd name="T9" fmla="*/ 1075451 h 1075451"/>
                  <a:gd name="T10" fmla="*/ 0 w 2735895"/>
                  <a:gd name="T11" fmla="*/ 155043 h 1075451"/>
                  <a:gd name="T12" fmla="*/ 155043 w 2735895"/>
                  <a:gd name="T13" fmla="*/ 0 h 1075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1075451">
                    <a:moveTo>
                      <a:pt x="155043" y="0"/>
                    </a:moveTo>
                    <a:lnTo>
                      <a:pt x="2580852" y="0"/>
                    </a:lnTo>
                    <a:cubicBezTo>
                      <a:pt x="2666480" y="0"/>
                      <a:pt x="2735895" y="69415"/>
                      <a:pt x="2735895" y="155043"/>
                    </a:cubicBezTo>
                    <a:lnTo>
                      <a:pt x="2735895" y="1075451"/>
                    </a:lnTo>
                    <a:lnTo>
                      <a:pt x="0" y="1075451"/>
                    </a:lnTo>
                    <a:lnTo>
                      <a:pt x="0" y="155043"/>
                    </a:lnTo>
                    <a:cubicBezTo>
                      <a:pt x="0" y="69415"/>
                      <a:pt x="69415" y="0"/>
                      <a:pt x="155043" y="0"/>
                    </a:cubicBezTo>
                    <a:close/>
                  </a:path>
                </a:pathLst>
              </a:custGeom>
              <a:solidFill>
                <a:schemeClr val="bg1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20492" name="组合 70"/>
            <p:cNvGrpSpPr/>
            <p:nvPr/>
          </p:nvGrpSpPr>
          <p:grpSpPr bwMode="auto">
            <a:xfrm>
              <a:off x="-39698" y="106402"/>
              <a:ext cx="2896116" cy="3834166"/>
              <a:chOff x="-39699" y="0"/>
              <a:chExt cx="2896116" cy="3834166"/>
            </a:xfrm>
          </p:grpSpPr>
          <p:grpSp>
            <p:nvGrpSpPr>
              <p:cNvPr id="20493" name="组合 7"/>
              <p:cNvGrpSpPr/>
              <p:nvPr/>
            </p:nvGrpSpPr>
            <p:grpSpPr bwMode="auto">
              <a:xfrm>
                <a:off x="-39699" y="0"/>
                <a:ext cx="2896116" cy="872833"/>
                <a:chOff x="-898838" y="0"/>
                <a:chExt cx="2896116" cy="872833"/>
              </a:xfrm>
            </p:grpSpPr>
            <p:sp>
              <p:nvSpPr>
                <p:cNvPr id="20494" name="文本框 34"/>
                <p:cNvSpPr txBox="1">
                  <a:spLocks noChangeArrowheads="1"/>
                </p:cNvSpPr>
                <p:nvPr/>
              </p:nvSpPr>
              <p:spPr bwMode="auto">
                <a:xfrm>
                  <a:off x="-898838" y="93133"/>
                  <a:ext cx="2896116" cy="77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/>
                  <a:lvl2pPr marL="742950" indent="-285750"/>
                  <a:lvl3pPr/>
                  <a:lvl4pPr/>
                  <a:lvl5pPr/>
                  <a:lvl6pPr/>
                  <a:lvl7pPr/>
                  <a:lvl8pPr/>
                  <a:lvl9pPr/>
                </a:lstStyle>
                <a:p>
                  <a:pPr algn="ctr" eaLnBrk="1" hangingPunct="1"/>
                  <a:r>
                    <a:rPr lang="zh-CN" altLang="en-US" sz="3200" b="1" dirty="0">
                      <a:solidFill>
                        <a:srgbClr val="1E6991"/>
                      </a:solidFill>
                      <a:latin typeface="华文细黑" pitchFamily="2" charset="-122"/>
                      <a:ea typeface="华文细黑" pitchFamily="2" charset="-122"/>
                    </a:rPr>
                    <a:t>陈建州</a:t>
                  </a:r>
                  <a:endParaRPr lang="zh-CN" altLang="en-US" sz="3200" b="1" dirty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20495" name="文本框 35"/>
                <p:cNvSpPr txBox="1">
                  <a:spLocks noChangeArrowheads="1"/>
                </p:cNvSpPr>
                <p:nvPr/>
              </p:nvSpPr>
              <p:spPr bwMode="auto">
                <a:xfrm>
                  <a:off x="-108400" y="0"/>
                  <a:ext cx="1299934" cy="319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/>
                  <a:lvl2pPr marL="742950" indent="-285750"/>
                  <a:lvl3pPr/>
                  <a:lvl4pPr/>
                  <a:lvl5pPr/>
                  <a:lvl6pPr/>
                  <a:lvl7pPr/>
                  <a:lvl8pPr/>
                  <a:lvl9pPr/>
                </a:lstStyle>
                <a:p>
                  <a:pPr algn="ctr" eaLnBrk="1" hangingPunct="1"/>
                  <a:endParaRPr lang="en-US" sz="900" dirty="0">
                    <a:solidFill>
                      <a:srgbClr val="1E6991"/>
                    </a:solidFill>
                    <a:latin typeface="Arial" panose="020B0604020202020204" pitchFamily="34" charset="0"/>
                    <a:ea typeface="华文细黑" pitchFamily="2" charset="-122"/>
                  </a:endParaRPr>
                </a:p>
              </p:txBody>
            </p:sp>
          </p:grpSp>
          <p:sp>
            <p:nvSpPr>
              <p:cNvPr id="20497" name="矩形 42"/>
              <p:cNvSpPr>
                <a:spLocks noChangeArrowheads="1"/>
              </p:cNvSpPr>
              <p:nvPr/>
            </p:nvSpPr>
            <p:spPr bwMode="auto">
              <a:xfrm>
                <a:off x="23974" y="1147964"/>
                <a:ext cx="2735894" cy="1405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数码</a:t>
                </a:r>
                <a:r>
                  <a:rPr lang="zh-CN" altLang="en-US" sz="1100" dirty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管</a:t>
                </a: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模块</a:t>
                </a:r>
                <a:endParaRPr lang="en-US" altLang="zh-CN" sz="1100" dirty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步进电机模块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en-US" altLang="zh-CN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RTC</a:t>
                </a: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模块</a:t>
                </a:r>
                <a:endParaRPr lang="en-US" sz="1100" dirty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0498" name="组合 65"/>
              <p:cNvGrpSpPr/>
              <p:nvPr/>
            </p:nvGrpSpPr>
            <p:grpSpPr bwMode="auto">
              <a:xfrm>
                <a:off x="956466" y="3011206"/>
                <a:ext cx="822960" cy="822960"/>
                <a:chOff x="0" y="0"/>
                <a:chExt cx="822960" cy="822960"/>
              </a:xfrm>
            </p:grpSpPr>
            <p:sp>
              <p:nvSpPr>
                <p:cNvPr id="20499" name="Freeform 10"/>
                <p:cNvSpPr>
                  <a:spLocks noEditPoints="1"/>
                </p:cNvSpPr>
                <p:nvPr/>
              </p:nvSpPr>
              <p:spPr bwMode="auto">
                <a:xfrm>
                  <a:off x="118867" y="136387"/>
                  <a:ext cx="574680" cy="483505"/>
                </a:xfrm>
                <a:custGeom>
                  <a:avLst/>
                  <a:gdLst>
                    <a:gd name="T0" fmla="*/ 1050 w 1051"/>
                    <a:gd name="T1" fmla="*/ 533 h 884"/>
                    <a:gd name="T2" fmla="*/ 1048 w 1051"/>
                    <a:gd name="T3" fmla="*/ 520 h 884"/>
                    <a:gd name="T4" fmla="*/ 1046 w 1051"/>
                    <a:gd name="T5" fmla="*/ 505 h 884"/>
                    <a:gd name="T6" fmla="*/ 1042 w 1051"/>
                    <a:gd name="T7" fmla="*/ 489 h 884"/>
                    <a:gd name="T8" fmla="*/ 1040 w 1051"/>
                    <a:gd name="T9" fmla="*/ 479 h 884"/>
                    <a:gd name="T10" fmla="*/ 1034 w 1051"/>
                    <a:gd name="T11" fmla="*/ 460 h 884"/>
                    <a:gd name="T12" fmla="*/ 1034 w 1051"/>
                    <a:gd name="T13" fmla="*/ 459 h 884"/>
                    <a:gd name="T14" fmla="*/ 894 w 1051"/>
                    <a:gd name="T15" fmla="*/ 287 h 884"/>
                    <a:gd name="T16" fmla="*/ 889 w 1051"/>
                    <a:gd name="T17" fmla="*/ 284 h 884"/>
                    <a:gd name="T18" fmla="*/ 873 w 1051"/>
                    <a:gd name="T19" fmla="*/ 275 h 884"/>
                    <a:gd name="T20" fmla="*/ 863 w 1051"/>
                    <a:gd name="T21" fmla="*/ 271 h 884"/>
                    <a:gd name="T22" fmla="*/ 848 w 1051"/>
                    <a:gd name="T23" fmla="*/ 264 h 884"/>
                    <a:gd name="T24" fmla="*/ 837 w 1051"/>
                    <a:gd name="T25" fmla="*/ 260 h 884"/>
                    <a:gd name="T26" fmla="*/ 821 w 1051"/>
                    <a:gd name="T27" fmla="*/ 255 h 884"/>
                    <a:gd name="T28" fmla="*/ 819 w 1051"/>
                    <a:gd name="T29" fmla="*/ 254 h 884"/>
                    <a:gd name="T30" fmla="*/ 511 w 1051"/>
                    <a:gd name="T31" fmla="*/ 0 h 884"/>
                    <a:gd name="T32" fmla="*/ 196 w 1051"/>
                    <a:gd name="T33" fmla="*/ 315 h 884"/>
                    <a:gd name="T34" fmla="*/ 197 w 1051"/>
                    <a:gd name="T35" fmla="*/ 330 h 884"/>
                    <a:gd name="T36" fmla="*/ 0 w 1051"/>
                    <a:gd name="T37" fmla="*/ 600 h 884"/>
                    <a:gd name="T38" fmla="*/ 283 w 1051"/>
                    <a:gd name="T39" fmla="*/ 884 h 884"/>
                    <a:gd name="T40" fmla="*/ 730 w 1051"/>
                    <a:gd name="T41" fmla="*/ 884 h 884"/>
                    <a:gd name="T42" fmla="*/ 1051 w 1051"/>
                    <a:gd name="T43" fmla="*/ 562 h 884"/>
                    <a:gd name="T44" fmla="*/ 1050 w 1051"/>
                    <a:gd name="T45" fmla="*/ 533 h 884"/>
                    <a:gd name="T46" fmla="*/ 730 w 1051"/>
                    <a:gd name="T47" fmla="*/ 825 h 884"/>
                    <a:gd name="T48" fmla="*/ 283 w 1051"/>
                    <a:gd name="T49" fmla="*/ 825 h 884"/>
                    <a:gd name="T50" fmla="*/ 59 w 1051"/>
                    <a:gd name="T51" fmla="*/ 600 h 884"/>
                    <a:gd name="T52" fmla="*/ 205 w 1051"/>
                    <a:gd name="T53" fmla="*/ 389 h 884"/>
                    <a:gd name="T54" fmla="*/ 265 w 1051"/>
                    <a:gd name="T55" fmla="*/ 512 h 884"/>
                    <a:gd name="T56" fmla="*/ 288 w 1051"/>
                    <a:gd name="T57" fmla="*/ 523 h 884"/>
                    <a:gd name="T58" fmla="*/ 307 w 1051"/>
                    <a:gd name="T59" fmla="*/ 516 h 884"/>
                    <a:gd name="T60" fmla="*/ 311 w 1051"/>
                    <a:gd name="T61" fmla="*/ 475 h 884"/>
                    <a:gd name="T62" fmla="*/ 257 w 1051"/>
                    <a:gd name="T63" fmla="*/ 348 h 884"/>
                    <a:gd name="T64" fmla="*/ 257 w 1051"/>
                    <a:gd name="T65" fmla="*/ 348 h 884"/>
                    <a:gd name="T66" fmla="*/ 255 w 1051"/>
                    <a:gd name="T67" fmla="*/ 331 h 884"/>
                    <a:gd name="T68" fmla="*/ 255 w 1051"/>
                    <a:gd name="T69" fmla="*/ 315 h 884"/>
                    <a:gd name="T70" fmla="*/ 511 w 1051"/>
                    <a:gd name="T71" fmla="*/ 59 h 884"/>
                    <a:gd name="T72" fmla="*/ 756 w 1051"/>
                    <a:gd name="T73" fmla="*/ 243 h 884"/>
                    <a:gd name="T74" fmla="*/ 730 w 1051"/>
                    <a:gd name="T75" fmla="*/ 241 h 884"/>
                    <a:gd name="T76" fmla="*/ 532 w 1051"/>
                    <a:gd name="T77" fmla="*/ 310 h 884"/>
                    <a:gd name="T78" fmla="*/ 527 w 1051"/>
                    <a:gd name="T79" fmla="*/ 351 h 884"/>
                    <a:gd name="T80" fmla="*/ 568 w 1051"/>
                    <a:gd name="T81" fmla="*/ 356 h 884"/>
                    <a:gd name="T82" fmla="*/ 730 w 1051"/>
                    <a:gd name="T83" fmla="*/ 300 h 884"/>
                    <a:gd name="T84" fmla="*/ 792 w 1051"/>
                    <a:gd name="T85" fmla="*/ 307 h 884"/>
                    <a:gd name="T86" fmla="*/ 846 w 1051"/>
                    <a:gd name="T87" fmla="*/ 327 h 884"/>
                    <a:gd name="T88" fmla="*/ 851 w 1051"/>
                    <a:gd name="T89" fmla="*/ 330 h 884"/>
                    <a:gd name="T90" fmla="*/ 866 w 1051"/>
                    <a:gd name="T91" fmla="*/ 338 h 884"/>
                    <a:gd name="T92" fmla="*/ 871 w 1051"/>
                    <a:gd name="T93" fmla="*/ 341 h 884"/>
                    <a:gd name="T94" fmla="*/ 886 w 1051"/>
                    <a:gd name="T95" fmla="*/ 352 h 884"/>
                    <a:gd name="T96" fmla="*/ 888 w 1051"/>
                    <a:gd name="T97" fmla="*/ 353 h 884"/>
                    <a:gd name="T98" fmla="*/ 977 w 1051"/>
                    <a:gd name="T99" fmla="*/ 473 h 884"/>
                    <a:gd name="T100" fmla="*/ 978 w 1051"/>
                    <a:gd name="T101" fmla="*/ 476 h 884"/>
                    <a:gd name="T102" fmla="*/ 983 w 1051"/>
                    <a:gd name="T103" fmla="*/ 493 h 884"/>
                    <a:gd name="T104" fmla="*/ 985 w 1051"/>
                    <a:gd name="T105" fmla="*/ 500 h 884"/>
                    <a:gd name="T106" fmla="*/ 988 w 1051"/>
                    <a:gd name="T107" fmla="*/ 515 h 884"/>
                    <a:gd name="T108" fmla="*/ 990 w 1051"/>
                    <a:gd name="T109" fmla="*/ 527 h 884"/>
                    <a:gd name="T110" fmla="*/ 991 w 1051"/>
                    <a:gd name="T111" fmla="*/ 538 h 884"/>
                    <a:gd name="T112" fmla="*/ 993 w 1051"/>
                    <a:gd name="T113" fmla="*/ 562 h 884"/>
                    <a:gd name="T114" fmla="*/ 730 w 1051"/>
                    <a:gd name="T115" fmla="*/ 825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1" h="884">
                      <a:moveTo>
                        <a:pt x="1050" y="533"/>
                      </a:moveTo>
                      <a:cubicBezTo>
                        <a:pt x="1049" y="529"/>
                        <a:pt x="1049" y="525"/>
                        <a:pt x="1048" y="520"/>
                      </a:cubicBezTo>
                      <a:cubicBezTo>
                        <a:pt x="1048" y="515"/>
                        <a:pt x="1047" y="510"/>
                        <a:pt x="1046" y="505"/>
                      </a:cubicBezTo>
                      <a:cubicBezTo>
                        <a:pt x="1045" y="500"/>
                        <a:pt x="1044" y="494"/>
                        <a:pt x="1042" y="489"/>
                      </a:cubicBezTo>
                      <a:cubicBezTo>
                        <a:pt x="1042" y="485"/>
                        <a:pt x="1041" y="482"/>
                        <a:pt x="1040" y="479"/>
                      </a:cubicBezTo>
                      <a:cubicBezTo>
                        <a:pt x="1038" y="473"/>
                        <a:pt x="1036" y="466"/>
                        <a:pt x="1034" y="460"/>
                      </a:cubicBezTo>
                      <a:cubicBezTo>
                        <a:pt x="1034" y="459"/>
                        <a:pt x="1034" y="459"/>
                        <a:pt x="1034" y="459"/>
                      </a:cubicBezTo>
                      <a:cubicBezTo>
                        <a:pt x="1009" y="386"/>
                        <a:pt x="959" y="326"/>
                        <a:pt x="894" y="287"/>
                      </a:cubicBezTo>
                      <a:cubicBezTo>
                        <a:pt x="893" y="286"/>
                        <a:pt x="891" y="285"/>
                        <a:pt x="889" y="284"/>
                      </a:cubicBezTo>
                      <a:cubicBezTo>
                        <a:pt x="884" y="281"/>
                        <a:pt x="878" y="278"/>
                        <a:pt x="873" y="275"/>
                      </a:cubicBezTo>
                      <a:cubicBezTo>
                        <a:pt x="870" y="274"/>
                        <a:pt x="867" y="272"/>
                        <a:pt x="863" y="271"/>
                      </a:cubicBezTo>
                      <a:cubicBezTo>
                        <a:pt x="858" y="268"/>
                        <a:pt x="853" y="266"/>
                        <a:pt x="848" y="264"/>
                      </a:cubicBezTo>
                      <a:cubicBezTo>
                        <a:pt x="844" y="262"/>
                        <a:pt x="840" y="261"/>
                        <a:pt x="837" y="260"/>
                      </a:cubicBezTo>
                      <a:cubicBezTo>
                        <a:pt x="831" y="258"/>
                        <a:pt x="826" y="256"/>
                        <a:pt x="821" y="255"/>
                      </a:cubicBezTo>
                      <a:cubicBezTo>
                        <a:pt x="820" y="254"/>
                        <a:pt x="819" y="254"/>
                        <a:pt x="819" y="254"/>
                      </a:cubicBezTo>
                      <a:cubicBezTo>
                        <a:pt x="790" y="108"/>
                        <a:pt x="661" y="0"/>
                        <a:pt x="511" y="0"/>
                      </a:cubicBezTo>
                      <a:cubicBezTo>
                        <a:pt x="337" y="0"/>
                        <a:pt x="196" y="141"/>
                        <a:pt x="196" y="315"/>
                      </a:cubicBezTo>
                      <a:cubicBezTo>
                        <a:pt x="196" y="320"/>
                        <a:pt x="196" y="325"/>
                        <a:pt x="197" y="330"/>
                      </a:cubicBezTo>
                      <a:cubicBezTo>
                        <a:pt x="81" y="367"/>
                        <a:pt x="0" y="477"/>
                        <a:pt x="0" y="600"/>
                      </a:cubicBezTo>
                      <a:cubicBezTo>
                        <a:pt x="0" y="756"/>
                        <a:pt x="127" y="884"/>
                        <a:pt x="283" y="884"/>
                      </a:cubicBezTo>
                      <a:cubicBezTo>
                        <a:pt x="730" y="884"/>
                        <a:pt x="730" y="884"/>
                        <a:pt x="730" y="884"/>
                      </a:cubicBezTo>
                      <a:cubicBezTo>
                        <a:pt x="907" y="884"/>
                        <a:pt x="1051" y="739"/>
                        <a:pt x="1051" y="562"/>
                      </a:cubicBezTo>
                      <a:cubicBezTo>
                        <a:pt x="1051" y="552"/>
                        <a:pt x="1051" y="543"/>
                        <a:pt x="1050" y="533"/>
                      </a:cubicBezTo>
                      <a:close/>
                      <a:moveTo>
                        <a:pt x="730" y="825"/>
                      </a:moveTo>
                      <a:cubicBezTo>
                        <a:pt x="283" y="825"/>
                        <a:pt x="283" y="825"/>
                        <a:pt x="283" y="825"/>
                      </a:cubicBezTo>
                      <a:cubicBezTo>
                        <a:pt x="159" y="825"/>
                        <a:pt x="59" y="724"/>
                        <a:pt x="59" y="600"/>
                      </a:cubicBezTo>
                      <a:cubicBezTo>
                        <a:pt x="59" y="506"/>
                        <a:pt x="119" y="421"/>
                        <a:pt x="205" y="389"/>
                      </a:cubicBezTo>
                      <a:cubicBezTo>
                        <a:pt x="216" y="434"/>
                        <a:pt x="236" y="476"/>
                        <a:pt x="265" y="512"/>
                      </a:cubicBezTo>
                      <a:cubicBezTo>
                        <a:pt x="271" y="519"/>
                        <a:pt x="280" y="523"/>
                        <a:pt x="288" y="523"/>
                      </a:cubicBezTo>
                      <a:cubicBezTo>
                        <a:pt x="295" y="523"/>
                        <a:pt x="301" y="520"/>
                        <a:pt x="307" y="516"/>
                      </a:cubicBezTo>
                      <a:cubicBezTo>
                        <a:pt x="319" y="506"/>
                        <a:pt x="321" y="487"/>
                        <a:pt x="311" y="475"/>
                      </a:cubicBezTo>
                      <a:cubicBezTo>
                        <a:pt x="281" y="438"/>
                        <a:pt x="263" y="395"/>
                        <a:pt x="257" y="348"/>
                      </a:cubicBezTo>
                      <a:cubicBezTo>
                        <a:pt x="257" y="348"/>
                        <a:pt x="257" y="348"/>
                        <a:pt x="257" y="348"/>
                      </a:cubicBezTo>
                      <a:cubicBezTo>
                        <a:pt x="256" y="342"/>
                        <a:pt x="256" y="336"/>
                        <a:pt x="255" y="331"/>
                      </a:cubicBezTo>
                      <a:cubicBezTo>
                        <a:pt x="255" y="326"/>
                        <a:pt x="255" y="320"/>
                        <a:pt x="255" y="315"/>
                      </a:cubicBezTo>
                      <a:cubicBezTo>
                        <a:pt x="255" y="174"/>
                        <a:pt x="369" y="59"/>
                        <a:pt x="511" y="59"/>
                      </a:cubicBezTo>
                      <a:cubicBezTo>
                        <a:pt x="625" y="59"/>
                        <a:pt x="724" y="136"/>
                        <a:pt x="756" y="243"/>
                      </a:cubicBezTo>
                      <a:cubicBezTo>
                        <a:pt x="747" y="242"/>
                        <a:pt x="739" y="241"/>
                        <a:pt x="730" y="241"/>
                      </a:cubicBezTo>
                      <a:cubicBezTo>
                        <a:pt x="657" y="241"/>
                        <a:pt x="589" y="265"/>
                        <a:pt x="532" y="310"/>
                      </a:cubicBezTo>
                      <a:cubicBezTo>
                        <a:pt x="519" y="320"/>
                        <a:pt x="517" y="338"/>
                        <a:pt x="527" y="351"/>
                      </a:cubicBezTo>
                      <a:cubicBezTo>
                        <a:pt x="537" y="364"/>
                        <a:pt x="555" y="366"/>
                        <a:pt x="568" y="356"/>
                      </a:cubicBezTo>
                      <a:cubicBezTo>
                        <a:pt x="615" y="319"/>
                        <a:pt x="671" y="300"/>
                        <a:pt x="730" y="300"/>
                      </a:cubicBezTo>
                      <a:cubicBezTo>
                        <a:pt x="751" y="300"/>
                        <a:pt x="772" y="303"/>
                        <a:pt x="792" y="307"/>
                      </a:cubicBezTo>
                      <a:cubicBezTo>
                        <a:pt x="811" y="312"/>
                        <a:pt x="829" y="319"/>
                        <a:pt x="846" y="327"/>
                      </a:cubicBezTo>
                      <a:cubicBezTo>
                        <a:pt x="848" y="328"/>
                        <a:pt x="849" y="329"/>
                        <a:pt x="851" y="330"/>
                      </a:cubicBezTo>
                      <a:cubicBezTo>
                        <a:pt x="856" y="332"/>
                        <a:pt x="861" y="335"/>
                        <a:pt x="866" y="338"/>
                      </a:cubicBezTo>
                      <a:cubicBezTo>
                        <a:pt x="868" y="339"/>
                        <a:pt x="869" y="340"/>
                        <a:pt x="871" y="341"/>
                      </a:cubicBezTo>
                      <a:cubicBezTo>
                        <a:pt x="876" y="344"/>
                        <a:pt x="881" y="348"/>
                        <a:pt x="886" y="352"/>
                      </a:cubicBezTo>
                      <a:cubicBezTo>
                        <a:pt x="887" y="352"/>
                        <a:pt x="888" y="353"/>
                        <a:pt x="888" y="353"/>
                      </a:cubicBezTo>
                      <a:cubicBezTo>
                        <a:pt x="928" y="384"/>
                        <a:pt x="959" y="425"/>
                        <a:pt x="977" y="473"/>
                      </a:cubicBezTo>
                      <a:cubicBezTo>
                        <a:pt x="977" y="474"/>
                        <a:pt x="977" y="475"/>
                        <a:pt x="978" y="476"/>
                      </a:cubicBezTo>
                      <a:cubicBezTo>
                        <a:pt x="980" y="481"/>
                        <a:pt x="981" y="487"/>
                        <a:pt x="983" y="493"/>
                      </a:cubicBezTo>
                      <a:cubicBezTo>
                        <a:pt x="984" y="495"/>
                        <a:pt x="984" y="498"/>
                        <a:pt x="985" y="500"/>
                      </a:cubicBezTo>
                      <a:cubicBezTo>
                        <a:pt x="986" y="505"/>
                        <a:pt x="987" y="510"/>
                        <a:pt x="988" y="515"/>
                      </a:cubicBezTo>
                      <a:cubicBezTo>
                        <a:pt x="989" y="519"/>
                        <a:pt x="989" y="523"/>
                        <a:pt x="990" y="527"/>
                      </a:cubicBezTo>
                      <a:cubicBezTo>
                        <a:pt x="990" y="530"/>
                        <a:pt x="991" y="534"/>
                        <a:pt x="991" y="538"/>
                      </a:cubicBezTo>
                      <a:cubicBezTo>
                        <a:pt x="992" y="546"/>
                        <a:pt x="993" y="554"/>
                        <a:pt x="993" y="562"/>
                      </a:cubicBezTo>
                      <a:cubicBezTo>
                        <a:pt x="993" y="707"/>
                        <a:pt x="875" y="825"/>
                        <a:pt x="730" y="825"/>
                      </a:cubicBezTo>
                      <a:close/>
                    </a:path>
                  </a:pathLst>
                </a:custGeom>
                <a:solidFill>
                  <a:srgbClr val="1E69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  <p:sp>
              <p:nvSpPr>
                <p:cNvPr id="20500" name="椭圆 61"/>
                <p:cNvSpPr>
                  <a:spLocks noChangeArrowheads="1"/>
                </p:cNvSpPr>
                <p:nvPr/>
              </p:nvSpPr>
              <p:spPr bwMode="auto">
                <a:xfrm>
                  <a:off x="-571" y="242"/>
                  <a:ext cx="824102" cy="822325"/>
                </a:xfrm>
                <a:prstGeom prst="ellipse">
                  <a:avLst/>
                </a:prstGeom>
                <a:noFill/>
                <a:ln w="15875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 sz="1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0501" name="组合 75"/>
          <p:cNvGrpSpPr/>
          <p:nvPr/>
        </p:nvGrpSpPr>
        <p:grpSpPr bwMode="auto">
          <a:xfrm>
            <a:off x="2447809" y="1342418"/>
            <a:ext cx="2070614" cy="3095625"/>
            <a:chOff x="-23960" y="0"/>
            <a:chExt cx="2759855" cy="4127500"/>
          </a:xfrm>
        </p:grpSpPr>
        <p:grpSp>
          <p:nvGrpSpPr>
            <p:cNvPr id="20502" name="组合 18"/>
            <p:cNvGrpSpPr/>
            <p:nvPr/>
          </p:nvGrpSpPr>
          <p:grpSpPr bwMode="auto">
            <a:xfrm>
              <a:off x="0" y="0"/>
              <a:ext cx="2735895" cy="4127500"/>
              <a:chOff x="0" y="0"/>
              <a:chExt cx="2735895" cy="4127500"/>
            </a:xfrm>
          </p:grpSpPr>
          <p:sp>
            <p:nvSpPr>
              <p:cNvPr id="20503" name="任意多边形 19"/>
              <p:cNvSpPr/>
              <p:nvPr/>
            </p:nvSpPr>
            <p:spPr bwMode="auto">
              <a:xfrm>
                <a:off x="0" y="1074737"/>
                <a:ext cx="2735895" cy="3052763"/>
              </a:xfrm>
              <a:custGeom>
                <a:avLst/>
                <a:gdLst>
                  <a:gd name="T0" fmla="*/ 0 w 2735895"/>
                  <a:gd name="T1" fmla="*/ 0 h 3052049"/>
                  <a:gd name="T2" fmla="*/ 2735895 w 2735895"/>
                  <a:gd name="T3" fmla="*/ 0 h 3052049"/>
                  <a:gd name="T4" fmla="*/ 2735895 w 2735895"/>
                  <a:gd name="T5" fmla="*/ 2897006 h 3052049"/>
                  <a:gd name="T6" fmla="*/ 2580852 w 2735895"/>
                  <a:gd name="T7" fmla="*/ 3052049 h 3052049"/>
                  <a:gd name="T8" fmla="*/ 155043 w 2735895"/>
                  <a:gd name="T9" fmla="*/ 3052049 h 3052049"/>
                  <a:gd name="T10" fmla="*/ 0 w 2735895"/>
                  <a:gd name="T11" fmla="*/ 2897006 h 3052049"/>
                  <a:gd name="T12" fmla="*/ 0 w 2735895"/>
                  <a:gd name="T13" fmla="*/ 0 h 3052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3052049">
                    <a:moveTo>
                      <a:pt x="0" y="0"/>
                    </a:moveTo>
                    <a:lnTo>
                      <a:pt x="2735895" y="0"/>
                    </a:lnTo>
                    <a:lnTo>
                      <a:pt x="2735895" y="2897006"/>
                    </a:lnTo>
                    <a:cubicBezTo>
                      <a:pt x="2735895" y="2982634"/>
                      <a:pt x="2666480" y="3052049"/>
                      <a:pt x="2580852" y="3052049"/>
                    </a:cubicBezTo>
                    <a:lnTo>
                      <a:pt x="155043" y="3052049"/>
                    </a:lnTo>
                    <a:cubicBezTo>
                      <a:pt x="69415" y="3052049"/>
                      <a:pt x="0" y="2982634"/>
                      <a:pt x="0" y="28970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sp>
            <p:nvSpPr>
              <p:cNvPr id="20504" name="任意多边形 20"/>
              <p:cNvSpPr/>
              <p:nvPr/>
            </p:nvSpPr>
            <p:spPr bwMode="auto">
              <a:xfrm>
                <a:off x="0" y="0"/>
                <a:ext cx="2735895" cy="1074737"/>
              </a:xfrm>
              <a:custGeom>
                <a:avLst/>
                <a:gdLst>
                  <a:gd name="T0" fmla="*/ 155043 w 2735895"/>
                  <a:gd name="T1" fmla="*/ 0 h 1075451"/>
                  <a:gd name="T2" fmla="*/ 2580852 w 2735895"/>
                  <a:gd name="T3" fmla="*/ 0 h 1075451"/>
                  <a:gd name="T4" fmla="*/ 2735895 w 2735895"/>
                  <a:gd name="T5" fmla="*/ 155043 h 1075451"/>
                  <a:gd name="T6" fmla="*/ 2735895 w 2735895"/>
                  <a:gd name="T7" fmla="*/ 1075451 h 1075451"/>
                  <a:gd name="T8" fmla="*/ 0 w 2735895"/>
                  <a:gd name="T9" fmla="*/ 1075451 h 1075451"/>
                  <a:gd name="T10" fmla="*/ 0 w 2735895"/>
                  <a:gd name="T11" fmla="*/ 155043 h 1075451"/>
                  <a:gd name="T12" fmla="*/ 155043 w 2735895"/>
                  <a:gd name="T13" fmla="*/ 0 h 1075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1075451">
                    <a:moveTo>
                      <a:pt x="155043" y="0"/>
                    </a:moveTo>
                    <a:lnTo>
                      <a:pt x="2580852" y="0"/>
                    </a:lnTo>
                    <a:cubicBezTo>
                      <a:pt x="2666480" y="0"/>
                      <a:pt x="2735895" y="69415"/>
                      <a:pt x="2735895" y="155043"/>
                    </a:cubicBezTo>
                    <a:lnTo>
                      <a:pt x="2735895" y="1075451"/>
                    </a:lnTo>
                    <a:lnTo>
                      <a:pt x="0" y="1075451"/>
                    </a:lnTo>
                    <a:lnTo>
                      <a:pt x="0" y="155043"/>
                    </a:lnTo>
                    <a:cubicBezTo>
                      <a:pt x="0" y="69415"/>
                      <a:pt x="69415" y="0"/>
                      <a:pt x="155043" y="0"/>
                    </a:cubicBezTo>
                    <a:close/>
                  </a:path>
                </a:pathLst>
              </a:custGeom>
              <a:solidFill>
                <a:schemeClr val="bg1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20505" name="组合 71"/>
            <p:cNvGrpSpPr/>
            <p:nvPr/>
          </p:nvGrpSpPr>
          <p:grpSpPr bwMode="auto">
            <a:xfrm>
              <a:off x="-23960" y="106402"/>
              <a:ext cx="2758267" cy="3834166"/>
              <a:chOff x="-23961" y="0"/>
              <a:chExt cx="2758267" cy="3834166"/>
            </a:xfrm>
          </p:grpSpPr>
          <p:grpSp>
            <p:nvGrpSpPr>
              <p:cNvPr id="20506" name="组合 8"/>
              <p:cNvGrpSpPr/>
              <p:nvPr/>
            </p:nvGrpSpPr>
            <p:grpSpPr bwMode="auto">
              <a:xfrm>
                <a:off x="-1591" y="0"/>
                <a:ext cx="2735897" cy="872833"/>
                <a:chOff x="-783379" y="0"/>
                <a:chExt cx="2735897" cy="872833"/>
              </a:xfrm>
            </p:grpSpPr>
            <p:sp>
              <p:nvSpPr>
                <p:cNvPr id="20507" name="文本框 28"/>
                <p:cNvSpPr txBox="1">
                  <a:spLocks noChangeArrowheads="1"/>
                </p:cNvSpPr>
                <p:nvPr/>
              </p:nvSpPr>
              <p:spPr bwMode="auto">
                <a:xfrm>
                  <a:off x="-783379" y="93133"/>
                  <a:ext cx="2735897" cy="77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/>
                  <a:lvl2pPr marL="742950" indent="-285750"/>
                  <a:lvl3pPr/>
                  <a:lvl4pPr/>
                  <a:lvl5pPr/>
                  <a:lvl6pPr/>
                  <a:lvl7pPr/>
                  <a:lvl8pPr/>
                  <a:lvl9pPr/>
                </a:lstStyle>
                <a:p>
                  <a:pPr algn="ctr" eaLnBrk="1" hangingPunct="1"/>
                  <a:r>
                    <a:rPr lang="zh-CN" altLang="en-US" sz="3200" b="1" dirty="0">
                      <a:solidFill>
                        <a:srgbClr val="1E6991"/>
                      </a:solidFill>
                      <a:latin typeface="华文细黑" pitchFamily="2" charset="-122"/>
                      <a:ea typeface="华文细黑" pitchFamily="2" charset="-122"/>
                    </a:rPr>
                    <a:t>李诗琪</a:t>
                  </a:r>
                  <a:endParaRPr lang="zh-CN" altLang="en-US" sz="3200" b="1" dirty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20508" name="文本框 29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297487" cy="319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/>
                  <a:lvl2pPr marL="742950" indent="-285750"/>
                  <a:lvl3pPr/>
                  <a:lvl4pPr/>
                  <a:lvl5pPr/>
                  <a:lvl6pPr/>
                  <a:lvl7pPr/>
                  <a:lvl8pPr/>
                  <a:lvl9pPr/>
                </a:lstStyle>
                <a:p>
                  <a:pPr algn="ctr" eaLnBrk="1" hangingPunct="1"/>
                  <a:endParaRPr lang="en-US" sz="900" dirty="0">
                    <a:solidFill>
                      <a:srgbClr val="1E6991"/>
                    </a:solidFill>
                    <a:latin typeface="Arial" panose="020B0604020202020204" pitchFamily="34" charset="0"/>
                    <a:ea typeface="华文细黑" pitchFamily="2" charset="-122"/>
                  </a:endParaRPr>
                </a:p>
              </p:txBody>
            </p:sp>
          </p:grpSp>
          <p:sp>
            <p:nvSpPr>
              <p:cNvPr id="20510" name="矩形 44"/>
              <p:cNvSpPr>
                <a:spLocks noChangeArrowheads="1"/>
              </p:cNvSpPr>
              <p:nvPr/>
            </p:nvSpPr>
            <p:spPr bwMode="auto">
              <a:xfrm>
                <a:off x="-23961" y="1142442"/>
                <a:ext cx="2735893" cy="1856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流水</a:t>
                </a:r>
                <a:r>
                  <a:rPr lang="zh-CN" altLang="en-US" sz="1100" dirty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灯</a:t>
                </a: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蜂鸣器模块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独立</a:t>
                </a: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按键模块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红外模块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0511" name="组合 66"/>
              <p:cNvGrpSpPr/>
              <p:nvPr/>
            </p:nvGrpSpPr>
            <p:grpSpPr bwMode="auto">
              <a:xfrm>
                <a:off x="956465" y="3011206"/>
                <a:ext cx="822960" cy="822960"/>
                <a:chOff x="0" y="0"/>
                <a:chExt cx="822960" cy="822960"/>
              </a:xfrm>
            </p:grpSpPr>
            <p:pic>
              <p:nvPicPr>
                <p:cNvPr id="20512" name="组合 51"/>
                <p:cNvPicPr>
                  <a:picLocks noChangeArrowheads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181" y="91999"/>
                  <a:ext cx="591106" cy="57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513" name="椭圆 62"/>
                <p:cNvSpPr>
                  <a:spLocks noChangeArrowheads="1"/>
                </p:cNvSpPr>
                <p:nvPr/>
              </p:nvSpPr>
              <p:spPr bwMode="auto">
                <a:xfrm>
                  <a:off x="462" y="242"/>
                  <a:ext cx="822038" cy="822325"/>
                </a:xfrm>
                <a:prstGeom prst="ellipse">
                  <a:avLst/>
                </a:prstGeom>
                <a:noFill/>
                <a:ln w="15875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 sz="1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0514" name="组合 76"/>
          <p:cNvGrpSpPr/>
          <p:nvPr/>
        </p:nvGrpSpPr>
        <p:grpSpPr bwMode="auto">
          <a:xfrm>
            <a:off x="4607601" y="1342418"/>
            <a:ext cx="2070616" cy="3095625"/>
            <a:chOff x="-23962" y="0"/>
            <a:chExt cx="2759858" cy="4127500"/>
          </a:xfrm>
        </p:grpSpPr>
        <p:grpSp>
          <p:nvGrpSpPr>
            <p:cNvPr id="20515" name="组合 21"/>
            <p:cNvGrpSpPr/>
            <p:nvPr/>
          </p:nvGrpSpPr>
          <p:grpSpPr bwMode="auto">
            <a:xfrm>
              <a:off x="1" y="0"/>
              <a:ext cx="2735895" cy="4127500"/>
              <a:chOff x="0" y="0"/>
              <a:chExt cx="2735895" cy="4127500"/>
            </a:xfrm>
          </p:grpSpPr>
          <p:sp>
            <p:nvSpPr>
              <p:cNvPr id="20516" name="任意多边形 22"/>
              <p:cNvSpPr/>
              <p:nvPr/>
            </p:nvSpPr>
            <p:spPr bwMode="auto">
              <a:xfrm>
                <a:off x="-1" y="1074737"/>
                <a:ext cx="2735896" cy="3052763"/>
              </a:xfrm>
              <a:custGeom>
                <a:avLst/>
                <a:gdLst>
                  <a:gd name="T0" fmla="*/ 0 w 2735895"/>
                  <a:gd name="T1" fmla="*/ 0 h 3052049"/>
                  <a:gd name="T2" fmla="*/ 2735895 w 2735895"/>
                  <a:gd name="T3" fmla="*/ 0 h 3052049"/>
                  <a:gd name="T4" fmla="*/ 2735895 w 2735895"/>
                  <a:gd name="T5" fmla="*/ 2897006 h 3052049"/>
                  <a:gd name="T6" fmla="*/ 2580852 w 2735895"/>
                  <a:gd name="T7" fmla="*/ 3052049 h 3052049"/>
                  <a:gd name="T8" fmla="*/ 155043 w 2735895"/>
                  <a:gd name="T9" fmla="*/ 3052049 h 3052049"/>
                  <a:gd name="T10" fmla="*/ 0 w 2735895"/>
                  <a:gd name="T11" fmla="*/ 2897006 h 3052049"/>
                  <a:gd name="T12" fmla="*/ 0 w 2735895"/>
                  <a:gd name="T13" fmla="*/ 0 h 3052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3052049">
                    <a:moveTo>
                      <a:pt x="0" y="0"/>
                    </a:moveTo>
                    <a:lnTo>
                      <a:pt x="2735895" y="0"/>
                    </a:lnTo>
                    <a:lnTo>
                      <a:pt x="2735895" y="2897006"/>
                    </a:lnTo>
                    <a:cubicBezTo>
                      <a:pt x="2735895" y="2982634"/>
                      <a:pt x="2666480" y="3052049"/>
                      <a:pt x="2580852" y="3052049"/>
                    </a:cubicBezTo>
                    <a:lnTo>
                      <a:pt x="155043" y="3052049"/>
                    </a:lnTo>
                    <a:cubicBezTo>
                      <a:pt x="69415" y="3052049"/>
                      <a:pt x="0" y="2982634"/>
                      <a:pt x="0" y="28970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sp>
            <p:nvSpPr>
              <p:cNvPr id="20517" name="任意多边形 23"/>
              <p:cNvSpPr/>
              <p:nvPr/>
            </p:nvSpPr>
            <p:spPr bwMode="auto">
              <a:xfrm>
                <a:off x="-1" y="0"/>
                <a:ext cx="2735896" cy="1074737"/>
              </a:xfrm>
              <a:custGeom>
                <a:avLst/>
                <a:gdLst>
                  <a:gd name="T0" fmla="*/ 155043 w 2735895"/>
                  <a:gd name="T1" fmla="*/ 0 h 1075451"/>
                  <a:gd name="T2" fmla="*/ 2580852 w 2735895"/>
                  <a:gd name="T3" fmla="*/ 0 h 1075451"/>
                  <a:gd name="T4" fmla="*/ 2735895 w 2735895"/>
                  <a:gd name="T5" fmla="*/ 155043 h 1075451"/>
                  <a:gd name="T6" fmla="*/ 2735895 w 2735895"/>
                  <a:gd name="T7" fmla="*/ 1075451 h 1075451"/>
                  <a:gd name="T8" fmla="*/ 0 w 2735895"/>
                  <a:gd name="T9" fmla="*/ 1075451 h 1075451"/>
                  <a:gd name="T10" fmla="*/ 0 w 2735895"/>
                  <a:gd name="T11" fmla="*/ 155043 h 1075451"/>
                  <a:gd name="T12" fmla="*/ 155043 w 2735895"/>
                  <a:gd name="T13" fmla="*/ 0 h 1075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1075451">
                    <a:moveTo>
                      <a:pt x="155043" y="0"/>
                    </a:moveTo>
                    <a:lnTo>
                      <a:pt x="2580852" y="0"/>
                    </a:lnTo>
                    <a:cubicBezTo>
                      <a:pt x="2666480" y="0"/>
                      <a:pt x="2735895" y="69415"/>
                      <a:pt x="2735895" y="155043"/>
                    </a:cubicBezTo>
                    <a:lnTo>
                      <a:pt x="2735895" y="1075451"/>
                    </a:lnTo>
                    <a:lnTo>
                      <a:pt x="0" y="1075451"/>
                    </a:lnTo>
                    <a:lnTo>
                      <a:pt x="0" y="155043"/>
                    </a:lnTo>
                    <a:cubicBezTo>
                      <a:pt x="0" y="69415"/>
                      <a:pt x="69415" y="0"/>
                      <a:pt x="155043" y="0"/>
                    </a:cubicBezTo>
                    <a:close/>
                  </a:path>
                </a:pathLst>
              </a:custGeom>
              <a:solidFill>
                <a:schemeClr val="bg1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20518" name="组合 72"/>
            <p:cNvGrpSpPr/>
            <p:nvPr/>
          </p:nvGrpSpPr>
          <p:grpSpPr bwMode="auto">
            <a:xfrm>
              <a:off x="-23962" y="199535"/>
              <a:ext cx="2758905" cy="3741033"/>
              <a:chOff x="-23962" y="93133"/>
              <a:chExt cx="2758905" cy="3741033"/>
            </a:xfrm>
          </p:grpSpPr>
          <p:sp>
            <p:nvSpPr>
              <p:cNvPr id="20520" name="文本框 37"/>
              <p:cNvSpPr txBox="1">
                <a:spLocks noChangeArrowheads="1"/>
              </p:cNvSpPr>
              <p:nvPr/>
            </p:nvSpPr>
            <p:spPr bwMode="auto">
              <a:xfrm>
                <a:off x="-1587" y="93133"/>
                <a:ext cx="2736530" cy="77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林彦妤</a:t>
                </a:r>
                <a:endParaRPr lang="zh-CN" altLang="en-US" sz="3200" b="1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523" name="矩形 46"/>
              <p:cNvSpPr>
                <a:spLocks noChangeArrowheads="1"/>
              </p:cNvSpPr>
              <p:nvPr/>
            </p:nvSpPr>
            <p:spPr bwMode="auto">
              <a:xfrm>
                <a:off x="-23962" y="1147965"/>
                <a:ext cx="2735893" cy="1405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温度模块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光敏模块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en-US" altLang="zh-CN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RGB</a:t>
                </a: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灯模块</a:t>
                </a:r>
                <a:endParaRPr lang="en-US" sz="1100" dirty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0524" name="组合 67"/>
              <p:cNvGrpSpPr/>
              <p:nvPr/>
            </p:nvGrpSpPr>
            <p:grpSpPr bwMode="auto">
              <a:xfrm>
                <a:off x="956466" y="3011206"/>
                <a:ext cx="822960" cy="822960"/>
                <a:chOff x="0" y="0"/>
                <a:chExt cx="822960" cy="822960"/>
              </a:xfrm>
            </p:grpSpPr>
            <p:sp>
              <p:nvSpPr>
                <p:cNvPr id="20525" name="Freeform 11"/>
                <p:cNvSpPr>
                  <a:spLocks noEditPoints="1"/>
                </p:cNvSpPr>
                <p:nvPr/>
              </p:nvSpPr>
              <p:spPr bwMode="auto">
                <a:xfrm>
                  <a:off x="144375" y="130206"/>
                  <a:ext cx="563627" cy="607834"/>
                </a:xfrm>
                <a:custGeom>
                  <a:avLst/>
                  <a:gdLst>
                    <a:gd name="T0" fmla="*/ 1027 w 1031"/>
                    <a:gd name="T1" fmla="*/ 227 h 1107"/>
                    <a:gd name="T2" fmla="*/ 1023 w 1031"/>
                    <a:gd name="T3" fmla="*/ 205 h 1107"/>
                    <a:gd name="T4" fmla="*/ 655 w 1031"/>
                    <a:gd name="T5" fmla="*/ 7 h 1107"/>
                    <a:gd name="T6" fmla="*/ 376 w 1031"/>
                    <a:gd name="T7" fmla="*/ 7 h 1107"/>
                    <a:gd name="T8" fmla="*/ 8 w 1031"/>
                    <a:gd name="T9" fmla="*/ 205 h 1107"/>
                    <a:gd name="T10" fmla="*/ 3 w 1031"/>
                    <a:gd name="T11" fmla="*/ 227 h 1107"/>
                    <a:gd name="T12" fmla="*/ 3 w 1031"/>
                    <a:gd name="T13" fmla="*/ 592 h 1107"/>
                    <a:gd name="T14" fmla="*/ 8 w 1031"/>
                    <a:gd name="T15" fmla="*/ 614 h 1107"/>
                    <a:gd name="T16" fmla="*/ 137 w 1031"/>
                    <a:gd name="T17" fmla="*/ 876 h 1107"/>
                    <a:gd name="T18" fmla="*/ 501 w 1031"/>
                    <a:gd name="T19" fmla="*/ 1103 h 1107"/>
                    <a:gd name="T20" fmla="*/ 530 w 1031"/>
                    <a:gd name="T21" fmla="*/ 1103 h 1107"/>
                    <a:gd name="T22" fmla="*/ 894 w 1031"/>
                    <a:gd name="T23" fmla="*/ 876 h 1107"/>
                    <a:gd name="T24" fmla="*/ 1023 w 1031"/>
                    <a:gd name="T25" fmla="*/ 614 h 1107"/>
                    <a:gd name="T26" fmla="*/ 1027 w 1031"/>
                    <a:gd name="T27" fmla="*/ 592 h 1107"/>
                    <a:gd name="T28" fmla="*/ 515 w 1031"/>
                    <a:gd name="T29" fmla="*/ 594 h 1107"/>
                    <a:gd name="T30" fmla="*/ 515 w 1031"/>
                    <a:gd name="T31" fmla="*/ 225 h 1107"/>
                    <a:gd name="T32" fmla="*/ 515 w 1031"/>
                    <a:gd name="T33" fmla="*/ 594 h 1107"/>
                    <a:gd name="T34" fmla="*/ 993 w 1031"/>
                    <a:gd name="T35" fmla="*/ 222 h 1107"/>
                    <a:gd name="T36" fmla="*/ 537 w 1031"/>
                    <a:gd name="T37" fmla="*/ 204 h 1107"/>
                    <a:gd name="T38" fmla="*/ 360 w 1031"/>
                    <a:gd name="T39" fmla="*/ 35 h 1107"/>
                    <a:gd name="T40" fmla="*/ 170 w 1031"/>
                    <a:gd name="T41" fmla="*/ 390 h 1107"/>
                    <a:gd name="T42" fmla="*/ 360 w 1031"/>
                    <a:gd name="T43" fmla="*/ 35 h 1107"/>
                    <a:gd name="T44" fmla="*/ 493 w 1031"/>
                    <a:gd name="T45" fmla="*/ 615 h 1107"/>
                    <a:gd name="T46" fmla="*/ 37 w 1031"/>
                    <a:gd name="T47" fmla="*/ 597 h 1107"/>
                    <a:gd name="T48" fmla="*/ 835 w 1031"/>
                    <a:gd name="T49" fmla="*/ 859 h 1107"/>
                    <a:gd name="T50" fmla="*/ 196 w 1031"/>
                    <a:gd name="T51" fmla="*/ 859 h 1107"/>
                    <a:gd name="T52" fmla="*/ 349 w 1031"/>
                    <a:gd name="T53" fmla="*/ 828 h 1107"/>
                    <a:gd name="T54" fmla="*/ 515 w 1031"/>
                    <a:gd name="T55" fmla="*/ 658 h 1107"/>
                    <a:gd name="T56" fmla="*/ 681 w 1031"/>
                    <a:gd name="T57" fmla="*/ 828 h 1107"/>
                    <a:gd name="T58" fmla="*/ 835 w 1031"/>
                    <a:gd name="T59" fmla="*/ 859 h 1107"/>
                    <a:gd name="T60" fmla="*/ 537 w 1031"/>
                    <a:gd name="T61" fmla="*/ 615 h 1107"/>
                    <a:gd name="T62" fmla="*/ 993 w 1031"/>
                    <a:gd name="T63" fmla="*/ 597 h 1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31" h="1107">
                      <a:moveTo>
                        <a:pt x="883" y="409"/>
                      </a:moveTo>
                      <a:cubicBezTo>
                        <a:pt x="1027" y="227"/>
                        <a:pt x="1027" y="227"/>
                        <a:pt x="1027" y="227"/>
                      </a:cubicBezTo>
                      <a:cubicBezTo>
                        <a:pt x="1030" y="224"/>
                        <a:pt x="1031" y="219"/>
                        <a:pt x="1030" y="215"/>
                      </a:cubicBezTo>
                      <a:cubicBezTo>
                        <a:pt x="1029" y="211"/>
                        <a:pt x="1026" y="207"/>
                        <a:pt x="1023" y="205"/>
                      </a:cubicBezTo>
                      <a:cubicBezTo>
                        <a:pt x="674" y="4"/>
                        <a:pt x="674" y="4"/>
                        <a:pt x="674" y="4"/>
                      </a:cubicBezTo>
                      <a:cubicBezTo>
                        <a:pt x="667" y="0"/>
                        <a:pt x="659" y="1"/>
                        <a:pt x="655" y="7"/>
                      </a:cubicBezTo>
                      <a:cubicBezTo>
                        <a:pt x="515" y="184"/>
                        <a:pt x="515" y="184"/>
                        <a:pt x="515" y="184"/>
                      </a:cubicBezTo>
                      <a:cubicBezTo>
                        <a:pt x="376" y="7"/>
                        <a:pt x="376" y="7"/>
                        <a:pt x="376" y="7"/>
                      </a:cubicBezTo>
                      <a:cubicBezTo>
                        <a:pt x="371" y="1"/>
                        <a:pt x="363" y="0"/>
                        <a:pt x="357" y="4"/>
                      </a:cubicBezTo>
                      <a:cubicBezTo>
                        <a:pt x="8" y="205"/>
                        <a:pt x="8" y="205"/>
                        <a:pt x="8" y="205"/>
                      </a:cubicBezTo>
                      <a:cubicBezTo>
                        <a:pt x="4" y="207"/>
                        <a:pt x="1" y="211"/>
                        <a:pt x="1" y="215"/>
                      </a:cubicBezTo>
                      <a:cubicBezTo>
                        <a:pt x="0" y="219"/>
                        <a:pt x="1" y="224"/>
                        <a:pt x="3" y="227"/>
                      </a:cubicBezTo>
                      <a:cubicBezTo>
                        <a:pt x="147" y="409"/>
                        <a:pt x="147" y="409"/>
                        <a:pt x="147" y="409"/>
                      </a:cubicBezTo>
                      <a:cubicBezTo>
                        <a:pt x="3" y="592"/>
                        <a:pt x="3" y="592"/>
                        <a:pt x="3" y="592"/>
                      </a:cubicBezTo>
                      <a:cubicBezTo>
                        <a:pt x="1" y="595"/>
                        <a:pt x="0" y="600"/>
                        <a:pt x="1" y="604"/>
                      </a:cubicBezTo>
                      <a:cubicBezTo>
                        <a:pt x="1" y="608"/>
                        <a:pt x="4" y="612"/>
                        <a:pt x="8" y="614"/>
                      </a:cubicBezTo>
                      <a:cubicBezTo>
                        <a:pt x="137" y="688"/>
                        <a:pt x="137" y="688"/>
                        <a:pt x="137" y="688"/>
                      </a:cubicBezTo>
                      <a:cubicBezTo>
                        <a:pt x="137" y="876"/>
                        <a:pt x="137" y="876"/>
                        <a:pt x="137" y="876"/>
                      </a:cubicBezTo>
                      <a:cubicBezTo>
                        <a:pt x="137" y="886"/>
                        <a:pt x="142" y="896"/>
                        <a:pt x="151" y="901"/>
                      </a:cubicBezTo>
                      <a:cubicBezTo>
                        <a:pt x="501" y="1103"/>
                        <a:pt x="501" y="1103"/>
                        <a:pt x="501" y="1103"/>
                      </a:cubicBezTo>
                      <a:cubicBezTo>
                        <a:pt x="505" y="1105"/>
                        <a:pt x="510" y="1107"/>
                        <a:pt x="515" y="1107"/>
                      </a:cubicBezTo>
                      <a:cubicBezTo>
                        <a:pt x="520" y="1107"/>
                        <a:pt x="525" y="1105"/>
                        <a:pt x="530" y="1103"/>
                      </a:cubicBezTo>
                      <a:cubicBezTo>
                        <a:pt x="879" y="901"/>
                        <a:pt x="879" y="901"/>
                        <a:pt x="879" y="901"/>
                      </a:cubicBezTo>
                      <a:cubicBezTo>
                        <a:pt x="888" y="896"/>
                        <a:pt x="894" y="886"/>
                        <a:pt x="894" y="876"/>
                      </a:cubicBezTo>
                      <a:cubicBezTo>
                        <a:pt x="894" y="688"/>
                        <a:pt x="894" y="688"/>
                        <a:pt x="894" y="688"/>
                      </a:cubicBezTo>
                      <a:cubicBezTo>
                        <a:pt x="1023" y="614"/>
                        <a:pt x="1023" y="614"/>
                        <a:pt x="1023" y="614"/>
                      </a:cubicBezTo>
                      <a:cubicBezTo>
                        <a:pt x="1026" y="612"/>
                        <a:pt x="1029" y="608"/>
                        <a:pt x="1030" y="604"/>
                      </a:cubicBezTo>
                      <a:cubicBezTo>
                        <a:pt x="1031" y="600"/>
                        <a:pt x="1030" y="595"/>
                        <a:pt x="1027" y="592"/>
                      </a:cubicBezTo>
                      <a:lnTo>
                        <a:pt x="883" y="409"/>
                      </a:lnTo>
                      <a:close/>
                      <a:moveTo>
                        <a:pt x="515" y="594"/>
                      </a:moveTo>
                      <a:cubicBezTo>
                        <a:pt x="196" y="409"/>
                        <a:pt x="196" y="409"/>
                        <a:pt x="196" y="409"/>
                      </a:cubicBezTo>
                      <a:cubicBezTo>
                        <a:pt x="515" y="225"/>
                        <a:pt x="515" y="225"/>
                        <a:pt x="515" y="225"/>
                      </a:cubicBezTo>
                      <a:cubicBezTo>
                        <a:pt x="835" y="409"/>
                        <a:pt x="835" y="409"/>
                        <a:pt x="835" y="409"/>
                      </a:cubicBezTo>
                      <a:lnTo>
                        <a:pt x="515" y="594"/>
                      </a:lnTo>
                      <a:close/>
                      <a:moveTo>
                        <a:pt x="670" y="35"/>
                      </a:moveTo>
                      <a:cubicBezTo>
                        <a:pt x="993" y="222"/>
                        <a:pt x="993" y="222"/>
                        <a:pt x="993" y="222"/>
                      </a:cubicBezTo>
                      <a:cubicBezTo>
                        <a:pt x="861" y="390"/>
                        <a:pt x="861" y="390"/>
                        <a:pt x="861" y="390"/>
                      </a:cubicBezTo>
                      <a:cubicBezTo>
                        <a:pt x="537" y="204"/>
                        <a:pt x="537" y="204"/>
                        <a:pt x="537" y="204"/>
                      </a:cubicBezTo>
                      <a:lnTo>
                        <a:pt x="670" y="35"/>
                      </a:lnTo>
                      <a:close/>
                      <a:moveTo>
                        <a:pt x="360" y="35"/>
                      </a:moveTo>
                      <a:cubicBezTo>
                        <a:pt x="493" y="204"/>
                        <a:pt x="493" y="204"/>
                        <a:pt x="493" y="204"/>
                      </a:cubicBezTo>
                      <a:cubicBezTo>
                        <a:pt x="170" y="390"/>
                        <a:pt x="170" y="390"/>
                        <a:pt x="170" y="390"/>
                      </a:cubicBezTo>
                      <a:cubicBezTo>
                        <a:pt x="37" y="222"/>
                        <a:pt x="37" y="222"/>
                        <a:pt x="37" y="222"/>
                      </a:cubicBezTo>
                      <a:lnTo>
                        <a:pt x="360" y="35"/>
                      </a:lnTo>
                      <a:close/>
                      <a:moveTo>
                        <a:pt x="170" y="428"/>
                      </a:moveTo>
                      <a:cubicBezTo>
                        <a:pt x="493" y="615"/>
                        <a:pt x="493" y="615"/>
                        <a:pt x="493" y="615"/>
                      </a:cubicBezTo>
                      <a:cubicBezTo>
                        <a:pt x="360" y="783"/>
                        <a:pt x="360" y="783"/>
                        <a:pt x="360" y="783"/>
                      </a:cubicBezTo>
                      <a:cubicBezTo>
                        <a:pt x="37" y="597"/>
                        <a:pt x="37" y="597"/>
                        <a:pt x="37" y="597"/>
                      </a:cubicBezTo>
                      <a:lnTo>
                        <a:pt x="170" y="428"/>
                      </a:lnTo>
                      <a:close/>
                      <a:moveTo>
                        <a:pt x="835" y="859"/>
                      </a:moveTo>
                      <a:cubicBezTo>
                        <a:pt x="515" y="1043"/>
                        <a:pt x="515" y="1043"/>
                        <a:pt x="515" y="1043"/>
                      </a:cubicBezTo>
                      <a:cubicBezTo>
                        <a:pt x="196" y="859"/>
                        <a:pt x="196" y="859"/>
                        <a:pt x="196" y="859"/>
                      </a:cubicBezTo>
                      <a:cubicBezTo>
                        <a:pt x="196" y="739"/>
                        <a:pt x="196" y="739"/>
                        <a:pt x="196" y="739"/>
                      </a:cubicBezTo>
                      <a:cubicBezTo>
                        <a:pt x="349" y="828"/>
                        <a:pt x="349" y="828"/>
                        <a:pt x="349" y="828"/>
                      </a:cubicBezTo>
                      <a:cubicBezTo>
                        <a:pt x="362" y="835"/>
                        <a:pt x="378" y="832"/>
                        <a:pt x="387" y="821"/>
                      </a:cubicBezTo>
                      <a:cubicBezTo>
                        <a:pt x="515" y="658"/>
                        <a:pt x="515" y="658"/>
                        <a:pt x="515" y="658"/>
                      </a:cubicBezTo>
                      <a:cubicBezTo>
                        <a:pt x="643" y="821"/>
                        <a:pt x="643" y="821"/>
                        <a:pt x="643" y="821"/>
                      </a:cubicBezTo>
                      <a:cubicBezTo>
                        <a:pt x="652" y="832"/>
                        <a:pt x="668" y="835"/>
                        <a:pt x="681" y="828"/>
                      </a:cubicBezTo>
                      <a:cubicBezTo>
                        <a:pt x="835" y="739"/>
                        <a:pt x="835" y="739"/>
                        <a:pt x="835" y="739"/>
                      </a:cubicBezTo>
                      <a:lnTo>
                        <a:pt x="835" y="859"/>
                      </a:lnTo>
                      <a:close/>
                      <a:moveTo>
                        <a:pt x="670" y="783"/>
                      </a:moveTo>
                      <a:cubicBezTo>
                        <a:pt x="537" y="615"/>
                        <a:pt x="537" y="615"/>
                        <a:pt x="537" y="615"/>
                      </a:cubicBezTo>
                      <a:cubicBezTo>
                        <a:pt x="861" y="428"/>
                        <a:pt x="861" y="428"/>
                        <a:pt x="861" y="428"/>
                      </a:cubicBezTo>
                      <a:cubicBezTo>
                        <a:pt x="993" y="597"/>
                        <a:pt x="993" y="597"/>
                        <a:pt x="993" y="597"/>
                      </a:cubicBezTo>
                      <a:lnTo>
                        <a:pt x="670" y="783"/>
                      </a:lnTo>
                      <a:close/>
                    </a:path>
                  </a:pathLst>
                </a:custGeom>
                <a:solidFill>
                  <a:srgbClr val="1E69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  <p:sp>
              <p:nvSpPr>
                <p:cNvPr id="20526" name="椭圆 63"/>
                <p:cNvSpPr>
                  <a:spLocks noChangeArrowheads="1"/>
                </p:cNvSpPr>
                <p:nvPr/>
              </p:nvSpPr>
              <p:spPr bwMode="auto">
                <a:xfrm>
                  <a:off x="462" y="242"/>
                  <a:ext cx="822038" cy="822325"/>
                </a:xfrm>
                <a:prstGeom prst="ellipse">
                  <a:avLst/>
                </a:prstGeom>
                <a:noFill/>
                <a:ln w="15875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 sz="1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0527" name="组合 77"/>
          <p:cNvGrpSpPr/>
          <p:nvPr/>
        </p:nvGrpSpPr>
        <p:grpSpPr bwMode="auto">
          <a:xfrm>
            <a:off x="6749415" y="1342418"/>
            <a:ext cx="2088595" cy="3095625"/>
            <a:chOff x="-49542" y="0"/>
            <a:chExt cx="2785441" cy="4127500"/>
          </a:xfrm>
        </p:grpSpPr>
        <p:grpSp>
          <p:nvGrpSpPr>
            <p:cNvPr id="20528" name="组合 24"/>
            <p:cNvGrpSpPr/>
            <p:nvPr/>
          </p:nvGrpSpPr>
          <p:grpSpPr bwMode="auto">
            <a:xfrm>
              <a:off x="4" y="0"/>
              <a:ext cx="2735895" cy="4127500"/>
              <a:chOff x="0" y="0"/>
              <a:chExt cx="2735895" cy="4127500"/>
            </a:xfrm>
          </p:grpSpPr>
          <p:sp>
            <p:nvSpPr>
              <p:cNvPr id="20529" name="任意多边形 25"/>
              <p:cNvSpPr/>
              <p:nvPr/>
            </p:nvSpPr>
            <p:spPr bwMode="auto">
              <a:xfrm>
                <a:off x="-4" y="1074737"/>
                <a:ext cx="2735899" cy="3052763"/>
              </a:xfrm>
              <a:custGeom>
                <a:avLst/>
                <a:gdLst>
                  <a:gd name="T0" fmla="*/ 0 w 2735895"/>
                  <a:gd name="T1" fmla="*/ 0 h 3052049"/>
                  <a:gd name="T2" fmla="*/ 2735895 w 2735895"/>
                  <a:gd name="T3" fmla="*/ 0 h 3052049"/>
                  <a:gd name="T4" fmla="*/ 2735895 w 2735895"/>
                  <a:gd name="T5" fmla="*/ 2897006 h 3052049"/>
                  <a:gd name="T6" fmla="*/ 2580852 w 2735895"/>
                  <a:gd name="T7" fmla="*/ 3052049 h 3052049"/>
                  <a:gd name="T8" fmla="*/ 155043 w 2735895"/>
                  <a:gd name="T9" fmla="*/ 3052049 h 3052049"/>
                  <a:gd name="T10" fmla="*/ 0 w 2735895"/>
                  <a:gd name="T11" fmla="*/ 2897006 h 3052049"/>
                  <a:gd name="T12" fmla="*/ 0 w 2735895"/>
                  <a:gd name="T13" fmla="*/ 0 h 3052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3052049">
                    <a:moveTo>
                      <a:pt x="0" y="0"/>
                    </a:moveTo>
                    <a:lnTo>
                      <a:pt x="2735895" y="0"/>
                    </a:lnTo>
                    <a:lnTo>
                      <a:pt x="2735895" y="2897006"/>
                    </a:lnTo>
                    <a:cubicBezTo>
                      <a:pt x="2735895" y="2982634"/>
                      <a:pt x="2666480" y="3052049"/>
                      <a:pt x="2580852" y="3052049"/>
                    </a:cubicBezTo>
                    <a:lnTo>
                      <a:pt x="155043" y="3052049"/>
                    </a:lnTo>
                    <a:cubicBezTo>
                      <a:pt x="69415" y="3052049"/>
                      <a:pt x="0" y="2982634"/>
                      <a:pt x="0" y="28970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sp>
            <p:nvSpPr>
              <p:cNvPr id="20530" name="任意多边形 26"/>
              <p:cNvSpPr/>
              <p:nvPr/>
            </p:nvSpPr>
            <p:spPr bwMode="auto">
              <a:xfrm>
                <a:off x="-4" y="0"/>
                <a:ext cx="2735899" cy="1074737"/>
              </a:xfrm>
              <a:custGeom>
                <a:avLst/>
                <a:gdLst>
                  <a:gd name="T0" fmla="*/ 155043 w 2735895"/>
                  <a:gd name="T1" fmla="*/ 0 h 1075451"/>
                  <a:gd name="T2" fmla="*/ 2580852 w 2735895"/>
                  <a:gd name="T3" fmla="*/ 0 h 1075451"/>
                  <a:gd name="T4" fmla="*/ 2735895 w 2735895"/>
                  <a:gd name="T5" fmla="*/ 155043 h 1075451"/>
                  <a:gd name="T6" fmla="*/ 2735895 w 2735895"/>
                  <a:gd name="T7" fmla="*/ 1075451 h 1075451"/>
                  <a:gd name="T8" fmla="*/ 0 w 2735895"/>
                  <a:gd name="T9" fmla="*/ 1075451 h 1075451"/>
                  <a:gd name="T10" fmla="*/ 0 w 2735895"/>
                  <a:gd name="T11" fmla="*/ 155043 h 1075451"/>
                  <a:gd name="T12" fmla="*/ 155043 w 2735895"/>
                  <a:gd name="T13" fmla="*/ 0 h 1075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5895" h="1075451">
                    <a:moveTo>
                      <a:pt x="155043" y="0"/>
                    </a:moveTo>
                    <a:lnTo>
                      <a:pt x="2580852" y="0"/>
                    </a:lnTo>
                    <a:cubicBezTo>
                      <a:pt x="2666480" y="0"/>
                      <a:pt x="2735895" y="69415"/>
                      <a:pt x="2735895" y="155043"/>
                    </a:cubicBezTo>
                    <a:lnTo>
                      <a:pt x="2735895" y="1075451"/>
                    </a:lnTo>
                    <a:lnTo>
                      <a:pt x="0" y="1075451"/>
                    </a:lnTo>
                    <a:lnTo>
                      <a:pt x="0" y="155043"/>
                    </a:lnTo>
                    <a:cubicBezTo>
                      <a:pt x="0" y="69415"/>
                      <a:pt x="69415" y="0"/>
                      <a:pt x="155043" y="0"/>
                    </a:cubicBezTo>
                    <a:close/>
                  </a:path>
                </a:pathLst>
              </a:custGeom>
              <a:solidFill>
                <a:schemeClr val="bg1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20531" name="组合 73"/>
            <p:cNvGrpSpPr/>
            <p:nvPr/>
          </p:nvGrpSpPr>
          <p:grpSpPr bwMode="auto">
            <a:xfrm>
              <a:off x="-49542" y="247795"/>
              <a:ext cx="2784275" cy="3692773"/>
              <a:chOff x="-49542" y="141393"/>
              <a:chExt cx="2784275" cy="3692773"/>
            </a:xfrm>
          </p:grpSpPr>
          <p:sp>
            <p:nvSpPr>
              <p:cNvPr id="20533" name="文本框 31"/>
              <p:cNvSpPr txBox="1">
                <a:spLocks noChangeArrowheads="1"/>
              </p:cNvSpPr>
              <p:nvPr/>
            </p:nvSpPr>
            <p:spPr bwMode="auto">
              <a:xfrm>
                <a:off x="-4129" y="141393"/>
                <a:ext cx="2738862" cy="77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彭星天</a:t>
                </a:r>
                <a:endParaRPr lang="zh-CN" altLang="en-US" sz="3200" b="1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536" name="矩形 48"/>
              <p:cNvSpPr>
                <a:spLocks noChangeArrowheads="1"/>
              </p:cNvSpPr>
              <p:nvPr/>
            </p:nvSpPr>
            <p:spPr bwMode="auto">
              <a:xfrm>
                <a:off x="-49542" y="1142444"/>
                <a:ext cx="2735893" cy="953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烧录</a:t>
                </a:r>
                <a:r>
                  <a:rPr lang="zh-CN" altLang="en-US" sz="1100" dirty="0" smtClean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模块</a:t>
                </a:r>
                <a:endParaRPr lang="en-US" altLang="zh-CN" sz="1100" dirty="0" smtClean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:r>
                  <a:rPr lang="zh-CN" altLang="en-US" sz="1100" dirty="0">
                    <a:solidFill>
                      <a:srgbClr val="1E6991"/>
                    </a:solidFill>
                    <a:latin typeface="Arial" panose="020B0604020202020204" pitchFamily="34" charset="0"/>
                  </a:rPr>
                  <a:t>其他</a:t>
                </a:r>
                <a:endParaRPr lang="en-US" sz="1100" dirty="0">
                  <a:solidFill>
                    <a:srgbClr val="1E699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0537" name="组合 68"/>
              <p:cNvGrpSpPr/>
              <p:nvPr/>
            </p:nvGrpSpPr>
            <p:grpSpPr bwMode="auto">
              <a:xfrm>
                <a:off x="956466" y="3011206"/>
                <a:ext cx="822960" cy="822960"/>
                <a:chOff x="0" y="0"/>
                <a:chExt cx="822960" cy="822960"/>
              </a:xfrm>
            </p:grpSpPr>
            <p:pic>
              <p:nvPicPr>
                <p:cNvPr id="20538" name="组合 56"/>
                <p:cNvPicPr>
                  <a:picLocks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782" y="122479"/>
                  <a:ext cx="573157" cy="57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539" name="椭圆 64"/>
                <p:cNvSpPr>
                  <a:spLocks noChangeArrowheads="1"/>
                </p:cNvSpPr>
                <p:nvPr/>
              </p:nvSpPr>
              <p:spPr bwMode="auto">
                <a:xfrm>
                  <a:off x="-569" y="242"/>
                  <a:ext cx="824104" cy="822325"/>
                </a:xfrm>
                <a:prstGeom prst="ellipse">
                  <a:avLst/>
                </a:prstGeom>
                <a:noFill/>
                <a:ln w="15875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 sz="1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5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各模块设计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8" name="矩形 7"/>
          <p:cNvSpPr/>
          <p:nvPr/>
        </p:nvSpPr>
        <p:spPr>
          <a:xfrm>
            <a:off x="387296" y="745548"/>
            <a:ext cx="8450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计划在开发板上实现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14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个功能模块，包括数码管、流水灯、步进电机、蜂鸣器、独立按键、温度传感器、红外接收器、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RTC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时钟、超声波、无线接收、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UART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USB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烧录、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ADC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采集、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OLED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显示、光敏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DAC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采集、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RGB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20484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03</a:t>
            </a:r>
          </a:p>
        </p:txBody>
      </p:sp>
      <p:cxnSp>
        <p:nvCxnSpPr>
          <p:cNvPr id="20486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硬件组汇报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2537" y="2082429"/>
            <a:ext cx="5562429" cy="52322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zh-CN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下面由硬件组组长进行项目汇报</a:t>
            </a:r>
            <a:endParaRPr lang="zh-CN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1814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2150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0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0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21510" name="图片 3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1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1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21514" name="矩形 19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1515" name="矩形 21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gradFill>
            <a:gsLst>
              <a:gs pos="0">
                <a:srgbClr val="FAFAFA">
                  <a:alpha val="0"/>
                </a:srgbClr>
              </a:gs>
              <a:gs pos="32000">
                <a:srgbClr val="D7D7D7">
                  <a:alpha val="9000"/>
                </a:srgbClr>
              </a:gs>
              <a:gs pos="80000">
                <a:srgbClr val="D7D7D7">
                  <a:alpha val="23000"/>
                </a:srgbClr>
              </a:gs>
              <a:gs pos="100000">
                <a:srgbClr val="E4E4E4">
                  <a:alpha val="29000"/>
                </a:srgb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21516" name="文本框 2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2" y="467308"/>
            <a:ext cx="133469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文本框 23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91" y="1111436"/>
            <a:ext cx="1344215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18" name="直接连接符 25"/>
          <p:cNvCxnSpPr>
            <a:cxnSpLocks noChangeShapeType="1"/>
          </p:cNvCxnSpPr>
          <p:nvPr/>
        </p:nvCxnSpPr>
        <p:spPr bwMode="auto">
          <a:xfrm>
            <a:off x="305991" y="1115008"/>
            <a:ext cx="11049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直接连接符 30"/>
          <p:cNvCxnSpPr>
            <a:cxnSpLocks noChangeShapeType="1"/>
          </p:cNvCxnSpPr>
          <p:nvPr/>
        </p:nvCxnSpPr>
        <p:spPr bwMode="auto">
          <a:xfrm>
            <a:off x="0" y="1550777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直接连接符 31"/>
          <p:cNvCxnSpPr>
            <a:cxnSpLocks noChangeShapeType="1"/>
          </p:cNvCxnSpPr>
          <p:nvPr/>
        </p:nvCxnSpPr>
        <p:spPr bwMode="auto">
          <a:xfrm>
            <a:off x="0" y="3762958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22" name="组合 5"/>
          <p:cNvGrpSpPr/>
          <p:nvPr/>
        </p:nvGrpSpPr>
        <p:grpSpPr bwMode="auto">
          <a:xfrm>
            <a:off x="0" y="1811524"/>
            <a:ext cx="9144000" cy="1109663"/>
            <a:chOff x="0" y="0"/>
            <a:chExt cx="12192000" cy="1480457"/>
          </a:xfrm>
        </p:grpSpPr>
        <p:sp>
          <p:nvSpPr>
            <p:cNvPr id="21523" name="弧形 44"/>
            <p:cNvSpPr/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00"/>
            </a:p>
          </p:txBody>
        </p:sp>
        <p:cxnSp>
          <p:nvCxnSpPr>
            <p:cNvPr id="2152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26" name="组合 74"/>
          <p:cNvGrpSpPr/>
          <p:nvPr/>
        </p:nvGrpSpPr>
        <p:grpSpPr bwMode="auto">
          <a:xfrm>
            <a:off x="4106466" y="1893677"/>
            <a:ext cx="935831" cy="937022"/>
            <a:chOff x="0" y="0"/>
            <a:chExt cx="1248318" cy="1248318"/>
          </a:xfrm>
        </p:grpSpPr>
        <p:sp>
          <p:nvSpPr>
            <p:cNvPr id="2152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2152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6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 dirty="0" smtClean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05</a:t>
              </a:r>
              <a:endParaRPr lang="zh-CN" altLang="en-US" sz="3600" dirty="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1529" name="组合 4"/>
          <p:cNvGrpSpPr/>
          <p:nvPr/>
        </p:nvGrpSpPr>
        <p:grpSpPr bwMode="auto">
          <a:xfrm>
            <a:off x="3732610" y="2884277"/>
            <a:ext cx="1695450" cy="455944"/>
            <a:chOff x="0" y="0"/>
            <a:chExt cx="2261776" cy="608134"/>
          </a:xfrm>
        </p:grpSpPr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未来计划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179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331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02</a:t>
            </a:r>
            <a:endParaRPr lang="zh-CN" altLang="en-US" sz="1800" b="1">
              <a:solidFill>
                <a:srgbClr val="132F55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331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0" name="组合 7"/>
          <p:cNvGrpSpPr/>
          <p:nvPr/>
        </p:nvGrpSpPr>
        <p:grpSpPr bwMode="auto">
          <a:xfrm>
            <a:off x="379810" y="1251930"/>
            <a:ext cx="1457325" cy="1457325"/>
            <a:chOff x="0" y="0"/>
            <a:chExt cx="1944000" cy="1944000"/>
          </a:xfrm>
        </p:grpSpPr>
        <p:grpSp>
          <p:nvGrpSpPr>
            <p:cNvPr id="13321" name="组合 8"/>
            <p:cNvGrpSpPr/>
            <p:nvPr/>
          </p:nvGrpSpPr>
          <p:grpSpPr bwMode="auto">
            <a:xfrm>
              <a:off x="0" y="0"/>
              <a:ext cx="1944000" cy="1944000"/>
              <a:chOff x="0" y="0"/>
              <a:chExt cx="1944000" cy="1944000"/>
            </a:xfrm>
          </p:grpSpPr>
          <p:sp>
            <p:nvSpPr>
              <p:cNvPr id="13322" name="椭圆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44000" cy="1944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63500" cmpd="sng">
                <a:solidFill>
                  <a:srgbClr val="D9D9D9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23" name="弧形 19"/>
              <p:cNvSpPr/>
              <p:nvPr/>
            </p:nvSpPr>
            <p:spPr bwMode="auto">
              <a:xfrm>
                <a:off x="0" y="0"/>
                <a:ext cx="1944000" cy="1944000"/>
              </a:xfrm>
              <a:custGeom>
                <a:avLst/>
                <a:gdLst>
                  <a:gd name="T0" fmla="*/ 1023982 w 1944000"/>
                  <a:gd name="T1" fmla="*/ 1391 h 1944000"/>
                  <a:gd name="T2" fmla="*/ 1943739 w 1944000"/>
                  <a:gd name="T3" fmla="*/ 994516 h 1944000"/>
                  <a:gd name="T4" fmla="*/ 978972 w 1944000"/>
                  <a:gd name="T5" fmla="*/ 1943975 h 1944000"/>
                  <a:gd name="T6" fmla="*/ 684 w 1944000"/>
                  <a:gd name="T7" fmla="*/ 1008453 h 1944000"/>
                  <a:gd name="T8" fmla="*/ 972000 w 1944000"/>
                  <a:gd name="T9" fmla="*/ 972000 h 1944000"/>
                  <a:gd name="T10" fmla="*/ 1023982 w 1944000"/>
                  <a:gd name="T11" fmla="*/ 1391 h 1944000"/>
                  <a:gd name="T12" fmla="*/ 1023982 w 1944000"/>
                  <a:gd name="T13" fmla="*/ 1391 h 1944000"/>
                  <a:gd name="T14" fmla="*/ 1943739 w 1944000"/>
                  <a:gd name="T15" fmla="*/ 994516 h 1944000"/>
                  <a:gd name="T16" fmla="*/ 978972 w 1944000"/>
                  <a:gd name="T17" fmla="*/ 1943975 h 1944000"/>
                  <a:gd name="T18" fmla="*/ 684 w 1944000"/>
                  <a:gd name="T19" fmla="*/ 1008453 h 194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4000" h="1944000" stroke="0">
                    <a:moveTo>
                      <a:pt x="1023982" y="1391"/>
                    </a:moveTo>
                    <a:cubicBezTo>
                      <a:pt x="1548570" y="29486"/>
                      <a:pt x="1955908" y="469316"/>
                      <a:pt x="1943739" y="994516"/>
                    </a:cubicBezTo>
                    <a:cubicBezTo>
                      <a:pt x="1931570" y="1519715"/>
                      <a:pt x="1504298" y="1940207"/>
                      <a:pt x="978972" y="1943975"/>
                    </a:cubicBezTo>
                    <a:cubicBezTo>
                      <a:pt x="453645" y="1947743"/>
                      <a:pt x="20386" y="1533423"/>
                      <a:pt x="684" y="1008453"/>
                    </a:cubicBezTo>
                    <a:lnTo>
                      <a:pt x="972000" y="972000"/>
                    </a:lnTo>
                    <a:lnTo>
                      <a:pt x="1023982" y="1391"/>
                    </a:lnTo>
                    <a:close/>
                  </a:path>
                  <a:path w="1944000" h="1944000" fill="none">
                    <a:moveTo>
                      <a:pt x="1023982" y="1391"/>
                    </a:moveTo>
                    <a:cubicBezTo>
                      <a:pt x="1548570" y="29486"/>
                      <a:pt x="1955908" y="469316"/>
                      <a:pt x="1943739" y="994516"/>
                    </a:cubicBezTo>
                    <a:cubicBezTo>
                      <a:pt x="1931570" y="1519715"/>
                      <a:pt x="1504298" y="1940207"/>
                      <a:pt x="978972" y="1943975"/>
                    </a:cubicBezTo>
                    <a:cubicBezTo>
                      <a:pt x="453645" y="1947743"/>
                      <a:pt x="20386" y="1533423"/>
                      <a:pt x="684" y="1008453"/>
                    </a:cubicBezTo>
                  </a:path>
                </a:pathLst>
              </a:custGeom>
              <a:noFill/>
              <a:ln w="66675" cap="rnd" cmpd="sng">
                <a:solidFill>
                  <a:srgbClr val="1E699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13324" name="组合 10"/>
            <p:cNvGrpSpPr/>
            <p:nvPr/>
          </p:nvGrpSpPr>
          <p:grpSpPr bwMode="auto">
            <a:xfrm>
              <a:off x="400235" y="356857"/>
              <a:ext cx="1129235" cy="1275866"/>
              <a:chOff x="-338" y="0"/>
              <a:chExt cx="1129235" cy="1275866"/>
            </a:xfrm>
          </p:grpSpPr>
          <p:sp>
            <p:nvSpPr>
              <p:cNvPr id="13325" name="文本框 13"/>
              <p:cNvSpPr txBox="1">
                <a:spLocks noChangeArrowheads="1"/>
              </p:cNvSpPr>
              <p:nvPr/>
            </p:nvSpPr>
            <p:spPr bwMode="auto">
              <a:xfrm>
                <a:off x="70391" y="848948"/>
                <a:ext cx="1002072" cy="42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500">
                    <a:solidFill>
                      <a:srgbClr val="1E699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75%</a:t>
                </a:r>
                <a:endParaRPr lang="zh-CN" altLang="en-US" sz="1500">
                  <a:solidFill>
                    <a:srgbClr val="1E699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326" name="直接连接符 16"/>
              <p:cNvCxnSpPr>
                <a:cxnSpLocks noChangeShapeType="1"/>
              </p:cNvCxnSpPr>
              <p:nvPr/>
            </p:nvCxnSpPr>
            <p:spPr bwMode="auto">
              <a:xfrm>
                <a:off x="-338" y="716790"/>
                <a:ext cx="1129235" cy="0"/>
              </a:xfrm>
              <a:prstGeom prst="line">
                <a:avLst/>
              </a:prstGeom>
              <a:noFill/>
              <a:ln w="22225" cap="rnd" cmpd="sng">
                <a:solidFill>
                  <a:srgbClr val="183D67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7" name="Freeform 311"/>
              <p:cNvSpPr>
                <a:spLocks noEditPoints="1"/>
              </p:cNvSpPr>
              <p:nvPr/>
            </p:nvSpPr>
            <p:spPr bwMode="auto">
              <a:xfrm>
                <a:off x="257982" y="0"/>
                <a:ext cx="612775" cy="527748"/>
              </a:xfrm>
              <a:custGeom>
                <a:avLst/>
                <a:gdLst>
                  <a:gd name="T0" fmla="*/ 4 w 94"/>
                  <a:gd name="T1" fmla="*/ 19 h 81"/>
                  <a:gd name="T2" fmla="*/ 46 w 94"/>
                  <a:gd name="T3" fmla="*/ 19 h 81"/>
                  <a:gd name="T4" fmla="*/ 50 w 94"/>
                  <a:gd name="T5" fmla="*/ 17 h 81"/>
                  <a:gd name="T6" fmla="*/ 73 w 94"/>
                  <a:gd name="T7" fmla="*/ 0 h 81"/>
                  <a:gd name="T8" fmla="*/ 73 w 94"/>
                  <a:gd name="T9" fmla="*/ 33 h 81"/>
                  <a:gd name="T10" fmla="*/ 73 w 94"/>
                  <a:gd name="T11" fmla="*/ 66 h 81"/>
                  <a:gd name="T12" fmla="*/ 50 w 94"/>
                  <a:gd name="T13" fmla="*/ 50 h 81"/>
                  <a:gd name="T14" fmla="*/ 46 w 94"/>
                  <a:gd name="T15" fmla="*/ 47 h 81"/>
                  <a:gd name="T16" fmla="*/ 34 w 94"/>
                  <a:gd name="T17" fmla="*/ 47 h 81"/>
                  <a:gd name="T18" fmla="*/ 40 w 94"/>
                  <a:gd name="T19" fmla="*/ 70 h 81"/>
                  <a:gd name="T20" fmla="*/ 45 w 94"/>
                  <a:gd name="T21" fmla="*/ 70 h 81"/>
                  <a:gd name="T22" fmla="*/ 45 w 94"/>
                  <a:gd name="T23" fmla="*/ 81 h 81"/>
                  <a:gd name="T24" fmla="*/ 43 w 94"/>
                  <a:gd name="T25" fmla="*/ 81 h 81"/>
                  <a:gd name="T26" fmla="*/ 21 w 94"/>
                  <a:gd name="T27" fmla="*/ 81 h 81"/>
                  <a:gd name="T28" fmla="*/ 11 w 94"/>
                  <a:gd name="T29" fmla="*/ 47 h 81"/>
                  <a:gd name="T30" fmla="*/ 4 w 94"/>
                  <a:gd name="T31" fmla="*/ 47 h 81"/>
                  <a:gd name="T32" fmla="*/ 4 w 94"/>
                  <a:gd name="T33" fmla="*/ 19 h 81"/>
                  <a:gd name="T34" fmla="*/ 87 w 94"/>
                  <a:gd name="T35" fmla="*/ 23 h 81"/>
                  <a:gd name="T36" fmla="*/ 94 w 94"/>
                  <a:gd name="T37" fmla="*/ 33 h 81"/>
                  <a:gd name="T38" fmla="*/ 87 w 94"/>
                  <a:gd name="T39" fmla="*/ 44 h 81"/>
                  <a:gd name="T40" fmla="*/ 87 w 94"/>
                  <a:gd name="T41" fmla="*/ 66 h 81"/>
                  <a:gd name="T42" fmla="*/ 78 w 94"/>
                  <a:gd name="T43" fmla="*/ 66 h 81"/>
                  <a:gd name="T44" fmla="*/ 78 w 94"/>
                  <a:gd name="T45" fmla="*/ 1 h 81"/>
                  <a:gd name="T46" fmla="*/ 87 w 94"/>
                  <a:gd name="T47" fmla="*/ 1 h 81"/>
                  <a:gd name="T48" fmla="*/ 87 w 94"/>
                  <a:gd name="T49" fmla="*/ 23 h 81"/>
                  <a:gd name="T50" fmla="*/ 46 w 94"/>
                  <a:gd name="T51" fmla="*/ 49 h 81"/>
                  <a:gd name="T52" fmla="*/ 37 w 94"/>
                  <a:gd name="T53" fmla="*/ 49 h 81"/>
                  <a:gd name="T54" fmla="*/ 40 w 94"/>
                  <a:gd name="T55" fmla="*/ 61 h 81"/>
                  <a:gd name="T56" fmla="*/ 43 w 94"/>
                  <a:gd name="T57" fmla="*/ 61 h 81"/>
                  <a:gd name="T58" fmla="*/ 43 w 94"/>
                  <a:gd name="T59" fmla="*/ 57 h 81"/>
                  <a:gd name="T60" fmla="*/ 46 w 94"/>
                  <a:gd name="T61" fmla="*/ 4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4" h="81">
                    <a:moveTo>
                      <a:pt x="4" y="1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0" y="38"/>
                      <a:pt x="0" y="29"/>
                      <a:pt x="4" y="19"/>
                    </a:cubicBezTo>
                    <a:close/>
                    <a:moveTo>
                      <a:pt x="87" y="23"/>
                    </a:moveTo>
                    <a:cubicBezTo>
                      <a:pt x="91" y="25"/>
                      <a:pt x="94" y="29"/>
                      <a:pt x="94" y="33"/>
                    </a:cubicBezTo>
                    <a:cubicBezTo>
                      <a:pt x="94" y="38"/>
                      <a:pt x="91" y="42"/>
                      <a:pt x="87" y="44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3"/>
                      <a:pt x="87" y="23"/>
                      <a:pt x="87" y="23"/>
                    </a:cubicBezTo>
                    <a:close/>
                    <a:moveTo>
                      <a:pt x="46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43" y="57"/>
                      <a:pt x="43" y="57"/>
                      <a:pt x="43" y="57"/>
                    </a:cubicBezTo>
                    <a:lnTo>
                      <a:pt x="46" y="49"/>
                    </a:ln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</p:grpSp>
      <p:sp>
        <p:nvSpPr>
          <p:cNvPr id="13328" name="矩形 20"/>
          <p:cNvSpPr>
            <a:spLocks noChangeArrowheads="1"/>
          </p:cNvSpPr>
          <p:nvPr/>
        </p:nvSpPr>
        <p:spPr bwMode="auto">
          <a:xfrm>
            <a:off x="1960960" y="1699605"/>
            <a:ext cx="2414588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软件组长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完成中级及高级例程的代码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编写，绘制程序流程图。并</a:t>
            </a:r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指导组员完成初级例程的编写。</a:t>
            </a:r>
            <a:endParaRPr lang="en-US" altLang="zh-CN" sz="105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在完成功能的基础上要争取无软件</a:t>
            </a: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BUG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en-US" altLang="zh-CN" sz="105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29" name="文本框 21"/>
          <p:cNvSpPr txBox="1">
            <a:spLocks noChangeArrowheads="1"/>
          </p:cNvSpPr>
          <p:nvPr/>
        </p:nvSpPr>
        <p:spPr bwMode="auto">
          <a:xfrm>
            <a:off x="1960960" y="1499580"/>
            <a:ext cx="1841897" cy="10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en-US" sz="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30" name="矩形 22"/>
          <p:cNvSpPr>
            <a:spLocks noChangeArrowheads="1"/>
          </p:cNvSpPr>
          <p:nvPr/>
        </p:nvSpPr>
        <p:spPr bwMode="auto">
          <a:xfrm>
            <a:off x="1960960" y="3606986"/>
            <a:ext cx="2414588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硬件组长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完成电源的制作及验证，确保电源的安全性和高效性。组合各个模块，分配好开发板的资源空间（包括布局美观，使用方便，不易损坏，走线合理性）。并指导组员完成各模块的设计。</a:t>
            </a:r>
            <a:endParaRPr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31" name="文本框 23"/>
          <p:cNvSpPr txBox="1">
            <a:spLocks noChangeArrowheads="1"/>
          </p:cNvSpPr>
          <p:nvPr/>
        </p:nvSpPr>
        <p:spPr bwMode="auto">
          <a:xfrm>
            <a:off x="1960960" y="3406961"/>
            <a:ext cx="1841897" cy="10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en-US" sz="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32" name="矩形 24"/>
          <p:cNvSpPr>
            <a:spLocks noChangeArrowheads="1"/>
          </p:cNvSpPr>
          <p:nvPr/>
        </p:nvSpPr>
        <p:spPr bwMode="auto">
          <a:xfrm>
            <a:off x="6474619" y="1699605"/>
            <a:ext cx="2414588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软件组员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完成初级例程，做好注释，代码规整。各组员之间互相协助，有问题多问，在完成项目的同时巩固自己的基础。</a:t>
            </a:r>
            <a:endParaRPr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33" name="文本框 25"/>
          <p:cNvSpPr txBox="1">
            <a:spLocks noChangeArrowheads="1"/>
          </p:cNvSpPr>
          <p:nvPr/>
        </p:nvSpPr>
        <p:spPr bwMode="auto">
          <a:xfrm>
            <a:off x="6474619" y="1499580"/>
            <a:ext cx="1840706" cy="10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en-US" sz="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34" name="矩形 26"/>
          <p:cNvSpPr>
            <a:spLocks noChangeArrowheads="1"/>
          </p:cNvSpPr>
          <p:nvPr/>
        </p:nvSpPr>
        <p:spPr bwMode="auto">
          <a:xfrm>
            <a:off x="6474619" y="3606986"/>
            <a:ext cx="24145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硬件组员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完成各模块的硬件设计任务，确保模块在硬件上没有问题，并交由软件组进行开发及测试。加强自己在硬件设计及</a:t>
            </a: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PCB layout</a:t>
            </a:r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方面的能力。</a:t>
            </a:r>
            <a:endParaRPr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35" name="文本框 27"/>
          <p:cNvSpPr txBox="1">
            <a:spLocks noChangeArrowheads="1"/>
          </p:cNvSpPr>
          <p:nvPr/>
        </p:nvSpPr>
        <p:spPr bwMode="auto">
          <a:xfrm>
            <a:off x="6474619" y="3406961"/>
            <a:ext cx="1840706" cy="10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en-US" sz="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36" name="组合 28"/>
          <p:cNvGrpSpPr/>
          <p:nvPr/>
        </p:nvGrpSpPr>
        <p:grpSpPr bwMode="auto">
          <a:xfrm>
            <a:off x="4892279" y="1251930"/>
            <a:ext cx="1458515" cy="1457325"/>
            <a:chOff x="0" y="0"/>
            <a:chExt cx="1944000" cy="1944000"/>
          </a:xfrm>
        </p:grpSpPr>
        <p:grpSp>
          <p:nvGrpSpPr>
            <p:cNvPr id="13337" name="组合 29"/>
            <p:cNvGrpSpPr/>
            <p:nvPr/>
          </p:nvGrpSpPr>
          <p:grpSpPr bwMode="auto">
            <a:xfrm>
              <a:off x="0" y="0"/>
              <a:ext cx="1944000" cy="1944000"/>
              <a:chOff x="0" y="0"/>
              <a:chExt cx="1944000" cy="1944000"/>
            </a:xfrm>
          </p:grpSpPr>
          <p:grpSp>
            <p:nvGrpSpPr>
              <p:cNvPr id="13338" name="组合 31"/>
              <p:cNvGrpSpPr/>
              <p:nvPr/>
            </p:nvGrpSpPr>
            <p:grpSpPr bwMode="auto">
              <a:xfrm>
                <a:off x="0" y="0"/>
                <a:ext cx="1944000" cy="1944000"/>
                <a:chOff x="0" y="0"/>
                <a:chExt cx="1944000" cy="1944000"/>
              </a:xfrm>
            </p:grpSpPr>
            <p:sp>
              <p:nvSpPr>
                <p:cNvPr id="13339" name="椭圆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44000" cy="1944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63500" cmpd="sng">
                  <a:solidFill>
                    <a:srgbClr val="D9D9D9"/>
                  </a:solidFill>
                  <a:round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 sz="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40" name="弧形 36"/>
                <p:cNvSpPr/>
                <p:nvPr/>
              </p:nvSpPr>
              <p:spPr bwMode="auto">
                <a:xfrm>
                  <a:off x="0" y="0"/>
                  <a:ext cx="1944000" cy="1944000"/>
                </a:xfrm>
                <a:custGeom>
                  <a:avLst/>
                  <a:gdLst>
                    <a:gd name="T0" fmla="*/ 1023982 w 1944000"/>
                    <a:gd name="T1" fmla="*/ 1391 h 1944000"/>
                    <a:gd name="T2" fmla="*/ 1943972 w 1944000"/>
                    <a:gd name="T3" fmla="*/ 964657 h 1944000"/>
                    <a:gd name="T4" fmla="*/ 972000 w 1944000"/>
                    <a:gd name="T5" fmla="*/ 972000 h 1944000"/>
                    <a:gd name="T6" fmla="*/ 1023982 w 1944000"/>
                    <a:gd name="T7" fmla="*/ 1391 h 1944000"/>
                    <a:gd name="T8" fmla="*/ 1023982 w 1944000"/>
                    <a:gd name="T9" fmla="*/ 1391 h 1944000"/>
                    <a:gd name="T10" fmla="*/ 1943972 w 1944000"/>
                    <a:gd name="T11" fmla="*/ 964657 h 1944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44000" h="1944000" stroke="0">
                      <a:moveTo>
                        <a:pt x="1023982" y="1391"/>
                      </a:moveTo>
                      <a:cubicBezTo>
                        <a:pt x="1537033" y="28868"/>
                        <a:pt x="1940090" y="450885"/>
                        <a:pt x="1943972" y="964657"/>
                      </a:cubicBezTo>
                      <a:lnTo>
                        <a:pt x="972000" y="972000"/>
                      </a:lnTo>
                      <a:lnTo>
                        <a:pt x="1023982" y="1391"/>
                      </a:lnTo>
                      <a:close/>
                    </a:path>
                    <a:path w="1944000" h="1944000" fill="none">
                      <a:moveTo>
                        <a:pt x="1023982" y="1391"/>
                      </a:moveTo>
                      <a:cubicBezTo>
                        <a:pt x="1537033" y="28868"/>
                        <a:pt x="1940090" y="450885"/>
                        <a:pt x="1943972" y="964657"/>
                      </a:cubicBezTo>
                    </a:path>
                  </a:pathLst>
                </a:custGeom>
                <a:noFill/>
                <a:ln w="66675" cap="rnd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 sz="100"/>
                </a:p>
              </p:txBody>
            </p:sp>
          </p:grpSp>
          <p:grpSp>
            <p:nvGrpSpPr>
              <p:cNvPr id="13341" name="组合 32"/>
              <p:cNvGrpSpPr/>
              <p:nvPr/>
            </p:nvGrpSpPr>
            <p:grpSpPr bwMode="auto">
              <a:xfrm>
                <a:off x="399908" y="1073647"/>
                <a:ext cx="1129901" cy="559076"/>
                <a:chOff x="-665" y="-424"/>
                <a:chExt cx="1129901" cy="559076"/>
              </a:xfrm>
            </p:grpSpPr>
            <p:sp>
              <p:nvSpPr>
                <p:cNvPr id="13342" name="文本框 33"/>
                <p:cNvSpPr txBox="1">
                  <a:spLocks noChangeArrowheads="1"/>
                </p:cNvSpPr>
                <p:nvPr/>
              </p:nvSpPr>
              <p:spPr bwMode="auto">
                <a:xfrm>
                  <a:off x="70391" y="131734"/>
                  <a:ext cx="1002072" cy="42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/>
                  <a:lvl2pPr marL="742950" indent="-285750"/>
                  <a:lvl3pPr/>
                  <a:lvl4pPr/>
                  <a:lvl5pPr/>
                  <a:lvl6pPr/>
                  <a:lvl7pPr/>
                  <a:lvl8pPr/>
                  <a:lvl9pPr/>
                </a:lstStyle>
                <a:p>
                  <a:pPr algn="ctr" eaLnBrk="1" hangingPunct="1"/>
                  <a:r>
                    <a:rPr lang="en-US" sz="1500">
                      <a:solidFill>
                        <a:srgbClr val="1E699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15%</a:t>
                  </a:r>
                  <a:endParaRPr lang="zh-CN" altLang="en-US" sz="1500">
                    <a:solidFill>
                      <a:srgbClr val="1E699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343" name="直接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-665" y="-424"/>
                  <a:ext cx="1129901" cy="0"/>
                </a:xfrm>
                <a:prstGeom prst="line">
                  <a:avLst/>
                </a:prstGeom>
                <a:noFill/>
                <a:ln w="22225" cap="rnd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3344" name="Freeform 253"/>
            <p:cNvSpPr>
              <a:spLocks noEditPoints="1"/>
            </p:cNvSpPr>
            <p:nvPr/>
          </p:nvSpPr>
          <p:spPr bwMode="auto">
            <a:xfrm>
              <a:off x="682269" y="380683"/>
              <a:ext cx="657385" cy="536360"/>
            </a:xfrm>
            <a:custGeom>
              <a:avLst/>
              <a:gdLst>
                <a:gd name="T0" fmla="*/ 86 w 108"/>
                <a:gd name="T1" fmla="*/ 88 h 88"/>
                <a:gd name="T2" fmla="*/ 83 w 108"/>
                <a:gd name="T3" fmla="*/ 44 h 88"/>
                <a:gd name="T4" fmla="*/ 79 w 108"/>
                <a:gd name="T5" fmla="*/ 70 h 88"/>
                <a:gd name="T6" fmla="*/ 108 w 108"/>
                <a:gd name="T7" fmla="*/ 0 h 88"/>
                <a:gd name="T8" fmla="*/ 91 w 108"/>
                <a:gd name="T9" fmla="*/ 33 h 88"/>
                <a:gd name="T10" fmla="*/ 80 w 108"/>
                <a:gd name="T11" fmla="*/ 24 h 88"/>
                <a:gd name="T12" fmla="*/ 67 w 108"/>
                <a:gd name="T13" fmla="*/ 67 h 88"/>
                <a:gd name="T14" fmla="*/ 36 w 108"/>
                <a:gd name="T15" fmla="*/ 72 h 88"/>
                <a:gd name="T16" fmla="*/ 19 w 108"/>
                <a:gd name="T17" fmla="*/ 62 h 88"/>
                <a:gd name="T18" fmla="*/ 0 w 108"/>
                <a:gd name="T19" fmla="*/ 55 h 88"/>
                <a:gd name="T20" fmla="*/ 24 w 108"/>
                <a:gd name="T21" fmla="*/ 48 h 88"/>
                <a:gd name="T22" fmla="*/ 30 w 108"/>
                <a:gd name="T23" fmla="*/ 57 h 88"/>
                <a:gd name="T24" fmla="*/ 43 w 108"/>
                <a:gd name="T25" fmla="*/ 29 h 88"/>
                <a:gd name="T26" fmla="*/ 65 w 108"/>
                <a:gd name="T27" fmla="*/ 50 h 88"/>
                <a:gd name="T28" fmla="*/ 68 w 108"/>
                <a:gd name="T29" fmla="*/ 18 h 88"/>
                <a:gd name="T30" fmla="*/ 77 w 108"/>
                <a:gd name="T31" fmla="*/ 11 h 88"/>
                <a:gd name="T32" fmla="*/ 90 w 108"/>
                <a:gd name="T33" fmla="*/ 0 h 88"/>
                <a:gd name="T34" fmla="*/ 22 w 108"/>
                <a:gd name="T35" fmla="*/ 88 h 88"/>
                <a:gd name="T36" fmla="*/ 28 w 108"/>
                <a:gd name="T37" fmla="*/ 80 h 88"/>
                <a:gd name="T38" fmla="*/ 22 w 108"/>
                <a:gd name="T39" fmla="*/ 78 h 88"/>
                <a:gd name="T40" fmla="*/ 10 w 108"/>
                <a:gd name="T41" fmla="*/ 88 h 88"/>
                <a:gd name="T42" fmla="*/ 17 w 108"/>
                <a:gd name="T43" fmla="*/ 71 h 88"/>
                <a:gd name="T44" fmla="*/ 10 w 108"/>
                <a:gd name="T45" fmla="*/ 72 h 88"/>
                <a:gd name="T46" fmla="*/ 33 w 108"/>
                <a:gd name="T47" fmla="*/ 88 h 88"/>
                <a:gd name="T48" fmla="*/ 40 w 108"/>
                <a:gd name="T49" fmla="*/ 78 h 88"/>
                <a:gd name="T50" fmla="*/ 33 w 108"/>
                <a:gd name="T51" fmla="*/ 80 h 88"/>
                <a:gd name="T52" fmla="*/ 45 w 108"/>
                <a:gd name="T53" fmla="*/ 88 h 88"/>
                <a:gd name="T54" fmla="*/ 51 w 108"/>
                <a:gd name="T55" fmla="*/ 62 h 88"/>
                <a:gd name="T56" fmla="*/ 45 w 108"/>
                <a:gd name="T57" fmla="*/ 68 h 88"/>
                <a:gd name="T58" fmla="*/ 56 w 108"/>
                <a:gd name="T59" fmla="*/ 88 h 88"/>
                <a:gd name="T60" fmla="*/ 63 w 108"/>
                <a:gd name="T61" fmla="*/ 73 h 88"/>
                <a:gd name="T62" fmla="*/ 56 w 108"/>
                <a:gd name="T63" fmla="*/ 88 h 88"/>
                <a:gd name="T64" fmla="*/ 74 w 108"/>
                <a:gd name="T65" fmla="*/ 88 h 88"/>
                <a:gd name="T66" fmla="*/ 68 w 108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88">
                  <a:moveTo>
                    <a:pt x="79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88"/>
                    <a:pt x="79" y="88"/>
                    <a:pt x="79" y="88"/>
                  </a:cubicBezTo>
                  <a:close/>
                  <a:moveTo>
                    <a:pt x="108" y="0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  <a:moveTo>
                    <a:pt x="22" y="88"/>
                  </a:moveTo>
                  <a:cubicBezTo>
                    <a:pt x="24" y="88"/>
                    <a:pt x="26" y="88"/>
                    <a:pt x="28" y="88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0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88"/>
                    <a:pt x="10" y="88"/>
                    <a:pt x="10" y="88"/>
                  </a:cubicBezTo>
                  <a:close/>
                  <a:moveTo>
                    <a:pt x="33" y="88"/>
                  </a:moveTo>
                  <a:cubicBezTo>
                    <a:pt x="35" y="88"/>
                    <a:pt x="38" y="88"/>
                    <a:pt x="40" y="8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8"/>
                    <a:pt x="33" y="88"/>
                    <a:pt x="33" y="88"/>
                  </a:cubicBezTo>
                  <a:close/>
                  <a:moveTo>
                    <a:pt x="45" y="88"/>
                  </a:moveTo>
                  <a:cubicBezTo>
                    <a:pt x="47" y="88"/>
                    <a:pt x="49" y="88"/>
                    <a:pt x="51" y="88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6" y="88"/>
                  </a:moveTo>
                  <a:cubicBezTo>
                    <a:pt x="58" y="88"/>
                    <a:pt x="60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88"/>
                    <a:pt x="56" y="88"/>
                    <a:pt x="56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2" y="88"/>
                    <a:pt x="74" y="88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rgbClr val="1E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grpSp>
        <p:nvGrpSpPr>
          <p:cNvPr id="13345" name="组合 37"/>
          <p:cNvGrpSpPr/>
          <p:nvPr/>
        </p:nvGrpSpPr>
        <p:grpSpPr bwMode="auto">
          <a:xfrm>
            <a:off x="4892279" y="3159311"/>
            <a:ext cx="1458515" cy="1457325"/>
            <a:chOff x="0" y="0"/>
            <a:chExt cx="1944000" cy="1944000"/>
          </a:xfrm>
        </p:grpSpPr>
        <p:grpSp>
          <p:nvGrpSpPr>
            <p:cNvPr id="13346" name="组合 38"/>
            <p:cNvGrpSpPr/>
            <p:nvPr/>
          </p:nvGrpSpPr>
          <p:grpSpPr bwMode="auto">
            <a:xfrm>
              <a:off x="0" y="0"/>
              <a:ext cx="1944000" cy="1944000"/>
              <a:chOff x="0" y="0"/>
              <a:chExt cx="1944000" cy="1944000"/>
            </a:xfrm>
          </p:grpSpPr>
          <p:sp>
            <p:nvSpPr>
              <p:cNvPr id="13347" name="椭圆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44000" cy="1944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63500" cmpd="sng">
                <a:solidFill>
                  <a:srgbClr val="D9D9D9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48" name="弧形 44"/>
              <p:cNvSpPr/>
              <p:nvPr/>
            </p:nvSpPr>
            <p:spPr bwMode="auto">
              <a:xfrm>
                <a:off x="0" y="0"/>
                <a:ext cx="1944000" cy="1944000"/>
              </a:xfrm>
              <a:custGeom>
                <a:avLst/>
                <a:gdLst>
                  <a:gd name="T0" fmla="*/ 1023982 w 1944000"/>
                  <a:gd name="T1" fmla="*/ 1391 h 1944000"/>
                  <a:gd name="T2" fmla="*/ 1901805 w 1944000"/>
                  <a:gd name="T3" fmla="*/ 688724 h 1944000"/>
                  <a:gd name="T4" fmla="*/ 1556335 w 1944000"/>
                  <a:gd name="T5" fmla="*/ 1748748 h 1944000"/>
                  <a:gd name="T6" fmla="*/ 442087 w 1944000"/>
                  <a:gd name="T7" fmla="*/ 1786849 h 1944000"/>
                  <a:gd name="T8" fmla="*/ 972000 w 1944000"/>
                  <a:gd name="T9" fmla="*/ 972000 h 1944000"/>
                  <a:gd name="T10" fmla="*/ 1023982 w 1944000"/>
                  <a:gd name="T11" fmla="*/ 1391 h 1944000"/>
                  <a:gd name="T12" fmla="*/ 1023982 w 1944000"/>
                  <a:gd name="T13" fmla="*/ 1391 h 1944000"/>
                  <a:gd name="T14" fmla="*/ 1901805 w 1944000"/>
                  <a:gd name="T15" fmla="*/ 688724 h 1944000"/>
                  <a:gd name="T16" fmla="*/ 1556335 w 1944000"/>
                  <a:gd name="T17" fmla="*/ 1748748 h 1944000"/>
                  <a:gd name="T18" fmla="*/ 442087 w 1944000"/>
                  <a:gd name="T19" fmla="*/ 1786849 h 194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4000" h="1944000" stroke="0">
                    <a:moveTo>
                      <a:pt x="1023982" y="1391"/>
                    </a:moveTo>
                    <a:cubicBezTo>
                      <a:pt x="1431965" y="23241"/>
                      <a:pt x="1782734" y="297892"/>
                      <a:pt x="1901805" y="688724"/>
                    </a:cubicBezTo>
                    <a:cubicBezTo>
                      <a:pt x="2020877" y="1079556"/>
                      <a:pt x="1882830" y="1503130"/>
                      <a:pt x="1556335" y="1748748"/>
                    </a:cubicBezTo>
                    <a:cubicBezTo>
                      <a:pt x="1229840" y="1994366"/>
                      <a:pt x="784598" y="2009590"/>
                      <a:pt x="442087" y="1786849"/>
                    </a:cubicBezTo>
                    <a:lnTo>
                      <a:pt x="972000" y="972000"/>
                    </a:lnTo>
                    <a:lnTo>
                      <a:pt x="1023982" y="1391"/>
                    </a:lnTo>
                    <a:close/>
                  </a:path>
                  <a:path w="1944000" h="1944000" fill="none">
                    <a:moveTo>
                      <a:pt x="1023982" y="1391"/>
                    </a:moveTo>
                    <a:cubicBezTo>
                      <a:pt x="1431965" y="23241"/>
                      <a:pt x="1782734" y="297892"/>
                      <a:pt x="1901805" y="688724"/>
                    </a:cubicBezTo>
                    <a:cubicBezTo>
                      <a:pt x="2020877" y="1079556"/>
                      <a:pt x="1882830" y="1503130"/>
                      <a:pt x="1556335" y="1748748"/>
                    </a:cubicBezTo>
                    <a:cubicBezTo>
                      <a:pt x="1229840" y="1994366"/>
                      <a:pt x="784598" y="2009590"/>
                      <a:pt x="442087" y="1786849"/>
                    </a:cubicBezTo>
                  </a:path>
                </a:pathLst>
              </a:custGeom>
              <a:noFill/>
              <a:ln w="66675" cap="rnd" cmpd="sng">
                <a:solidFill>
                  <a:srgbClr val="1E699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13349" name="组合 39"/>
            <p:cNvGrpSpPr/>
            <p:nvPr/>
          </p:nvGrpSpPr>
          <p:grpSpPr bwMode="auto">
            <a:xfrm>
              <a:off x="399908" y="1073647"/>
              <a:ext cx="1129901" cy="559076"/>
              <a:chOff x="-665" y="-424"/>
              <a:chExt cx="1129901" cy="559076"/>
            </a:xfrm>
          </p:grpSpPr>
          <p:sp>
            <p:nvSpPr>
              <p:cNvPr id="13350" name="文本框 41"/>
              <p:cNvSpPr txBox="1">
                <a:spLocks noChangeArrowheads="1"/>
              </p:cNvSpPr>
              <p:nvPr/>
            </p:nvSpPr>
            <p:spPr bwMode="auto">
              <a:xfrm>
                <a:off x="70391" y="131734"/>
                <a:ext cx="1002072" cy="42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500">
                    <a:solidFill>
                      <a:srgbClr val="1E699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  <a:endParaRPr lang="zh-CN" altLang="en-US" sz="1500">
                  <a:solidFill>
                    <a:srgbClr val="1E699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351" name="直接连接符 42"/>
              <p:cNvCxnSpPr>
                <a:cxnSpLocks noChangeShapeType="1"/>
              </p:cNvCxnSpPr>
              <p:nvPr/>
            </p:nvCxnSpPr>
            <p:spPr bwMode="auto">
              <a:xfrm>
                <a:off x="-665" y="-424"/>
                <a:ext cx="1129901" cy="0"/>
              </a:xfrm>
              <a:prstGeom prst="line">
                <a:avLst/>
              </a:prstGeom>
              <a:noFill/>
              <a:ln w="22225" cap="rnd" cmpd="sng">
                <a:solidFill>
                  <a:srgbClr val="1E699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52" name="Freeform 298"/>
            <p:cNvSpPr>
              <a:spLocks noEditPoints="1"/>
            </p:cNvSpPr>
            <p:nvPr/>
          </p:nvSpPr>
          <p:spPr bwMode="auto">
            <a:xfrm>
              <a:off x="652753" y="442655"/>
              <a:ext cx="624379" cy="517106"/>
            </a:xfrm>
            <a:custGeom>
              <a:avLst/>
              <a:gdLst>
                <a:gd name="T0" fmla="*/ 19 w 102"/>
                <a:gd name="T1" fmla="*/ 33 h 85"/>
                <a:gd name="T2" fmla="*/ 9 w 102"/>
                <a:gd name="T3" fmla="*/ 32 h 85"/>
                <a:gd name="T4" fmla="*/ 18 w 102"/>
                <a:gd name="T5" fmla="*/ 35 h 85"/>
                <a:gd name="T6" fmla="*/ 28 w 102"/>
                <a:gd name="T7" fmla="*/ 37 h 85"/>
                <a:gd name="T8" fmla="*/ 88 w 102"/>
                <a:gd name="T9" fmla="*/ 51 h 85"/>
                <a:gd name="T10" fmla="*/ 102 w 102"/>
                <a:gd name="T11" fmla="*/ 47 h 85"/>
                <a:gd name="T12" fmla="*/ 88 w 102"/>
                <a:gd name="T13" fmla="*/ 85 h 85"/>
                <a:gd name="T14" fmla="*/ 70 w 102"/>
                <a:gd name="T15" fmla="*/ 72 h 85"/>
                <a:gd name="T16" fmla="*/ 3 w 102"/>
                <a:gd name="T17" fmla="*/ 65 h 85"/>
                <a:gd name="T18" fmla="*/ 0 w 102"/>
                <a:gd name="T19" fmla="*/ 58 h 85"/>
                <a:gd name="T20" fmla="*/ 0 w 102"/>
                <a:gd name="T21" fmla="*/ 51 h 85"/>
                <a:gd name="T22" fmla="*/ 31 w 102"/>
                <a:gd name="T23" fmla="*/ 53 h 85"/>
                <a:gd name="T24" fmla="*/ 54 w 102"/>
                <a:gd name="T25" fmla="*/ 45 h 85"/>
                <a:gd name="T26" fmla="*/ 40 w 102"/>
                <a:gd name="T27" fmla="*/ 37 h 85"/>
                <a:gd name="T28" fmla="*/ 86 w 102"/>
                <a:gd name="T29" fmla="*/ 50 h 85"/>
                <a:gd name="T30" fmla="*/ 19 w 102"/>
                <a:gd name="T31" fmla="*/ 32 h 85"/>
                <a:gd name="T32" fmla="*/ 31 w 102"/>
                <a:gd name="T33" fmla="*/ 37 h 85"/>
                <a:gd name="T34" fmla="*/ 30 w 102"/>
                <a:gd name="T35" fmla="*/ 43 h 85"/>
                <a:gd name="T36" fmla="*/ 5 w 102"/>
                <a:gd name="T37" fmla="*/ 38 h 85"/>
                <a:gd name="T38" fmla="*/ 6 w 102"/>
                <a:gd name="T39" fmla="*/ 31 h 85"/>
                <a:gd name="T40" fmla="*/ 11 w 102"/>
                <a:gd name="T41" fmla="*/ 30 h 85"/>
                <a:gd name="T42" fmla="*/ 38 w 102"/>
                <a:gd name="T43" fmla="*/ 27 h 85"/>
                <a:gd name="T44" fmla="*/ 31 w 102"/>
                <a:gd name="T45" fmla="*/ 13 h 85"/>
                <a:gd name="T46" fmla="*/ 30 w 102"/>
                <a:gd name="T47" fmla="*/ 14 h 85"/>
                <a:gd name="T48" fmla="*/ 37 w 102"/>
                <a:gd name="T49" fmla="*/ 28 h 85"/>
                <a:gd name="T50" fmla="*/ 38 w 102"/>
                <a:gd name="T51" fmla="*/ 27 h 85"/>
                <a:gd name="T52" fmla="*/ 40 w 102"/>
                <a:gd name="T53" fmla="*/ 27 h 85"/>
                <a:gd name="T54" fmla="*/ 40 w 102"/>
                <a:gd name="T55" fmla="*/ 32 h 85"/>
                <a:gd name="T56" fmla="*/ 34 w 102"/>
                <a:gd name="T57" fmla="*/ 35 h 85"/>
                <a:gd name="T58" fmla="*/ 23 w 102"/>
                <a:gd name="T59" fmla="*/ 12 h 85"/>
                <a:gd name="T60" fmla="*/ 29 w 102"/>
                <a:gd name="T61" fmla="*/ 9 h 85"/>
                <a:gd name="T62" fmla="*/ 37 w 102"/>
                <a:gd name="T63" fmla="*/ 19 h 85"/>
                <a:gd name="T64" fmla="*/ 45 w 102"/>
                <a:gd name="T65" fmla="*/ 11 h 85"/>
                <a:gd name="T66" fmla="*/ 43 w 102"/>
                <a:gd name="T67" fmla="*/ 19 h 85"/>
                <a:gd name="T68" fmla="*/ 47 w 102"/>
                <a:gd name="T69" fmla="*/ 12 h 85"/>
                <a:gd name="T70" fmla="*/ 49 w 102"/>
                <a:gd name="T71" fmla="*/ 3 h 85"/>
                <a:gd name="T72" fmla="*/ 43 w 102"/>
                <a:gd name="T73" fmla="*/ 10 h 85"/>
                <a:gd name="T74" fmla="*/ 41 w 102"/>
                <a:gd name="T75" fmla="*/ 21 h 85"/>
                <a:gd name="T76" fmla="*/ 46 w 102"/>
                <a:gd name="T77" fmla="*/ 24 h 85"/>
                <a:gd name="T78" fmla="*/ 56 w 102"/>
                <a:gd name="T79" fmla="*/ 3 h 85"/>
                <a:gd name="T80" fmla="*/ 50 w 102"/>
                <a:gd name="T81" fmla="*/ 0 h 85"/>
                <a:gd name="T82" fmla="*/ 47 w 102"/>
                <a:gd name="T83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5">
                  <a:moveTo>
                    <a:pt x="26" y="36"/>
                  </a:moveTo>
                  <a:cubicBezTo>
                    <a:pt x="25" y="35"/>
                    <a:pt x="22" y="34"/>
                    <a:pt x="19" y="33"/>
                  </a:cubicBezTo>
                  <a:cubicBezTo>
                    <a:pt x="16" y="33"/>
                    <a:pt x="13" y="32"/>
                    <a:pt x="11" y="32"/>
                  </a:cubicBezTo>
                  <a:cubicBezTo>
                    <a:pt x="10" y="32"/>
                    <a:pt x="9" y="32"/>
                    <a:pt x="9" y="32"/>
                  </a:cubicBezTo>
                  <a:cubicBezTo>
                    <a:pt x="9" y="32"/>
                    <a:pt x="10" y="32"/>
                    <a:pt x="11" y="33"/>
                  </a:cubicBezTo>
                  <a:cubicBezTo>
                    <a:pt x="13" y="34"/>
                    <a:pt x="15" y="35"/>
                    <a:pt x="18" y="35"/>
                  </a:cubicBezTo>
                  <a:cubicBezTo>
                    <a:pt x="21" y="36"/>
                    <a:pt x="24" y="37"/>
                    <a:pt x="26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6"/>
                    <a:pt x="26" y="36"/>
                  </a:cubicBezTo>
                  <a:close/>
                  <a:moveTo>
                    <a:pt x="88" y="51"/>
                  </a:moveTo>
                  <a:cubicBezTo>
                    <a:pt x="88" y="47"/>
                    <a:pt x="88" y="47"/>
                    <a:pt x="88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8" y="51"/>
                    <a:pt x="88" y="51"/>
                    <a:pt x="88" y="51"/>
                  </a:cubicBezTo>
                  <a:close/>
                  <a:moveTo>
                    <a:pt x="19" y="32"/>
                  </a:moveTo>
                  <a:cubicBezTo>
                    <a:pt x="23" y="32"/>
                    <a:pt x="25" y="33"/>
                    <a:pt x="27" y="34"/>
                  </a:cubicBezTo>
                  <a:cubicBezTo>
                    <a:pt x="29" y="35"/>
                    <a:pt x="30" y="36"/>
                    <a:pt x="31" y="37"/>
                  </a:cubicBezTo>
                  <a:cubicBezTo>
                    <a:pt x="31" y="37"/>
                    <a:pt x="31" y="38"/>
                    <a:pt x="31" y="38"/>
                  </a:cubicBezTo>
                  <a:cubicBezTo>
                    <a:pt x="31" y="40"/>
                    <a:pt x="30" y="42"/>
                    <a:pt x="30" y="43"/>
                  </a:cubicBezTo>
                  <a:cubicBezTo>
                    <a:pt x="30" y="44"/>
                    <a:pt x="29" y="44"/>
                    <a:pt x="29" y="44"/>
                  </a:cubicBezTo>
                  <a:cubicBezTo>
                    <a:pt x="25" y="46"/>
                    <a:pt x="7" y="42"/>
                    <a:pt x="5" y="38"/>
                  </a:cubicBezTo>
                  <a:cubicBezTo>
                    <a:pt x="5" y="38"/>
                    <a:pt x="4" y="37"/>
                    <a:pt x="5" y="37"/>
                  </a:cubicBezTo>
                  <a:cubicBezTo>
                    <a:pt x="5" y="35"/>
                    <a:pt x="6" y="33"/>
                    <a:pt x="6" y="31"/>
                  </a:cubicBezTo>
                  <a:cubicBezTo>
                    <a:pt x="6" y="31"/>
                    <a:pt x="6" y="31"/>
                    <a:pt x="7" y="30"/>
                  </a:cubicBezTo>
                  <a:cubicBezTo>
                    <a:pt x="8" y="30"/>
                    <a:pt x="9" y="30"/>
                    <a:pt x="11" y="30"/>
                  </a:cubicBezTo>
                  <a:cubicBezTo>
                    <a:pt x="13" y="30"/>
                    <a:pt x="16" y="31"/>
                    <a:pt x="19" y="32"/>
                  </a:cubicBezTo>
                  <a:close/>
                  <a:moveTo>
                    <a:pt x="38" y="27"/>
                  </a:moveTo>
                  <a:cubicBezTo>
                    <a:pt x="38" y="25"/>
                    <a:pt x="36" y="23"/>
                    <a:pt x="35" y="20"/>
                  </a:cubicBezTo>
                  <a:cubicBezTo>
                    <a:pt x="33" y="17"/>
                    <a:pt x="32" y="15"/>
                    <a:pt x="31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9" y="12"/>
                    <a:pt x="30" y="14"/>
                  </a:cubicBezTo>
                  <a:cubicBezTo>
                    <a:pt x="30" y="16"/>
                    <a:pt x="32" y="18"/>
                    <a:pt x="33" y="21"/>
                  </a:cubicBezTo>
                  <a:cubicBezTo>
                    <a:pt x="35" y="24"/>
                    <a:pt x="36" y="26"/>
                    <a:pt x="37" y="28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28"/>
                    <a:pt x="38" y="27"/>
                  </a:cubicBezTo>
                  <a:close/>
                  <a:moveTo>
                    <a:pt x="37" y="19"/>
                  </a:moveTo>
                  <a:cubicBezTo>
                    <a:pt x="38" y="22"/>
                    <a:pt x="39" y="25"/>
                    <a:pt x="40" y="27"/>
                  </a:cubicBezTo>
                  <a:cubicBezTo>
                    <a:pt x="41" y="29"/>
                    <a:pt x="41" y="30"/>
                    <a:pt x="41" y="31"/>
                  </a:cubicBezTo>
                  <a:cubicBezTo>
                    <a:pt x="41" y="32"/>
                    <a:pt x="40" y="32"/>
                    <a:pt x="40" y="32"/>
                  </a:cubicBezTo>
                  <a:cubicBezTo>
                    <a:pt x="38" y="33"/>
                    <a:pt x="37" y="34"/>
                    <a:pt x="35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0" y="33"/>
                    <a:pt x="21" y="17"/>
                    <a:pt x="22" y="13"/>
                  </a:cubicBezTo>
                  <a:cubicBezTo>
                    <a:pt x="22" y="12"/>
                    <a:pt x="22" y="12"/>
                    <a:pt x="23" y="12"/>
                  </a:cubicBezTo>
                  <a:cubicBezTo>
                    <a:pt x="24" y="11"/>
                    <a:pt x="26" y="10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30" y="9"/>
                    <a:pt x="31" y="10"/>
                    <a:pt x="32" y="12"/>
                  </a:cubicBezTo>
                  <a:cubicBezTo>
                    <a:pt x="33" y="14"/>
                    <a:pt x="35" y="16"/>
                    <a:pt x="37" y="19"/>
                  </a:cubicBezTo>
                  <a:close/>
                  <a:moveTo>
                    <a:pt x="48" y="4"/>
                  </a:moveTo>
                  <a:cubicBezTo>
                    <a:pt x="47" y="6"/>
                    <a:pt x="46" y="8"/>
                    <a:pt x="45" y="11"/>
                  </a:cubicBezTo>
                  <a:cubicBezTo>
                    <a:pt x="44" y="13"/>
                    <a:pt x="43" y="16"/>
                    <a:pt x="43" y="18"/>
                  </a:cubicBezTo>
                  <a:cubicBezTo>
                    <a:pt x="43" y="19"/>
                    <a:pt x="42" y="19"/>
                    <a:pt x="43" y="19"/>
                  </a:cubicBezTo>
                  <a:cubicBezTo>
                    <a:pt x="43" y="19"/>
                    <a:pt x="43" y="19"/>
                    <a:pt x="44" y="18"/>
                  </a:cubicBezTo>
                  <a:cubicBezTo>
                    <a:pt x="45" y="16"/>
                    <a:pt x="46" y="14"/>
                    <a:pt x="47" y="12"/>
                  </a:cubicBezTo>
                  <a:cubicBezTo>
                    <a:pt x="48" y="9"/>
                    <a:pt x="49" y="7"/>
                    <a:pt x="49" y="5"/>
                  </a:cubicBezTo>
                  <a:cubicBezTo>
                    <a:pt x="49" y="4"/>
                    <a:pt x="49" y="3"/>
                    <a:pt x="49" y="3"/>
                  </a:cubicBezTo>
                  <a:cubicBezTo>
                    <a:pt x="49" y="3"/>
                    <a:pt x="49" y="3"/>
                    <a:pt x="48" y="4"/>
                  </a:cubicBezTo>
                  <a:close/>
                  <a:moveTo>
                    <a:pt x="43" y="10"/>
                  </a:moveTo>
                  <a:cubicBezTo>
                    <a:pt x="42" y="13"/>
                    <a:pt x="42" y="16"/>
                    <a:pt x="41" y="17"/>
                  </a:cubicBezTo>
                  <a:cubicBezTo>
                    <a:pt x="41" y="19"/>
                    <a:pt x="41" y="21"/>
                    <a:pt x="41" y="21"/>
                  </a:cubicBezTo>
                  <a:cubicBezTo>
                    <a:pt x="41" y="22"/>
                    <a:pt x="41" y="22"/>
                    <a:pt x="42" y="22"/>
                  </a:cubicBezTo>
                  <a:cubicBezTo>
                    <a:pt x="43" y="23"/>
                    <a:pt x="45" y="23"/>
                    <a:pt x="46" y="24"/>
                  </a:cubicBezTo>
                  <a:cubicBezTo>
                    <a:pt x="47" y="24"/>
                    <a:pt x="47" y="24"/>
                    <a:pt x="48" y="24"/>
                  </a:cubicBezTo>
                  <a:cubicBezTo>
                    <a:pt x="51" y="22"/>
                    <a:pt x="57" y="7"/>
                    <a:pt x="56" y="3"/>
                  </a:cubicBezTo>
                  <a:cubicBezTo>
                    <a:pt x="56" y="3"/>
                    <a:pt x="56" y="3"/>
                    <a:pt x="55" y="2"/>
                  </a:cubicBezTo>
                  <a:cubicBezTo>
                    <a:pt x="54" y="2"/>
                    <a:pt x="52" y="1"/>
                    <a:pt x="50" y="0"/>
                  </a:cubicBezTo>
                  <a:cubicBezTo>
                    <a:pt x="50" y="0"/>
                    <a:pt x="50" y="0"/>
                    <a:pt x="49" y="1"/>
                  </a:cubicBezTo>
                  <a:cubicBezTo>
                    <a:pt x="49" y="1"/>
                    <a:pt x="48" y="2"/>
                    <a:pt x="47" y="3"/>
                  </a:cubicBezTo>
                  <a:cubicBezTo>
                    <a:pt x="46" y="5"/>
                    <a:pt x="45" y="8"/>
                    <a:pt x="43" y="10"/>
                  </a:cubicBezTo>
                  <a:close/>
                </a:path>
              </a:pathLst>
            </a:custGeom>
            <a:solidFill>
              <a:srgbClr val="1E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grpSp>
        <p:nvGrpSpPr>
          <p:cNvPr id="13353" name="组合 45"/>
          <p:cNvGrpSpPr/>
          <p:nvPr/>
        </p:nvGrpSpPr>
        <p:grpSpPr bwMode="auto">
          <a:xfrm>
            <a:off x="379810" y="3159311"/>
            <a:ext cx="1457325" cy="1457325"/>
            <a:chOff x="0" y="0"/>
            <a:chExt cx="1944000" cy="1944000"/>
          </a:xfrm>
        </p:grpSpPr>
        <p:grpSp>
          <p:nvGrpSpPr>
            <p:cNvPr id="13354" name="组合 46"/>
            <p:cNvGrpSpPr/>
            <p:nvPr/>
          </p:nvGrpSpPr>
          <p:grpSpPr bwMode="auto">
            <a:xfrm>
              <a:off x="0" y="0"/>
              <a:ext cx="1944000" cy="1944000"/>
              <a:chOff x="0" y="0"/>
              <a:chExt cx="1944000" cy="1944000"/>
            </a:xfrm>
          </p:grpSpPr>
          <p:sp>
            <p:nvSpPr>
              <p:cNvPr id="13355" name="椭圆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44000" cy="1944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63500" cmpd="sng">
                <a:solidFill>
                  <a:srgbClr val="D9D9D9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56" name="弧形 52"/>
              <p:cNvSpPr/>
              <p:nvPr/>
            </p:nvSpPr>
            <p:spPr bwMode="auto">
              <a:xfrm>
                <a:off x="0" y="0"/>
                <a:ext cx="1944000" cy="1944000"/>
              </a:xfrm>
              <a:custGeom>
                <a:avLst/>
                <a:gdLst>
                  <a:gd name="T0" fmla="*/ 1023982 w 1944000"/>
                  <a:gd name="T1" fmla="*/ 1391 h 1944000"/>
                  <a:gd name="T2" fmla="*/ 1943691 w 1944000"/>
                  <a:gd name="T3" fmla="*/ 996493 h 1944000"/>
                  <a:gd name="T4" fmla="*/ 975016 w 1944000"/>
                  <a:gd name="T5" fmla="*/ 1943996 h 1944000"/>
                  <a:gd name="T6" fmla="*/ 972000 w 1944000"/>
                  <a:gd name="T7" fmla="*/ 972000 h 1944000"/>
                  <a:gd name="T8" fmla="*/ 1023982 w 1944000"/>
                  <a:gd name="T9" fmla="*/ 1391 h 1944000"/>
                  <a:gd name="T10" fmla="*/ 1023982 w 1944000"/>
                  <a:gd name="T11" fmla="*/ 1391 h 1944000"/>
                  <a:gd name="T12" fmla="*/ 1943691 w 1944000"/>
                  <a:gd name="T13" fmla="*/ 996493 h 1944000"/>
                  <a:gd name="T14" fmla="*/ 975016 w 1944000"/>
                  <a:gd name="T15" fmla="*/ 1943996 h 194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4000" h="1944000" stroke="0">
                    <a:moveTo>
                      <a:pt x="1023982" y="1391"/>
                    </a:moveTo>
                    <a:cubicBezTo>
                      <a:pt x="1549337" y="29527"/>
                      <a:pt x="1956948" y="470552"/>
                      <a:pt x="1943691" y="996493"/>
                    </a:cubicBezTo>
                    <a:cubicBezTo>
                      <a:pt x="1930434" y="1522434"/>
                      <a:pt x="1501122" y="1942363"/>
                      <a:pt x="975016" y="1943996"/>
                    </a:cubicBezTo>
                    <a:cubicBezTo>
                      <a:pt x="974011" y="1619997"/>
                      <a:pt x="973005" y="1295999"/>
                      <a:pt x="972000" y="972000"/>
                    </a:cubicBezTo>
                    <a:lnTo>
                      <a:pt x="1023982" y="1391"/>
                    </a:lnTo>
                    <a:close/>
                  </a:path>
                  <a:path w="1944000" h="1944000" fill="none">
                    <a:moveTo>
                      <a:pt x="1023982" y="1391"/>
                    </a:moveTo>
                    <a:cubicBezTo>
                      <a:pt x="1549337" y="29527"/>
                      <a:pt x="1956948" y="470552"/>
                      <a:pt x="1943691" y="996493"/>
                    </a:cubicBezTo>
                    <a:cubicBezTo>
                      <a:pt x="1930434" y="1522434"/>
                      <a:pt x="1501122" y="1942363"/>
                      <a:pt x="975016" y="1943996"/>
                    </a:cubicBezTo>
                  </a:path>
                </a:pathLst>
              </a:custGeom>
              <a:noFill/>
              <a:ln w="66675" cap="rnd" cmpd="sng">
                <a:solidFill>
                  <a:srgbClr val="1E699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13357" name="组合 47"/>
            <p:cNvGrpSpPr/>
            <p:nvPr/>
          </p:nvGrpSpPr>
          <p:grpSpPr bwMode="auto">
            <a:xfrm>
              <a:off x="400235" y="1073647"/>
              <a:ext cx="1129235" cy="559076"/>
              <a:chOff x="-338" y="-424"/>
              <a:chExt cx="1129235" cy="559076"/>
            </a:xfrm>
          </p:grpSpPr>
          <p:sp>
            <p:nvSpPr>
              <p:cNvPr id="13358" name="文本框 49"/>
              <p:cNvSpPr txBox="1">
                <a:spLocks noChangeArrowheads="1"/>
              </p:cNvSpPr>
              <p:nvPr/>
            </p:nvSpPr>
            <p:spPr bwMode="auto">
              <a:xfrm>
                <a:off x="70391" y="131734"/>
                <a:ext cx="1002072" cy="42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500">
                    <a:solidFill>
                      <a:srgbClr val="1E699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  <a:endParaRPr lang="zh-CN" altLang="en-US" sz="1500">
                  <a:solidFill>
                    <a:srgbClr val="1E699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359" name="直接连接符 50"/>
              <p:cNvCxnSpPr>
                <a:cxnSpLocks noChangeShapeType="1"/>
              </p:cNvCxnSpPr>
              <p:nvPr/>
            </p:nvCxnSpPr>
            <p:spPr bwMode="auto">
              <a:xfrm>
                <a:off x="-338" y="-424"/>
                <a:ext cx="1129235" cy="0"/>
              </a:xfrm>
              <a:prstGeom prst="line">
                <a:avLst/>
              </a:prstGeom>
              <a:noFill/>
              <a:ln w="22225" cap="rnd" cmpd="sng">
                <a:solidFill>
                  <a:srgbClr val="1E699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60" name="Freeform 320"/>
            <p:cNvSpPr>
              <a:spLocks noEditPoints="1"/>
            </p:cNvSpPr>
            <p:nvPr/>
          </p:nvSpPr>
          <p:spPr bwMode="auto">
            <a:xfrm>
              <a:off x="675110" y="415113"/>
              <a:ext cx="566616" cy="506104"/>
            </a:xfrm>
            <a:custGeom>
              <a:avLst/>
              <a:gdLst>
                <a:gd name="T0" fmla="*/ 17 w 93"/>
                <a:gd name="T1" fmla="*/ 18 h 83"/>
                <a:gd name="T2" fmla="*/ 9 w 93"/>
                <a:gd name="T3" fmla="*/ 28 h 83"/>
                <a:gd name="T4" fmla="*/ 84 w 93"/>
                <a:gd name="T5" fmla="*/ 74 h 83"/>
                <a:gd name="T6" fmla="*/ 70 w 93"/>
                <a:gd name="T7" fmla="*/ 28 h 83"/>
                <a:gd name="T8" fmla="*/ 24 w 93"/>
                <a:gd name="T9" fmla="*/ 34 h 83"/>
                <a:gd name="T10" fmla="*/ 24 w 93"/>
                <a:gd name="T11" fmla="*/ 18 h 83"/>
                <a:gd name="T12" fmla="*/ 30 w 93"/>
                <a:gd name="T13" fmla="*/ 13 h 83"/>
                <a:gd name="T14" fmla="*/ 46 w 93"/>
                <a:gd name="T15" fmla="*/ 0 h 83"/>
                <a:gd name="T16" fmla="*/ 63 w 93"/>
                <a:gd name="T17" fmla="*/ 13 h 83"/>
                <a:gd name="T18" fmla="*/ 70 w 93"/>
                <a:gd name="T19" fmla="*/ 18 h 83"/>
                <a:gd name="T20" fmla="*/ 93 w 93"/>
                <a:gd name="T21" fmla="*/ 18 h 83"/>
                <a:gd name="T22" fmla="*/ 93 w 93"/>
                <a:gd name="T23" fmla="*/ 79 h 83"/>
                <a:gd name="T24" fmla="*/ 89 w 93"/>
                <a:gd name="T25" fmla="*/ 83 h 83"/>
                <a:gd name="T26" fmla="*/ 0 w 93"/>
                <a:gd name="T27" fmla="*/ 83 h 83"/>
                <a:gd name="T28" fmla="*/ 0 w 93"/>
                <a:gd name="T29" fmla="*/ 23 h 83"/>
                <a:gd name="T30" fmla="*/ 5 w 93"/>
                <a:gd name="T31" fmla="*/ 18 h 83"/>
                <a:gd name="T32" fmla="*/ 14 w 93"/>
                <a:gd name="T33" fmla="*/ 70 h 83"/>
                <a:gd name="T34" fmla="*/ 39 w 93"/>
                <a:gd name="T35" fmla="*/ 62 h 83"/>
                <a:gd name="T36" fmla="*/ 29 w 93"/>
                <a:gd name="T37" fmla="*/ 63 h 83"/>
                <a:gd name="T38" fmla="*/ 29 w 93"/>
                <a:gd name="T39" fmla="*/ 60 h 83"/>
                <a:gd name="T40" fmla="*/ 26 w 93"/>
                <a:gd name="T41" fmla="*/ 59 h 83"/>
                <a:gd name="T42" fmla="*/ 26 w 93"/>
                <a:gd name="T43" fmla="*/ 61 h 83"/>
                <a:gd name="T44" fmla="*/ 21 w 93"/>
                <a:gd name="T45" fmla="*/ 59 h 83"/>
                <a:gd name="T46" fmla="*/ 35 w 93"/>
                <a:gd name="T47" fmla="*/ 42 h 83"/>
                <a:gd name="T48" fmla="*/ 23 w 93"/>
                <a:gd name="T49" fmla="*/ 57 h 83"/>
                <a:gd name="T50" fmla="*/ 24 w 93"/>
                <a:gd name="T51" fmla="*/ 57 h 83"/>
                <a:gd name="T52" fmla="*/ 30 w 93"/>
                <a:gd name="T53" fmla="*/ 57 h 83"/>
                <a:gd name="T54" fmla="*/ 30 w 93"/>
                <a:gd name="T55" fmla="*/ 57 h 83"/>
                <a:gd name="T56" fmla="*/ 31 w 93"/>
                <a:gd name="T57" fmla="*/ 65 h 83"/>
                <a:gd name="T58" fmla="*/ 36 w 93"/>
                <a:gd name="T59" fmla="*/ 66 h 83"/>
                <a:gd name="T60" fmla="*/ 31 w 93"/>
                <a:gd name="T61" fmla="*/ 65 h 83"/>
                <a:gd name="T62" fmla="*/ 44 w 93"/>
                <a:gd name="T63" fmla="*/ 55 h 83"/>
                <a:gd name="T64" fmla="*/ 78 w 93"/>
                <a:gd name="T65" fmla="*/ 51 h 83"/>
                <a:gd name="T66" fmla="*/ 44 w 93"/>
                <a:gd name="T67" fmla="*/ 60 h 83"/>
                <a:gd name="T68" fmla="*/ 59 w 93"/>
                <a:gd name="T69" fmla="*/ 65 h 83"/>
                <a:gd name="T70" fmla="*/ 44 w 93"/>
                <a:gd name="T71" fmla="*/ 60 h 83"/>
                <a:gd name="T72" fmla="*/ 44 w 93"/>
                <a:gd name="T73" fmla="*/ 46 h 83"/>
                <a:gd name="T74" fmla="*/ 78 w 93"/>
                <a:gd name="T75" fmla="*/ 42 h 83"/>
                <a:gd name="T76" fmla="*/ 39 w 93"/>
                <a:gd name="T77" fmla="*/ 13 h 83"/>
                <a:gd name="T78" fmla="*/ 52 w 93"/>
                <a:gd name="T79" fmla="*/ 12 h 83"/>
                <a:gd name="T80" fmla="*/ 41 w 93"/>
                <a:gd name="T81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83">
                  <a:moveTo>
                    <a:pt x="5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4" y="34"/>
                    <a:pt x="39" y="34"/>
                    <a:pt x="24" y="3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0"/>
                    <a:pt x="32" y="7"/>
                    <a:pt x="34" y="5"/>
                  </a:cubicBezTo>
                  <a:cubicBezTo>
                    <a:pt x="37" y="2"/>
                    <a:pt x="41" y="0"/>
                    <a:pt x="46" y="0"/>
                  </a:cubicBezTo>
                  <a:cubicBezTo>
                    <a:pt x="51" y="0"/>
                    <a:pt x="55" y="2"/>
                    <a:pt x="58" y="5"/>
                  </a:cubicBezTo>
                  <a:cubicBezTo>
                    <a:pt x="61" y="7"/>
                    <a:pt x="62" y="10"/>
                    <a:pt x="63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  <a:moveTo>
                    <a:pt x="14" y="62"/>
                  </a:moveTo>
                  <a:cubicBezTo>
                    <a:pt x="14" y="70"/>
                    <a:pt x="14" y="70"/>
                    <a:pt x="14" y="70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14" y="62"/>
                    <a:pt x="14" y="62"/>
                    <a:pt x="14" y="62"/>
                  </a:cubicBezTo>
                  <a:close/>
                  <a:moveTo>
                    <a:pt x="35" y="42"/>
                  </a:moveTo>
                  <a:cubicBezTo>
                    <a:pt x="32" y="42"/>
                    <a:pt x="26" y="35"/>
                    <a:pt x="19" y="42"/>
                  </a:cubicBezTo>
                  <a:cubicBezTo>
                    <a:pt x="20" y="47"/>
                    <a:pt x="20" y="53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8" y="57"/>
                    <a:pt x="29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4" y="53"/>
                    <a:pt x="34" y="47"/>
                    <a:pt x="35" y="42"/>
                  </a:cubicBezTo>
                  <a:close/>
                  <a:moveTo>
                    <a:pt x="31" y="65"/>
                  </a:move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1" y="65"/>
                    <a:pt x="31" y="65"/>
                    <a:pt x="31" y="65"/>
                  </a:cubicBezTo>
                  <a:close/>
                  <a:moveTo>
                    <a:pt x="44" y="51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44" y="51"/>
                    <a:pt x="44" y="51"/>
                    <a:pt x="44" y="51"/>
                  </a:cubicBezTo>
                  <a:close/>
                  <a:moveTo>
                    <a:pt x="44" y="60"/>
                  </a:moveTo>
                  <a:cubicBezTo>
                    <a:pt x="44" y="65"/>
                    <a:pt x="44" y="65"/>
                    <a:pt x="44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44" y="60"/>
                    <a:pt x="44" y="60"/>
                    <a:pt x="44" y="60"/>
                  </a:cubicBezTo>
                  <a:close/>
                  <a:moveTo>
                    <a:pt x="44" y="42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44" y="42"/>
                    <a:pt x="44" y="42"/>
                    <a:pt x="44" y="42"/>
                  </a:cubicBezTo>
                  <a:close/>
                  <a:moveTo>
                    <a:pt x="39" y="13"/>
                  </a:move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2" y="12"/>
                    <a:pt x="52" y="12"/>
                  </a:cubicBezTo>
                  <a:cubicBezTo>
                    <a:pt x="50" y="10"/>
                    <a:pt x="48" y="9"/>
                    <a:pt x="46" y="9"/>
                  </a:cubicBezTo>
                  <a:cubicBezTo>
                    <a:pt x="44" y="9"/>
                    <a:pt x="42" y="10"/>
                    <a:pt x="41" y="12"/>
                  </a:cubicBezTo>
                  <a:cubicBezTo>
                    <a:pt x="40" y="12"/>
                    <a:pt x="40" y="13"/>
                    <a:pt x="39" y="13"/>
                  </a:cubicBezTo>
                  <a:close/>
                </a:path>
              </a:pathLst>
            </a:custGeom>
            <a:solidFill>
              <a:srgbClr val="1E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cxnSp>
        <p:nvCxnSpPr>
          <p:cNvPr id="13361" name="直接连接符 53"/>
          <p:cNvCxnSpPr>
            <a:cxnSpLocks noChangeShapeType="1"/>
          </p:cNvCxnSpPr>
          <p:nvPr/>
        </p:nvCxnSpPr>
        <p:spPr bwMode="auto">
          <a:xfrm flipV="1">
            <a:off x="283369" y="2917614"/>
            <a:ext cx="8577263" cy="0"/>
          </a:xfrm>
          <a:prstGeom prst="line">
            <a:avLst/>
          </a:prstGeom>
          <a:noFill/>
          <a:ln w="12700" cmpd="sng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未来计划</a:t>
            </a:r>
          </a:p>
        </p:txBody>
      </p:sp>
      <p:sp>
        <p:nvSpPr>
          <p:cNvPr id="3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33082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utoUpdateAnimBg="0"/>
      <p:bldP spid="13329" grpId="0" autoUpdateAnimBg="0"/>
      <p:bldP spid="13330" grpId="0" autoUpdateAnimBg="0"/>
      <p:bldP spid="13331" grpId="0" autoUpdateAnimBg="0"/>
      <p:bldP spid="13332" grpId="0" autoUpdateAnimBg="0"/>
      <p:bldP spid="13333" grpId="0" autoUpdateAnimBg="0"/>
      <p:bldP spid="13334" grpId="0" autoUpdateAnimBg="0"/>
      <p:bldP spid="133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/>
          <p:cNvSpPr/>
          <p:nvPr/>
        </p:nvSpPr>
        <p:spPr bwMode="auto">
          <a:xfrm>
            <a:off x="6413897" y="1129295"/>
            <a:ext cx="3645694" cy="4014788"/>
          </a:xfrm>
          <a:custGeom>
            <a:avLst/>
            <a:gdLst>
              <a:gd name="T0" fmla="*/ 5943600 w 6267450"/>
              <a:gd name="T1" fmla="*/ 0 h 6903089"/>
              <a:gd name="T2" fmla="*/ 6267450 w 6267450"/>
              <a:gd name="T3" fmla="*/ 19050 h 6903089"/>
              <a:gd name="T4" fmla="*/ 2533650 w 6267450"/>
              <a:gd name="T5" fmla="*/ 6903089 h 6903089"/>
              <a:gd name="T6" fmla="*/ 0 w 6267450"/>
              <a:gd name="T7" fmla="*/ 6903089 h 6903089"/>
              <a:gd name="T8" fmla="*/ 5943600 w 6267450"/>
              <a:gd name="T9" fmla="*/ 0 h 690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7450" h="6903089">
                <a:moveTo>
                  <a:pt x="5943600" y="0"/>
                </a:moveTo>
                <a:lnTo>
                  <a:pt x="6267450" y="19050"/>
                </a:lnTo>
                <a:lnTo>
                  <a:pt x="2533650" y="6903089"/>
                </a:lnTo>
                <a:lnTo>
                  <a:pt x="0" y="6903089"/>
                </a:lnTo>
                <a:lnTo>
                  <a:pt x="59436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32001">
                <a:srgbClr val="D7D7D7">
                  <a:alpha val="9280"/>
                </a:srgbClr>
              </a:gs>
              <a:gs pos="80000">
                <a:srgbClr val="D7D7D7">
                  <a:alpha val="23199"/>
                </a:srgbClr>
              </a:gs>
              <a:gs pos="100000">
                <a:srgbClr val="E4E4E4">
                  <a:alpha val="28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25603" name="等腰三角形 4"/>
          <p:cNvSpPr>
            <a:spLocks noChangeArrowheads="1"/>
          </p:cNvSpPr>
          <p:nvPr/>
        </p:nvSpPr>
        <p:spPr bwMode="auto">
          <a:xfrm rot="18848016">
            <a:off x="-39290" y="4177295"/>
            <a:ext cx="1085850" cy="371475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25604" name="图片 3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59059" y="764964"/>
            <a:ext cx="4729093" cy="3240881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2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等腰三角形 5"/>
          <p:cNvSpPr>
            <a:spLocks noChangeArrowheads="1"/>
          </p:cNvSpPr>
          <p:nvPr/>
        </p:nvSpPr>
        <p:spPr bwMode="auto">
          <a:xfrm rot="9949063">
            <a:off x="7433072" y="4110620"/>
            <a:ext cx="914400" cy="384572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06" name="矩形 16"/>
          <p:cNvSpPr/>
          <p:nvPr/>
        </p:nvSpPr>
        <p:spPr bwMode="auto">
          <a:xfrm flipH="1">
            <a:off x="-291703" y="-8942"/>
            <a:ext cx="2986088" cy="5162550"/>
          </a:xfrm>
          <a:custGeom>
            <a:avLst/>
            <a:gdLst>
              <a:gd name="T0" fmla="*/ 2933700 w 3981450"/>
              <a:gd name="T1" fmla="*/ 0 h 6884039"/>
              <a:gd name="T2" fmla="*/ 3981450 w 3981450"/>
              <a:gd name="T3" fmla="*/ 628650 h 6884039"/>
              <a:gd name="T4" fmla="*/ 2209800 w 3981450"/>
              <a:gd name="T5" fmla="*/ 4464689 h 6884039"/>
              <a:gd name="T6" fmla="*/ 0 w 3981450"/>
              <a:gd name="T7" fmla="*/ 6884039 h 6884039"/>
              <a:gd name="T8" fmla="*/ 2933700 w 3981450"/>
              <a:gd name="T9" fmla="*/ 0 h 6884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1450" h="6884039">
                <a:moveTo>
                  <a:pt x="2933700" y="0"/>
                </a:moveTo>
                <a:lnTo>
                  <a:pt x="3981450" y="628650"/>
                </a:lnTo>
                <a:lnTo>
                  <a:pt x="2209800" y="4464689"/>
                </a:lnTo>
                <a:lnTo>
                  <a:pt x="0" y="6884039"/>
                </a:lnTo>
                <a:lnTo>
                  <a:pt x="29337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46001">
                <a:srgbClr val="D7D7D7">
                  <a:alpha val="8740"/>
                </a:srgbClr>
              </a:gs>
              <a:gs pos="80000">
                <a:srgbClr val="D7D7D7">
                  <a:alpha val="15199"/>
                </a:srgbClr>
              </a:gs>
              <a:gs pos="100000">
                <a:srgbClr val="E4E4E4">
                  <a:alpha val="18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25607" name="等腰三角形 6"/>
          <p:cNvSpPr>
            <a:spLocks noChangeArrowheads="1"/>
          </p:cNvSpPr>
          <p:nvPr/>
        </p:nvSpPr>
        <p:spPr bwMode="auto">
          <a:xfrm rot="1831200">
            <a:off x="8540354" y="1101911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08" name="等腰三角形 9"/>
          <p:cNvSpPr>
            <a:spLocks noChangeArrowheads="1"/>
          </p:cNvSpPr>
          <p:nvPr/>
        </p:nvSpPr>
        <p:spPr bwMode="auto">
          <a:xfrm rot="18237801">
            <a:off x="7890272" y="2893802"/>
            <a:ext cx="229790" cy="122635"/>
          </a:xfrm>
          <a:prstGeom prst="triangle">
            <a:avLst>
              <a:gd name="adj" fmla="val 8963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09" name="等腰三角形 14"/>
          <p:cNvSpPr>
            <a:spLocks noChangeArrowheads="1"/>
          </p:cNvSpPr>
          <p:nvPr/>
        </p:nvSpPr>
        <p:spPr bwMode="auto">
          <a:xfrm rot="19833911">
            <a:off x="7424738" y="1678174"/>
            <a:ext cx="184547" cy="147638"/>
          </a:xfrm>
          <a:prstGeom prst="triangle">
            <a:avLst>
              <a:gd name="adj" fmla="val 89630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12" name="矩形 19"/>
          <p:cNvSpPr>
            <a:spLocks noChangeArrowheads="1"/>
          </p:cNvSpPr>
          <p:nvPr/>
        </p:nvSpPr>
        <p:spPr bwMode="auto">
          <a:xfrm>
            <a:off x="2456200" y="1009043"/>
            <a:ext cx="4385114" cy="1419225"/>
          </a:xfrm>
          <a:prstGeom prst="rect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/>
          </a:p>
        </p:txBody>
      </p:sp>
      <p:sp>
        <p:nvSpPr>
          <p:cNvPr id="25613" name="矩形 21"/>
          <p:cNvSpPr>
            <a:spLocks noChangeArrowheads="1"/>
          </p:cNvSpPr>
          <p:nvPr/>
        </p:nvSpPr>
        <p:spPr bwMode="auto">
          <a:xfrm>
            <a:off x="3415306" y="2692189"/>
            <a:ext cx="23133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</a:rPr>
              <a:t>THANK YOU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cxnSp>
        <p:nvCxnSpPr>
          <p:cNvPr id="25614" name="直接连接符 23"/>
          <p:cNvCxnSpPr>
            <a:cxnSpLocks noChangeShapeType="1"/>
          </p:cNvCxnSpPr>
          <p:nvPr/>
        </p:nvCxnSpPr>
        <p:spPr bwMode="auto">
          <a:xfrm>
            <a:off x="2945606" y="3387911"/>
            <a:ext cx="3275410" cy="0"/>
          </a:xfrm>
          <a:prstGeom prst="lin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16" name="图片 2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297" y="394680"/>
            <a:ext cx="626269" cy="3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图片 3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3181" y="3123593"/>
            <a:ext cx="164306" cy="16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等腰三角形 8"/>
          <p:cNvSpPr>
            <a:spLocks noChangeArrowheads="1"/>
          </p:cNvSpPr>
          <p:nvPr/>
        </p:nvSpPr>
        <p:spPr bwMode="auto">
          <a:xfrm rot="10359249">
            <a:off x="1473994" y="2461605"/>
            <a:ext cx="254794" cy="334565"/>
          </a:xfrm>
          <a:prstGeom prst="triangle">
            <a:avLst>
              <a:gd name="adj" fmla="val 83981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19" name="等腰三角形 15"/>
          <p:cNvSpPr>
            <a:spLocks noChangeArrowheads="1"/>
          </p:cNvSpPr>
          <p:nvPr/>
        </p:nvSpPr>
        <p:spPr bwMode="auto">
          <a:xfrm rot="1831200">
            <a:off x="-276225" y="789968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97170" y="895683"/>
            <a:ext cx="405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CBCED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2019.3.27</a:t>
            </a:r>
            <a:endParaRPr lang="zh-CN" altLang="en-US" sz="10200" dirty="0">
              <a:solidFill>
                <a:srgbClr val="CBCED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50"/>
                            </p:stCondLst>
                            <p:childTnLst>
                              <p:par>
                                <p:cTn id="7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nimBg="1"/>
      <p:bldP spid="25603" grpId="0" bldLvl="0" animBg="1" autoUpdateAnimBg="0"/>
      <p:bldP spid="25605" grpId="0" bldLvl="0" animBg="1" autoUpdateAnimBg="0"/>
      <p:bldP spid="25606" grpId="0" bldLvl="0" animBg="1"/>
      <p:bldP spid="25607" grpId="0" bldLvl="0" animBg="1" autoUpdateAnimBg="0"/>
      <p:bldP spid="25608" grpId="0" bldLvl="0" animBg="1" autoUpdateAnimBg="0"/>
      <p:bldP spid="25609" grpId="0" bldLvl="0" animBg="1" autoUpdateAnimBg="0"/>
      <p:bldP spid="25613" grpId="0" autoUpdateAnimBg="0"/>
      <p:bldP spid="25618" grpId="0" bldLvl="0" animBg="1" autoUpdateAnimBg="0"/>
      <p:bldP spid="25619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9"/>
          <p:cNvGrpSpPr/>
          <p:nvPr/>
        </p:nvGrpSpPr>
        <p:grpSpPr bwMode="auto">
          <a:xfrm>
            <a:off x="-1431" y="1397281"/>
            <a:ext cx="9144000" cy="2212181"/>
            <a:chOff x="0" y="0"/>
            <a:chExt cx="12192001" cy="2949678"/>
          </a:xfrm>
        </p:grpSpPr>
        <p:sp>
          <p:nvSpPr>
            <p:cNvPr id="5123" name="矩形 19"/>
            <p:cNvSpPr>
              <a:spLocks noChangeArrowheads="1"/>
            </p:cNvSpPr>
            <p:nvPr/>
          </p:nvSpPr>
          <p:spPr bwMode="auto">
            <a:xfrm>
              <a:off x="0" y="0"/>
              <a:ext cx="12192001" cy="2949678"/>
            </a:xfrm>
            <a:prstGeom prst="rect">
              <a:avLst/>
            </a:prstGeom>
            <a:blipFill dpi="0" rotWithShape="1">
              <a:blip r:embed="rId2" cstate="email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5124" name="组合 78"/>
            <p:cNvGrpSpPr/>
            <p:nvPr/>
          </p:nvGrpSpPr>
          <p:grpSpPr bwMode="auto">
            <a:xfrm>
              <a:off x="0" y="0"/>
              <a:ext cx="12192000" cy="2949678"/>
              <a:chOff x="0" y="0"/>
              <a:chExt cx="12192000" cy="2949678"/>
            </a:xfrm>
          </p:grpSpPr>
          <p:sp>
            <p:nvSpPr>
              <p:cNvPr id="5125" name="矩形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2001" cy="2949678"/>
              </a:xfrm>
              <a:prstGeom prst="rect">
                <a:avLst/>
              </a:prstGeom>
              <a:solidFill>
                <a:schemeClr val="bg1">
                  <a:alpha val="14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126" name="直接连接符 3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2192001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7" name="直接连接符 31"/>
              <p:cNvCxnSpPr>
                <a:cxnSpLocks noChangeShapeType="1"/>
              </p:cNvCxnSpPr>
              <p:nvPr/>
            </p:nvCxnSpPr>
            <p:spPr bwMode="auto">
              <a:xfrm>
                <a:off x="0" y="2949678"/>
                <a:ext cx="12192001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128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5129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0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1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5132" name="图片 3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4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5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pic>
        <p:nvPicPr>
          <p:cNvPr id="5136" name="文本框 2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2" y="467308"/>
            <a:ext cx="133469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文本框 23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91" y="1111436"/>
            <a:ext cx="1344215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8" name="直接连接符 25"/>
          <p:cNvCxnSpPr>
            <a:cxnSpLocks noChangeShapeType="1"/>
          </p:cNvCxnSpPr>
          <p:nvPr/>
        </p:nvCxnSpPr>
        <p:spPr bwMode="auto">
          <a:xfrm>
            <a:off x="305991" y="1115008"/>
            <a:ext cx="11049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矩形 26"/>
          <p:cNvSpPr>
            <a:spLocks noChangeArrowheads="1"/>
          </p:cNvSpPr>
          <p:nvPr/>
        </p:nvSpPr>
        <p:spPr bwMode="auto">
          <a:xfrm>
            <a:off x="5520929" y="3911786"/>
            <a:ext cx="338256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life can be enhanced, and your happiness enriched, when you choose to change your perspective. 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5140" name="直接连接符 42"/>
          <p:cNvCxnSpPr>
            <a:cxnSpLocks noChangeShapeType="1"/>
            <a:endCxn id="5141" idx="0"/>
          </p:cNvCxnSpPr>
          <p:nvPr/>
        </p:nvCxnSpPr>
        <p:spPr bwMode="auto">
          <a:xfrm flipV="1">
            <a:off x="-63103" y="2360403"/>
            <a:ext cx="319334" cy="119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1" name="弧形 43"/>
          <p:cNvSpPr/>
          <p:nvPr/>
        </p:nvSpPr>
        <p:spPr bwMode="auto">
          <a:xfrm>
            <a:off x="256231" y="1805572"/>
            <a:ext cx="1110854" cy="1109663"/>
          </a:xfrm>
          <a:custGeom>
            <a:avLst/>
            <a:gdLst>
              <a:gd name="T0" fmla="*/ 0 w 1481138"/>
              <a:gd name="T1" fmla="*/ 739774 h 1479550"/>
              <a:gd name="T2" fmla="*/ 740569 w 1481138"/>
              <a:gd name="T3" fmla="*/ 0 h 1479550"/>
              <a:gd name="T4" fmla="*/ 1481138 w 1481138"/>
              <a:gd name="T5" fmla="*/ 739775 h 1479550"/>
              <a:gd name="T6" fmla="*/ 740569 w 1481138"/>
              <a:gd name="T7" fmla="*/ 739775 h 1479550"/>
              <a:gd name="T8" fmla="*/ 0 w 1481138"/>
              <a:gd name="T9" fmla="*/ 739774 h 1479550"/>
              <a:gd name="T10" fmla="*/ 0 w 1481138"/>
              <a:gd name="T11" fmla="*/ 739774 h 1479550"/>
              <a:gd name="T12" fmla="*/ 740569 w 1481138"/>
              <a:gd name="T13" fmla="*/ 0 h 1479550"/>
              <a:gd name="T14" fmla="*/ 1481138 w 1481138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8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8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5142" name="弧形 44"/>
          <p:cNvSpPr/>
          <p:nvPr/>
        </p:nvSpPr>
        <p:spPr bwMode="auto">
          <a:xfrm>
            <a:off x="2060500" y="1794137"/>
            <a:ext cx="1110853" cy="1109663"/>
          </a:xfrm>
          <a:custGeom>
            <a:avLst/>
            <a:gdLst>
              <a:gd name="T0" fmla="*/ 0 w 1481137"/>
              <a:gd name="T1" fmla="*/ 739774 h 1479550"/>
              <a:gd name="T2" fmla="*/ 740569 w 1481137"/>
              <a:gd name="T3" fmla="*/ 0 h 1479550"/>
              <a:gd name="T4" fmla="*/ 1481138 w 1481137"/>
              <a:gd name="T5" fmla="*/ 739775 h 1479550"/>
              <a:gd name="T6" fmla="*/ 740569 w 1481137"/>
              <a:gd name="T7" fmla="*/ 739775 h 1479550"/>
              <a:gd name="T8" fmla="*/ 0 w 1481137"/>
              <a:gd name="T9" fmla="*/ 739774 h 1479550"/>
              <a:gd name="T10" fmla="*/ 0 w 1481137"/>
              <a:gd name="T11" fmla="*/ 739774 h 1479550"/>
              <a:gd name="T12" fmla="*/ 740569 w 1481137"/>
              <a:gd name="T13" fmla="*/ 0 h 1479550"/>
              <a:gd name="T14" fmla="*/ 1481138 w 1481137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7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7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5143" name="弧形 45"/>
          <p:cNvSpPr/>
          <p:nvPr/>
        </p:nvSpPr>
        <p:spPr bwMode="auto">
          <a:xfrm>
            <a:off x="4023730" y="1805571"/>
            <a:ext cx="1110853" cy="1109663"/>
          </a:xfrm>
          <a:custGeom>
            <a:avLst/>
            <a:gdLst>
              <a:gd name="T0" fmla="*/ 0 w 1481137"/>
              <a:gd name="T1" fmla="*/ 739774 h 1479550"/>
              <a:gd name="T2" fmla="*/ 740569 w 1481137"/>
              <a:gd name="T3" fmla="*/ 0 h 1479550"/>
              <a:gd name="T4" fmla="*/ 1481138 w 1481137"/>
              <a:gd name="T5" fmla="*/ 739775 h 1479550"/>
              <a:gd name="T6" fmla="*/ 740569 w 1481137"/>
              <a:gd name="T7" fmla="*/ 739775 h 1479550"/>
              <a:gd name="T8" fmla="*/ 0 w 1481137"/>
              <a:gd name="T9" fmla="*/ 739774 h 1479550"/>
              <a:gd name="T10" fmla="*/ 0 w 1481137"/>
              <a:gd name="T11" fmla="*/ 739774 h 1479550"/>
              <a:gd name="T12" fmla="*/ 740569 w 1481137"/>
              <a:gd name="T13" fmla="*/ 0 h 1479550"/>
              <a:gd name="T14" fmla="*/ 1481138 w 1481137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7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7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5144" name="弧形 46"/>
          <p:cNvSpPr/>
          <p:nvPr/>
        </p:nvSpPr>
        <p:spPr bwMode="auto">
          <a:xfrm>
            <a:off x="5754681" y="1812783"/>
            <a:ext cx="1109663" cy="1109663"/>
          </a:xfrm>
          <a:custGeom>
            <a:avLst/>
            <a:gdLst>
              <a:gd name="T0" fmla="*/ 0 w 1479550"/>
              <a:gd name="T1" fmla="*/ 739774 h 1479550"/>
              <a:gd name="T2" fmla="*/ 739775 w 1479550"/>
              <a:gd name="T3" fmla="*/ 0 h 1479550"/>
              <a:gd name="T4" fmla="*/ 1479550 w 1479550"/>
              <a:gd name="T5" fmla="*/ 739775 h 1479550"/>
              <a:gd name="T6" fmla="*/ 739775 w 1479550"/>
              <a:gd name="T7" fmla="*/ 739775 h 1479550"/>
              <a:gd name="T8" fmla="*/ 0 w 1479550"/>
              <a:gd name="T9" fmla="*/ 739774 h 1479550"/>
              <a:gd name="T10" fmla="*/ 0 w 1479550"/>
              <a:gd name="T11" fmla="*/ 739774 h 1479550"/>
              <a:gd name="T12" fmla="*/ 739775 w 1479550"/>
              <a:gd name="T13" fmla="*/ 0 h 1479550"/>
              <a:gd name="T14" fmla="*/ 1479550 w 1479550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550" h="1479550" stroke="0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  <a:lnTo>
                  <a:pt x="739775" y="739775"/>
                </a:lnTo>
                <a:lnTo>
                  <a:pt x="0" y="739774"/>
                </a:lnTo>
                <a:close/>
              </a:path>
              <a:path w="1479550" h="1479550" fill="none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5145" name="直接连接符 47"/>
          <p:cNvCxnSpPr>
            <a:cxnSpLocks noChangeShapeType="1"/>
            <a:stCxn id="66" idx="2"/>
          </p:cNvCxnSpPr>
          <p:nvPr/>
        </p:nvCxnSpPr>
        <p:spPr bwMode="auto">
          <a:xfrm>
            <a:off x="8696839" y="2372551"/>
            <a:ext cx="447161" cy="15386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直接连接符 48"/>
          <p:cNvCxnSpPr>
            <a:cxnSpLocks noChangeShapeType="1"/>
          </p:cNvCxnSpPr>
          <p:nvPr/>
        </p:nvCxnSpPr>
        <p:spPr bwMode="auto">
          <a:xfrm>
            <a:off x="1370948" y="2360403"/>
            <a:ext cx="689552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直接连接符 49"/>
          <p:cNvCxnSpPr>
            <a:cxnSpLocks noChangeShapeType="1"/>
            <a:stCxn id="5142" idx="2"/>
            <a:endCxn id="5143" idx="0"/>
          </p:cNvCxnSpPr>
          <p:nvPr/>
        </p:nvCxnSpPr>
        <p:spPr bwMode="auto">
          <a:xfrm>
            <a:off x="3171354" y="2348969"/>
            <a:ext cx="852376" cy="11433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直接连接符 50"/>
          <p:cNvCxnSpPr>
            <a:cxnSpLocks noChangeShapeType="1"/>
            <a:endCxn id="5144" idx="0"/>
          </p:cNvCxnSpPr>
          <p:nvPr/>
        </p:nvCxnSpPr>
        <p:spPr bwMode="auto">
          <a:xfrm flipV="1">
            <a:off x="5134583" y="2367614"/>
            <a:ext cx="620098" cy="2267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49" name="组合 73"/>
          <p:cNvGrpSpPr/>
          <p:nvPr/>
        </p:nvGrpSpPr>
        <p:grpSpPr bwMode="auto">
          <a:xfrm>
            <a:off x="343497" y="1882619"/>
            <a:ext cx="937022" cy="937022"/>
            <a:chOff x="1" y="0"/>
            <a:chExt cx="1248318" cy="1248318"/>
          </a:xfrm>
        </p:grpSpPr>
        <p:sp>
          <p:nvSpPr>
            <p:cNvPr id="5150" name="椭圆 55"/>
            <p:cNvSpPr>
              <a:spLocks noChangeArrowheads="1"/>
            </p:cNvSpPr>
            <p:nvPr/>
          </p:nvSpPr>
          <p:spPr bwMode="auto">
            <a:xfrm>
              <a:off x="1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51" name="文本框 60"/>
            <p:cNvSpPr txBox="1">
              <a:spLocks noChangeArrowheads="1"/>
            </p:cNvSpPr>
            <p:nvPr/>
          </p:nvSpPr>
          <p:spPr bwMode="auto">
            <a:xfrm>
              <a:off x="173570" y="207807"/>
              <a:ext cx="924400" cy="9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01</a:t>
              </a:r>
              <a:endParaRPr lang="zh-CN" altLang="en-US" sz="3600" dirty="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152" name="组合 74"/>
          <p:cNvGrpSpPr/>
          <p:nvPr/>
        </p:nvGrpSpPr>
        <p:grpSpPr bwMode="auto">
          <a:xfrm>
            <a:off x="2151460" y="1891894"/>
            <a:ext cx="935831" cy="937022"/>
            <a:chOff x="-79928" y="1081205"/>
            <a:chExt cx="1248318" cy="1248318"/>
          </a:xfrm>
        </p:grpSpPr>
        <p:sp>
          <p:nvSpPr>
            <p:cNvPr id="5153" name="椭圆 57"/>
            <p:cNvSpPr>
              <a:spLocks noChangeArrowheads="1"/>
            </p:cNvSpPr>
            <p:nvPr/>
          </p:nvSpPr>
          <p:spPr bwMode="auto">
            <a:xfrm>
              <a:off x="-79928" y="1081205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54" name="文本框 61"/>
            <p:cNvSpPr txBox="1">
              <a:spLocks noChangeArrowheads="1"/>
            </p:cNvSpPr>
            <p:nvPr/>
          </p:nvSpPr>
          <p:spPr bwMode="auto">
            <a:xfrm>
              <a:off x="89771" y="1289011"/>
              <a:ext cx="924400" cy="9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02</a:t>
              </a:r>
              <a:endParaRPr lang="zh-CN" altLang="en-US" sz="3600" dirty="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155" name="组合 75"/>
          <p:cNvGrpSpPr/>
          <p:nvPr/>
        </p:nvGrpSpPr>
        <p:grpSpPr bwMode="auto">
          <a:xfrm>
            <a:off x="4106547" y="1880457"/>
            <a:ext cx="937022" cy="937021"/>
            <a:chOff x="2486" y="-15235"/>
            <a:chExt cx="1248318" cy="1248318"/>
          </a:xfrm>
        </p:grpSpPr>
        <p:sp>
          <p:nvSpPr>
            <p:cNvPr id="5156" name="椭圆 58"/>
            <p:cNvSpPr>
              <a:spLocks noChangeArrowheads="1"/>
            </p:cNvSpPr>
            <p:nvPr/>
          </p:nvSpPr>
          <p:spPr bwMode="auto">
            <a:xfrm>
              <a:off x="2486" y="-15235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57" name="文本框 62"/>
            <p:cNvSpPr txBox="1">
              <a:spLocks noChangeArrowheads="1"/>
            </p:cNvSpPr>
            <p:nvPr/>
          </p:nvSpPr>
          <p:spPr bwMode="auto">
            <a:xfrm>
              <a:off x="165828" y="207808"/>
              <a:ext cx="924400" cy="9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03</a:t>
              </a:r>
              <a:endParaRPr lang="zh-CN" altLang="en-US" sz="3600" dirty="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158" name="组合 76"/>
          <p:cNvGrpSpPr/>
          <p:nvPr/>
        </p:nvGrpSpPr>
        <p:grpSpPr bwMode="auto">
          <a:xfrm>
            <a:off x="5842192" y="1891893"/>
            <a:ext cx="935831" cy="937022"/>
            <a:chOff x="0" y="0"/>
            <a:chExt cx="1248318" cy="1248318"/>
          </a:xfrm>
        </p:grpSpPr>
        <p:sp>
          <p:nvSpPr>
            <p:cNvPr id="5159" name="椭圆 59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60" name="文本框 64"/>
            <p:cNvSpPr txBox="1">
              <a:spLocks noChangeArrowheads="1"/>
            </p:cNvSpPr>
            <p:nvPr/>
          </p:nvSpPr>
          <p:spPr bwMode="auto">
            <a:xfrm>
              <a:off x="161959" y="207807"/>
              <a:ext cx="924400" cy="9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04</a:t>
              </a:r>
              <a:endParaRPr lang="zh-CN" altLang="en-US" sz="3600" dirty="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161" name="组合 80"/>
          <p:cNvGrpSpPr/>
          <p:nvPr/>
        </p:nvGrpSpPr>
        <p:grpSpPr bwMode="auto">
          <a:xfrm>
            <a:off x="-30360" y="2873219"/>
            <a:ext cx="1696641" cy="455944"/>
            <a:chOff x="0" y="0"/>
            <a:chExt cx="2261776" cy="608134"/>
          </a:xfrm>
        </p:grpSpPr>
        <p:sp>
          <p:nvSpPr>
            <p:cNvPr id="5162" name="文本框 65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方案进度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3" name="矩形 69"/>
            <p:cNvSpPr>
              <a:spLocks noChangeArrowheads="1"/>
            </p:cNvSpPr>
            <p:nvPr/>
          </p:nvSpPr>
          <p:spPr bwMode="auto">
            <a:xfrm>
              <a:off x="9411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64" name="组合 81"/>
          <p:cNvGrpSpPr/>
          <p:nvPr/>
        </p:nvGrpSpPr>
        <p:grpSpPr bwMode="auto">
          <a:xfrm>
            <a:off x="1775761" y="2873219"/>
            <a:ext cx="1696641" cy="455944"/>
            <a:chOff x="0" y="0"/>
            <a:chExt cx="2261776" cy="608134"/>
          </a:xfrm>
        </p:grpSpPr>
        <p:sp>
          <p:nvSpPr>
            <p:cNvPr id="5165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人员安排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6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67" name="组合 82"/>
          <p:cNvGrpSpPr/>
          <p:nvPr/>
        </p:nvGrpSpPr>
        <p:grpSpPr bwMode="auto">
          <a:xfrm>
            <a:off x="3723680" y="2882493"/>
            <a:ext cx="1696640" cy="455944"/>
            <a:chOff x="0" y="0"/>
            <a:chExt cx="2261776" cy="608134"/>
          </a:xfrm>
        </p:grpSpPr>
        <p:sp>
          <p:nvSpPr>
            <p:cNvPr id="5168" name="文本框 67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软件设计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9" name="矩形 71"/>
            <p:cNvSpPr>
              <a:spLocks noChangeArrowheads="1"/>
            </p:cNvSpPr>
            <p:nvPr/>
          </p:nvSpPr>
          <p:spPr bwMode="auto">
            <a:xfrm>
              <a:off x="7504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70" name="组合 83"/>
          <p:cNvGrpSpPr/>
          <p:nvPr/>
        </p:nvGrpSpPr>
        <p:grpSpPr bwMode="auto">
          <a:xfrm>
            <a:off x="5461192" y="2882493"/>
            <a:ext cx="1696641" cy="455944"/>
            <a:chOff x="0" y="0"/>
            <a:chExt cx="2261777" cy="608134"/>
          </a:xfrm>
        </p:grpSpPr>
        <p:sp>
          <p:nvSpPr>
            <p:cNvPr id="5171" name="文本框 68"/>
            <p:cNvSpPr txBox="1">
              <a:spLocks noChangeArrowheads="1"/>
            </p:cNvSpPr>
            <p:nvPr/>
          </p:nvSpPr>
          <p:spPr bwMode="auto">
            <a:xfrm>
              <a:off x="1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硬件设计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2" name="矩形 72"/>
            <p:cNvSpPr>
              <a:spLocks noChangeArrowheads="1"/>
            </p:cNvSpPr>
            <p:nvPr/>
          </p:nvSpPr>
          <p:spPr bwMode="auto">
            <a:xfrm>
              <a:off x="0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组合 76"/>
          <p:cNvGrpSpPr/>
          <p:nvPr/>
        </p:nvGrpSpPr>
        <p:grpSpPr bwMode="auto">
          <a:xfrm>
            <a:off x="7688380" y="1917009"/>
            <a:ext cx="935831" cy="937022"/>
            <a:chOff x="-25292" y="7392"/>
            <a:chExt cx="1248318" cy="1248318"/>
          </a:xfrm>
        </p:grpSpPr>
        <p:sp>
          <p:nvSpPr>
            <p:cNvPr id="54" name="椭圆 59"/>
            <p:cNvSpPr>
              <a:spLocks noChangeArrowheads="1"/>
            </p:cNvSpPr>
            <p:nvPr/>
          </p:nvSpPr>
          <p:spPr bwMode="auto">
            <a:xfrm>
              <a:off x="-25292" y="7392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5" name="文本框 64"/>
            <p:cNvSpPr txBox="1">
              <a:spLocks noChangeArrowheads="1"/>
            </p:cNvSpPr>
            <p:nvPr/>
          </p:nvSpPr>
          <p:spPr bwMode="auto">
            <a:xfrm>
              <a:off x="136666" y="197349"/>
              <a:ext cx="924400" cy="86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 dirty="0" smtClean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05</a:t>
              </a:r>
              <a:endParaRPr lang="zh-CN" altLang="en-US" sz="3600" dirty="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6" name="组合 83"/>
          <p:cNvGrpSpPr/>
          <p:nvPr/>
        </p:nvGrpSpPr>
        <p:grpSpPr bwMode="auto">
          <a:xfrm>
            <a:off x="7355682" y="2882493"/>
            <a:ext cx="1696641" cy="455944"/>
            <a:chOff x="0" y="0"/>
            <a:chExt cx="2261777" cy="608134"/>
          </a:xfrm>
        </p:grpSpPr>
        <p:sp>
          <p:nvSpPr>
            <p:cNvPr id="57" name="文本框 68"/>
            <p:cNvSpPr txBox="1">
              <a:spLocks noChangeArrowheads="1"/>
            </p:cNvSpPr>
            <p:nvPr/>
          </p:nvSpPr>
          <p:spPr bwMode="auto">
            <a:xfrm>
              <a:off x="1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未来计划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72"/>
            <p:cNvSpPr>
              <a:spLocks noChangeArrowheads="1"/>
            </p:cNvSpPr>
            <p:nvPr/>
          </p:nvSpPr>
          <p:spPr bwMode="auto">
            <a:xfrm>
              <a:off x="0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6" name="弧形 46"/>
          <p:cNvSpPr/>
          <p:nvPr/>
        </p:nvSpPr>
        <p:spPr bwMode="auto">
          <a:xfrm>
            <a:off x="7587176" y="1817719"/>
            <a:ext cx="1109663" cy="1109663"/>
          </a:xfrm>
          <a:custGeom>
            <a:avLst/>
            <a:gdLst>
              <a:gd name="T0" fmla="*/ 0 w 1479550"/>
              <a:gd name="T1" fmla="*/ 739774 h 1479550"/>
              <a:gd name="T2" fmla="*/ 739775 w 1479550"/>
              <a:gd name="T3" fmla="*/ 0 h 1479550"/>
              <a:gd name="T4" fmla="*/ 1479550 w 1479550"/>
              <a:gd name="T5" fmla="*/ 739775 h 1479550"/>
              <a:gd name="T6" fmla="*/ 739775 w 1479550"/>
              <a:gd name="T7" fmla="*/ 739775 h 1479550"/>
              <a:gd name="T8" fmla="*/ 0 w 1479550"/>
              <a:gd name="T9" fmla="*/ 739774 h 1479550"/>
              <a:gd name="T10" fmla="*/ 0 w 1479550"/>
              <a:gd name="T11" fmla="*/ 739774 h 1479550"/>
              <a:gd name="T12" fmla="*/ 739775 w 1479550"/>
              <a:gd name="T13" fmla="*/ 0 h 1479550"/>
              <a:gd name="T14" fmla="*/ 1479550 w 1479550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550" h="1479550" stroke="0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  <a:lnTo>
                  <a:pt x="739775" y="739775"/>
                </a:lnTo>
                <a:lnTo>
                  <a:pt x="0" y="739774"/>
                </a:lnTo>
                <a:close/>
              </a:path>
              <a:path w="1479550" h="1479550" fill="none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68" name="直接连接符 50"/>
          <p:cNvCxnSpPr>
            <a:cxnSpLocks noChangeShapeType="1"/>
            <a:endCxn id="66" idx="0"/>
          </p:cNvCxnSpPr>
          <p:nvPr/>
        </p:nvCxnSpPr>
        <p:spPr bwMode="auto">
          <a:xfrm>
            <a:off x="6850056" y="2366863"/>
            <a:ext cx="737120" cy="5687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5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5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5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5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5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5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5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35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8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50"/>
                            </p:stCondLst>
                            <p:childTnLst>
                              <p:par>
                                <p:cTn id="9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5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5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9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utoUpdateAnimBg="0"/>
      <p:bldP spid="5141" grpId="0" bldLvl="0" animBg="1"/>
      <p:bldP spid="5142" grpId="0" bldLvl="0" animBg="1"/>
      <p:bldP spid="5143" grpId="0" bldLvl="0" animBg="1"/>
      <p:bldP spid="5144" grpId="0" bldLvl="0" animBg="1"/>
      <p:bldP spid="6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1126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11270" name="图片 3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1275" name="矩形 21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11276" name="文本框 2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2" y="467308"/>
            <a:ext cx="133469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文本框 23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91" y="1111436"/>
            <a:ext cx="1344215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8" name="直接连接符 25"/>
          <p:cNvCxnSpPr>
            <a:cxnSpLocks noChangeShapeType="1"/>
          </p:cNvCxnSpPr>
          <p:nvPr/>
        </p:nvCxnSpPr>
        <p:spPr bwMode="auto">
          <a:xfrm>
            <a:off x="305991" y="1115008"/>
            <a:ext cx="11049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直接连接符 30"/>
          <p:cNvCxnSpPr>
            <a:cxnSpLocks noChangeShapeType="1"/>
          </p:cNvCxnSpPr>
          <p:nvPr/>
        </p:nvCxnSpPr>
        <p:spPr bwMode="auto">
          <a:xfrm>
            <a:off x="0" y="1550777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直接连接符 31"/>
          <p:cNvCxnSpPr>
            <a:cxnSpLocks noChangeShapeType="1"/>
          </p:cNvCxnSpPr>
          <p:nvPr/>
        </p:nvCxnSpPr>
        <p:spPr bwMode="auto">
          <a:xfrm>
            <a:off x="0" y="3762958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2" name="组合 5"/>
          <p:cNvGrpSpPr/>
          <p:nvPr/>
        </p:nvGrpSpPr>
        <p:grpSpPr bwMode="auto">
          <a:xfrm>
            <a:off x="0" y="1811524"/>
            <a:ext cx="9144000" cy="1109663"/>
            <a:chOff x="0" y="0"/>
            <a:chExt cx="12192000" cy="1480457"/>
          </a:xfrm>
        </p:grpSpPr>
        <p:sp>
          <p:nvSpPr>
            <p:cNvPr id="11283" name="弧形 44"/>
            <p:cNvSpPr/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00"/>
            </a:p>
          </p:txBody>
        </p:sp>
        <p:cxnSp>
          <p:nvCxnSpPr>
            <p:cNvPr id="1128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86" name="组合 74"/>
          <p:cNvGrpSpPr/>
          <p:nvPr/>
        </p:nvGrpSpPr>
        <p:grpSpPr bwMode="auto">
          <a:xfrm>
            <a:off x="4106466" y="1893677"/>
            <a:ext cx="935831" cy="937022"/>
            <a:chOff x="0" y="0"/>
            <a:chExt cx="1248318" cy="1248318"/>
          </a:xfrm>
        </p:grpSpPr>
        <p:sp>
          <p:nvSpPr>
            <p:cNvPr id="1128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8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91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01</a:t>
              </a:r>
              <a:endParaRPr lang="zh-CN" altLang="en-US" sz="360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1289" name="组合 4"/>
          <p:cNvGrpSpPr/>
          <p:nvPr/>
        </p:nvGrpSpPr>
        <p:grpSpPr bwMode="auto">
          <a:xfrm>
            <a:off x="3732610" y="2884277"/>
            <a:ext cx="1695450" cy="455944"/>
            <a:chOff x="0" y="0"/>
            <a:chExt cx="2261776" cy="608134"/>
          </a:xfrm>
        </p:grpSpPr>
        <p:sp>
          <p:nvSpPr>
            <p:cNvPr id="1129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方案进度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9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7172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文本框 12"/>
          <p:cNvSpPr txBox="1">
            <a:spLocks noChangeArrowheads="1"/>
          </p:cNvSpPr>
          <p:nvPr/>
        </p:nvSpPr>
        <p:spPr bwMode="auto">
          <a:xfrm>
            <a:off x="298847" y="186320"/>
            <a:ext cx="442913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01</a:t>
            </a:r>
            <a:endParaRPr lang="zh-CN" altLang="en-US" sz="1800" b="1">
              <a:solidFill>
                <a:srgbClr val="132F55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7174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6"/>
          <p:cNvSpPr>
            <a:spLocks noChangeArrowheads="1"/>
          </p:cNvSpPr>
          <p:nvPr/>
        </p:nvSpPr>
        <p:spPr bwMode="auto">
          <a:xfrm>
            <a:off x="298847" y="1095958"/>
            <a:ext cx="8532019" cy="1947863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  <a:effectLst>
            <a:outerShdw dist="38100" dir="5400000" algn="ctr" rotWithShape="0">
              <a:srgbClr val="000000">
                <a:alpha val="18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grpSp>
        <p:nvGrpSpPr>
          <p:cNvPr id="7177" name="组合 37"/>
          <p:cNvGrpSpPr/>
          <p:nvPr/>
        </p:nvGrpSpPr>
        <p:grpSpPr bwMode="auto">
          <a:xfrm>
            <a:off x="5178029" y="1095958"/>
            <a:ext cx="3659981" cy="1947863"/>
            <a:chOff x="0" y="0"/>
            <a:chExt cx="4879242" cy="2596799"/>
          </a:xfrm>
        </p:grpSpPr>
        <p:grpSp>
          <p:nvGrpSpPr>
            <p:cNvPr id="7178" name="组合 21"/>
            <p:cNvGrpSpPr/>
            <p:nvPr/>
          </p:nvGrpSpPr>
          <p:grpSpPr bwMode="auto">
            <a:xfrm>
              <a:off x="0" y="0"/>
              <a:ext cx="4879242" cy="2596799"/>
              <a:chOff x="0" y="0"/>
              <a:chExt cx="4879242" cy="2596799"/>
            </a:xfrm>
          </p:grpSpPr>
          <p:sp>
            <p:nvSpPr>
              <p:cNvPr id="7179" name="矩形 19"/>
              <p:cNvSpPr>
                <a:spLocks noChangeArrowheads="1"/>
              </p:cNvSpPr>
              <p:nvPr/>
            </p:nvSpPr>
            <p:spPr bwMode="auto">
              <a:xfrm>
                <a:off x="577763" y="0"/>
                <a:ext cx="4301479" cy="2596799"/>
              </a:xfrm>
              <a:prstGeom prst="rect">
                <a:avLst/>
              </a:prstGeom>
              <a:solidFill>
                <a:srgbClr val="1E6991">
                  <a:alpha val="82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0" name="等腰三角形 20"/>
              <p:cNvSpPr>
                <a:spLocks noChangeArrowheads="1"/>
              </p:cNvSpPr>
              <p:nvPr/>
            </p:nvSpPr>
            <p:spPr bwMode="auto">
              <a:xfrm rot="16200000">
                <a:off x="-46035" y="1009518"/>
                <a:ext cx="669834" cy="577763"/>
              </a:xfrm>
              <a:prstGeom prst="triangle">
                <a:avLst>
                  <a:gd name="adj" fmla="val 50000"/>
                </a:avLst>
              </a:prstGeom>
              <a:solidFill>
                <a:srgbClr val="1E6991">
                  <a:alpha val="82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81" name="文本框 22"/>
            <p:cNvSpPr txBox="1">
              <a:spLocks noChangeArrowheads="1"/>
            </p:cNvSpPr>
            <p:nvPr/>
          </p:nvSpPr>
          <p:spPr bwMode="auto">
            <a:xfrm>
              <a:off x="791429" y="379882"/>
              <a:ext cx="3810000" cy="487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/>
              <a:r>
                <a:rPr lang="en-US" altLang="zh-CN" sz="1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2" name="矩形 23"/>
            <p:cNvSpPr>
              <a:spLocks noChangeArrowheads="1"/>
            </p:cNvSpPr>
            <p:nvPr/>
          </p:nvSpPr>
          <p:spPr bwMode="auto">
            <a:xfrm>
              <a:off x="791429" y="990621"/>
              <a:ext cx="4008119" cy="76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该方案使用</a:t>
              </a:r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STC12C5A60S2</a:t>
              </a: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作为主控芯片，使用外围芯片及电路搭建开发板硬件环境，配套提供软件例程代码。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83" name="任意多边形 26"/>
          <p:cNvSpPr/>
          <p:nvPr/>
        </p:nvSpPr>
        <p:spPr bwMode="auto">
          <a:xfrm>
            <a:off x="323850" y="3354574"/>
            <a:ext cx="240506" cy="240506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7185" name="矩形 29"/>
          <p:cNvSpPr>
            <a:spLocks noChangeArrowheads="1"/>
          </p:cNvSpPr>
          <p:nvPr/>
        </p:nvSpPr>
        <p:spPr bwMode="auto">
          <a:xfrm>
            <a:off x="614601" y="3354415"/>
            <a:ext cx="3458765" cy="7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软件组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负责配套例程，底层驱动的设计。使用模块化的设计，各组员负责自己分配的模块，不会出现重复开发的情况。每个模块的软件设计都会生成程序流程图或系统框图。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86" name="任意多边形 32"/>
          <p:cNvSpPr/>
          <p:nvPr/>
        </p:nvSpPr>
        <p:spPr bwMode="auto">
          <a:xfrm>
            <a:off x="5150644" y="3354574"/>
            <a:ext cx="240506" cy="240506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7188" name="矩形 34"/>
          <p:cNvSpPr>
            <a:spLocks noChangeArrowheads="1"/>
          </p:cNvSpPr>
          <p:nvPr/>
        </p:nvSpPr>
        <p:spPr bwMode="auto">
          <a:xfrm>
            <a:off x="5440204" y="3354415"/>
            <a:ext cx="34587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硬件组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负责开发板的原理图及</a:t>
            </a: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PCB</a:t>
            </a:r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设计，其中较为复杂的电源方案由组长与副组长给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出（包括防反接，过压，过流，短路的保险措施</a:t>
            </a:r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），使用模块化的设计，先测试单个模块，再进行开发板集中组合。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8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方案概述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ldLvl="0" animBg="1" autoUpdateAnimBg="0"/>
      <p:bldP spid="7183" grpId="0" bldLvl="0" animBg="1"/>
      <p:bldP spid="7185" grpId="0" autoUpdateAnimBg="0"/>
      <p:bldP spid="7186" grpId="0" bldLvl="0" animBg="1"/>
      <p:bldP spid="71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9220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文本框 12"/>
          <p:cNvSpPr txBox="1">
            <a:spLocks noChangeArrowheads="1"/>
          </p:cNvSpPr>
          <p:nvPr/>
        </p:nvSpPr>
        <p:spPr bwMode="auto">
          <a:xfrm>
            <a:off x="298847" y="186320"/>
            <a:ext cx="442913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01</a:t>
            </a:r>
            <a:endParaRPr lang="zh-CN" altLang="en-US" sz="1800" b="1">
              <a:solidFill>
                <a:srgbClr val="132F55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9222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矩形 1"/>
          <p:cNvSpPr>
            <a:spLocks noChangeArrowheads="1"/>
          </p:cNvSpPr>
          <p:nvPr/>
        </p:nvSpPr>
        <p:spPr bwMode="auto">
          <a:xfrm>
            <a:off x="305991" y="898314"/>
            <a:ext cx="2849165" cy="3969544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  <a:effectLst>
            <a:outerShdw dist="381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grpSp>
        <p:nvGrpSpPr>
          <p:cNvPr id="9228" name="组合 78"/>
          <p:cNvGrpSpPr/>
          <p:nvPr/>
        </p:nvGrpSpPr>
        <p:grpSpPr bwMode="auto">
          <a:xfrm>
            <a:off x="3418285" y="3985605"/>
            <a:ext cx="881063" cy="882253"/>
            <a:chOff x="0" y="0"/>
            <a:chExt cx="1175657" cy="1175657"/>
          </a:xfrm>
        </p:grpSpPr>
        <p:sp>
          <p:nvSpPr>
            <p:cNvPr id="9229" name="圆角矩形 17"/>
            <p:cNvSpPr>
              <a:spLocks noChangeArrowheads="1"/>
            </p:cNvSpPr>
            <p:nvPr/>
          </p:nvSpPr>
          <p:spPr bwMode="auto">
            <a:xfrm>
              <a:off x="0" y="0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 cmpd="sng">
              <a:solidFill>
                <a:schemeClr val="bg1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9230" name="组合 54"/>
            <p:cNvGrpSpPr/>
            <p:nvPr/>
          </p:nvGrpSpPr>
          <p:grpSpPr bwMode="auto">
            <a:xfrm>
              <a:off x="231822" y="212546"/>
              <a:ext cx="750563" cy="750563"/>
              <a:chOff x="0" y="0"/>
              <a:chExt cx="865745" cy="865745"/>
            </a:xfrm>
          </p:grpSpPr>
          <p:sp>
            <p:nvSpPr>
              <p:cNvPr id="9231" name="Freeform 12"/>
              <p:cNvSpPr>
                <a:spLocks noEditPoints="1"/>
              </p:cNvSpPr>
              <p:nvPr/>
            </p:nvSpPr>
            <p:spPr bwMode="auto">
              <a:xfrm>
                <a:off x="0" y="0"/>
                <a:ext cx="865745" cy="865745"/>
              </a:xfrm>
              <a:custGeom>
                <a:avLst/>
                <a:gdLst>
                  <a:gd name="T0" fmla="*/ 1677 w 1728"/>
                  <a:gd name="T1" fmla="*/ 813 h 1728"/>
                  <a:gd name="T2" fmla="*/ 1576 w 1728"/>
                  <a:gd name="T3" fmla="*/ 813 h 1728"/>
                  <a:gd name="T4" fmla="*/ 1638 w 1728"/>
                  <a:gd name="T5" fmla="*/ 611 h 1728"/>
                  <a:gd name="T6" fmla="*/ 1475 w 1728"/>
                  <a:gd name="T7" fmla="*/ 253 h 1728"/>
                  <a:gd name="T8" fmla="*/ 1332 w 1728"/>
                  <a:gd name="T9" fmla="*/ 324 h 1728"/>
                  <a:gd name="T10" fmla="*/ 1232 w 1728"/>
                  <a:gd name="T11" fmla="*/ 137 h 1728"/>
                  <a:gd name="T12" fmla="*/ 864 w 1728"/>
                  <a:gd name="T13" fmla="*/ 0 h 1728"/>
                  <a:gd name="T14" fmla="*/ 813 w 1728"/>
                  <a:gd name="T15" fmla="*/ 151 h 1728"/>
                  <a:gd name="T16" fmla="*/ 611 w 1728"/>
                  <a:gd name="T17" fmla="*/ 89 h 1728"/>
                  <a:gd name="T18" fmla="*/ 253 w 1728"/>
                  <a:gd name="T19" fmla="*/ 253 h 1728"/>
                  <a:gd name="T20" fmla="*/ 253 w 1728"/>
                  <a:gd name="T21" fmla="*/ 324 h 1728"/>
                  <a:gd name="T22" fmla="*/ 229 w 1728"/>
                  <a:gd name="T23" fmla="*/ 535 h 1728"/>
                  <a:gd name="T24" fmla="*/ 71 w 1728"/>
                  <a:gd name="T25" fmla="*/ 521 h 1728"/>
                  <a:gd name="T26" fmla="*/ 50 w 1728"/>
                  <a:gd name="T27" fmla="*/ 914 h 1728"/>
                  <a:gd name="T28" fmla="*/ 183 w 1728"/>
                  <a:gd name="T29" fmla="*/ 1080 h 1728"/>
                  <a:gd name="T30" fmla="*/ 61 w 1728"/>
                  <a:gd name="T31" fmla="*/ 1182 h 1728"/>
                  <a:gd name="T32" fmla="*/ 324 w 1728"/>
                  <a:gd name="T33" fmla="*/ 1475 h 1728"/>
                  <a:gd name="T34" fmla="*/ 535 w 1728"/>
                  <a:gd name="T35" fmla="*/ 1498 h 1728"/>
                  <a:gd name="T36" fmla="*/ 521 w 1728"/>
                  <a:gd name="T37" fmla="*/ 1657 h 1728"/>
                  <a:gd name="T38" fmla="*/ 864 w 1728"/>
                  <a:gd name="T39" fmla="*/ 1728 h 1728"/>
                  <a:gd name="T40" fmla="*/ 914 w 1728"/>
                  <a:gd name="T41" fmla="*/ 1577 h 1728"/>
                  <a:gd name="T42" fmla="*/ 1117 w 1728"/>
                  <a:gd name="T43" fmla="*/ 1638 h 1728"/>
                  <a:gd name="T44" fmla="*/ 1475 w 1728"/>
                  <a:gd name="T45" fmla="*/ 1475 h 1728"/>
                  <a:gd name="T46" fmla="*/ 1475 w 1728"/>
                  <a:gd name="T47" fmla="*/ 1403 h 1728"/>
                  <a:gd name="T48" fmla="*/ 1498 w 1728"/>
                  <a:gd name="T49" fmla="*/ 1193 h 1728"/>
                  <a:gd name="T50" fmla="*/ 1657 w 1728"/>
                  <a:gd name="T51" fmla="*/ 1206 h 1728"/>
                  <a:gd name="T52" fmla="*/ 1713 w 1728"/>
                  <a:gd name="T53" fmla="*/ 828 h 1728"/>
                  <a:gd name="T54" fmla="*/ 1493 w 1728"/>
                  <a:gd name="T55" fmla="*/ 1081 h 1728"/>
                  <a:gd name="T56" fmla="*/ 1298 w 1728"/>
                  <a:gd name="T57" fmla="*/ 1298 h 1728"/>
                  <a:gd name="T58" fmla="*/ 1298 w 1728"/>
                  <a:gd name="T59" fmla="*/ 1369 h 1728"/>
                  <a:gd name="T60" fmla="*/ 1191 w 1728"/>
                  <a:gd name="T61" fmla="*/ 1553 h 1728"/>
                  <a:gd name="T62" fmla="*/ 1158 w 1728"/>
                  <a:gd name="T63" fmla="*/ 1461 h 1728"/>
                  <a:gd name="T64" fmla="*/ 864 w 1728"/>
                  <a:gd name="T65" fmla="*/ 1478 h 1728"/>
                  <a:gd name="T66" fmla="*/ 813 w 1728"/>
                  <a:gd name="T67" fmla="*/ 1625 h 1728"/>
                  <a:gd name="T68" fmla="*/ 647 w 1728"/>
                  <a:gd name="T69" fmla="*/ 1494 h 1728"/>
                  <a:gd name="T70" fmla="*/ 620 w 1728"/>
                  <a:gd name="T71" fmla="*/ 1427 h 1728"/>
                  <a:gd name="T72" fmla="*/ 358 w 1728"/>
                  <a:gd name="T73" fmla="*/ 1298 h 1728"/>
                  <a:gd name="T74" fmla="*/ 175 w 1728"/>
                  <a:gd name="T75" fmla="*/ 1191 h 1728"/>
                  <a:gd name="T76" fmla="*/ 266 w 1728"/>
                  <a:gd name="T77" fmla="*/ 1158 h 1728"/>
                  <a:gd name="T78" fmla="*/ 250 w 1728"/>
                  <a:gd name="T79" fmla="*/ 864 h 1728"/>
                  <a:gd name="T80" fmla="*/ 102 w 1728"/>
                  <a:gd name="T81" fmla="*/ 813 h 1728"/>
                  <a:gd name="T82" fmla="*/ 234 w 1728"/>
                  <a:gd name="T83" fmla="*/ 647 h 1728"/>
                  <a:gd name="T84" fmla="*/ 300 w 1728"/>
                  <a:gd name="T85" fmla="*/ 620 h 1728"/>
                  <a:gd name="T86" fmla="*/ 430 w 1728"/>
                  <a:gd name="T87" fmla="*/ 358 h 1728"/>
                  <a:gd name="T88" fmla="*/ 536 w 1728"/>
                  <a:gd name="T89" fmla="*/ 175 h 1728"/>
                  <a:gd name="T90" fmla="*/ 569 w 1728"/>
                  <a:gd name="T91" fmla="*/ 268 h 1728"/>
                  <a:gd name="T92" fmla="*/ 864 w 1728"/>
                  <a:gd name="T93" fmla="*/ 250 h 1728"/>
                  <a:gd name="T94" fmla="*/ 914 w 1728"/>
                  <a:gd name="T95" fmla="*/ 102 h 1728"/>
                  <a:gd name="T96" fmla="*/ 1081 w 1728"/>
                  <a:gd name="T97" fmla="*/ 234 h 1728"/>
                  <a:gd name="T98" fmla="*/ 1298 w 1728"/>
                  <a:gd name="T99" fmla="*/ 430 h 1728"/>
                  <a:gd name="T100" fmla="*/ 1334 w 1728"/>
                  <a:gd name="T101" fmla="*/ 445 h 1728"/>
                  <a:gd name="T102" fmla="*/ 1438 w 1728"/>
                  <a:gd name="T103" fmla="*/ 361 h 1728"/>
                  <a:gd name="T104" fmla="*/ 1480 w 1728"/>
                  <a:gd name="T105" fmla="*/ 565 h 1728"/>
                  <a:gd name="T106" fmla="*/ 1433 w 1728"/>
                  <a:gd name="T107" fmla="*/ 634 h 1728"/>
                  <a:gd name="T108" fmla="*/ 1492 w 1728"/>
                  <a:gd name="T109" fmla="*/ 899 h 1728"/>
                  <a:gd name="T110" fmla="*/ 1528 w 1728"/>
                  <a:gd name="T111" fmla="*/ 914 h 1728"/>
                  <a:gd name="T112" fmla="*/ 1583 w 1728"/>
                  <a:gd name="T113" fmla="*/ 112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32" name="Freeform 13"/>
              <p:cNvSpPr>
                <a:spLocks noEditPoints="1"/>
              </p:cNvSpPr>
              <p:nvPr/>
            </p:nvSpPr>
            <p:spPr bwMode="auto">
              <a:xfrm>
                <a:off x="341336" y="342192"/>
                <a:ext cx="183073" cy="181362"/>
              </a:xfrm>
              <a:custGeom>
                <a:avLst/>
                <a:gdLst>
                  <a:gd name="T0" fmla="*/ 201 w 365"/>
                  <a:gd name="T1" fmla="*/ 8 h 361"/>
                  <a:gd name="T2" fmla="*/ 183 w 365"/>
                  <a:gd name="T3" fmla="*/ 0 h 361"/>
                  <a:gd name="T4" fmla="*/ 165 w 365"/>
                  <a:gd name="T5" fmla="*/ 8 h 361"/>
                  <a:gd name="T6" fmla="*/ 10 w 365"/>
                  <a:gd name="T7" fmla="*/ 163 h 361"/>
                  <a:gd name="T8" fmla="*/ 10 w 365"/>
                  <a:gd name="T9" fmla="*/ 199 h 361"/>
                  <a:gd name="T10" fmla="*/ 165 w 365"/>
                  <a:gd name="T11" fmla="*/ 354 h 361"/>
                  <a:gd name="T12" fmla="*/ 183 w 365"/>
                  <a:gd name="T13" fmla="*/ 361 h 361"/>
                  <a:gd name="T14" fmla="*/ 201 w 365"/>
                  <a:gd name="T15" fmla="*/ 354 h 361"/>
                  <a:gd name="T16" fmla="*/ 356 w 365"/>
                  <a:gd name="T17" fmla="*/ 199 h 361"/>
                  <a:gd name="T18" fmla="*/ 356 w 365"/>
                  <a:gd name="T19" fmla="*/ 163 h 361"/>
                  <a:gd name="T20" fmla="*/ 201 w 365"/>
                  <a:gd name="T21" fmla="*/ 8 h 361"/>
                  <a:gd name="T22" fmla="*/ 183 w 365"/>
                  <a:gd name="T23" fmla="*/ 300 h 361"/>
                  <a:gd name="T24" fmla="*/ 63 w 365"/>
                  <a:gd name="T25" fmla="*/ 181 h 361"/>
                  <a:gd name="T26" fmla="*/ 183 w 365"/>
                  <a:gd name="T27" fmla="*/ 61 h 361"/>
                  <a:gd name="T28" fmla="*/ 302 w 365"/>
                  <a:gd name="T29" fmla="*/ 181 h 361"/>
                  <a:gd name="T30" fmla="*/ 183 w 365"/>
                  <a:gd name="T31" fmla="*/ 30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33" name="Freeform 14"/>
              <p:cNvSpPr>
                <a:spLocks noEditPoints="1"/>
              </p:cNvSpPr>
              <p:nvPr/>
            </p:nvSpPr>
            <p:spPr bwMode="auto">
              <a:xfrm>
                <a:off x="0" y="0"/>
                <a:ext cx="865745" cy="865745"/>
              </a:xfrm>
              <a:custGeom>
                <a:avLst/>
                <a:gdLst>
                  <a:gd name="T0" fmla="*/ 1677 w 1728"/>
                  <a:gd name="T1" fmla="*/ 813 h 1728"/>
                  <a:gd name="T2" fmla="*/ 1576 w 1728"/>
                  <a:gd name="T3" fmla="*/ 813 h 1728"/>
                  <a:gd name="T4" fmla="*/ 1638 w 1728"/>
                  <a:gd name="T5" fmla="*/ 611 h 1728"/>
                  <a:gd name="T6" fmla="*/ 1475 w 1728"/>
                  <a:gd name="T7" fmla="*/ 253 h 1728"/>
                  <a:gd name="T8" fmla="*/ 1332 w 1728"/>
                  <a:gd name="T9" fmla="*/ 324 h 1728"/>
                  <a:gd name="T10" fmla="*/ 1232 w 1728"/>
                  <a:gd name="T11" fmla="*/ 137 h 1728"/>
                  <a:gd name="T12" fmla="*/ 864 w 1728"/>
                  <a:gd name="T13" fmla="*/ 0 h 1728"/>
                  <a:gd name="T14" fmla="*/ 813 w 1728"/>
                  <a:gd name="T15" fmla="*/ 151 h 1728"/>
                  <a:gd name="T16" fmla="*/ 611 w 1728"/>
                  <a:gd name="T17" fmla="*/ 89 h 1728"/>
                  <a:gd name="T18" fmla="*/ 253 w 1728"/>
                  <a:gd name="T19" fmla="*/ 253 h 1728"/>
                  <a:gd name="T20" fmla="*/ 253 w 1728"/>
                  <a:gd name="T21" fmla="*/ 324 h 1728"/>
                  <a:gd name="T22" fmla="*/ 229 w 1728"/>
                  <a:gd name="T23" fmla="*/ 535 h 1728"/>
                  <a:gd name="T24" fmla="*/ 71 w 1728"/>
                  <a:gd name="T25" fmla="*/ 521 h 1728"/>
                  <a:gd name="T26" fmla="*/ 50 w 1728"/>
                  <a:gd name="T27" fmla="*/ 914 h 1728"/>
                  <a:gd name="T28" fmla="*/ 183 w 1728"/>
                  <a:gd name="T29" fmla="*/ 1080 h 1728"/>
                  <a:gd name="T30" fmla="*/ 61 w 1728"/>
                  <a:gd name="T31" fmla="*/ 1182 h 1728"/>
                  <a:gd name="T32" fmla="*/ 324 w 1728"/>
                  <a:gd name="T33" fmla="*/ 1475 h 1728"/>
                  <a:gd name="T34" fmla="*/ 535 w 1728"/>
                  <a:gd name="T35" fmla="*/ 1498 h 1728"/>
                  <a:gd name="T36" fmla="*/ 521 w 1728"/>
                  <a:gd name="T37" fmla="*/ 1657 h 1728"/>
                  <a:gd name="T38" fmla="*/ 864 w 1728"/>
                  <a:gd name="T39" fmla="*/ 1728 h 1728"/>
                  <a:gd name="T40" fmla="*/ 914 w 1728"/>
                  <a:gd name="T41" fmla="*/ 1577 h 1728"/>
                  <a:gd name="T42" fmla="*/ 1117 w 1728"/>
                  <a:gd name="T43" fmla="*/ 1638 h 1728"/>
                  <a:gd name="T44" fmla="*/ 1475 w 1728"/>
                  <a:gd name="T45" fmla="*/ 1475 h 1728"/>
                  <a:gd name="T46" fmla="*/ 1475 w 1728"/>
                  <a:gd name="T47" fmla="*/ 1403 h 1728"/>
                  <a:gd name="T48" fmla="*/ 1498 w 1728"/>
                  <a:gd name="T49" fmla="*/ 1193 h 1728"/>
                  <a:gd name="T50" fmla="*/ 1657 w 1728"/>
                  <a:gd name="T51" fmla="*/ 1206 h 1728"/>
                  <a:gd name="T52" fmla="*/ 1713 w 1728"/>
                  <a:gd name="T53" fmla="*/ 828 h 1728"/>
                  <a:gd name="T54" fmla="*/ 1493 w 1728"/>
                  <a:gd name="T55" fmla="*/ 1081 h 1728"/>
                  <a:gd name="T56" fmla="*/ 1298 w 1728"/>
                  <a:gd name="T57" fmla="*/ 1298 h 1728"/>
                  <a:gd name="T58" fmla="*/ 1298 w 1728"/>
                  <a:gd name="T59" fmla="*/ 1369 h 1728"/>
                  <a:gd name="T60" fmla="*/ 1191 w 1728"/>
                  <a:gd name="T61" fmla="*/ 1553 h 1728"/>
                  <a:gd name="T62" fmla="*/ 1158 w 1728"/>
                  <a:gd name="T63" fmla="*/ 1461 h 1728"/>
                  <a:gd name="T64" fmla="*/ 864 w 1728"/>
                  <a:gd name="T65" fmla="*/ 1478 h 1728"/>
                  <a:gd name="T66" fmla="*/ 813 w 1728"/>
                  <a:gd name="T67" fmla="*/ 1625 h 1728"/>
                  <a:gd name="T68" fmla="*/ 647 w 1728"/>
                  <a:gd name="T69" fmla="*/ 1494 h 1728"/>
                  <a:gd name="T70" fmla="*/ 620 w 1728"/>
                  <a:gd name="T71" fmla="*/ 1427 h 1728"/>
                  <a:gd name="T72" fmla="*/ 358 w 1728"/>
                  <a:gd name="T73" fmla="*/ 1298 h 1728"/>
                  <a:gd name="T74" fmla="*/ 175 w 1728"/>
                  <a:gd name="T75" fmla="*/ 1191 h 1728"/>
                  <a:gd name="T76" fmla="*/ 266 w 1728"/>
                  <a:gd name="T77" fmla="*/ 1158 h 1728"/>
                  <a:gd name="T78" fmla="*/ 250 w 1728"/>
                  <a:gd name="T79" fmla="*/ 864 h 1728"/>
                  <a:gd name="T80" fmla="*/ 102 w 1728"/>
                  <a:gd name="T81" fmla="*/ 813 h 1728"/>
                  <a:gd name="T82" fmla="*/ 234 w 1728"/>
                  <a:gd name="T83" fmla="*/ 647 h 1728"/>
                  <a:gd name="T84" fmla="*/ 300 w 1728"/>
                  <a:gd name="T85" fmla="*/ 620 h 1728"/>
                  <a:gd name="T86" fmla="*/ 430 w 1728"/>
                  <a:gd name="T87" fmla="*/ 358 h 1728"/>
                  <a:gd name="T88" fmla="*/ 536 w 1728"/>
                  <a:gd name="T89" fmla="*/ 175 h 1728"/>
                  <a:gd name="T90" fmla="*/ 569 w 1728"/>
                  <a:gd name="T91" fmla="*/ 268 h 1728"/>
                  <a:gd name="T92" fmla="*/ 864 w 1728"/>
                  <a:gd name="T93" fmla="*/ 250 h 1728"/>
                  <a:gd name="T94" fmla="*/ 914 w 1728"/>
                  <a:gd name="T95" fmla="*/ 102 h 1728"/>
                  <a:gd name="T96" fmla="*/ 1081 w 1728"/>
                  <a:gd name="T97" fmla="*/ 234 h 1728"/>
                  <a:gd name="T98" fmla="*/ 1298 w 1728"/>
                  <a:gd name="T99" fmla="*/ 430 h 1728"/>
                  <a:gd name="T100" fmla="*/ 1334 w 1728"/>
                  <a:gd name="T101" fmla="*/ 445 h 1728"/>
                  <a:gd name="T102" fmla="*/ 1438 w 1728"/>
                  <a:gd name="T103" fmla="*/ 361 h 1728"/>
                  <a:gd name="T104" fmla="*/ 1480 w 1728"/>
                  <a:gd name="T105" fmla="*/ 565 h 1728"/>
                  <a:gd name="T106" fmla="*/ 1433 w 1728"/>
                  <a:gd name="T107" fmla="*/ 634 h 1728"/>
                  <a:gd name="T108" fmla="*/ 1492 w 1728"/>
                  <a:gd name="T109" fmla="*/ 899 h 1728"/>
                  <a:gd name="T110" fmla="*/ 1528 w 1728"/>
                  <a:gd name="T111" fmla="*/ 914 h 1728"/>
                  <a:gd name="T112" fmla="*/ 1583 w 1728"/>
                  <a:gd name="T113" fmla="*/ 112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34" name="Freeform 15"/>
              <p:cNvSpPr>
                <a:spLocks noEditPoints="1"/>
              </p:cNvSpPr>
              <p:nvPr/>
            </p:nvSpPr>
            <p:spPr bwMode="auto">
              <a:xfrm>
                <a:off x="341336" y="342192"/>
                <a:ext cx="183073" cy="181362"/>
              </a:xfrm>
              <a:custGeom>
                <a:avLst/>
                <a:gdLst>
                  <a:gd name="T0" fmla="*/ 201 w 365"/>
                  <a:gd name="T1" fmla="*/ 8 h 361"/>
                  <a:gd name="T2" fmla="*/ 183 w 365"/>
                  <a:gd name="T3" fmla="*/ 0 h 361"/>
                  <a:gd name="T4" fmla="*/ 165 w 365"/>
                  <a:gd name="T5" fmla="*/ 8 h 361"/>
                  <a:gd name="T6" fmla="*/ 10 w 365"/>
                  <a:gd name="T7" fmla="*/ 163 h 361"/>
                  <a:gd name="T8" fmla="*/ 10 w 365"/>
                  <a:gd name="T9" fmla="*/ 199 h 361"/>
                  <a:gd name="T10" fmla="*/ 165 w 365"/>
                  <a:gd name="T11" fmla="*/ 354 h 361"/>
                  <a:gd name="T12" fmla="*/ 183 w 365"/>
                  <a:gd name="T13" fmla="*/ 361 h 361"/>
                  <a:gd name="T14" fmla="*/ 201 w 365"/>
                  <a:gd name="T15" fmla="*/ 354 h 361"/>
                  <a:gd name="T16" fmla="*/ 356 w 365"/>
                  <a:gd name="T17" fmla="*/ 199 h 361"/>
                  <a:gd name="T18" fmla="*/ 356 w 365"/>
                  <a:gd name="T19" fmla="*/ 163 h 361"/>
                  <a:gd name="T20" fmla="*/ 201 w 365"/>
                  <a:gd name="T21" fmla="*/ 8 h 361"/>
                  <a:gd name="T22" fmla="*/ 183 w 365"/>
                  <a:gd name="T23" fmla="*/ 300 h 361"/>
                  <a:gd name="T24" fmla="*/ 63 w 365"/>
                  <a:gd name="T25" fmla="*/ 181 h 361"/>
                  <a:gd name="T26" fmla="*/ 183 w 365"/>
                  <a:gd name="T27" fmla="*/ 61 h 361"/>
                  <a:gd name="T28" fmla="*/ 302 w 365"/>
                  <a:gd name="T29" fmla="*/ 181 h 361"/>
                  <a:gd name="T30" fmla="*/ 183 w 365"/>
                  <a:gd name="T31" fmla="*/ 30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</p:grpSp>
      <p:grpSp>
        <p:nvGrpSpPr>
          <p:cNvPr id="9235" name="组合 77"/>
          <p:cNvGrpSpPr/>
          <p:nvPr/>
        </p:nvGrpSpPr>
        <p:grpSpPr bwMode="auto">
          <a:xfrm>
            <a:off x="3418285" y="2956905"/>
            <a:ext cx="881063" cy="882253"/>
            <a:chOff x="0" y="0"/>
            <a:chExt cx="1175657" cy="1175657"/>
          </a:xfrm>
        </p:grpSpPr>
        <p:sp>
          <p:nvSpPr>
            <p:cNvPr id="9236" name="圆角矩形 16"/>
            <p:cNvSpPr>
              <a:spLocks noChangeArrowheads="1"/>
            </p:cNvSpPr>
            <p:nvPr/>
          </p:nvSpPr>
          <p:spPr bwMode="auto">
            <a:xfrm>
              <a:off x="0" y="0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 cmpd="sng">
              <a:solidFill>
                <a:schemeClr val="bg1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9237" name="组合 53"/>
            <p:cNvGrpSpPr/>
            <p:nvPr/>
          </p:nvGrpSpPr>
          <p:grpSpPr bwMode="auto">
            <a:xfrm>
              <a:off x="119831" y="209350"/>
              <a:ext cx="931529" cy="709771"/>
              <a:chOff x="0" y="0"/>
              <a:chExt cx="1074482" cy="818693"/>
            </a:xfrm>
          </p:grpSpPr>
          <p:sp>
            <p:nvSpPr>
              <p:cNvPr id="9238" name="Freeform 16"/>
              <p:cNvSpPr>
                <a:spLocks noEditPoints="1"/>
              </p:cNvSpPr>
              <p:nvPr/>
            </p:nvSpPr>
            <p:spPr bwMode="auto">
              <a:xfrm>
                <a:off x="1711" y="0"/>
                <a:ext cx="1071916" cy="775920"/>
              </a:xfrm>
              <a:custGeom>
                <a:avLst/>
                <a:gdLst>
                  <a:gd name="T0" fmla="*/ 54 w 2138"/>
                  <a:gd name="T1" fmla="*/ 1548 h 1548"/>
                  <a:gd name="T2" fmla="*/ 2084 w 2138"/>
                  <a:gd name="T3" fmla="*/ 1548 h 1548"/>
                  <a:gd name="T4" fmla="*/ 2129 w 2138"/>
                  <a:gd name="T5" fmla="*/ 1521 h 1548"/>
                  <a:gd name="T6" fmla="*/ 2126 w 2138"/>
                  <a:gd name="T7" fmla="*/ 1470 h 1548"/>
                  <a:gd name="T8" fmla="*/ 1910 w 2138"/>
                  <a:gd name="T9" fmla="*/ 1155 h 1548"/>
                  <a:gd name="T10" fmla="*/ 1910 w 2138"/>
                  <a:gd name="T11" fmla="*/ 51 h 1548"/>
                  <a:gd name="T12" fmla="*/ 1860 w 2138"/>
                  <a:gd name="T13" fmla="*/ 0 h 1548"/>
                  <a:gd name="T14" fmla="*/ 278 w 2138"/>
                  <a:gd name="T15" fmla="*/ 0 h 1548"/>
                  <a:gd name="T16" fmla="*/ 228 w 2138"/>
                  <a:gd name="T17" fmla="*/ 51 h 1548"/>
                  <a:gd name="T18" fmla="*/ 228 w 2138"/>
                  <a:gd name="T19" fmla="*/ 1155 h 1548"/>
                  <a:gd name="T20" fmla="*/ 12 w 2138"/>
                  <a:gd name="T21" fmla="*/ 1470 h 1548"/>
                  <a:gd name="T22" fmla="*/ 9 w 2138"/>
                  <a:gd name="T23" fmla="*/ 1521 h 1548"/>
                  <a:gd name="T24" fmla="*/ 54 w 2138"/>
                  <a:gd name="T25" fmla="*/ 1548 h 1548"/>
                  <a:gd name="T26" fmla="*/ 328 w 2138"/>
                  <a:gd name="T27" fmla="*/ 101 h 1548"/>
                  <a:gd name="T28" fmla="*/ 1809 w 2138"/>
                  <a:gd name="T29" fmla="*/ 101 h 1548"/>
                  <a:gd name="T30" fmla="*/ 1809 w 2138"/>
                  <a:gd name="T31" fmla="*/ 1120 h 1548"/>
                  <a:gd name="T32" fmla="*/ 328 w 2138"/>
                  <a:gd name="T33" fmla="*/ 1120 h 1548"/>
                  <a:gd name="T34" fmla="*/ 328 w 2138"/>
                  <a:gd name="T35" fmla="*/ 101 h 1548"/>
                  <a:gd name="T36" fmla="*/ 304 w 2138"/>
                  <a:gd name="T37" fmla="*/ 1221 h 1548"/>
                  <a:gd name="T38" fmla="*/ 1833 w 2138"/>
                  <a:gd name="T39" fmla="*/ 1221 h 1548"/>
                  <a:gd name="T40" fmla="*/ 1989 w 2138"/>
                  <a:gd name="T41" fmla="*/ 1448 h 1548"/>
                  <a:gd name="T42" fmla="*/ 149 w 2138"/>
                  <a:gd name="T43" fmla="*/ 1448 h 1548"/>
                  <a:gd name="T44" fmla="*/ 304 w 2138"/>
                  <a:gd name="T45" fmla="*/ 1221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8" h="1548">
                    <a:moveTo>
                      <a:pt x="54" y="1548"/>
                    </a:moveTo>
                    <a:cubicBezTo>
                      <a:pt x="2084" y="1548"/>
                      <a:pt x="2084" y="1548"/>
                      <a:pt x="2084" y="1548"/>
                    </a:cubicBezTo>
                    <a:cubicBezTo>
                      <a:pt x="2103" y="1548"/>
                      <a:pt x="2120" y="1538"/>
                      <a:pt x="2129" y="1521"/>
                    </a:cubicBezTo>
                    <a:cubicBezTo>
                      <a:pt x="2138" y="1505"/>
                      <a:pt x="2136" y="1485"/>
                      <a:pt x="2126" y="1470"/>
                    </a:cubicBezTo>
                    <a:cubicBezTo>
                      <a:pt x="1910" y="1155"/>
                      <a:pt x="1910" y="1155"/>
                      <a:pt x="1910" y="1155"/>
                    </a:cubicBezTo>
                    <a:cubicBezTo>
                      <a:pt x="1910" y="51"/>
                      <a:pt x="1910" y="51"/>
                      <a:pt x="1910" y="51"/>
                    </a:cubicBezTo>
                    <a:cubicBezTo>
                      <a:pt x="1910" y="23"/>
                      <a:pt x="1888" y="0"/>
                      <a:pt x="1860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50" y="0"/>
                      <a:pt x="228" y="23"/>
                      <a:pt x="228" y="51"/>
                    </a:cubicBezTo>
                    <a:cubicBezTo>
                      <a:pt x="228" y="1155"/>
                      <a:pt x="228" y="1155"/>
                      <a:pt x="228" y="1155"/>
                    </a:cubicBezTo>
                    <a:cubicBezTo>
                      <a:pt x="12" y="1470"/>
                      <a:pt x="12" y="1470"/>
                      <a:pt x="12" y="1470"/>
                    </a:cubicBezTo>
                    <a:cubicBezTo>
                      <a:pt x="1" y="1485"/>
                      <a:pt x="0" y="1505"/>
                      <a:pt x="9" y="1521"/>
                    </a:cubicBezTo>
                    <a:cubicBezTo>
                      <a:pt x="17" y="1538"/>
                      <a:pt x="35" y="1548"/>
                      <a:pt x="54" y="1548"/>
                    </a:cubicBezTo>
                    <a:close/>
                    <a:moveTo>
                      <a:pt x="328" y="101"/>
                    </a:moveTo>
                    <a:cubicBezTo>
                      <a:pt x="1809" y="101"/>
                      <a:pt x="1809" y="101"/>
                      <a:pt x="1809" y="101"/>
                    </a:cubicBezTo>
                    <a:cubicBezTo>
                      <a:pt x="1809" y="1120"/>
                      <a:pt x="1809" y="1120"/>
                      <a:pt x="1809" y="1120"/>
                    </a:cubicBezTo>
                    <a:cubicBezTo>
                      <a:pt x="328" y="1120"/>
                      <a:pt x="328" y="1120"/>
                      <a:pt x="328" y="1120"/>
                    </a:cubicBezTo>
                    <a:lnTo>
                      <a:pt x="328" y="101"/>
                    </a:lnTo>
                    <a:close/>
                    <a:moveTo>
                      <a:pt x="304" y="1221"/>
                    </a:moveTo>
                    <a:cubicBezTo>
                      <a:pt x="1833" y="1221"/>
                      <a:pt x="1833" y="1221"/>
                      <a:pt x="1833" y="1221"/>
                    </a:cubicBezTo>
                    <a:cubicBezTo>
                      <a:pt x="1989" y="1448"/>
                      <a:pt x="1989" y="1448"/>
                      <a:pt x="1989" y="1448"/>
                    </a:cubicBezTo>
                    <a:cubicBezTo>
                      <a:pt x="149" y="1448"/>
                      <a:pt x="149" y="1448"/>
                      <a:pt x="149" y="1448"/>
                    </a:cubicBezTo>
                    <a:lnTo>
                      <a:pt x="304" y="1221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39" name="Freeform 17"/>
              <p:cNvSpPr/>
              <p:nvPr/>
            </p:nvSpPr>
            <p:spPr bwMode="auto">
              <a:xfrm>
                <a:off x="129177" y="675828"/>
                <a:ext cx="50473" cy="24809"/>
              </a:xfrm>
              <a:custGeom>
                <a:avLst/>
                <a:gdLst>
                  <a:gd name="T0" fmla="*/ 76 w 101"/>
                  <a:gd name="T1" fmla="*/ 0 h 50"/>
                  <a:gd name="T2" fmla="*/ 25 w 101"/>
                  <a:gd name="T3" fmla="*/ 0 h 50"/>
                  <a:gd name="T4" fmla="*/ 0 w 101"/>
                  <a:gd name="T5" fmla="*/ 25 h 50"/>
                  <a:gd name="T6" fmla="*/ 25 w 101"/>
                  <a:gd name="T7" fmla="*/ 50 h 50"/>
                  <a:gd name="T8" fmla="*/ 76 w 101"/>
                  <a:gd name="T9" fmla="*/ 50 h 50"/>
                  <a:gd name="T10" fmla="*/ 101 w 101"/>
                  <a:gd name="T11" fmla="*/ 25 h 50"/>
                  <a:gd name="T12" fmla="*/ 76 w 10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89" y="50"/>
                      <a:pt x="101" y="39"/>
                      <a:pt x="101" y="25"/>
                    </a:cubicBezTo>
                    <a:cubicBezTo>
                      <a:pt x="101" y="11"/>
                      <a:pt x="89" y="0"/>
                      <a:pt x="76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0" name="Freeform 18"/>
              <p:cNvSpPr/>
              <p:nvPr/>
            </p:nvSpPr>
            <p:spPr bwMode="auto">
              <a:xfrm>
                <a:off x="500455" y="675828"/>
                <a:ext cx="74427" cy="24809"/>
              </a:xfrm>
              <a:custGeom>
                <a:avLst/>
                <a:gdLst>
                  <a:gd name="T0" fmla="*/ 124 w 150"/>
                  <a:gd name="T1" fmla="*/ 0 h 50"/>
                  <a:gd name="T2" fmla="*/ 26 w 150"/>
                  <a:gd name="T3" fmla="*/ 0 h 50"/>
                  <a:gd name="T4" fmla="*/ 0 w 150"/>
                  <a:gd name="T5" fmla="*/ 25 h 50"/>
                  <a:gd name="T6" fmla="*/ 26 w 150"/>
                  <a:gd name="T7" fmla="*/ 50 h 50"/>
                  <a:gd name="T8" fmla="*/ 124 w 150"/>
                  <a:gd name="T9" fmla="*/ 50 h 50"/>
                  <a:gd name="T10" fmla="*/ 150 w 150"/>
                  <a:gd name="T11" fmla="*/ 25 h 50"/>
                  <a:gd name="T12" fmla="*/ 124 w 150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1" name="Freeform 19"/>
              <p:cNvSpPr/>
              <p:nvPr/>
            </p:nvSpPr>
            <p:spPr bwMode="auto">
              <a:xfrm>
                <a:off x="599691" y="675828"/>
                <a:ext cx="74427" cy="24809"/>
              </a:xfrm>
              <a:custGeom>
                <a:avLst/>
                <a:gdLst>
                  <a:gd name="T0" fmla="*/ 124 w 149"/>
                  <a:gd name="T1" fmla="*/ 0 h 50"/>
                  <a:gd name="T2" fmla="*/ 25 w 149"/>
                  <a:gd name="T3" fmla="*/ 0 h 50"/>
                  <a:gd name="T4" fmla="*/ 0 w 149"/>
                  <a:gd name="T5" fmla="*/ 25 h 50"/>
                  <a:gd name="T6" fmla="*/ 25 w 149"/>
                  <a:gd name="T7" fmla="*/ 50 h 50"/>
                  <a:gd name="T8" fmla="*/ 124 w 149"/>
                  <a:gd name="T9" fmla="*/ 50 h 50"/>
                  <a:gd name="T10" fmla="*/ 149 w 149"/>
                  <a:gd name="T11" fmla="*/ 25 h 50"/>
                  <a:gd name="T12" fmla="*/ 124 w 1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2" name="Freeform 20"/>
              <p:cNvSpPr/>
              <p:nvPr/>
            </p:nvSpPr>
            <p:spPr bwMode="auto">
              <a:xfrm>
                <a:off x="401220" y="675828"/>
                <a:ext cx="75282" cy="24809"/>
              </a:xfrm>
              <a:custGeom>
                <a:avLst/>
                <a:gdLst>
                  <a:gd name="T0" fmla="*/ 124 w 149"/>
                  <a:gd name="T1" fmla="*/ 0 h 50"/>
                  <a:gd name="T2" fmla="*/ 25 w 149"/>
                  <a:gd name="T3" fmla="*/ 0 h 50"/>
                  <a:gd name="T4" fmla="*/ 0 w 149"/>
                  <a:gd name="T5" fmla="*/ 25 h 50"/>
                  <a:gd name="T6" fmla="*/ 25 w 149"/>
                  <a:gd name="T7" fmla="*/ 50 h 50"/>
                  <a:gd name="T8" fmla="*/ 124 w 149"/>
                  <a:gd name="T9" fmla="*/ 50 h 50"/>
                  <a:gd name="T10" fmla="*/ 149 w 149"/>
                  <a:gd name="T11" fmla="*/ 25 h 50"/>
                  <a:gd name="T12" fmla="*/ 124 w 1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3" name="Freeform 21"/>
              <p:cNvSpPr/>
              <p:nvPr/>
            </p:nvSpPr>
            <p:spPr bwMode="auto">
              <a:xfrm>
                <a:off x="301984" y="675828"/>
                <a:ext cx="75282" cy="24809"/>
              </a:xfrm>
              <a:custGeom>
                <a:avLst/>
                <a:gdLst>
                  <a:gd name="T0" fmla="*/ 124 w 150"/>
                  <a:gd name="T1" fmla="*/ 0 h 50"/>
                  <a:gd name="T2" fmla="*/ 26 w 150"/>
                  <a:gd name="T3" fmla="*/ 0 h 50"/>
                  <a:gd name="T4" fmla="*/ 0 w 150"/>
                  <a:gd name="T5" fmla="*/ 25 h 50"/>
                  <a:gd name="T6" fmla="*/ 26 w 150"/>
                  <a:gd name="T7" fmla="*/ 50 h 50"/>
                  <a:gd name="T8" fmla="*/ 124 w 150"/>
                  <a:gd name="T9" fmla="*/ 50 h 50"/>
                  <a:gd name="T10" fmla="*/ 150 w 150"/>
                  <a:gd name="T11" fmla="*/ 25 h 50"/>
                  <a:gd name="T12" fmla="*/ 124 w 150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4" name="Freeform 22"/>
              <p:cNvSpPr/>
              <p:nvPr/>
            </p:nvSpPr>
            <p:spPr bwMode="auto">
              <a:xfrm>
                <a:off x="203604" y="675828"/>
                <a:ext cx="74427" cy="24809"/>
              </a:xfrm>
              <a:custGeom>
                <a:avLst/>
                <a:gdLst>
                  <a:gd name="T0" fmla="*/ 124 w 149"/>
                  <a:gd name="T1" fmla="*/ 0 h 50"/>
                  <a:gd name="T2" fmla="*/ 25 w 149"/>
                  <a:gd name="T3" fmla="*/ 0 h 50"/>
                  <a:gd name="T4" fmla="*/ 0 w 149"/>
                  <a:gd name="T5" fmla="*/ 25 h 50"/>
                  <a:gd name="T6" fmla="*/ 25 w 149"/>
                  <a:gd name="T7" fmla="*/ 50 h 50"/>
                  <a:gd name="T8" fmla="*/ 124 w 149"/>
                  <a:gd name="T9" fmla="*/ 50 h 50"/>
                  <a:gd name="T10" fmla="*/ 149 w 149"/>
                  <a:gd name="T11" fmla="*/ 25 h 50"/>
                  <a:gd name="T12" fmla="*/ 124 w 1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5" name="Freeform 23"/>
              <p:cNvSpPr/>
              <p:nvPr/>
            </p:nvSpPr>
            <p:spPr bwMode="auto">
              <a:xfrm>
                <a:off x="698071" y="675828"/>
                <a:ext cx="74427" cy="24809"/>
              </a:xfrm>
              <a:custGeom>
                <a:avLst/>
                <a:gdLst>
                  <a:gd name="T0" fmla="*/ 124 w 149"/>
                  <a:gd name="T1" fmla="*/ 0 h 50"/>
                  <a:gd name="T2" fmla="*/ 25 w 149"/>
                  <a:gd name="T3" fmla="*/ 0 h 50"/>
                  <a:gd name="T4" fmla="*/ 0 w 149"/>
                  <a:gd name="T5" fmla="*/ 25 h 50"/>
                  <a:gd name="T6" fmla="*/ 25 w 149"/>
                  <a:gd name="T7" fmla="*/ 50 h 50"/>
                  <a:gd name="T8" fmla="*/ 124 w 149"/>
                  <a:gd name="T9" fmla="*/ 50 h 50"/>
                  <a:gd name="T10" fmla="*/ 149 w 149"/>
                  <a:gd name="T11" fmla="*/ 25 h 50"/>
                  <a:gd name="T12" fmla="*/ 124 w 1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6" name="Freeform 24"/>
              <p:cNvSpPr/>
              <p:nvPr/>
            </p:nvSpPr>
            <p:spPr bwMode="auto">
              <a:xfrm>
                <a:off x="797307" y="675828"/>
                <a:ext cx="74427" cy="24809"/>
              </a:xfrm>
              <a:custGeom>
                <a:avLst/>
                <a:gdLst>
                  <a:gd name="T0" fmla="*/ 124 w 149"/>
                  <a:gd name="T1" fmla="*/ 0 h 50"/>
                  <a:gd name="T2" fmla="*/ 25 w 149"/>
                  <a:gd name="T3" fmla="*/ 0 h 50"/>
                  <a:gd name="T4" fmla="*/ 0 w 149"/>
                  <a:gd name="T5" fmla="*/ 25 h 50"/>
                  <a:gd name="T6" fmla="*/ 25 w 149"/>
                  <a:gd name="T7" fmla="*/ 50 h 50"/>
                  <a:gd name="T8" fmla="*/ 124 w 149"/>
                  <a:gd name="T9" fmla="*/ 50 h 50"/>
                  <a:gd name="T10" fmla="*/ 149 w 149"/>
                  <a:gd name="T11" fmla="*/ 25 h 50"/>
                  <a:gd name="T12" fmla="*/ 124 w 1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7" name="Freeform 25"/>
              <p:cNvSpPr/>
              <p:nvPr/>
            </p:nvSpPr>
            <p:spPr bwMode="auto">
              <a:xfrm>
                <a:off x="895687" y="675828"/>
                <a:ext cx="50473" cy="24809"/>
              </a:xfrm>
              <a:custGeom>
                <a:avLst/>
                <a:gdLst>
                  <a:gd name="T0" fmla="*/ 76 w 101"/>
                  <a:gd name="T1" fmla="*/ 0 h 50"/>
                  <a:gd name="T2" fmla="*/ 25 w 101"/>
                  <a:gd name="T3" fmla="*/ 0 h 50"/>
                  <a:gd name="T4" fmla="*/ 0 w 101"/>
                  <a:gd name="T5" fmla="*/ 25 h 50"/>
                  <a:gd name="T6" fmla="*/ 25 w 101"/>
                  <a:gd name="T7" fmla="*/ 50 h 50"/>
                  <a:gd name="T8" fmla="*/ 76 w 101"/>
                  <a:gd name="T9" fmla="*/ 50 h 50"/>
                  <a:gd name="T10" fmla="*/ 101 w 101"/>
                  <a:gd name="T11" fmla="*/ 25 h 50"/>
                  <a:gd name="T12" fmla="*/ 76 w 10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ubicBezTo>
                      <a:pt x="101" y="11"/>
                      <a:pt x="90" y="0"/>
                      <a:pt x="76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8" name="Freeform 26"/>
              <p:cNvSpPr/>
              <p:nvPr/>
            </p:nvSpPr>
            <p:spPr bwMode="auto">
              <a:xfrm>
                <a:off x="158263" y="633054"/>
                <a:ext cx="50473" cy="24809"/>
              </a:xfrm>
              <a:custGeom>
                <a:avLst/>
                <a:gdLst>
                  <a:gd name="T0" fmla="*/ 101 w 101"/>
                  <a:gd name="T1" fmla="*/ 25 h 50"/>
                  <a:gd name="T2" fmla="*/ 76 w 101"/>
                  <a:gd name="T3" fmla="*/ 0 h 50"/>
                  <a:gd name="T4" fmla="*/ 26 w 101"/>
                  <a:gd name="T5" fmla="*/ 0 h 50"/>
                  <a:gd name="T6" fmla="*/ 0 w 101"/>
                  <a:gd name="T7" fmla="*/ 25 h 50"/>
                  <a:gd name="T8" fmla="*/ 26 w 101"/>
                  <a:gd name="T9" fmla="*/ 50 h 50"/>
                  <a:gd name="T10" fmla="*/ 76 w 101"/>
                  <a:gd name="T11" fmla="*/ 50 h 50"/>
                  <a:gd name="T12" fmla="*/ 101 w 101"/>
                  <a:gd name="T13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90" y="0"/>
                      <a:pt x="7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49" name="Freeform 27"/>
              <p:cNvSpPr/>
              <p:nvPr/>
            </p:nvSpPr>
            <p:spPr bwMode="auto">
              <a:xfrm>
                <a:off x="340481" y="633054"/>
                <a:ext cx="78704" cy="24809"/>
              </a:xfrm>
              <a:custGeom>
                <a:avLst/>
                <a:gdLst>
                  <a:gd name="T0" fmla="*/ 26 w 156"/>
                  <a:gd name="T1" fmla="*/ 50 h 50"/>
                  <a:gd name="T2" fmla="*/ 131 w 156"/>
                  <a:gd name="T3" fmla="*/ 50 h 50"/>
                  <a:gd name="T4" fmla="*/ 156 w 156"/>
                  <a:gd name="T5" fmla="*/ 25 h 50"/>
                  <a:gd name="T6" fmla="*/ 131 w 156"/>
                  <a:gd name="T7" fmla="*/ 0 h 50"/>
                  <a:gd name="T8" fmla="*/ 26 w 156"/>
                  <a:gd name="T9" fmla="*/ 0 h 50"/>
                  <a:gd name="T10" fmla="*/ 0 w 156"/>
                  <a:gd name="T11" fmla="*/ 25 h 50"/>
                  <a:gd name="T12" fmla="*/ 26 w 156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5" y="50"/>
                      <a:pt x="156" y="39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50" name="Freeform 28"/>
              <p:cNvSpPr/>
              <p:nvPr/>
            </p:nvSpPr>
            <p:spPr bwMode="auto">
              <a:xfrm>
                <a:off x="550929" y="633054"/>
                <a:ext cx="77849" cy="24809"/>
              </a:xfrm>
              <a:custGeom>
                <a:avLst/>
                <a:gdLst>
                  <a:gd name="T0" fmla="*/ 25 w 155"/>
                  <a:gd name="T1" fmla="*/ 50 h 50"/>
                  <a:gd name="T2" fmla="*/ 130 w 155"/>
                  <a:gd name="T3" fmla="*/ 50 h 50"/>
                  <a:gd name="T4" fmla="*/ 155 w 155"/>
                  <a:gd name="T5" fmla="*/ 25 h 50"/>
                  <a:gd name="T6" fmla="*/ 130 w 155"/>
                  <a:gd name="T7" fmla="*/ 0 h 50"/>
                  <a:gd name="T8" fmla="*/ 25 w 155"/>
                  <a:gd name="T9" fmla="*/ 0 h 50"/>
                  <a:gd name="T10" fmla="*/ 0 w 155"/>
                  <a:gd name="T11" fmla="*/ 25 h 50"/>
                  <a:gd name="T12" fmla="*/ 25 w 155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51" name="Freeform 29"/>
              <p:cNvSpPr/>
              <p:nvPr/>
            </p:nvSpPr>
            <p:spPr bwMode="auto">
              <a:xfrm>
                <a:off x="656153" y="633054"/>
                <a:ext cx="77849" cy="24809"/>
              </a:xfrm>
              <a:custGeom>
                <a:avLst/>
                <a:gdLst>
                  <a:gd name="T0" fmla="*/ 25 w 155"/>
                  <a:gd name="T1" fmla="*/ 50 h 50"/>
                  <a:gd name="T2" fmla="*/ 130 w 155"/>
                  <a:gd name="T3" fmla="*/ 50 h 50"/>
                  <a:gd name="T4" fmla="*/ 155 w 155"/>
                  <a:gd name="T5" fmla="*/ 25 h 50"/>
                  <a:gd name="T6" fmla="*/ 130 w 155"/>
                  <a:gd name="T7" fmla="*/ 0 h 50"/>
                  <a:gd name="T8" fmla="*/ 25 w 155"/>
                  <a:gd name="T9" fmla="*/ 0 h 50"/>
                  <a:gd name="T10" fmla="*/ 0 w 155"/>
                  <a:gd name="T11" fmla="*/ 25 h 50"/>
                  <a:gd name="T12" fmla="*/ 25 w 155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52" name="Freeform 30"/>
              <p:cNvSpPr/>
              <p:nvPr/>
            </p:nvSpPr>
            <p:spPr bwMode="auto">
              <a:xfrm>
                <a:off x="445705" y="633054"/>
                <a:ext cx="78704" cy="24809"/>
              </a:xfrm>
              <a:custGeom>
                <a:avLst/>
                <a:gdLst>
                  <a:gd name="T0" fmla="*/ 26 w 156"/>
                  <a:gd name="T1" fmla="*/ 50 h 50"/>
                  <a:gd name="T2" fmla="*/ 131 w 156"/>
                  <a:gd name="T3" fmla="*/ 50 h 50"/>
                  <a:gd name="T4" fmla="*/ 156 w 156"/>
                  <a:gd name="T5" fmla="*/ 25 h 50"/>
                  <a:gd name="T6" fmla="*/ 131 w 156"/>
                  <a:gd name="T7" fmla="*/ 0 h 50"/>
                  <a:gd name="T8" fmla="*/ 26 w 156"/>
                  <a:gd name="T9" fmla="*/ 0 h 50"/>
                  <a:gd name="T10" fmla="*/ 0 w 156"/>
                  <a:gd name="T11" fmla="*/ 25 h 50"/>
                  <a:gd name="T12" fmla="*/ 26 w 156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4" y="50"/>
                      <a:pt x="156" y="39"/>
                      <a:pt x="156" y="25"/>
                    </a:cubicBezTo>
                    <a:cubicBezTo>
                      <a:pt x="156" y="11"/>
                      <a:pt x="144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53" name="Freeform 31"/>
              <p:cNvSpPr/>
              <p:nvPr/>
            </p:nvSpPr>
            <p:spPr bwMode="auto">
              <a:xfrm>
                <a:off x="236112" y="633054"/>
                <a:ext cx="77849" cy="24809"/>
              </a:xfrm>
              <a:custGeom>
                <a:avLst/>
                <a:gdLst>
                  <a:gd name="T0" fmla="*/ 155 w 155"/>
                  <a:gd name="T1" fmla="*/ 25 h 50"/>
                  <a:gd name="T2" fmla="*/ 130 w 155"/>
                  <a:gd name="T3" fmla="*/ 0 h 50"/>
                  <a:gd name="T4" fmla="*/ 25 w 155"/>
                  <a:gd name="T5" fmla="*/ 0 h 50"/>
                  <a:gd name="T6" fmla="*/ 0 w 155"/>
                  <a:gd name="T7" fmla="*/ 25 h 50"/>
                  <a:gd name="T8" fmla="*/ 25 w 155"/>
                  <a:gd name="T9" fmla="*/ 50 h 50"/>
                  <a:gd name="T10" fmla="*/ 130 w 155"/>
                  <a:gd name="T11" fmla="*/ 50 h 50"/>
                  <a:gd name="T12" fmla="*/ 155 w 155"/>
                  <a:gd name="T13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54" name="Freeform 32"/>
              <p:cNvSpPr/>
              <p:nvPr/>
            </p:nvSpPr>
            <p:spPr bwMode="auto">
              <a:xfrm>
                <a:off x="761376" y="633054"/>
                <a:ext cx="77849" cy="24809"/>
              </a:xfrm>
              <a:custGeom>
                <a:avLst/>
                <a:gdLst>
                  <a:gd name="T0" fmla="*/ 155 w 155"/>
                  <a:gd name="T1" fmla="*/ 25 h 50"/>
                  <a:gd name="T2" fmla="*/ 130 w 155"/>
                  <a:gd name="T3" fmla="*/ 0 h 50"/>
                  <a:gd name="T4" fmla="*/ 25 w 155"/>
                  <a:gd name="T5" fmla="*/ 0 h 50"/>
                  <a:gd name="T6" fmla="*/ 0 w 155"/>
                  <a:gd name="T7" fmla="*/ 25 h 50"/>
                  <a:gd name="T8" fmla="*/ 25 w 155"/>
                  <a:gd name="T9" fmla="*/ 50 h 50"/>
                  <a:gd name="T10" fmla="*/ 130 w 155"/>
                  <a:gd name="T11" fmla="*/ 50 h 50"/>
                  <a:gd name="T12" fmla="*/ 155 w 155"/>
                  <a:gd name="T13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55" name="Freeform 33"/>
              <p:cNvSpPr/>
              <p:nvPr/>
            </p:nvSpPr>
            <p:spPr bwMode="auto">
              <a:xfrm>
                <a:off x="866600" y="633054"/>
                <a:ext cx="51329" cy="24809"/>
              </a:xfrm>
              <a:custGeom>
                <a:avLst/>
                <a:gdLst>
                  <a:gd name="T0" fmla="*/ 101 w 101"/>
                  <a:gd name="T1" fmla="*/ 25 h 50"/>
                  <a:gd name="T2" fmla="*/ 75 w 101"/>
                  <a:gd name="T3" fmla="*/ 0 h 50"/>
                  <a:gd name="T4" fmla="*/ 25 w 101"/>
                  <a:gd name="T5" fmla="*/ 0 h 50"/>
                  <a:gd name="T6" fmla="*/ 0 w 101"/>
                  <a:gd name="T7" fmla="*/ 25 h 50"/>
                  <a:gd name="T8" fmla="*/ 25 w 101"/>
                  <a:gd name="T9" fmla="*/ 50 h 50"/>
                  <a:gd name="T10" fmla="*/ 75 w 101"/>
                  <a:gd name="T11" fmla="*/ 50 h 50"/>
                  <a:gd name="T12" fmla="*/ 101 w 101"/>
                  <a:gd name="T13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89" y="0"/>
                      <a:pt x="7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9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56" name="Freeform 34"/>
              <p:cNvSpPr/>
              <p:nvPr/>
            </p:nvSpPr>
            <p:spPr bwMode="auto">
              <a:xfrm>
                <a:off x="0" y="793029"/>
                <a:ext cx="1074482" cy="25664"/>
              </a:xfrm>
              <a:custGeom>
                <a:avLst/>
                <a:gdLst>
                  <a:gd name="T0" fmla="*/ 2120 w 2145"/>
                  <a:gd name="T1" fmla="*/ 0 h 50"/>
                  <a:gd name="T2" fmla="*/ 26 w 2145"/>
                  <a:gd name="T3" fmla="*/ 0 h 50"/>
                  <a:gd name="T4" fmla="*/ 0 w 2145"/>
                  <a:gd name="T5" fmla="*/ 25 h 50"/>
                  <a:gd name="T6" fmla="*/ 26 w 2145"/>
                  <a:gd name="T7" fmla="*/ 50 h 50"/>
                  <a:gd name="T8" fmla="*/ 2120 w 2145"/>
                  <a:gd name="T9" fmla="*/ 50 h 50"/>
                  <a:gd name="T10" fmla="*/ 2145 w 2145"/>
                  <a:gd name="T11" fmla="*/ 25 h 50"/>
                  <a:gd name="T12" fmla="*/ 2120 w 2145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5" h="50">
                    <a:moveTo>
                      <a:pt x="21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2120" y="50"/>
                      <a:pt x="2120" y="50"/>
                      <a:pt x="2120" y="50"/>
                    </a:cubicBezTo>
                    <a:cubicBezTo>
                      <a:pt x="2134" y="50"/>
                      <a:pt x="2145" y="39"/>
                      <a:pt x="2145" y="25"/>
                    </a:cubicBezTo>
                    <a:cubicBezTo>
                      <a:pt x="2145" y="11"/>
                      <a:pt x="2134" y="0"/>
                      <a:pt x="2120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</p:grpSp>
      <p:grpSp>
        <p:nvGrpSpPr>
          <p:cNvPr id="9257" name="组合 75"/>
          <p:cNvGrpSpPr/>
          <p:nvPr/>
        </p:nvGrpSpPr>
        <p:grpSpPr bwMode="auto">
          <a:xfrm>
            <a:off x="3418285" y="898314"/>
            <a:ext cx="881063" cy="882254"/>
            <a:chOff x="0" y="0"/>
            <a:chExt cx="1175657" cy="1175657"/>
          </a:xfrm>
        </p:grpSpPr>
        <p:sp>
          <p:nvSpPr>
            <p:cNvPr id="9258" name="圆角矩形 4"/>
            <p:cNvSpPr>
              <a:spLocks noChangeArrowheads="1"/>
            </p:cNvSpPr>
            <p:nvPr/>
          </p:nvSpPr>
          <p:spPr bwMode="auto">
            <a:xfrm>
              <a:off x="0" y="0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 cmpd="sng">
              <a:solidFill>
                <a:schemeClr val="bg1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9259" name="Freeform 35"/>
            <p:cNvSpPr>
              <a:spLocks noEditPoints="1"/>
            </p:cNvSpPr>
            <p:nvPr/>
          </p:nvSpPr>
          <p:spPr bwMode="auto">
            <a:xfrm>
              <a:off x="144678" y="291534"/>
              <a:ext cx="881836" cy="592588"/>
            </a:xfrm>
            <a:custGeom>
              <a:avLst/>
              <a:gdLst>
                <a:gd name="T0" fmla="*/ 1756 w 2029"/>
                <a:gd name="T1" fmla="*/ 0 h 1364"/>
                <a:gd name="T2" fmla="*/ 273 w 2029"/>
                <a:gd name="T3" fmla="*/ 0 h 1364"/>
                <a:gd name="T4" fmla="*/ 0 w 2029"/>
                <a:gd name="T5" fmla="*/ 272 h 1364"/>
                <a:gd name="T6" fmla="*/ 0 w 2029"/>
                <a:gd name="T7" fmla="*/ 1092 h 1364"/>
                <a:gd name="T8" fmla="*/ 273 w 2029"/>
                <a:gd name="T9" fmla="*/ 1364 h 1364"/>
                <a:gd name="T10" fmla="*/ 1756 w 2029"/>
                <a:gd name="T11" fmla="*/ 1364 h 1364"/>
                <a:gd name="T12" fmla="*/ 2029 w 2029"/>
                <a:gd name="T13" fmla="*/ 1092 h 1364"/>
                <a:gd name="T14" fmla="*/ 2029 w 2029"/>
                <a:gd name="T15" fmla="*/ 272 h 1364"/>
                <a:gd name="T16" fmla="*/ 1756 w 2029"/>
                <a:gd name="T17" fmla="*/ 0 h 1364"/>
                <a:gd name="T18" fmla="*/ 1362 w 2029"/>
                <a:gd name="T19" fmla="*/ 705 h 1364"/>
                <a:gd name="T20" fmla="*/ 1899 w 2029"/>
                <a:gd name="T21" fmla="*/ 193 h 1364"/>
                <a:gd name="T22" fmla="*/ 1920 w 2029"/>
                <a:gd name="T23" fmla="*/ 272 h 1364"/>
                <a:gd name="T24" fmla="*/ 1920 w 2029"/>
                <a:gd name="T25" fmla="*/ 1092 h 1364"/>
                <a:gd name="T26" fmla="*/ 1891 w 2029"/>
                <a:gd name="T27" fmla="*/ 1184 h 1364"/>
                <a:gd name="T28" fmla="*/ 1362 w 2029"/>
                <a:gd name="T29" fmla="*/ 705 h 1364"/>
                <a:gd name="T30" fmla="*/ 1756 w 2029"/>
                <a:gd name="T31" fmla="*/ 109 h 1364"/>
                <a:gd name="T32" fmla="*/ 1817 w 2029"/>
                <a:gd name="T33" fmla="*/ 121 h 1364"/>
                <a:gd name="T34" fmla="*/ 1015 w 2029"/>
                <a:gd name="T35" fmla="*/ 885 h 1364"/>
                <a:gd name="T36" fmla="*/ 212 w 2029"/>
                <a:gd name="T37" fmla="*/ 121 h 1364"/>
                <a:gd name="T38" fmla="*/ 273 w 2029"/>
                <a:gd name="T39" fmla="*/ 109 h 1364"/>
                <a:gd name="T40" fmla="*/ 1756 w 2029"/>
                <a:gd name="T41" fmla="*/ 109 h 1364"/>
                <a:gd name="T42" fmla="*/ 138 w 2029"/>
                <a:gd name="T43" fmla="*/ 1184 h 1364"/>
                <a:gd name="T44" fmla="*/ 109 w 2029"/>
                <a:gd name="T45" fmla="*/ 1092 h 1364"/>
                <a:gd name="T46" fmla="*/ 109 w 2029"/>
                <a:gd name="T47" fmla="*/ 272 h 1364"/>
                <a:gd name="T48" fmla="*/ 131 w 2029"/>
                <a:gd name="T49" fmla="*/ 193 h 1364"/>
                <a:gd name="T50" fmla="*/ 668 w 2029"/>
                <a:gd name="T51" fmla="*/ 705 h 1364"/>
                <a:gd name="T52" fmla="*/ 138 w 2029"/>
                <a:gd name="T53" fmla="*/ 1184 h 1364"/>
                <a:gd name="T54" fmla="*/ 273 w 2029"/>
                <a:gd name="T55" fmla="*/ 1255 h 1364"/>
                <a:gd name="T56" fmla="*/ 229 w 2029"/>
                <a:gd name="T57" fmla="*/ 1249 h 1364"/>
                <a:gd name="T58" fmla="*/ 747 w 2029"/>
                <a:gd name="T59" fmla="*/ 781 h 1364"/>
                <a:gd name="T60" fmla="*/ 977 w 2029"/>
                <a:gd name="T61" fmla="*/ 1000 h 1364"/>
                <a:gd name="T62" fmla="*/ 1015 w 2029"/>
                <a:gd name="T63" fmla="*/ 1015 h 1364"/>
                <a:gd name="T64" fmla="*/ 1052 w 2029"/>
                <a:gd name="T65" fmla="*/ 1000 h 1364"/>
                <a:gd name="T66" fmla="*/ 1282 w 2029"/>
                <a:gd name="T67" fmla="*/ 781 h 1364"/>
                <a:gd name="T68" fmla="*/ 1800 w 2029"/>
                <a:gd name="T69" fmla="*/ 1249 h 1364"/>
                <a:gd name="T70" fmla="*/ 1756 w 2029"/>
                <a:gd name="T71" fmla="*/ 1255 h 1364"/>
                <a:gd name="T72" fmla="*/ 273 w 2029"/>
                <a:gd name="T73" fmla="*/ 1255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29" h="1364">
                  <a:moveTo>
                    <a:pt x="1756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23" y="0"/>
                    <a:pt x="0" y="122"/>
                    <a:pt x="0" y="272"/>
                  </a:cubicBezTo>
                  <a:cubicBezTo>
                    <a:pt x="0" y="1092"/>
                    <a:pt x="0" y="1092"/>
                    <a:pt x="0" y="1092"/>
                  </a:cubicBezTo>
                  <a:cubicBezTo>
                    <a:pt x="0" y="1242"/>
                    <a:pt x="123" y="1364"/>
                    <a:pt x="273" y="1364"/>
                  </a:cubicBezTo>
                  <a:cubicBezTo>
                    <a:pt x="1756" y="1364"/>
                    <a:pt x="1756" y="1364"/>
                    <a:pt x="1756" y="1364"/>
                  </a:cubicBezTo>
                  <a:cubicBezTo>
                    <a:pt x="1907" y="1364"/>
                    <a:pt x="2029" y="1242"/>
                    <a:pt x="2029" y="1092"/>
                  </a:cubicBezTo>
                  <a:cubicBezTo>
                    <a:pt x="2029" y="272"/>
                    <a:pt x="2029" y="272"/>
                    <a:pt x="2029" y="272"/>
                  </a:cubicBezTo>
                  <a:cubicBezTo>
                    <a:pt x="2029" y="122"/>
                    <a:pt x="1907" y="0"/>
                    <a:pt x="1756" y="0"/>
                  </a:cubicBezTo>
                  <a:close/>
                  <a:moveTo>
                    <a:pt x="1362" y="705"/>
                  </a:moveTo>
                  <a:cubicBezTo>
                    <a:pt x="1899" y="193"/>
                    <a:pt x="1899" y="193"/>
                    <a:pt x="1899" y="193"/>
                  </a:cubicBezTo>
                  <a:cubicBezTo>
                    <a:pt x="1912" y="217"/>
                    <a:pt x="1920" y="244"/>
                    <a:pt x="1920" y="272"/>
                  </a:cubicBezTo>
                  <a:cubicBezTo>
                    <a:pt x="1920" y="1092"/>
                    <a:pt x="1920" y="1092"/>
                    <a:pt x="1920" y="1092"/>
                  </a:cubicBezTo>
                  <a:cubicBezTo>
                    <a:pt x="1920" y="1126"/>
                    <a:pt x="1909" y="1158"/>
                    <a:pt x="1891" y="1184"/>
                  </a:cubicBezTo>
                  <a:lnTo>
                    <a:pt x="1362" y="705"/>
                  </a:lnTo>
                  <a:close/>
                  <a:moveTo>
                    <a:pt x="1756" y="109"/>
                  </a:moveTo>
                  <a:cubicBezTo>
                    <a:pt x="1778" y="109"/>
                    <a:pt x="1798" y="113"/>
                    <a:pt x="1817" y="121"/>
                  </a:cubicBezTo>
                  <a:cubicBezTo>
                    <a:pt x="1015" y="885"/>
                    <a:pt x="1015" y="885"/>
                    <a:pt x="1015" y="885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231" y="113"/>
                    <a:pt x="251" y="109"/>
                    <a:pt x="273" y="109"/>
                  </a:cubicBezTo>
                  <a:lnTo>
                    <a:pt x="1756" y="109"/>
                  </a:lnTo>
                  <a:close/>
                  <a:moveTo>
                    <a:pt x="138" y="1184"/>
                  </a:moveTo>
                  <a:cubicBezTo>
                    <a:pt x="120" y="1158"/>
                    <a:pt x="109" y="1126"/>
                    <a:pt x="109" y="109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09" y="244"/>
                    <a:pt x="117" y="217"/>
                    <a:pt x="131" y="193"/>
                  </a:cubicBezTo>
                  <a:cubicBezTo>
                    <a:pt x="668" y="705"/>
                    <a:pt x="668" y="705"/>
                    <a:pt x="668" y="705"/>
                  </a:cubicBezTo>
                  <a:lnTo>
                    <a:pt x="138" y="1184"/>
                  </a:lnTo>
                  <a:close/>
                  <a:moveTo>
                    <a:pt x="273" y="1255"/>
                  </a:moveTo>
                  <a:cubicBezTo>
                    <a:pt x="258" y="1255"/>
                    <a:pt x="243" y="1252"/>
                    <a:pt x="229" y="1249"/>
                  </a:cubicBezTo>
                  <a:cubicBezTo>
                    <a:pt x="747" y="781"/>
                    <a:pt x="747" y="781"/>
                    <a:pt x="747" y="781"/>
                  </a:cubicBezTo>
                  <a:cubicBezTo>
                    <a:pt x="977" y="1000"/>
                    <a:pt x="977" y="1000"/>
                    <a:pt x="977" y="1000"/>
                  </a:cubicBezTo>
                  <a:cubicBezTo>
                    <a:pt x="988" y="1010"/>
                    <a:pt x="1001" y="1015"/>
                    <a:pt x="1015" y="1015"/>
                  </a:cubicBezTo>
                  <a:cubicBezTo>
                    <a:pt x="1028" y="1015"/>
                    <a:pt x="1042" y="1010"/>
                    <a:pt x="1052" y="1000"/>
                  </a:cubicBezTo>
                  <a:cubicBezTo>
                    <a:pt x="1282" y="781"/>
                    <a:pt x="1282" y="781"/>
                    <a:pt x="1282" y="781"/>
                  </a:cubicBezTo>
                  <a:cubicBezTo>
                    <a:pt x="1800" y="1249"/>
                    <a:pt x="1800" y="1249"/>
                    <a:pt x="1800" y="1249"/>
                  </a:cubicBezTo>
                  <a:cubicBezTo>
                    <a:pt x="1786" y="1252"/>
                    <a:pt x="1772" y="1255"/>
                    <a:pt x="1756" y="1255"/>
                  </a:cubicBezTo>
                  <a:lnTo>
                    <a:pt x="273" y="125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grpSp>
        <p:nvGrpSpPr>
          <p:cNvPr id="9260" name="组合 76"/>
          <p:cNvGrpSpPr/>
          <p:nvPr/>
        </p:nvGrpSpPr>
        <p:grpSpPr bwMode="auto">
          <a:xfrm>
            <a:off x="3418285" y="1927014"/>
            <a:ext cx="881063" cy="882254"/>
            <a:chOff x="0" y="0"/>
            <a:chExt cx="1175657" cy="1175657"/>
          </a:xfrm>
        </p:grpSpPr>
        <p:sp>
          <p:nvSpPr>
            <p:cNvPr id="9261" name="圆角矩形 13"/>
            <p:cNvSpPr>
              <a:spLocks noChangeArrowheads="1"/>
            </p:cNvSpPr>
            <p:nvPr/>
          </p:nvSpPr>
          <p:spPr bwMode="auto">
            <a:xfrm>
              <a:off x="0" y="0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 cmpd="sng">
              <a:solidFill>
                <a:schemeClr val="bg1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9262" name="组合 52"/>
            <p:cNvGrpSpPr/>
            <p:nvPr/>
          </p:nvGrpSpPr>
          <p:grpSpPr bwMode="auto">
            <a:xfrm>
              <a:off x="215797" y="198674"/>
              <a:ext cx="751305" cy="777263"/>
              <a:chOff x="0" y="0"/>
              <a:chExt cx="866601" cy="896543"/>
            </a:xfrm>
          </p:grpSpPr>
          <p:sp>
            <p:nvSpPr>
              <p:cNvPr id="9263" name="Freeform 36"/>
              <p:cNvSpPr>
                <a:spLocks noEditPoints="1"/>
              </p:cNvSpPr>
              <p:nvPr/>
            </p:nvSpPr>
            <p:spPr bwMode="auto">
              <a:xfrm>
                <a:off x="0" y="0"/>
                <a:ext cx="866601" cy="896543"/>
              </a:xfrm>
              <a:custGeom>
                <a:avLst/>
                <a:gdLst>
                  <a:gd name="T0" fmla="*/ 1715 w 1730"/>
                  <a:gd name="T1" fmla="*/ 246 h 1789"/>
                  <a:gd name="T2" fmla="*/ 1484 w 1730"/>
                  <a:gd name="T3" fmla="*/ 15 h 1789"/>
                  <a:gd name="T4" fmla="*/ 1449 w 1730"/>
                  <a:gd name="T5" fmla="*/ 0 h 1789"/>
                  <a:gd name="T6" fmla="*/ 1264 w 1730"/>
                  <a:gd name="T7" fmla="*/ 0 h 1789"/>
                  <a:gd name="T8" fmla="*/ 1214 w 1730"/>
                  <a:gd name="T9" fmla="*/ 51 h 1789"/>
                  <a:gd name="T10" fmla="*/ 1214 w 1730"/>
                  <a:gd name="T11" fmla="*/ 463 h 1789"/>
                  <a:gd name="T12" fmla="*/ 609 w 1730"/>
                  <a:gd name="T13" fmla="*/ 463 h 1789"/>
                  <a:gd name="T14" fmla="*/ 609 w 1730"/>
                  <a:gd name="T15" fmla="*/ 51 h 1789"/>
                  <a:gd name="T16" fmla="*/ 559 w 1730"/>
                  <a:gd name="T17" fmla="*/ 0 h 1789"/>
                  <a:gd name="T18" fmla="*/ 50 w 1730"/>
                  <a:gd name="T19" fmla="*/ 0 h 1789"/>
                  <a:gd name="T20" fmla="*/ 0 w 1730"/>
                  <a:gd name="T21" fmla="*/ 51 h 1789"/>
                  <a:gd name="T22" fmla="*/ 0 w 1730"/>
                  <a:gd name="T23" fmla="*/ 1738 h 1789"/>
                  <a:gd name="T24" fmla="*/ 50 w 1730"/>
                  <a:gd name="T25" fmla="*/ 1789 h 1789"/>
                  <a:gd name="T26" fmla="*/ 1679 w 1730"/>
                  <a:gd name="T27" fmla="*/ 1789 h 1789"/>
                  <a:gd name="T28" fmla="*/ 1730 w 1730"/>
                  <a:gd name="T29" fmla="*/ 1738 h 1789"/>
                  <a:gd name="T30" fmla="*/ 1730 w 1730"/>
                  <a:gd name="T31" fmla="*/ 281 h 1789"/>
                  <a:gd name="T32" fmla="*/ 1715 w 1730"/>
                  <a:gd name="T33" fmla="*/ 246 h 1789"/>
                  <a:gd name="T34" fmla="*/ 1341 w 1730"/>
                  <a:gd name="T35" fmla="*/ 1464 h 1789"/>
                  <a:gd name="T36" fmla="*/ 1485 w 1730"/>
                  <a:gd name="T37" fmla="*/ 1464 h 1789"/>
                  <a:gd name="T38" fmla="*/ 1485 w 1730"/>
                  <a:gd name="T39" fmla="*/ 1548 h 1789"/>
                  <a:gd name="T40" fmla="*/ 1341 w 1730"/>
                  <a:gd name="T41" fmla="*/ 1548 h 1789"/>
                  <a:gd name="T42" fmla="*/ 1341 w 1730"/>
                  <a:gd name="T43" fmla="*/ 1464 h 1789"/>
                  <a:gd name="T44" fmla="*/ 1291 w 1730"/>
                  <a:gd name="T45" fmla="*/ 1438 h 1789"/>
                  <a:gd name="T46" fmla="*/ 1291 w 1730"/>
                  <a:gd name="T47" fmla="*/ 1573 h 1789"/>
                  <a:gd name="T48" fmla="*/ 1291 w 1730"/>
                  <a:gd name="T49" fmla="*/ 1688 h 1789"/>
                  <a:gd name="T50" fmla="*/ 380 w 1730"/>
                  <a:gd name="T51" fmla="*/ 1688 h 1789"/>
                  <a:gd name="T52" fmla="*/ 380 w 1730"/>
                  <a:gd name="T53" fmla="*/ 1100 h 1789"/>
                  <a:gd name="T54" fmla="*/ 1291 w 1730"/>
                  <a:gd name="T55" fmla="*/ 1100 h 1789"/>
                  <a:gd name="T56" fmla="*/ 1291 w 1730"/>
                  <a:gd name="T57" fmla="*/ 1438 h 1789"/>
                  <a:gd name="T58" fmla="*/ 1629 w 1730"/>
                  <a:gd name="T59" fmla="*/ 1688 h 1789"/>
                  <a:gd name="T60" fmla="*/ 1341 w 1730"/>
                  <a:gd name="T61" fmla="*/ 1688 h 1789"/>
                  <a:gd name="T62" fmla="*/ 1341 w 1730"/>
                  <a:gd name="T63" fmla="*/ 1599 h 1789"/>
                  <a:gd name="T64" fmla="*/ 1510 w 1730"/>
                  <a:gd name="T65" fmla="*/ 1599 h 1789"/>
                  <a:gd name="T66" fmla="*/ 1535 w 1730"/>
                  <a:gd name="T67" fmla="*/ 1573 h 1789"/>
                  <a:gd name="T68" fmla="*/ 1535 w 1730"/>
                  <a:gd name="T69" fmla="*/ 1438 h 1789"/>
                  <a:gd name="T70" fmla="*/ 1510 w 1730"/>
                  <a:gd name="T71" fmla="*/ 1413 h 1789"/>
                  <a:gd name="T72" fmla="*/ 1341 w 1730"/>
                  <a:gd name="T73" fmla="*/ 1413 h 1789"/>
                  <a:gd name="T74" fmla="*/ 1341 w 1730"/>
                  <a:gd name="T75" fmla="*/ 1075 h 1789"/>
                  <a:gd name="T76" fmla="*/ 1316 w 1730"/>
                  <a:gd name="T77" fmla="*/ 1050 h 1789"/>
                  <a:gd name="T78" fmla="*/ 355 w 1730"/>
                  <a:gd name="T79" fmla="*/ 1050 h 1789"/>
                  <a:gd name="T80" fmla="*/ 330 w 1730"/>
                  <a:gd name="T81" fmla="*/ 1075 h 1789"/>
                  <a:gd name="T82" fmla="*/ 330 w 1730"/>
                  <a:gd name="T83" fmla="*/ 1688 h 1789"/>
                  <a:gd name="T84" fmla="*/ 101 w 1730"/>
                  <a:gd name="T85" fmla="*/ 1688 h 1789"/>
                  <a:gd name="T86" fmla="*/ 101 w 1730"/>
                  <a:gd name="T87" fmla="*/ 101 h 1789"/>
                  <a:gd name="T88" fmla="*/ 508 w 1730"/>
                  <a:gd name="T89" fmla="*/ 101 h 1789"/>
                  <a:gd name="T90" fmla="*/ 508 w 1730"/>
                  <a:gd name="T91" fmla="*/ 513 h 1789"/>
                  <a:gd name="T92" fmla="*/ 559 w 1730"/>
                  <a:gd name="T93" fmla="*/ 564 h 1789"/>
                  <a:gd name="T94" fmla="*/ 1264 w 1730"/>
                  <a:gd name="T95" fmla="*/ 564 h 1789"/>
                  <a:gd name="T96" fmla="*/ 1314 w 1730"/>
                  <a:gd name="T97" fmla="*/ 513 h 1789"/>
                  <a:gd name="T98" fmla="*/ 1314 w 1730"/>
                  <a:gd name="T99" fmla="*/ 101 h 1789"/>
                  <a:gd name="T100" fmla="*/ 1428 w 1730"/>
                  <a:gd name="T101" fmla="*/ 101 h 1789"/>
                  <a:gd name="T102" fmla="*/ 1629 w 1730"/>
                  <a:gd name="T103" fmla="*/ 302 h 1789"/>
                  <a:gd name="T104" fmla="*/ 1629 w 1730"/>
                  <a:gd name="T105" fmla="*/ 1688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30" h="1789">
                    <a:moveTo>
                      <a:pt x="1715" y="246"/>
                    </a:moveTo>
                    <a:cubicBezTo>
                      <a:pt x="1484" y="15"/>
                      <a:pt x="1484" y="15"/>
                      <a:pt x="1484" y="15"/>
                    </a:cubicBezTo>
                    <a:cubicBezTo>
                      <a:pt x="1475" y="6"/>
                      <a:pt x="1462" y="0"/>
                      <a:pt x="1449" y="0"/>
                    </a:cubicBezTo>
                    <a:cubicBezTo>
                      <a:pt x="1264" y="0"/>
                      <a:pt x="1264" y="0"/>
                      <a:pt x="1264" y="0"/>
                    </a:cubicBezTo>
                    <a:cubicBezTo>
                      <a:pt x="1236" y="0"/>
                      <a:pt x="1214" y="23"/>
                      <a:pt x="1214" y="51"/>
                    </a:cubicBezTo>
                    <a:cubicBezTo>
                      <a:pt x="1214" y="463"/>
                      <a:pt x="1214" y="463"/>
                      <a:pt x="1214" y="463"/>
                    </a:cubicBezTo>
                    <a:cubicBezTo>
                      <a:pt x="609" y="463"/>
                      <a:pt x="609" y="463"/>
                      <a:pt x="609" y="463"/>
                    </a:cubicBezTo>
                    <a:cubicBezTo>
                      <a:pt x="609" y="51"/>
                      <a:pt x="609" y="51"/>
                      <a:pt x="609" y="51"/>
                    </a:cubicBezTo>
                    <a:cubicBezTo>
                      <a:pt x="609" y="23"/>
                      <a:pt x="587" y="0"/>
                      <a:pt x="5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2" y="0"/>
                      <a:pt x="0" y="23"/>
                      <a:pt x="0" y="51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0" y="1766"/>
                      <a:pt x="22" y="1789"/>
                      <a:pt x="50" y="1789"/>
                    </a:cubicBezTo>
                    <a:cubicBezTo>
                      <a:pt x="1679" y="1789"/>
                      <a:pt x="1679" y="1789"/>
                      <a:pt x="1679" y="1789"/>
                    </a:cubicBezTo>
                    <a:cubicBezTo>
                      <a:pt x="1707" y="1789"/>
                      <a:pt x="1730" y="1766"/>
                      <a:pt x="1730" y="1738"/>
                    </a:cubicBezTo>
                    <a:cubicBezTo>
                      <a:pt x="1730" y="281"/>
                      <a:pt x="1730" y="281"/>
                      <a:pt x="1730" y="281"/>
                    </a:cubicBezTo>
                    <a:cubicBezTo>
                      <a:pt x="1730" y="268"/>
                      <a:pt x="1725" y="255"/>
                      <a:pt x="1715" y="246"/>
                    </a:cubicBezTo>
                    <a:close/>
                    <a:moveTo>
                      <a:pt x="1341" y="1464"/>
                    </a:moveTo>
                    <a:cubicBezTo>
                      <a:pt x="1485" y="1464"/>
                      <a:pt x="1485" y="1464"/>
                      <a:pt x="1485" y="1464"/>
                    </a:cubicBezTo>
                    <a:cubicBezTo>
                      <a:pt x="1485" y="1548"/>
                      <a:pt x="1485" y="1548"/>
                      <a:pt x="1485" y="1548"/>
                    </a:cubicBezTo>
                    <a:cubicBezTo>
                      <a:pt x="1341" y="1548"/>
                      <a:pt x="1341" y="1548"/>
                      <a:pt x="1341" y="1548"/>
                    </a:cubicBezTo>
                    <a:lnTo>
                      <a:pt x="1341" y="1464"/>
                    </a:lnTo>
                    <a:close/>
                    <a:moveTo>
                      <a:pt x="1291" y="1438"/>
                    </a:moveTo>
                    <a:cubicBezTo>
                      <a:pt x="1291" y="1573"/>
                      <a:pt x="1291" y="1573"/>
                      <a:pt x="1291" y="1573"/>
                    </a:cubicBezTo>
                    <a:cubicBezTo>
                      <a:pt x="1291" y="1688"/>
                      <a:pt x="1291" y="1688"/>
                      <a:pt x="1291" y="1688"/>
                    </a:cubicBezTo>
                    <a:cubicBezTo>
                      <a:pt x="380" y="1688"/>
                      <a:pt x="380" y="1688"/>
                      <a:pt x="380" y="1688"/>
                    </a:cubicBezTo>
                    <a:cubicBezTo>
                      <a:pt x="380" y="1100"/>
                      <a:pt x="380" y="1100"/>
                      <a:pt x="380" y="1100"/>
                    </a:cubicBezTo>
                    <a:cubicBezTo>
                      <a:pt x="1291" y="1100"/>
                      <a:pt x="1291" y="1100"/>
                      <a:pt x="1291" y="1100"/>
                    </a:cubicBezTo>
                    <a:lnTo>
                      <a:pt x="1291" y="1438"/>
                    </a:lnTo>
                    <a:close/>
                    <a:moveTo>
                      <a:pt x="1629" y="1688"/>
                    </a:moveTo>
                    <a:cubicBezTo>
                      <a:pt x="1341" y="1688"/>
                      <a:pt x="1341" y="1688"/>
                      <a:pt x="1341" y="1688"/>
                    </a:cubicBezTo>
                    <a:cubicBezTo>
                      <a:pt x="1341" y="1599"/>
                      <a:pt x="1341" y="1599"/>
                      <a:pt x="1341" y="1599"/>
                    </a:cubicBezTo>
                    <a:cubicBezTo>
                      <a:pt x="1510" y="1599"/>
                      <a:pt x="1510" y="1599"/>
                      <a:pt x="1510" y="1599"/>
                    </a:cubicBezTo>
                    <a:cubicBezTo>
                      <a:pt x="1524" y="1599"/>
                      <a:pt x="1535" y="1587"/>
                      <a:pt x="1535" y="1573"/>
                    </a:cubicBezTo>
                    <a:cubicBezTo>
                      <a:pt x="1535" y="1438"/>
                      <a:pt x="1535" y="1438"/>
                      <a:pt x="1535" y="1438"/>
                    </a:cubicBezTo>
                    <a:cubicBezTo>
                      <a:pt x="1535" y="1424"/>
                      <a:pt x="1524" y="1413"/>
                      <a:pt x="1510" y="1413"/>
                    </a:cubicBezTo>
                    <a:cubicBezTo>
                      <a:pt x="1341" y="1413"/>
                      <a:pt x="1341" y="1413"/>
                      <a:pt x="1341" y="1413"/>
                    </a:cubicBezTo>
                    <a:cubicBezTo>
                      <a:pt x="1341" y="1075"/>
                      <a:pt x="1341" y="1075"/>
                      <a:pt x="1341" y="1075"/>
                    </a:cubicBezTo>
                    <a:cubicBezTo>
                      <a:pt x="1341" y="1061"/>
                      <a:pt x="1330" y="1050"/>
                      <a:pt x="1316" y="1050"/>
                    </a:cubicBezTo>
                    <a:cubicBezTo>
                      <a:pt x="355" y="1050"/>
                      <a:pt x="355" y="1050"/>
                      <a:pt x="355" y="1050"/>
                    </a:cubicBezTo>
                    <a:cubicBezTo>
                      <a:pt x="341" y="1050"/>
                      <a:pt x="330" y="1061"/>
                      <a:pt x="330" y="1075"/>
                    </a:cubicBezTo>
                    <a:cubicBezTo>
                      <a:pt x="330" y="1688"/>
                      <a:pt x="330" y="1688"/>
                      <a:pt x="330" y="1688"/>
                    </a:cubicBezTo>
                    <a:cubicBezTo>
                      <a:pt x="101" y="1688"/>
                      <a:pt x="101" y="1688"/>
                      <a:pt x="101" y="1688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513"/>
                      <a:pt x="508" y="513"/>
                      <a:pt x="508" y="513"/>
                    </a:cubicBezTo>
                    <a:cubicBezTo>
                      <a:pt x="508" y="541"/>
                      <a:pt x="531" y="564"/>
                      <a:pt x="559" y="564"/>
                    </a:cubicBezTo>
                    <a:cubicBezTo>
                      <a:pt x="1264" y="564"/>
                      <a:pt x="1264" y="564"/>
                      <a:pt x="1264" y="564"/>
                    </a:cubicBezTo>
                    <a:cubicBezTo>
                      <a:pt x="1292" y="564"/>
                      <a:pt x="1314" y="541"/>
                      <a:pt x="1314" y="513"/>
                    </a:cubicBezTo>
                    <a:cubicBezTo>
                      <a:pt x="1314" y="101"/>
                      <a:pt x="1314" y="101"/>
                      <a:pt x="1314" y="101"/>
                    </a:cubicBezTo>
                    <a:cubicBezTo>
                      <a:pt x="1428" y="101"/>
                      <a:pt x="1428" y="101"/>
                      <a:pt x="1428" y="101"/>
                    </a:cubicBezTo>
                    <a:cubicBezTo>
                      <a:pt x="1629" y="302"/>
                      <a:pt x="1629" y="302"/>
                      <a:pt x="1629" y="302"/>
                    </a:cubicBezTo>
                    <a:lnTo>
                      <a:pt x="1629" y="168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9264" name="Freeform 37"/>
              <p:cNvSpPr>
                <a:spLocks noEditPoints="1"/>
              </p:cNvSpPr>
              <p:nvPr/>
            </p:nvSpPr>
            <p:spPr bwMode="auto">
              <a:xfrm>
                <a:off x="491046" y="38497"/>
                <a:ext cx="84692" cy="164252"/>
              </a:xfrm>
              <a:custGeom>
                <a:avLst/>
                <a:gdLst>
                  <a:gd name="T0" fmla="*/ 26 w 169"/>
                  <a:gd name="T1" fmla="*/ 328 h 328"/>
                  <a:gd name="T2" fmla="*/ 144 w 169"/>
                  <a:gd name="T3" fmla="*/ 328 h 328"/>
                  <a:gd name="T4" fmla="*/ 169 w 169"/>
                  <a:gd name="T5" fmla="*/ 303 h 328"/>
                  <a:gd name="T6" fmla="*/ 169 w 169"/>
                  <a:gd name="T7" fmla="*/ 26 h 328"/>
                  <a:gd name="T8" fmla="*/ 144 w 169"/>
                  <a:gd name="T9" fmla="*/ 0 h 328"/>
                  <a:gd name="T10" fmla="*/ 26 w 169"/>
                  <a:gd name="T11" fmla="*/ 0 h 328"/>
                  <a:gd name="T12" fmla="*/ 0 w 169"/>
                  <a:gd name="T13" fmla="*/ 26 h 328"/>
                  <a:gd name="T14" fmla="*/ 0 w 169"/>
                  <a:gd name="T15" fmla="*/ 303 h 328"/>
                  <a:gd name="T16" fmla="*/ 26 w 169"/>
                  <a:gd name="T17" fmla="*/ 328 h 328"/>
                  <a:gd name="T18" fmla="*/ 51 w 169"/>
                  <a:gd name="T19" fmla="*/ 51 h 328"/>
                  <a:gd name="T20" fmla="*/ 119 w 169"/>
                  <a:gd name="T21" fmla="*/ 51 h 328"/>
                  <a:gd name="T22" fmla="*/ 119 w 169"/>
                  <a:gd name="T23" fmla="*/ 278 h 328"/>
                  <a:gd name="T24" fmla="*/ 51 w 169"/>
                  <a:gd name="T25" fmla="*/ 278 h 328"/>
                  <a:gd name="T26" fmla="*/ 51 w 169"/>
                  <a:gd name="T27" fmla="*/ 5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328">
                    <a:moveTo>
                      <a:pt x="26" y="328"/>
                    </a:moveTo>
                    <a:cubicBezTo>
                      <a:pt x="144" y="328"/>
                      <a:pt x="144" y="328"/>
                      <a:pt x="144" y="328"/>
                    </a:cubicBezTo>
                    <a:cubicBezTo>
                      <a:pt x="158" y="328"/>
                      <a:pt x="169" y="317"/>
                      <a:pt x="169" y="303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11"/>
                      <a:pt x="158" y="0"/>
                      <a:pt x="14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6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17"/>
                      <a:pt x="12" y="328"/>
                      <a:pt x="26" y="328"/>
                    </a:cubicBezTo>
                    <a:close/>
                    <a:moveTo>
                      <a:pt x="51" y="51"/>
                    </a:moveTo>
                    <a:cubicBezTo>
                      <a:pt x="119" y="51"/>
                      <a:pt x="119" y="51"/>
                      <a:pt x="119" y="51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51" y="278"/>
                      <a:pt x="51" y="278"/>
                      <a:pt x="51" y="278"/>
                    </a:cubicBezTo>
                    <a:lnTo>
                      <a:pt x="51" y="51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</p:grpSp>
      <p:sp>
        <p:nvSpPr>
          <p:cNvPr id="9266" name="任意多边形 55"/>
          <p:cNvSpPr/>
          <p:nvPr/>
        </p:nvSpPr>
        <p:spPr bwMode="auto">
          <a:xfrm>
            <a:off x="4461510" y="995045"/>
            <a:ext cx="240665" cy="240665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9268" name="矩形 57"/>
          <p:cNvSpPr>
            <a:spLocks noChangeArrowheads="1"/>
          </p:cNvSpPr>
          <p:nvPr/>
        </p:nvSpPr>
        <p:spPr bwMode="auto">
          <a:xfrm>
            <a:off x="4734560" y="1126676"/>
            <a:ext cx="41040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参与项目可以学到更多的知识，增强自己的能力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70" name="任意多边形 64"/>
          <p:cNvSpPr/>
          <p:nvPr/>
        </p:nvSpPr>
        <p:spPr bwMode="auto">
          <a:xfrm>
            <a:off x="4461510" y="2019935"/>
            <a:ext cx="240665" cy="240665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9272" name="矩形 66"/>
          <p:cNvSpPr>
            <a:spLocks noChangeArrowheads="1"/>
          </p:cNvSpPr>
          <p:nvPr/>
        </p:nvSpPr>
        <p:spPr bwMode="auto">
          <a:xfrm>
            <a:off x="4734560" y="2151804"/>
            <a:ext cx="41040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不仅需要解决一些高难度的问题，同时作为小组长，如何管理自己的小队也是对自己的一种挑战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74" name="任意多边形 68"/>
          <p:cNvSpPr/>
          <p:nvPr/>
        </p:nvSpPr>
        <p:spPr bwMode="auto">
          <a:xfrm>
            <a:off x="4461272" y="3046202"/>
            <a:ext cx="240506" cy="240506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9276" name="矩形 70"/>
          <p:cNvSpPr>
            <a:spLocks noChangeArrowheads="1"/>
          </p:cNvSpPr>
          <p:nvPr/>
        </p:nvSpPr>
        <p:spPr bwMode="auto">
          <a:xfrm>
            <a:off x="4734560" y="3178123"/>
            <a:ext cx="41040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作为项目组坚实后盾，技术过硬，起着项目带头引导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作用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78" name="任意多边形 72"/>
          <p:cNvSpPr/>
          <p:nvPr/>
        </p:nvSpPr>
        <p:spPr bwMode="auto">
          <a:xfrm>
            <a:off x="4461510" y="4071620"/>
            <a:ext cx="240665" cy="240665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9280" name="矩形 74"/>
          <p:cNvSpPr>
            <a:spLocks noChangeArrowheads="1"/>
          </p:cNvSpPr>
          <p:nvPr/>
        </p:nvSpPr>
        <p:spPr bwMode="auto">
          <a:xfrm>
            <a:off x="4734560" y="4203251"/>
            <a:ext cx="41040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开发板完成后，可以作为后进新生的学习样机，是实验室良性循环不可或缺的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一部分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75" name="文本框 42"/>
          <p:cNvSpPr txBox="1">
            <a:spLocks noChangeArrowheads="1"/>
          </p:cNvSpPr>
          <p:nvPr/>
        </p:nvSpPr>
        <p:spPr bwMode="auto">
          <a:xfrm>
            <a:off x="4734322" y="836719"/>
            <a:ext cx="201215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l" eaLnBrk="1" hangingPunct="1"/>
            <a:r>
              <a:rPr lang="zh-CN" altLang="en-US" sz="15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对于大一</a:t>
            </a:r>
            <a:endParaRPr lang="en-US" sz="1500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" name="文本框 42"/>
          <p:cNvSpPr txBox="1">
            <a:spLocks noChangeArrowheads="1"/>
          </p:cNvSpPr>
          <p:nvPr/>
        </p:nvSpPr>
        <p:spPr bwMode="auto">
          <a:xfrm>
            <a:off x="4734322" y="1831764"/>
            <a:ext cx="201215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对于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大二</a:t>
            </a:r>
            <a:endParaRPr lang="en-US" altLang="zh-CN" sz="1500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42"/>
          <p:cNvSpPr txBox="1">
            <a:spLocks noChangeArrowheads="1"/>
          </p:cNvSpPr>
          <p:nvPr/>
        </p:nvSpPr>
        <p:spPr bwMode="auto">
          <a:xfrm>
            <a:off x="4734322" y="2857924"/>
            <a:ext cx="201215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对于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大三</a:t>
            </a:r>
            <a:endParaRPr lang="en-US" altLang="zh-CN" sz="1500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4" name="文本框 42"/>
          <p:cNvSpPr txBox="1">
            <a:spLocks noChangeArrowheads="1"/>
          </p:cNvSpPr>
          <p:nvPr/>
        </p:nvSpPr>
        <p:spPr bwMode="auto">
          <a:xfrm>
            <a:off x="4734322" y="3852969"/>
            <a:ext cx="201215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5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对于节能所</a:t>
            </a:r>
            <a:endParaRPr lang="en-US" altLang="zh-CN" sz="1500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5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8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方案意义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ldLvl="0" animBg="1" autoUpdateAnimBg="0"/>
      <p:bldP spid="9268" grpId="0" autoUpdateAnimBg="0"/>
      <p:bldP spid="9272" grpId="0" autoUpdateAnimBg="0"/>
      <p:bldP spid="9276" grpId="0" autoUpdateAnimBg="0"/>
      <p:bldP spid="9280" grpId="0" autoUpdateAnimBg="0"/>
      <p:bldP spid="10275" grpId="0" autoUpdateAnimBg="0"/>
      <p:bldP spid="2" grpId="0" autoUpdateAnimBg="0"/>
      <p:bldP spid="3" grpId="0" autoUpdateAnimBg="0"/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0244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文本框 12"/>
          <p:cNvSpPr txBox="1">
            <a:spLocks noChangeArrowheads="1"/>
          </p:cNvSpPr>
          <p:nvPr/>
        </p:nvSpPr>
        <p:spPr bwMode="auto">
          <a:xfrm>
            <a:off x="298847" y="186320"/>
            <a:ext cx="442913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01</a:t>
            </a:r>
            <a:endParaRPr lang="zh-CN" altLang="en-US" sz="1800" b="1">
              <a:solidFill>
                <a:srgbClr val="132F55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246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矩形 2"/>
          <p:cNvSpPr>
            <a:spLocks noChangeArrowheads="1"/>
          </p:cNvSpPr>
          <p:nvPr/>
        </p:nvSpPr>
        <p:spPr bwMode="auto">
          <a:xfrm>
            <a:off x="305991" y="898314"/>
            <a:ext cx="1831181" cy="1674019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0249" name="矩形 10"/>
          <p:cNvSpPr>
            <a:spLocks noChangeArrowheads="1"/>
          </p:cNvSpPr>
          <p:nvPr/>
        </p:nvSpPr>
        <p:spPr bwMode="auto">
          <a:xfrm>
            <a:off x="305991" y="3193839"/>
            <a:ext cx="1831181" cy="1674019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0250" name="矩形 13"/>
          <p:cNvSpPr>
            <a:spLocks noChangeArrowheads="1"/>
          </p:cNvSpPr>
          <p:nvPr/>
        </p:nvSpPr>
        <p:spPr bwMode="auto">
          <a:xfrm>
            <a:off x="4694635" y="898314"/>
            <a:ext cx="1832372" cy="1674019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0251" name="矩形 16"/>
          <p:cNvSpPr>
            <a:spLocks noChangeArrowheads="1"/>
          </p:cNvSpPr>
          <p:nvPr/>
        </p:nvSpPr>
        <p:spPr bwMode="auto">
          <a:xfrm>
            <a:off x="4694635" y="3193839"/>
            <a:ext cx="1832372" cy="1674019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0252" name="文本框 3"/>
          <p:cNvSpPr txBox="1">
            <a:spLocks noChangeArrowheads="1"/>
          </p:cNvSpPr>
          <p:nvPr/>
        </p:nvSpPr>
        <p:spPr bwMode="auto">
          <a:xfrm>
            <a:off x="2137172" y="898314"/>
            <a:ext cx="201215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规划、计划阶段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3" name="任意多边形 17"/>
          <p:cNvSpPr/>
          <p:nvPr/>
        </p:nvSpPr>
        <p:spPr bwMode="auto">
          <a:xfrm>
            <a:off x="2214563" y="1236452"/>
            <a:ext cx="151210" cy="151210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0254" name="文本框 4"/>
          <p:cNvSpPr txBox="1">
            <a:spLocks noChangeArrowheads="1"/>
          </p:cNvSpPr>
          <p:nvPr/>
        </p:nvSpPr>
        <p:spPr bwMode="auto">
          <a:xfrm>
            <a:off x="2391966" y="1200733"/>
            <a:ext cx="199072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just" eaLnBrk="1" hangingPunct="1"/>
            <a:r>
              <a:rPr lang="en-US" sz="8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2019.03.01-2019.03.31</a:t>
            </a:r>
            <a:endParaRPr lang="en-US" sz="82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55" name="组合 123"/>
          <p:cNvGrpSpPr/>
          <p:nvPr/>
        </p:nvGrpSpPr>
        <p:grpSpPr bwMode="auto">
          <a:xfrm>
            <a:off x="2214563" y="1688889"/>
            <a:ext cx="202406" cy="834629"/>
            <a:chOff x="0" y="0"/>
            <a:chExt cx="269890" cy="1112411"/>
          </a:xfrm>
        </p:grpSpPr>
        <p:grpSp>
          <p:nvGrpSpPr>
            <p:cNvPr id="10256" name="组合 28"/>
            <p:cNvGrpSpPr/>
            <p:nvPr/>
          </p:nvGrpSpPr>
          <p:grpSpPr bwMode="auto">
            <a:xfrm>
              <a:off x="0" y="0"/>
              <a:ext cx="269890" cy="269890"/>
              <a:chOff x="0" y="0"/>
              <a:chExt cx="269890" cy="269890"/>
            </a:xfrm>
          </p:grpSpPr>
          <p:sp>
            <p:nvSpPr>
              <p:cNvPr id="10257" name="圆角矩形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58" name="Freeform 5"/>
              <p:cNvSpPr>
                <a:spLocks noEditPoints="1"/>
              </p:cNvSpPr>
              <p:nvPr/>
            </p:nvSpPr>
            <p:spPr bwMode="auto">
              <a:xfrm>
                <a:off x="43573" y="53501"/>
                <a:ext cx="182743" cy="162888"/>
              </a:xfrm>
              <a:custGeom>
                <a:avLst/>
                <a:gdLst>
                  <a:gd name="T0" fmla="*/ 830 w 957"/>
                  <a:gd name="T1" fmla="*/ 139 h 850"/>
                  <a:gd name="T2" fmla="*/ 650 w 957"/>
                  <a:gd name="T3" fmla="*/ 139 h 850"/>
                  <a:gd name="T4" fmla="*/ 650 w 957"/>
                  <a:gd name="T5" fmla="*/ 26 h 850"/>
                  <a:gd name="T6" fmla="*/ 625 w 957"/>
                  <a:gd name="T7" fmla="*/ 0 h 850"/>
                  <a:gd name="T8" fmla="*/ 332 w 957"/>
                  <a:gd name="T9" fmla="*/ 0 h 850"/>
                  <a:gd name="T10" fmla="*/ 307 w 957"/>
                  <a:gd name="T11" fmla="*/ 26 h 850"/>
                  <a:gd name="T12" fmla="*/ 307 w 957"/>
                  <a:gd name="T13" fmla="*/ 139 h 850"/>
                  <a:gd name="T14" fmla="*/ 127 w 957"/>
                  <a:gd name="T15" fmla="*/ 139 h 850"/>
                  <a:gd name="T16" fmla="*/ 0 w 957"/>
                  <a:gd name="T17" fmla="*/ 266 h 850"/>
                  <a:gd name="T18" fmla="*/ 0 w 957"/>
                  <a:gd name="T19" fmla="*/ 723 h 850"/>
                  <a:gd name="T20" fmla="*/ 127 w 957"/>
                  <a:gd name="T21" fmla="*/ 850 h 850"/>
                  <a:gd name="T22" fmla="*/ 830 w 957"/>
                  <a:gd name="T23" fmla="*/ 850 h 850"/>
                  <a:gd name="T24" fmla="*/ 957 w 957"/>
                  <a:gd name="T25" fmla="*/ 723 h 850"/>
                  <a:gd name="T26" fmla="*/ 957 w 957"/>
                  <a:gd name="T27" fmla="*/ 266 h 850"/>
                  <a:gd name="T28" fmla="*/ 830 w 957"/>
                  <a:gd name="T29" fmla="*/ 139 h 850"/>
                  <a:gd name="T30" fmla="*/ 521 w 957"/>
                  <a:gd name="T31" fmla="*/ 439 h 850"/>
                  <a:gd name="T32" fmla="*/ 436 w 957"/>
                  <a:gd name="T33" fmla="*/ 439 h 850"/>
                  <a:gd name="T34" fmla="*/ 423 w 957"/>
                  <a:gd name="T35" fmla="*/ 451 h 850"/>
                  <a:gd name="T36" fmla="*/ 423 w 957"/>
                  <a:gd name="T37" fmla="*/ 482 h 850"/>
                  <a:gd name="T38" fmla="*/ 127 w 957"/>
                  <a:gd name="T39" fmla="*/ 482 h 850"/>
                  <a:gd name="T40" fmla="*/ 38 w 957"/>
                  <a:gd name="T41" fmla="*/ 393 h 850"/>
                  <a:gd name="T42" fmla="*/ 38 w 957"/>
                  <a:gd name="T43" fmla="*/ 266 h 850"/>
                  <a:gd name="T44" fmla="*/ 127 w 957"/>
                  <a:gd name="T45" fmla="*/ 177 h 850"/>
                  <a:gd name="T46" fmla="*/ 830 w 957"/>
                  <a:gd name="T47" fmla="*/ 177 h 850"/>
                  <a:gd name="T48" fmla="*/ 919 w 957"/>
                  <a:gd name="T49" fmla="*/ 266 h 850"/>
                  <a:gd name="T50" fmla="*/ 919 w 957"/>
                  <a:gd name="T51" fmla="*/ 393 h 850"/>
                  <a:gd name="T52" fmla="*/ 830 w 957"/>
                  <a:gd name="T53" fmla="*/ 482 h 850"/>
                  <a:gd name="T54" fmla="*/ 534 w 957"/>
                  <a:gd name="T55" fmla="*/ 482 h 850"/>
                  <a:gd name="T56" fmla="*/ 534 w 957"/>
                  <a:gd name="T57" fmla="*/ 451 h 850"/>
                  <a:gd name="T58" fmla="*/ 521 w 957"/>
                  <a:gd name="T59" fmla="*/ 439 h 850"/>
                  <a:gd name="T60" fmla="*/ 509 w 957"/>
                  <a:gd name="T61" fmla="*/ 464 h 850"/>
                  <a:gd name="T62" fmla="*/ 509 w 957"/>
                  <a:gd name="T63" fmla="*/ 524 h 850"/>
                  <a:gd name="T64" fmla="*/ 448 w 957"/>
                  <a:gd name="T65" fmla="*/ 524 h 850"/>
                  <a:gd name="T66" fmla="*/ 448 w 957"/>
                  <a:gd name="T67" fmla="*/ 464 h 850"/>
                  <a:gd name="T68" fmla="*/ 509 w 957"/>
                  <a:gd name="T69" fmla="*/ 464 h 850"/>
                  <a:gd name="T70" fmla="*/ 357 w 957"/>
                  <a:gd name="T71" fmla="*/ 51 h 850"/>
                  <a:gd name="T72" fmla="*/ 600 w 957"/>
                  <a:gd name="T73" fmla="*/ 51 h 850"/>
                  <a:gd name="T74" fmla="*/ 600 w 957"/>
                  <a:gd name="T75" fmla="*/ 139 h 850"/>
                  <a:gd name="T76" fmla="*/ 357 w 957"/>
                  <a:gd name="T77" fmla="*/ 139 h 850"/>
                  <a:gd name="T78" fmla="*/ 357 w 957"/>
                  <a:gd name="T79" fmla="*/ 51 h 850"/>
                  <a:gd name="T80" fmla="*/ 830 w 957"/>
                  <a:gd name="T81" fmla="*/ 799 h 850"/>
                  <a:gd name="T82" fmla="*/ 127 w 957"/>
                  <a:gd name="T83" fmla="*/ 799 h 850"/>
                  <a:gd name="T84" fmla="*/ 51 w 957"/>
                  <a:gd name="T85" fmla="*/ 723 h 850"/>
                  <a:gd name="T86" fmla="*/ 51 w 957"/>
                  <a:gd name="T87" fmla="*/ 477 h 850"/>
                  <a:gd name="T88" fmla="*/ 127 w 957"/>
                  <a:gd name="T89" fmla="*/ 507 h 850"/>
                  <a:gd name="T90" fmla="*/ 423 w 957"/>
                  <a:gd name="T91" fmla="*/ 507 h 850"/>
                  <a:gd name="T92" fmla="*/ 423 w 957"/>
                  <a:gd name="T93" fmla="*/ 537 h 850"/>
                  <a:gd name="T94" fmla="*/ 436 w 957"/>
                  <a:gd name="T95" fmla="*/ 550 h 850"/>
                  <a:gd name="T96" fmla="*/ 521 w 957"/>
                  <a:gd name="T97" fmla="*/ 550 h 850"/>
                  <a:gd name="T98" fmla="*/ 534 w 957"/>
                  <a:gd name="T99" fmla="*/ 537 h 850"/>
                  <a:gd name="T100" fmla="*/ 534 w 957"/>
                  <a:gd name="T101" fmla="*/ 507 h 850"/>
                  <a:gd name="T102" fmla="*/ 830 w 957"/>
                  <a:gd name="T103" fmla="*/ 507 h 850"/>
                  <a:gd name="T104" fmla="*/ 906 w 957"/>
                  <a:gd name="T105" fmla="*/ 477 h 850"/>
                  <a:gd name="T106" fmla="*/ 906 w 957"/>
                  <a:gd name="T107" fmla="*/ 723 h 850"/>
                  <a:gd name="T108" fmla="*/ 830 w 957"/>
                  <a:gd name="T109" fmla="*/ 799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7" h="850">
                    <a:moveTo>
                      <a:pt x="830" y="139"/>
                    </a:moveTo>
                    <a:cubicBezTo>
                      <a:pt x="650" y="139"/>
                      <a:pt x="650" y="139"/>
                      <a:pt x="650" y="139"/>
                    </a:cubicBezTo>
                    <a:cubicBezTo>
                      <a:pt x="650" y="26"/>
                      <a:pt x="650" y="26"/>
                      <a:pt x="650" y="26"/>
                    </a:cubicBezTo>
                    <a:cubicBezTo>
                      <a:pt x="650" y="12"/>
                      <a:pt x="639" y="0"/>
                      <a:pt x="625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18" y="0"/>
                      <a:pt x="307" y="12"/>
                      <a:pt x="307" y="26"/>
                    </a:cubicBezTo>
                    <a:cubicBezTo>
                      <a:pt x="307" y="139"/>
                      <a:pt x="307" y="139"/>
                      <a:pt x="307" y="139"/>
                    </a:cubicBezTo>
                    <a:cubicBezTo>
                      <a:pt x="127" y="139"/>
                      <a:pt x="127" y="139"/>
                      <a:pt x="127" y="139"/>
                    </a:cubicBezTo>
                    <a:cubicBezTo>
                      <a:pt x="57" y="139"/>
                      <a:pt x="0" y="196"/>
                      <a:pt x="0" y="266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93"/>
                      <a:pt x="57" y="850"/>
                      <a:pt x="127" y="850"/>
                    </a:cubicBezTo>
                    <a:cubicBezTo>
                      <a:pt x="830" y="850"/>
                      <a:pt x="830" y="850"/>
                      <a:pt x="830" y="850"/>
                    </a:cubicBezTo>
                    <a:cubicBezTo>
                      <a:pt x="900" y="850"/>
                      <a:pt x="957" y="793"/>
                      <a:pt x="957" y="723"/>
                    </a:cubicBezTo>
                    <a:cubicBezTo>
                      <a:pt x="957" y="266"/>
                      <a:pt x="957" y="266"/>
                      <a:pt x="957" y="266"/>
                    </a:cubicBezTo>
                    <a:cubicBezTo>
                      <a:pt x="957" y="196"/>
                      <a:pt x="900" y="139"/>
                      <a:pt x="830" y="139"/>
                    </a:cubicBezTo>
                    <a:close/>
                    <a:moveTo>
                      <a:pt x="521" y="439"/>
                    </a:moveTo>
                    <a:cubicBezTo>
                      <a:pt x="436" y="439"/>
                      <a:pt x="436" y="439"/>
                      <a:pt x="436" y="439"/>
                    </a:cubicBezTo>
                    <a:cubicBezTo>
                      <a:pt x="429" y="439"/>
                      <a:pt x="423" y="445"/>
                      <a:pt x="423" y="451"/>
                    </a:cubicBezTo>
                    <a:cubicBezTo>
                      <a:pt x="423" y="482"/>
                      <a:pt x="423" y="482"/>
                      <a:pt x="423" y="482"/>
                    </a:cubicBezTo>
                    <a:cubicBezTo>
                      <a:pt x="127" y="482"/>
                      <a:pt x="127" y="482"/>
                      <a:pt x="127" y="482"/>
                    </a:cubicBezTo>
                    <a:cubicBezTo>
                      <a:pt x="78" y="482"/>
                      <a:pt x="38" y="442"/>
                      <a:pt x="38" y="393"/>
                    </a:cubicBezTo>
                    <a:cubicBezTo>
                      <a:pt x="38" y="266"/>
                      <a:pt x="38" y="266"/>
                      <a:pt x="38" y="266"/>
                    </a:cubicBezTo>
                    <a:cubicBezTo>
                      <a:pt x="38" y="217"/>
                      <a:pt x="78" y="177"/>
                      <a:pt x="127" y="177"/>
                    </a:cubicBezTo>
                    <a:cubicBezTo>
                      <a:pt x="830" y="177"/>
                      <a:pt x="830" y="177"/>
                      <a:pt x="830" y="177"/>
                    </a:cubicBezTo>
                    <a:cubicBezTo>
                      <a:pt x="879" y="177"/>
                      <a:pt x="919" y="217"/>
                      <a:pt x="919" y="266"/>
                    </a:cubicBezTo>
                    <a:cubicBezTo>
                      <a:pt x="919" y="393"/>
                      <a:pt x="919" y="393"/>
                      <a:pt x="919" y="393"/>
                    </a:cubicBezTo>
                    <a:cubicBezTo>
                      <a:pt x="919" y="442"/>
                      <a:pt x="879" y="482"/>
                      <a:pt x="830" y="482"/>
                    </a:cubicBezTo>
                    <a:cubicBezTo>
                      <a:pt x="534" y="482"/>
                      <a:pt x="534" y="482"/>
                      <a:pt x="534" y="482"/>
                    </a:cubicBezTo>
                    <a:cubicBezTo>
                      <a:pt x="534" y="451"/>
                      <a:pt x="534" y="451"/>
                      <a:pt x="534" y="451"/>
                    </a:cubicBezTo>
                    <a:cubicBezTo>
                      <a:pt x="534" y="445"/>
                      <a:pt x="528" y="439"/>
                      <a:pt x="521" y="439"/>
                    </a:cubicBezTo>
                    <a:close/>
                    <a:moveTo>
                      <a:pt x="509" y="464"/>
                    </a:moveTo>
                    <a:cubicBezTo>
                      <a:pt x="509" y="524"/>
                      <a:pt x="509" y="524"/>
                      <a:pt x="509" y="524"/>
                    </a:cubicBezTo>
                    <a:cubicBezTo>
                      <a:pt x="448" y="524"/>
                      <a:pt x="448" y="524"/>
                      <a:pt x="448" y="524"/>
                    </a:cubicBezTo>
                    <a:cubicBezTo>
                      <a:pt x="448" y="464"/>
                      <a:pt x="448" y="464"/>
                      <a:pt x="448" y="464"/>
                    </a:cubicBezTo>
                    <a:lnTo>
                      <a:pt x="509" y="464"/>
                    </a:lnTo>
                    <a:close/>
                    <a:moveTo>
                      <a:pt x="357" y="51"/>
                    </a:moveTo>
                    <a:cubicBezTo>
                      <a:pt x="600" y="51"/>
                      <a:pt x="600" y="51"/>
                      <a:pt x="600" y="51"/>
                    </a:cubicBezTo>
                    <a:cubicBezTo>
                      <a:pt x="600" y="139"/>
                      <a:pt x="600" y="139"/>
                      <a:pt x="600" y="139"/>
                    </a:cubicBezTo>
                    <a:cubicBezTo>
                      <a:pt x="357" y="139"/>
                      <a:pt x="357" y="139"/>
                      <a:pt x="357" y="139"/>
                    </a:cubicBezTo>
                    <a:lnTo>
                      <a:pt x="357" y="51"/>
                    </a:lnTo>
                    <a:close/>
                    <a:moveTo>
                      <a:pt x="830" y="799"/>
                    </a:moveTo>
                    <a:cubicBezTo>
                      <a:pt x="127" y="799"/>
                      <a:pt x="127" y="799"/>
                      <a:pt x="127" y="799"/>
                    </a:cubicBezTo>
                    <a:cubicBezTo>
                      <a:pt x="85" y="799"/>
                      <a:pt x="51" y="765"/>
                      <a:pt x="51" y="723"/>
                    </a:cubicBezTo>
                    <a:cubicBezTo>
                      <a:pt x="51" y="477"/>
                      <a:pt x="51" y="477"/>
                      <a:pt x="51" y="477"/>
                    </a:cubicBezTo>
                    <a:cubicBezTo>
                      <a:pt x="71" y="496"/>
                      <a:pt x="98" y="507"/>
                      <a:pt x="127" y="507"/>
                    </a:cubicBezTo>
                    <a:cubicBezTo>
                      <a:pt x="423" y="507"/>
                      <a:pt x="423" y="507"/>
                      <a:pt x="423" y="507"/>
                    </a:cubicBezTo>
                    <a:cubicBezTo>
                      <a:pt x="423" y="537"/>
                      <a:pt x="423" y="537"/>
                      <a:pt x="423" y="537"/>
                    </a:cubicBezTo>
                    <a:cubicBezTo>
                      <a:pt x="423" y="544"/>
                      <a:pt x="429" y="550"/>
                      <a:pt x="436" y="550"/>
                    </a:cubicBezTo>
                    <a:cubicBezTo>
                      <a:pt x="521" y="550"/>
                      <a:pt x="521" y="550"/>
                      <a:pt x="521" y="550"/>
                    </a:cubicBezTo>
                    <a:cubicBezTo>
                      <a:pt x="528" y="550"/>
                      <a:pt x="534" y="544"/>
                      <a:pt x="534" y="537"/>
                    </a:cubicBezTo>
                    <a:cubicBezTo>
                      <a:pt x="534" y="507"/>
                      <a:pt x="534" y="507"/>
                      <a:pt x="534" y="507"/>
                    </a:cubicBezTo>
                    <a:cubicBezTo>
                      <a:pt x="830" y="507"/>
                      <a:pt x="830" y="507"/>
                      <a:pt x="830" y="507"/>
                    </a:cubicBezTo>
                    <a:cubicBezTo>
                      <a:pt x="859" y="507"/>
                      <a:pt x="886" y="496"/>
                      <a:pt x="906" y="477"/>
                    </a:cubicBezTo>
                    <a:cubicBezTo>
                      <a:pt x="906" y="723"/>
                      <a:pt x="906" y="723"/>
                      <a:pt x="906" y="723"/>
                    </a:cubicBezTo>
                    <a:cubicBezTo>
                      <a:pt x="906" y="765"/>
                      <a:pt x="872" y="799"/>
                      <a:pt x="830" y="799"/>
                    </a:cubicBez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259" name="组合 29"/>
            <p:cNvGrpSpPr/>
            <p:nvPr/>
          </p:nvGrpSpPr>
          <p:grpSpPr bwMode="auto">
            <a:xfrm>
              <a:off x="0" y="421260"/>
              <a:ext cx="269890" cy="269890"/>
              <a:chOff x="0" y="0"/>
              <a:chExt cx="269890" cy="269890"/>
            </a:xfrm>
          </p:grpSpPr>
          <p:sp>
            <p:nvSpPr>
              <p:cNvPr id="10260" name="圆角矩形 26"/>
              <p:cNvSpPr>
                <a:spLocks noChangeArrowheads="1"/>
              </p:cNvSpPr>
              <p:nvPr/>
            </p:nvSpPr>
            <p:spPr bwMode="auto">
              <a:xfrm>
                <a:off x="0" y="-734"/>
                <a:ext cx="269890" cy="27135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61" name="Freeform 6"/>
              <p:cNvSpPr>
                <a:spLocks noEditPoints="1"/>
              </p:cNvSpPr>
              <p:nvPr/>
            </p:nvSpPr>
            <p:spPr bwMode="auto">
              <a:xfrm>
                <a:off x="15209" y="51069"/>
                <a:ext cx="239470" cy="167751"/>
              </a:xfrm>
              <a:custGeom>
                <a:avLst/>
                <a:gdLst>
                  <a:gd name="T0" fmla="*/ 981 w 1254"/>
                  <a:gd name="T1" fmla="*/ 11 h 876"/>
                  <a:gd name="T2" fmla="*/ 764 w 1254"/>
                  <a:gd name="T3" fmla="*/ 114 h 876"/>
                  <a:gd name="T4" fmla="*/ 757 w 1254"/>
                  <a:gd name="T5" fmla="*/ 152 h 876"/>
                  <a:gd name="T6" fmla="*/ 660 w 1254"/>
                  <a:gd name="T7" fmla="*/ 180 h 876"/>
                  <a:gd name="T8" fmla="*/ 629 w 1254"/>
                  <a:gd name="T9" fmla="*/ 221 h 876"/>
                  <a:gd name="T10" fmla="*/ 598 w 1254"/>
                  <a:gd name="T11" fmla="*/ 180 h 876"/>
                  <a:gd name="T12" fmla="*/ 497 w 1254"/>
                  <a:gd name="T13" fmla="*/ 157 h 876"/>
                  <a:gd name="T14" fmla="*/ 490 w 1254"/>
                  <a:gd name="T15" fmla="*/ 119 h 876"/>
                  <a:gd name="T16" fmla="*/ 273 w 1254"/>
                  <a:gd name="T17" fmla="*/ 16 h 876"/>
                  <a:gd name="T18" fmla="*/ 8 w 1254"/>
                  <a:gd name="T19" fmla="*/ 366 h 876"/>
                  <a:gd name="T20" fmla="*/ 169 w 1254"/>
                  <a:gd name="T21" fmla="*/ 534 h 876"/>
                  <a:gd name="T22" fmla="*/ 188 w 1254"/>
                  <a:gd name="T23" fmla="*/ 525 h 876"/>
                  <a:gd name="T24" fmla="*/ 451 w 1254"/>
                  <a:gd name="T25" fmla="*/ 719 h 876"/>
                  <a:gd name="T26" fmla="*/ 698 w 1254"/>
                  <a:gd name="T27" fmla="*/ 876 h 876"/>
                  <a:gd name="T28" fmla="*/ 984 w 1254"/>
                  <a:gd name="T29" fmla="*/ 668 h 876"/>
                  <a:gd name="T30" fmla="*/ 986 w 1254"/>
                  <a:gd name="T31" fmla="*/ 649 h 876"/>
                  <a:gd name="T32" fmla="*/ 1057 w 1254"/>
                  <a:gd name="T33" fmla="*/ 510 h 876"/>
                  <a:gd name="T34" fmla="*/ 1085 w 1254"/>
                  <a:gd name="T35" fmla="*/ 529 h 876"/>
                  <a:gd name="T36" fmla="*/ 1104 w 1254"/>
                  <a:gd name="T37" fmla="*/ 521 h 876"/>
                  <a:gd name="T38" fmla="*/ 1246 w 1254"/>
                  <a:gd name="T39" fmla="*/ 328 h 876"/>
                  <a:gd name="T40" fmla="*/ 61 w 1254"/>
                  <a:gd name="T41" fmla="*/ 348 h 876"/>
                  <a:gd name="T42" fmla="*/ 438 w 1254"/>
                  <a:gd name="T43" fmla="*/ 147 h 876"/>
                  <a:gd name="T44" fmla="*/ 915 w 1254"/>
                  <a:gd name="T45" fmla="*/ 688 h 876"/>
                  <a:gd name="T46" fmla="*/ 703 w 1254"/>
                  <a:gd name="T47" fmla="*/ 535 h 876"/>
                  <a:gd name="T48" fmla="*/ 837 w 1254"/>
                  <a:gd name="T49" fmla="*/ 745 h 876"/>
                  <a:gd name="T50" fmla="*/ 652 w 1254"/>
                  <a:gd name="T51" fmla="*/ 616 h 876"/>
                  <a:gd name="T52" fmla="*/ 759 w 1254"/>
                  <a:gd name="T53" fmla="*/ 803 h 876"/>
                  <a:gd name="T54" fmla="*/ 597 w 1254"/>
                  <a:gd name="T55" fmla="*/ 695 h 876"/>
                  <a:gd name="T56" fmla="*/ 698 w 1254"/>
                  <a:gd name="T57" fmla="*/ 848 h 876"/>
                  <a:gd name="T58" fmla="*/ 217 w 1254"/>
                  <a:gd name="T59" fmla="*/ 490 h 876"/>
                  <a:gd name="T60" fmla="*/ 588 w 1254"/>
                  <a:gd name="T61" fmla="*/ 204 h 876"/>
                  <a:gd name="T62" fmla="*/ 591 w 1254"/>
                  <a:gd name="T63" fmla="*/ 281 h 876"/>
                  <a:gd name="T64" fmla="*/ 504 w 1254"/>
                  <a:gd name="T65" fmla="*/ 426 h 876"/>
                  <a:gd name="T66" fmla="*/ 575 w 1254"/>
                  <a:gd name="T67" fmla="*/ 484 h 876"/>
                  <a:gd name="T68" fmla="*/ 687 w 1254"/>
                  <a:gd name="T69" fmla="*/ 360 h 876"/>
                  <a:gd name="T70" fmla="*/ 916 w 1254"/>
                  <a:gd name="T71" fmla="*/ 612 h 876"/>
                  <a:gd name="T72" fmla="*/ 958 w 1254"/>
                  <a:gd name="T73" fmla="*/ 656 h 876"/>
                  <a:gd name="T74" fmla="*/ 926 w 1254"/>
                  <a:gd name="T75" fmla="*/ 586 h 876"/>
                  <a:gd name="T76" fmla="*/ 699 w 1254"/>
                  <a:gd name="T77" fmla="*/ 332 h 876"/>
                  <a:gd name="T78" fmla="*/ 689 w 1254"/>
                  <a:gd name="T79" fmla="*/ 326 h 876"/>
                  <a:gd name="T80" fmla="*/ 573 w 1254"/>
                  <a:gd name="T81" fmla="*/ 454 h 876"/>
                  <a:gd name="T82" fmla="*/ 612 w 1254"/>
                  <a:gd name="T83" fmla="*/ 295 h 876"/>
                  <a:gd name="T84" fmla="*/ 784 w 1254"/>
                  <a:gd name="T85" fmla="*/ 184 h 876"/>
                  <a:gd name="T86" fmla="*/ 926 w 1254"/>
                  <a:gd name="T87" fmla="*/ 586 h 876"/>
                  <a:gd name="T88" fmla="*/ 815 w 1254"/>
                  <a:gd name="T89" fmla="*/ 143 h 876"/>
                  <a:gd name="T90" fmla="*/ 1193 w 1254"/>
                  <a:gd name="T91" fmla="*/ 344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4" h="876">
                    <a:moveTo>
                      <a:pt x="1246" y="328"/>
                    </a:moveTo>
                    <a:cubicBezTo>
                      <a:pt x="981" y="11"/>
                      <a:pt x="981" y="11"/>
                      <a:pt x="981" y="11"/>
                    </a:cubicBezTo>
                    <a:cubicBezTo>
                      <a:pt x="973" y="2"/>
                      <a:pt x="959" y="0"/>
                      <a:pt x="948" y="6"/>
                    </a:cubicBezTo>
                    <a:cubicBezTo>
                      <a:pt x="764" y="114"/>
                      <a:pt x="764" y="114"/>
                      <a:pt x="764" y="114"/>
                    </a:cubicBezTo>
                    <a:cubicBezTo>
                      <a:pt x="757" y="118"/>
                      <a:pt x="753" y="124"/>
                      <a:pt x="752" y="131"/>
                    </a:cubicBezTo>
                    <a:cubicBezTo>
                      <a:pt x="750" y="139"/>
                      <a:pt x="752" y="146"/>
                      <a:pt x="757" y="152"/>
                    </a:cubicBezTo>
                    <a:cubicBezTo>
                      <a:pt x="765" y="161"/>
                      <a:pt x="765" y="161"/>
                      <a:pt x="765" y="161"/>
                    </a:cubicBezTo>
                    <a:cubicBezTo>
                      <a:pt x="660" y="180"/>
                      <a:pt x="660" y="180"/>
                      <a:pt x="660" y="180"/>
                    </a:cubicBezTo>
                    <a:cubicBezTo>
                      <a:pt x="657" y="180"/>
                      <a:pt x="653" y="182"/>
                      <a:pt x="651" y="185"/>
                    </a:cubicBezTo>
                    <a:cubicBezTo>
                      <a:pt x="629" y="221"/>
                      <a:pt x="629" y="221"/>
                      <a:pt x="629" y="221"/>
                    </a:cubicBezTo>
                    <a:cubicBezTo>
                      <a:pt x="606" y="185"/>
                      <a:pt x="606" y="185"/>
                      <a:pt x="606" y="185"/>
                    </a:cubicBezTo>
                    <a:cubicBezTo>
                      <a:pt x="604" y="182"/>
                      <a:pt x="601" y="180"/>
                      <a:pt x="598" y="180"/>
                    </a:cubicBezTo>
                    <a:cubicBezTo>
                      <a:pt x="493" y="161"/>
                      <a:pt x="493" y="161"/>
                      <a:pt x="493" y="161"/>
                    </a:cubicBezTo>
                    <a:cubicBezTo>
                      <a:pt x="497" y="157"/>
                      <a:pt x="497" y="157"/>
                      <a:pt x="497" y="157"/>
                    </a:cubicBezTo>
                    <a:cubicBezTo>
                      <a:pt x="501" y="151"/>
                      <a:pt x="503" y="144"/>
                      <a:pt x="502" y="136"/>
                    </a:cubicBezTo>
                    <a:cubicBezTo>
                      <a:pt x="501" y="129"/>
                      <a:pt x="496" y="122"/>
                      <a:pt x="490" y="119"/>
                    </a:cubicBezTo>
                    <a:cubicBezTo>
                      <a:pt x="305" y="10"/>
                      <a:pt x="305" y="10"/>
                      <a:pt x="305" y="10"/>
                    </a:cubicBezTo>
                    <a:cubicBezTo>
                      <a:pt x="295" y="4"/>
                      <a:pt x="281" y="7"/>
                      <a:pt x="273" y="16"/>
                    </a:cubicBezTo>
                    <a:cubicBezTo>
                      <a:pt x="8" y="333"/>
                      <a:pt x="8" y="333"/>
                      <a:pt x="8" y="333"/>
                    </a:cubicBezTo>
                    <a:cubicBezTo>
                      <a:pt x="0" y="342"/>
                      <a:pt x="0" y="356"/>
                      <a:pt x="8" y="366"/>
                    </a:cubicBezTo>
                    <a:cubicBezTo>
                      <a:pt x="150" y="525"/>
                      <a:pt x="150" y="525"/>
                      <a:pt x="150" y="525"/>
                    </a:cubicBezTo>
                    <a:cubicBezTo>
                      <a:pt x="155" y="531"/>
                      <a:pt x="162" y="534"/>
                      <a:pt x="169" y="534"/>
                    </a:cubicBezTo>
                    <a:cubicBezTo>
                      <a:pt x="169" y="534"/>
                      <a:pt x="169" y="534"/>
                      <a:pt x="169" y="534"/>
                    </a:cubicBezTo>
                    <a:cubicBezTo>
                      <a:pt x="177" y="534"/>
                      <a:pt x="184" y="530"/>
                      <a:pt x="188" y="525"/>
                    </a:cubicBezTo>
                    <a:cubicBezTo>
                      <a:pt x="201" y="510"/>
                      <a:pt x="201" y="510"/>
                      <a:pt x="201" y="510"/>
                    </a:cubicBezTo>
                    <a:cubicBezTo>
                      <a:pt x="451" y="719"/>
                      <a:pt x="451" y="719"/>
                      <a:pt x="451" y="719"/>
                    </a:cubicBezTo>
                    <a:cubicBezTo>
                      <a:pt x="691" y="874"/>
                      <a:pt x="691" y="874"/>
                      <a:pt x="691" y="874"/>
                    </a:cubicBezTo>
                    <a:cubicBezTo>
                      <a:pt x="693" y="875"/>
                      <a:pt x="696" y="876"/>
                      <a:pt x="698" y="876"/>
                    </a:cubicBezTo>
                    <a:cubicBezTo>
                      <a:pt x="701" y="876"/>
                      <a:pt x="703" y="875"/>
                      <a:pt x="706" y="873"/>
                    </a:cubicBezTo>
                    <a:cubicBezTo>
                      <a:pt x="984" y="668"/>
                      <a:pt x="984" y="668"/>
                      <a:pt x="984" y="668"/>
                    </a:cubicBezTo>
                    <a:cubicBezTo>
                      <a:pt x="987" y="666"/>
                      <a:pt x="989" y="662"/>
                      <a:pt x="990" y="659"/>
                    </a:cubicBezTo>
                    <a:cubicBezTo>
                      <a:pt x="990" y="655"/>
                      <a:pt x="989" y="652"/>
                      <a:pt x="986" y="649"/>
                    </a:cubicBezTo>
                    <a:cubicBezTo>
                      <a:pt x="944" y="605"/>
                      <a:pt x="944" y="605"/>
                      <a:pt x="944" y="605"/>
                    </a:cubicBezTo>
                    <a:cubicBezTo>
                      <a:pt x="1057" y="510"/>
                      <a:pt x="1057" y="510"/>
                      <a:pt x="1057" y="510"/>
                    </a:cubicBezTo>
                    <a:cubicBezTo>
                      <a:pt x="1065" y="520"/>
                      <a:pt x="1065" y="520"/>
                      <a:pt x="1065" y="520"/>
                    </a:cubicBezTo>
                    <a:cubicBezTo>
                      <a:pt x="1070" y="526"/>
                      <a:pt x="1077" y="529"/>
                      <a:pt x="1085" y="529"/>
                    </a:cubicBezTo>
                    <a:cubicBezTo>
                      <a:pt x="1085" y="529"/>
                      <a:pt x="1085" y="529"/>
                      <a:pt x="1085" y="529"/>
                    </a:cubicBezTo>
                    <a:cubicBezTo>
                      <a:pt x="1092" y="529"/>
                      <a:pt x="1099" y="526"/>
                      <a:pt x="1104" y="521"/>
                    </a:cubicBezTo>
                    <a:cubicBezTo>
                      <a:pt x="1245" y="361"/>
                      <a:pt x="1245" y="361"/>
                      <a:pt x="1245" y="361"/>
                    </a:cubicBezTo>
                    <a:cubicBezTo>
                      <a:pt x="1254" y="352"/>
                      <a:pt x="1254" y="338"/>
                      <a:pt x="1246" y="328"/>
                    </a:cubicBezTo>
                    <a:close/>
                    <a:moveTo>
                      <a:pt x="168" y="470"/>
                    </a:moveTo>
                    <a:cubicBezTo>
                      <a:pt x="61" y="348"/>
                      <a:pt x="61" y="348"/>
                      <a:pt x="61" y="348"/>
                    </a:cubicBezTo>
                    <a:cubicBezTo>
                      <a:pt x="298" y="65"/>
                      <a:pt x="298" y="65"/>
                      <a:pt x="298" y="65"/>
                    </a:cubicBezTo>
                    <a:cubicBezTo>
                      <a:pt x="438" y="147"/>
                      <a:pt x="438" y="147"/>
                      <a:pt x="438" y="147"/>
                    </a:cubicBezTo>
                    <a:lnTo>
                      <a:pt x="168" y="470"/>
                    </a:lnTo>
                    <a:close/>
                    <a:moveTo>
                      <a:pt x="915" y="688"/>
                    </a:moveTo>
                    <a:cubicBezTo>
                      <a:pt x="720" y="516"/>
                      <a:pt x="720" y="516"/>
                      <a:pt x="720" y="516"/>
                    </a:cubicBezTo>
                    <a:cubicBezTo>
                      <a:pt x="703" y="535"/>
                      <a:pt x="703" y="535"/>
                      <a:pt x="703" y="535"/>
                    </a:cubicBezTo>
                    <a:cubicBezTo>
                      <a:pt x="894" y="703"/>
                      <a:pt x="894" y="703"/>
                      <a:pt x="894" y="703"/>
                    </a:cubicBezTo>
                    <a:cubicBezTo>
                      <a:pt x="837" y="745"/>
                      <a:pt x="837" y="745"/>
                      <a:pt x="837" y="745"/>
                    </a:cubicBezTo>
                    <a:cubicBezTo>
                      <a:pt x="668" y="597"/>
                      <a:pt x="668" y="597"/>
                      <a:pt x="668" y="597"/>
                    </a:cubicBezTo>
                    <a:cubicBezTo>
                      <a:pt x="652" y="616"/>
                      <a:pt x="652" y="616"/>
                      <a:pt x="652" y="616"/>
                    </a:cubicBezTo>
                    <a:cubicBezTo>
                      <a:pt x="816" y="760"/>
                      <a:pt x="816" y="760"/>
                      <a:pt x="816" y="760"/>
                    </a:cubicBezTo>
                    <a:cubicBezTo>
                      <a:pt x="759" y="803"/>
                      <a:pt x="759" y="803"/>
                      <a:pt x="759" y="803"/>
                    </a:cubicBezTo>
                    <a:cubicBezTo>
                      <a:pt x="614" y="676"/>
                      <a:pt x="614" y="676"/>
                      <a:pt x="614" y="676"/>
                    </a:cubicBezTo>
                    <a:cubicBezTo>
                      <a:pt x="597" y="695"/>
                      <a:pt x="597" y="695"/>
                      <a:pt x="597" y="695"/>
                    </a:cubicBezTo>
                    <a:cubicBezTo>
                      <a:pt x="738" y="818"/>
                      <a:pt x="738" y="818"/>
                      <a:pt x="738" y="818"/>
                    </a:cubicBezTo>
                    <a:cubicBezTo>
                      <a:pt x="698" y="848"/>
                      <a:pt x="698" y="848"/>
                      <a:pt x="698" y="848"/>
                    </a:cubicBezTo>
                    <a:cubicBezTo>
                      <a:pt x="466" y="699"/>
                      <a:pt x="466" y="699"/>
                      <a:pt x="466" y="699"/>
                    </a:cubicBezTo>
                    <a:cubicBezTo>
                      <a:pt x="217" y="490"/>
                      <a:pt x="217" y="490"/>
                      <a:pt x="217" y="490"/>
                    </a:cubicBezTo>
                    <a:cubicBezTo>
                      <a:pt x="474" y="184"/>
                      <a:pt x="474" y="184"/>
                      <a:pt x="474" y="184"/>
                    </a:cubicBezTo>
                    <a:cubicBezTo>
                      <a:pt x="588" y="204"/>
                      <a:pt x="588" y="204"/>
                      <a:pt x="588" y="204"/>
                    </a:cubicBezTo>
                    <a:cubicBezTo>
                      <a:pt x="614" y="244"/>
                      <a:pt x="614" y="244"/>
                      <a:pt x="614" y="244"/>
                    </a:cubicBezTo>
                    <a:cubicBezTo>
                      <a:pt x="591" y="281"/>
                      <a:pt x="591" y="281"/>
                      <a:pt x="591" y="281"/>
                    </a:cubicBezTo>
                    <a:cubicBezTo>
                      <a:pt x="503" y="409"/>
                      <a:pt x="503" y="409"/>
                      <a:pt x="503" y="409"/>
                    </a:cubicBezTo>
                    <a:cubicBezTo>
                      <a:pt x="499" y="415"/>
                      <a:pt x="500" y="422"/>
                      <a:pt x="504" y="426"/>
                    </a:cubicBezTo>
                    <a:cubicBezTo>
                      <a:pt x="566" y="481"/>
                      <a:pt x="566" y="481"/>
                      <a:pt x="566" y="481"/>
                    </a:cubicBezTo>
                    <a:cubicBezTo>
                      <a:pt x="569" y="484"/>
                      <a:pt x="572" y="485"/>
                      <a:pt x="575" y="484"/>
                    </a:cubicBezTo>
                    <a:cubicBezTo>
                      <a:pt x="579" y="484"/>
                      <a:pt x="582" y="483"/>
                      <a:pt x="584" y="480"/>
                    </a:cubicBezTo>
                    <a:cubicBezTo>
                      <a:pt x="687" y="360"/>
                      <a:pt x="687" y="360"/>
                      <a:pt x="687" y="360"/>
                    </a:cubicBezTo>
                    <a:cubicBezTo>
                      <a:pt x="714" y="401"/>
                      <a:pt x="714" y="401"/>
                      <a:pt x="714" y="401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58" y="656"/>
                      <a:pt x="958" y="656"/>
                      <a:pt x="958" y="656"/>
                    </a:cubicBezTo>
                    <a:lnTo>
                      <a:pt x="915" y="688"/>
                    </a:lnTo>
                    <a:close/>
                    <a:moveTo>
                      <a:pt x="926" y="586"/>
                    </a:moveTo>
                    <a:cubicBezTo>
                      <a:pt x="734" y="385"/>
                      <a:pt x="734" y="385"/>
                      <a:pt x="734" y="385"/>
                    </a:cubicBezTo>
                    <a:cubicBezTo>
                      <a:pt x="699" y="332"/>
                      <a:pt x="699" y="332"/>
                      <a:pt x="699" y="332"/>
                    </a:cubicBezTo>
                    <a:cubicBezTo>
                      <a:pt x="697" y="328"/>
                      <a:pt x="694" y="326"/>
                      <a:pt x="690" y="326"/>
                    </a:cubicBezTo>
                    <a:cubicBezTo>
                      <a:pt x="689" y="326"/>
                      <a:pt x="689" y="326"/>
                      <a:pt x="689" y="326"/>
                    </a:cubicBezTo>
                    <a:cubicBezTo>
                      <a:pt x="685" y="326"/>
                      <a:pt x="681" y="327"/>
                      <a:pt x="679" y="330"/>
                    </a:cubicBezTo>
                    <a:cubicBezTo>
                      <a:pt x="573" y="454"/>
                      <a:pt x="573" y="454"/>
                      <a:pt x="573" y="454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612" y="295"/>
                      <a:pt x="612" y="295"/>
                      <a:pt x="612" y="295"/>
                    </a:cubicBezTo>
                    <a:cubicBezTo>
                      <a:pt x="670" y="204"/>
                      <a:pt x="670" y="204"/>
                      <a:pt x="670" y="204"/>
                    </a:cubicBezTo>
                    <a:cubicBezTo>
                      <a:pt x="784" y="184"/>
                      <a:pt x="784" y="184"/>
                      <a:pt x="784" y="184"/>
                    </a:cubicBezTo>
                    <a:cubicBezTo>
                      <a:pt x="1041" y="490"/>
                      <a:pt x="1041" y="490"/>
                      <a:pt x="1041" y="490"/>
                    </a:cubicBezTo>
                    <a:lnTo>
                      <a:pt x="926" y="586"/>
                    </a:lnTo>
                    <a:close/>
                    <a:moveTo>
                      <a:pt x="1085" y="465"/>
                    </a:moveTo>
                    <a:cubicBezTo>
                      <a:pt x="815" y="143"/>
                      <a:pt x="815" y="143"/>
                      <a:pt x="815" y="143"/>
                    </a:cubicBezTo>
                    <a:cubicBezTo>
                      <a:pt x="956" y="61"/>
                      <a:pt x="956" y="61"/>
                      <a:pt x="956" y="61"/>
                    </a:cubicBezTo>
                    <a:cubicBezTo>
                      <a:pt x="1193" y="344"/>
                      <a:pt x="1193" y="344"/>
                      <a:pt x="1193" y="344"/>
                    </a:cubicBezTo>
                    <a:lnTo>
                      <a:pt x="1085" y="465"/>
                    </a:ln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262" name="组合 30"/>
            <p:cNvGrpSpPr/>
            <p:nvPr/>
          </p:nvGrpSpPr>
          <p:grpSpPr bwMode="auto">
            <a:xfrm>
              <a:off x="0" y="842521"/>
              <a:ext cx="269890" cy="269890"/>
              <a:chOff x="0" y="0"/>
              <a:chExt cx="269890" cy="269890"/>
            </a:xfrm>
          </p:grpSpPr>
          <p:sp>
            <p:nvSpPr>
              <p:cNvPr id="10263" name="圆角矩形 27"/>
              <p:cNvSpPr>
                <a:spLocks noChangeArrowheads="1"/>
              </p:cNvSpPr>
              <p:nvPr/>
            </p:nvSpPr>
            <p:spPr bwMode="auto">
              <a:xfrm>
                <a:off x="0" y="119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264" name="组合 24"/>
              <p:cNvPicPr>
                <a:picLocks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5" y="57691"/>
                <a:ext cx="176794" cy="164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65" name="组合 127"/>
          <p:cNvGrpSpPr/>
          <p:nvPr/>
        </p:nvGrpSpPr>
        <p:grpSpPr bwMode="auto">
          <a:xfrm>
            <a:off x="2493169" y="1735324"/>
            <a:ext cx="1826419" cy="756047"/>
            <a:chOff x="0" y="0"/>
            <a:chExt cx="2435179" cy="1008678"/>
          </a:xfrm>
        </p:grpSpPr>
        <p:grpSp>
          <p:nvGrpSpPr>
            <p:cNvPr id="10266" name="组合 33"/>
            <p:cNvGrpSpPr/>
            <p:nvPr/>
          </p:nvGrpSpPr>
          <p:grpSpPr bwMode="auto">
            <a:xfrm>
              <a:off x="0" y="0"/>
              <a:ext cx="2435179" cy="168289"/>
              <a:chOff x="0" y="0"/>
              <a:chExt cx="2330453" cy="168289"/>
            </a:xfrm>
          </p:grpSpPr>
          <p:sp>
            <p:nvSpPr>
              <p:cNvPr id="10267" name="圆角矩形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0453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68" name="圆角矩形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32690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69" name="组合 34"/>
            <p:cNvGrpSpPr/>
            <p:nvPr/>
          </p:nvGrpSpPr>
          <p:grpSpPr bwMode="auto">
            <a:xfrm>
              <a:off x="3" y="420195"/>
              <a:ext cx="2435176" cy="168289"/>
              <a:chOff x="0" y="0"/>
              <a:chExt cx="2330450" cy="168289"/>
            </a:xfrm>
          </p:grpSpPr>
          <p:sp>
            <p:nvSpPr>
              <p:cNvPr id="10270" name="圆角矩形 35"/>
              <p:cNvSpPr>
                <a:spLocks noChangeArrowheads="1"/>
              </p:cNvSpPr>
              <p:nvPr/>
            </p:nvSpPr>
            <p:spPr bwMode="auto">
              <a:xfrm>
                <a:off x="-3" y="749"/>
                <a:ext cx="2330453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71" name="圆角矩形 36"/>
              <p:cNvSpPr>
                <a:spLocks noChangeArrowheads="1"/>
              </p:cNvSpPr>
              <p:nvPr/>
            </p:nvSpPr>
            <p:spPr bwMode="auto">
              <a:xfrm>
                <a:off x="-3" y="749"/>
                <a:ext cx="1578449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72" name="组合 37"/>
            <p:cNvGrpSpPr/>
            <p:nvPr/>
          </p:nvGrpSpPr>
          <p:grpSpPr bwMode="auto">
            <a:xfrm>
              <a:off x="3" y="840389"/>
              <a:ext cx="2435176" cy="168289"/>
              <a:chOff x="0" y="0"/>
              <a:chExt cx="2330450" cy="168289"/>
            </a:xfrm>
          </p:grpSpPr>
          <p:sp>
            <p:nvSpPr>
              <p:cNvPr id="10273" name="圆角矩形 38"/>
              <p:cNvSpPr>
                <a:spLocks noChangeArrowheads="1"/>
              </p:cNvSpPr>
              <p:nvPr/>
            </p:nvSpPr>
            <p:spPr bwMode="auto">
              <a:xfrm>
                <a:off x="-3" y="-89"/>
                <a:ext cx="2330453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74" name="圆角矩形 39"/>
              <p:cNvSpPr>
                <a:spLocks noChangeArrowheads="1"/>
              </p:cNvSpPr>
              <p:nvPr/>
            </p:nvSpPr>
            <p:spPr bwMode="auto">
              <a:xfrm>
                <a:off x="-3" y="-89"/>
                <a:ext cx="1412856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275" name="文本框 42"/>
          <p:cNvSpPr txBox="1">
            <a:spLocks noChangeArrowheads="1"/>
          </p:cNvSpPr>
          <p:nvPr/>
        </p:nvSpPr>
        <p:spPr bwMode="auto">
          <a:xfrm>
            <a:off x="2137172" y="3193839"/>
            <a:ext cx="201215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测试阶段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6" name="任意多边形 43"/>
          <p:cNvSpPr/>
          <p:nvPr/>
        </p:nvSpPr>
        <p:spPr bwMode="auto">
          <a:xfrm>
            <a:off x="2214563" y="3531977"/>
            <a:ext cx="151210" cy="151210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0277" name="文本框 44"/>
          <p:cNvSpPr txBox="1">
            <a:spLocks noChangeArrowheads="1"/>
          </p:cNvSpPr>
          <p:nvPr/>
        </p:nvSpPr>
        <p:spPr bwMode="auto">
          <a:xfrm>
            <a:off x="2391966" y="3496258"/>
            <a:ext cx="199072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just" eaLnBrk="1" hangingPunct="1"/>
            <a:r>
              <a:rPr lang="en-US" sz="8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2019.07.01-2019.08.31</a:t>
            </a:r>
            <a:endParaRPr lang="en-US" sz="82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78" name="组合 125"/>
          <p:cNvGrpSpPr/>
          <p:nvPr/>
        </p:nvGrpSpPr>
        <p:grpSpPr bwMode="auto">
          <a:xfrm>
            <a:off x="2214563" y="3984414"/>
            <a:ext cx="202406" cy="834629"/>
            <a:chOff x="0" y="0"/>
            <a:chExt cx="269890" cy="1112411"/>
          </a:xfrm>
        </p:grpSpPr>
        <p:grpSp>
          <p:nvGrpSpPr>
            <p:cNvPr id="10279" name="组合 45"/>
            <p:cNvGrpSpPr/>
            <p:nvPr/>
          </p:nvGrpSpPr>
          <p:grpSpPr bwMode="auto">
            <a:xfrm>
              <a:off x="0" y="0"/>
              <a:ext cx="269890" cy="269890"/>
              <a:chOff x="0" y="0"/>
              <a:chExt cx="269890" cy="269890"/>
            </a:xfrm>
          </p:grpSpPr>
          <p:sp>
            <p:nvSpPr>
              <p:cNvPr id="10280" name="圆角矩形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1" name="Freeform 5"/>
              <p:cNvSpPr>
                <a:spLocks noEditPoints="1"/>
              </p:cNvSpPr>
              <p:nvPr/>
            </p:nvSpPr>
            <p:spPr bwMode="auto">
              <a:xfrm>
                <a:off x="43573" y="53501"/>
                <a:ext cx="182743" cy="162888"/>
              </a:xfrm>
              <a:custGeom>
                <a:avLst/>
                <a:gdLst>
                  <a:gd name="T0" fmla="*/ 830 w 957"/>
                  <a:gd name="T1" fmla="*/ 139 h 850"/>
                  <a:gd name="T2" fmla="*/ 650 w 957"/>
                  <a:gd name="T3" fmla="*/ 139 h 850"/>
                  <a:gd name="T4" fmla="*/ 650 w 957"/>
                  <a:gd name="T5" fmla="*/ 26 h 850"/>
                  <a:gd name="T6" fmla="*/ 625 w 957"/>
                  <a:gd name="T7" fmla="*/ 0 h 850"/>
                  <a:gd name="T8" fmla="*/ 332 w 957"/>
                  <a:gd name="T9" fmla="*/ 0 h 850"/>
                  <a:gd name="T10" fmla="*/ 307 w 957"/>
                  <a:gd name="T11" fmla="*/ 26 h 850"/>
                  <a:gd name="T12" fmla="*/ 307 w 957"/>
                  <a:gd name="T13" fmla="*/ 139 h 850"/>
                  <a:gd name="T14" fmla="*/ 127 w 957"/>
                  <a:gd name="T15" fmla="*/ 139 h 850"/>
                  <a:gd name="T16" fmla="*/ 0 w 957"/>
                  <a:gd name="T17" fmla="*/ 266 h 850"/>
                  <a:gd name="T18" fmla="*/ 0 w 957"/>
                  <a:gd name="T19" fmla="*/ 723 h 850"/>
                  <a:gd name="T20" fmla="*/ 127 w 957"/>
                  <a:gd name="T21" fmla="*/ 850 h 850"/>
                  <a:gd name="T22" fmla="*/ 830 w 957"/>
                  <a:gd name="T23" fmla="*/ 850 h 850"/>
                  <a:gd name="T24" fmla="*/ 957 w 957"/>
                  <a:gd name="T25" fmla="*/ 723 h 850"/>
                  <a:gd name="T26" fmla="*/ 957 w 957"/>
                  <a:gd name="T27" fmla="*/ 266 h 850"/>
                  <a:gd name="T28" fmla="*/ 830 w 957"/>
                  <a:gd name="T29" fmla="*/ 139 h 850"/>
                  <a:gd name="T30" fmla="*/ 521 w 957"/>
                  <a:gd name="T31" fmla="*/ 439 h 850"/>
                  <a:gd name="T32" fmla="*/ 436 w 957"/>
                  <a:gd name="T33" fmla="*/ 439 h 850"/>
                  <a:gd name="T34" fmla="*/ 423 w 957"/>
                  <a:gd name="T35" fmla="*/ 451 h 850"/>
                  <a:gd name="T36" fmla="*/ 423 w 957"/>
                  <a:gd name="T37" fmla="*/ 482 h 850"/>
                  <a:gd name="T38" fmla="*/ 127 w 957"/>
                  <a:gd name="T39" fmla="*/ 482 h 850"/>
                  <a:gd name="T40" fmla="*/ 38 w 957"/>
                  <a:gd name="T41" fmla="*/ 393 h 850"/>
                  <a:gd name="T42" fmla="*/ 38 w 957"/>
                  <a:gd name="T43" fmla="*/ 266 h 850"/>
                  <a:gd name="T44" fmla="*/ 127 w 957"/>
                  <a:gd name="T45" fmla="*/ 177 h 850"/>
                  <a:gd name="T46" fmla="*/ 830 w 957"/>
                  <a:gd name="T47" fmla="*/ 177 h 850"/>
                  <a:gd name="T48" fmla="*/ 919 w 957"/>
                  <a:gd name="T49" fmla="*/ 266 h 850"/>
                  <a:gd name="T50" fmla="*/ 919 w 957"/>
                  <a:gd name="T51" fmla="*/ 393 h 850"/>
                  <a:gd name="T52" fmla="*/ 830 w 957"/>
                  <a:gd name="T53" fmla="*/ 482 h 850"/>
                  <a:gd name="T54" fmla="*/ 534 w 957"/>
                  <a:gd name="T55" fmla="*/ 482 h 850"/>
                  <a:gd name="T56" fmla="*/ 534 w 957"/>
                  <a:gd name="T57" fmla="*/ 451 h 850"/>
                  <a:gd name="T58" fmla="*/ 521 w 957"/>
                  <a:gd name="T59" fmla="*/ 439 h 850"/>
                  <a:gd name="T60" fmla="*/ 509 w 957"/>
                  <a:gd name="T61" fmla="*/ 464 h 850"/>
                  <a:gd name="T62" fmla="*/ 509 w 957"/>
                  <a:gd name="T63" fmla="*/ 524 h 850"/>
                  <a:gd name="T64" fmla="*/ 448 w 957"/>
                  <a:gd name="T65" fmla="*/ 524 h 850"/>
                  <a:gd name="T66" fmla="*/ 448 w 957"/>
                  <a:gd name="T67" fmla="*/ 464 h 850"/>
                  <a:gd name="T68" fmla="*/ 509 w 957"/>
                  <a:gd name="T69" fmla="*/ 464 h 850"/>
                  <a:gd name="T70" fmla="*/ 357 w 957"/>
                  <a:gd name="T71" fmla="*/ 51 h 850"/>
                  <a:gd name="T72" fmla="*/ 600 w 957"/>
                  <a:gd name="T73" fmla="*/ 51 h 850"/>
                  <a:gd name="T74" fmla="*/ 600 w 957"/>
                  <a:gd name="T75" fmla="*/ 139 h 850"/>
                  <a:gd name="T76" fmla="*/ 357 w 957"/>
                  <a:gd name="T77" fmla="*/ 139 h 850"/>
                  <a:gd name="T78" fmla="*/ 357 w 957"/>
                  <a:gd name="T79" fmla="*/ 51 h 850"/>
                  <a:gd name="T80" fmla="*/ 830 w 957"/>
                  <a:gd name="T81" fmla="*/ 799 h 850"/>
                  <a:gd name="T82" fmla="*/ 127 w 957"/>
                  <a:gd name="T83" fmla="*/ 799 h 850"/>
                  <a:gd name="T84" fmla="*/ 51 w 957"/>
                  <a:gd name="T85" fmla="*/ 723 h 850"/>
                  <a:gd name="T86" fmla="*/ 51 w 957"/>
                  <a:gd name="T87" fmla="*/ 477 h 850"/>
                  <a:gd name="T88" fmla="*/ 127 w 957"/>
                  <a:gd name="T89" fmla="*/ 507 h 850"/>
                  <a:gd name="T90" fmla="*/ 423 w 957"/>
                  <a:gd name="T91" fmla="*/ 507 h 850"/>
                  <a:gd name="T92" fmla="*/ 423 w 957"/>
                  <a:gd name="T93" fmla="*/ 537 h 850"/>
                  <a:gd name="T94" fmla="*/ 436 w 957"/>
                  <a:gd name="T95" fmla="*/ 550 h 850"/>
                  <a:gd name="T96" fmla="*/ 521 w 957"/>
                  <a:gd name="T97" fmla="*/ 550 h 850"/>
                  <a:gd name="T98" fmla="*/ 534 w 957"/>
                  <a:gd name="T99" fmla="*/ 537 h 850"/>
                  <a:gd name="T100" fmla="*/ 534 w 957"/>
                  <a:gd name="T101" fmla="*/ 507 h 850"/>
                  <a:gd name="T102" fmla="*/ 830 w 957"/>
                  <a:gd name="T103" fmla="*/ 507 h 850"/>
                  <a:gd name="T104" fmla="*/ 906 w 957"/>
                  <a:gd name="T105" fmla="*/ 477 h 850"/>
                  <a:gd name="T106" fmla="*/ 906 w 957"/>
                  <a:gd name="T107" fmla="*/ 723 h 850"/>
                  <a:gd name="T108" fmla="*/ 830 w 957"/>
                  <a:gd name="T109" fmla="*/ 799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7" h="850">
                    <a:moveTo>
                      <a:pt x="830" y="139"/>
                    </a:moveTo>
                    <a:cubicBezTo>
                      <a:pt x="650" y="139"/>
                      <a:pt x="650" y="139"/>
                      <a:pt x="650" y="139"/>
                    </a:cubicBezTo>
                    <a:cubicBezTo>
                      <a:pt x="650" y="26"/>
                      <a:pt x="650" y="26"/>
                      <a:pt x="650" y="26"/>
                    </a:cubicBezTo>
                    <a:cubicBezTo>
                      <a:pt x="650" y="12"/>
                      <a:pt x="639" y="0"/>
                      <a:pt x="625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18" y="0"/>
                      <a:pt x="307" y="12"/>
                      <a:pt x="307" y="26"/>
                    </a:cubicBezTo>
                    <a:cubicBezTo>
                      <a:pt x="307" y="139"/>
                      <a:pt x="307" y="139"/>
                      <a:pt x="307" y="139"/>
                    </a:cubicBezTo>
                    <a:cubicBezTo>
                      <a:pt x="127" y="139"/>
                      <a:pt x="127" y="139"/>
                      <a:pt x="127" y="139"/>
                    </a:cubicBezTo>
                    <a:cubicBezTo>
                      <a:pt x="57" y="139"/>
                      <a:pt x="0" y="196"/>
                      <a:pt x="0" y="266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93"/>
                      <a:pt x="57" y="850"/>
                      <a:pt x="127" y="850"/>
                    </a:cubicBezTo>
                    <a:cubicBezTo>
                      <a:pt x="830" y="850"/>
                      <a:pt x="830" y="850"/>
                      <a:pt x="830" y="850"/>
                    </a:cubicBezTo>
                    <a:cubicBezTo>
                      <a:pt x="900" y="850"/>
                      <a:pt x="957" y="793"/>
                      <a:pt x="957" y="723"/>
                    </a:cubicBezTo>
                    <a:cubicBezTo>
                      <a:pt x="957" y="266"/>
                      <a:pt x="957" y="266"/>
                      <a:pt x="957" y="266"/>
                    </a:cubicBezTo>
                    <a:cubicBezTo>
                      <a:pt x="957" y="196"/>
                      <a:pt x="900" y="139"/>
                      <a:pt x="830" y="139"/>
                    </a:cubicBezTo>
                    <a:close/>
                    <a:moveTo>
                      <a:pt x="521" y="439"/>
                    </a:moveTo>
                    <a:cubicBezTo>
                      <a:pt x="436" y="439"/>
                      <a:pt x="436" y="439"/>
                      <a:pt x="436" y="439"/>
                    </a:cubicBezTo>
                    <a:cubicBezTo>
                      <a:pt x="429" y="439"/>
                      <a:pt x="423" y="445"/>
                      <a:pt x="423" y="451"/>
                    </a:cubicBezTo>
                    <a:cubicBezTo>
                      <a:pt x="423" y="482"/>
                      <a:pt x="423" y="482"/>
                      <a:pt x="423" y="482"/>
                    </a:cubicBezTo>
                    <a:cubicBezTo>
                      <a:pt x="127" y="482"/>
                      <a:pt x="127" y="482"/>
                      <a:pt x="127" y="482"/>
                    </a:cubicBezTo>
                    <a:cubicBezTo>
                      <a:pt x="78" y="482"/>
                      <a:pt x="38" y="442"/>
                      <a:pt x="38" y="393"/>
                    </a:cubicBezTo>
                    <a:cubicBezTo>
                      <a:pt x="38" y="266"/>
                      <a:pt x="38" y="266"/>
                      <a:pt x="38" y="266"/>
                    </a:cubicBezTo>
                    <a:cubicBezTo>
                      <a:pt x="38" y="217"/>
                      <a:pt x="78" y="177"/>
                      <a:pt x="127" y="177"/>
                    </a:cubicBezTo>
                    <a:cubicBezTo>
                      <a:pt x="830" y="177"/>
                      <a:pt x="830" y="177"/>
                      <a:pt x="830" y="177"/>
                    </a:cubicBezTo>
                    <a:cubicBezTo>
                      <a:pt x="879" y="177"/>
                      <a:pt x="919" y="217"/>
                      <a:pt x="919" y="266"/>
                    </a:cubicBezTo>
                    <a:cubicBezTo>
                      <a:pt x="919" y="393"/>
                      <a:pt x="919" y="393"/>
                      <a:pt x="919" y="393"/>
                    </a:cubicBezTo>
                    <a:cubicBezTo>
                      <a:pt x="919" y="442"/>
                      <a:pt x="879" y="482"/>
                      <a:pt x="830" y="482"/>
                    </a:cubicBezTo>
                    <a:cubicBezTo>
                      <a:pt x="534" y="482"/>
                      <a:pt x="534" y="482"/>
                      <a:pt x="534" y="482"/>
                    </a:cubicBezTo>
                    <a:cubicBezTo>
                      <a:pt x="534" y="451"/>
                      <a:pt x="534" y="451"/>
                      <a:pt x="534" y="451"/>
                    </a:cubicBezTo>
                    <a:cubicBezTo>
                      <a:pt x="534" y="445"/>
                      <a:pt x="528" y="439"/>
                      <a:pt x="521" y="439"/>
                    </a:cubicBezTo>
                    <a:close/>
                    <a:moveTo>
                      <a:pt x="509" y="464"/>
                    </a:moveTo>
                    <a:cubicBezTo>
                      <a:pt x="509" y="524"/>
                      <a:pt x="509" y="524"/>
                      <a:pt x="509" y="524"/>
                    </a:cubicBezTo>
                    <a:cubicBezTo>
                      <a:pt x="448" y="524"/>
                      <a:pt x="448" y="524"/>
                      <a:pt x="448" y="524"/>
                    </a:cubicBezTo>
                    <a:cubicBezTo>
                      <a:pt x="448" y="464"/>
                      <a:pt x="448" y="464"/>
                      <a:pt x="448" y="464"/>
                    </a:cubicBezTo>
                    <a:lnTo>
                      <a:pt x="509" y="464"/>
                    </a:lnTo>
                    <a:close/>
                    <a:moveTo>
                      <a:pt x="357" y="51"/>
                    </a:moveTo>
                    <a:cubicBezTo>
                      <a:pt x="600" y="51"/>
                      <a:pt x="600" y="51"/>
                      <a:pt x="600" y="51"/>
                    </a:cubicBezTo>
                    <a:cubicBezTo>
                      <a:pt x="600" y="139"/>
                      <a:pt x="600" y="139"/>
                      <a:pt x="600" y="139"/>
                    </a:cubicBezTo>
                    <a:cubicBezTo>
                      <a:pt x="357" y="139"/>
                      <a:pt x="357" y="139"/>
                      <a:pt x="357" y="139"/>
                    </a:cubicBezTo>
                    <a:lnTo>
                      <a:pt x="357" y="51"/>
                    </a:lnTo>
                    <a:close/>
                    <a:moveTo>
                      <a:pt x="830" y="799"/>
                    </a:moveTo>
                    <a:cubicBezTo>
                      <a:pt x="127" y="799"/>
                      <a:pt x="127" y="799"/>
                      <a:pt x="127" y="799"/>
                    </a:cubicBezTo>
                    <a:cubicBezTo>
                      <a:pt x="85" y="799"/>
                      <a:pt x="51" y="765"/>
                      <a:pt x="51" y="723"/>
                    </a:cubicBezTo>
                    <a:cubicBezTo>
                      <a:pt x="51" y="477"/>
                      <a:pt x="51" y="477"/>
                      <a:pt x="51" y="477"/>
                    </a:cubicBezTo>
                    <a:cubicBezTo>
                      <a:pt x="71" y="496"/>
                      <a:pt x="98" y="507"/>
                      <a:pt x="127" y="507"/>
                    </a:cubicBezTo>
                    <a:cubicBezTo>
                      <a:pt x="423" y="507"/>
                      <a:pt x="423" y="507"/>
                      <a:pt x="423" y="507"/>
                    </a:cubicBezTo>
                    <a:cubicBezTo>
                      <a:pt x="423" y="537"/>
                      <a:pt x="423" y="537"/>
                      <a:pt x="423" y="537"/>
                    </a:cubicBezTo>
                    <a:cubicBezTo>
                      <a:pt x="423" y="544"/>
                      <a:pt x="429" y="550"/>
                      <a:pt x="436" y="550"/>
                    </a:cubicBezTo>
                    <a:cubicBezTo>
                      <a:pt x="521" y="550"/>
                      <a:pt x="521" y="550"/>
                      <a:pt x="521" y="550"/>
                    </a:cubicBezTo>
                    <a:cubicBezTo>
                      <a:pt x="528" y="550"/>
                      <a:pt x="534" y="544"/>
                      <a:pt x="534" y="537"/>
                    </a:cubicBezTo>
                    <a:cubicBezTo>
                      <a:pt x="534" y="507"/>
                      <a:pt x="534" y="507"/>
                      <a:pt x="534" y="507"/>
                    </a:cubicBezTo>
                    <a:cubicBezTo>
                      <a:pt x="830" y="507"/>
                      <a:pt x="830" y="507"/>
                      <a:pt x="830" y="507"/>
                    </a:cubicBezTo>
                    <a:cubicBezTo>
                      <a:pt x="859" y="507"/>
                      <a:pt x="886" y="496"/>
                      <a:pt x="906" y="477"/>
                    </a:cubicBezTo>
                    <a:cubicBezTo>
                      <a:pt x="906" y="723"/>
                      <a:pt x="906" y="723"/>
                      <a:pt x="906" y="723"/>
                    </a:cubicBezTo>
                    <a:cubicBezTo>
                      <a:pt x="906" y="765"/>
                      <a:pt x="872" y="799"/>
                      <a:pt x="830" y="799"/>
                    </a:cubicBez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282" name="组合 46"/>
            <p:cNvGrpSpPr/>
            <p:nvPr/>
          </p:nvGrpSpPr>
          <p:grpSpPr bwMode="auto">
            <a:xfrm>
              <a:off x="0" y="421260"/>
              <a:ext cx="269890" cy="269890"/>
              <a:chOff x="0" y="0"/>
              <a:chExt cx="269890" cy="269890"/>
            </a:xfrm>
          </p:grpSpPr>
          <p:sp>
            <p:nvSpPr>
              <p:cNvPr id="10283" name="圆角矩形 63"/>
              <p:cNvSpPr>
                <a:spLocks noChangeArrowheads="1"/>
              </p:cNvSpPr>
              <p:nvPr/>
            </p:nvSpPr>
            <p:spPr bwMode="auto">
              <a:xfrm>
                <a:off x="0" y="-734"/>
                <a:ext cx="269890" cy="27135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4" name="Freeform 6"/>
              <p:cNvSpPr>
                <a:spLocks noEditPoints="1"/>
              </p:cNvSpPr>
              <p:nvPr/>
            </p:nvSpPr>
            <p:spPr bwMode="auto">
              <a:xfrm>
                <a:off x="15209" y="51069"/>
                <a:ext cx="239470" cy="167751"/>
              </a:xfrm>
              <a:custGeom>
                <a:avLst/>
                <a:gdLst>
                  <a:gd name="T0" fmla="*/ 981 w 1254"/>
                  <a:gd name="T1" fmla="*/ 11 h 876"/>
                  <a:gd name="T2" fmla="*/ 764 w 1254"/>
                  <a:gd name="T3" fmla="*/ 114 h 876"/>
                  <a:gd name="T4" fmla="*/ 757 w 1254"/>
                  <a:gd name="T5" fmla="*/ 152 h 876"/>
                  <a:gd name="T6" fmla="*/ 660 w 1254"/>
                  <a:gd name="T7" fmla="*/ 180 h 876"/>
                  <a:gd name="T8" fmla="*/ 629 w 1254"/>
                  <a:gd name="T9" fmla="*/ 221 h 876"/>
                  <a:gd name="T10" fmla="*/ 598 w 1254"/>
                  <a:gd name="T11" fmla="*/ 180 h 876"/>
                  <a:gd name="T12" fmla="*/ 497 w 1254"/>
                  <a:gd name="T13" fmla="*/ 157 h 876"/>
                  <a:gd name="T14" fmla="*/ 490 w 1254"/>
                  <a:gd name="T15" fmla="*/ 119 h 876"/>
                  <a:gd name="T16" fmla="*/ 273 w 1254"/>
                  <a:gd name="T17" fmla="*/ 16 h 876"/>
                  <a:gd name="T18" fmla="*/ 8 w 1254"/>
                  <a:gd name="T19" fmla="*/ 366 h 876"/>
                  <a:gd name="T20" fmla="*/ 169 w 1254"/>
                  <a:gd name="T21" fmla="*/ 534 h 876"/>
                  <a:gd name="T22" fmla="*/ 188 w 1254"/>
                  <a:gd name="T23" fmla="*/ 525 h 876"/>
                  <a:gd name="T24" fmla="*/ 451 w 1254"/>
                  <a:gd name="T25" fmla="*/ 719 h 876"/>
                  <a:gd name="T26" fmla="*/ 698 w 1254"/>
                  <a:gd name="T27" fmla="*/ 876 h 876"/>
                  <a:gd name="T28" fmla="*/ 984 w 1254"/>
                  <a:gd name="T29" fmla="*/ 668 h 876"/>
                  <a:gd name="T30" fmla="*/ 986 w 1254"/>
                  <a:gd name="T31" fmla="*/ 649 h 876"/>
                  <a:gd name="T32" fmla="*/ 1057 w 1254"/>
                  <a:gd name="T33" fmla="*/ 510 h 876"/>
                  <a:gd name="T34" fmla="*/ 1085 w 1254"/>
                  <a:gd name="T35" fmla="*/ 529 h 876"/>
                  <a:gd name="T36" fmla="*/ 1104 w 1254"/>
                  <a:gd name="T37" fmla="*/ 521 h 876"/>
                  <a:gd name="T38" fmla="*/ 1246 w 1254"/>
                  <a:gd name="T39" fmla="*/ 328 h 876"/>
                  <a:gd name="T40" fmla="*/ 61 w 1254"/>
                  <a:gd name="T41" fmla="*/ 348 h 876"/>
                  <a:gd name="T42" fmla="*/ 438 w 1254"/>
                  <a:gd name="T43" fmla="*/ 147 h 876"/>
                  <a:gd name="T44" fmla="*/ 915 w 1254"/>
                  <a:gd name="T45" fmla="*/ 688 h 876"/>
                  <a:gd name="T46" fmla="*/ 703 w 1254"/>
                  <a:gd name="T47" fmla="*/ 535 h 876"/>
                  <a:gd name="T48" fmla="*/ 837 w 1254"/>
                  <a:gd name="T49" fmla="*/ 745 h 876"/>
                  <a:gd name="T50" fmla="*/ 652 w 1254"/>
                  <a:gd name="T51" fmla="*/ 616 h 876"/>
                  <a:gd name="T52" fmla="*/ 759 w 1254"/>
                  <a:gd name="T53" fmla="*/ 803 h 876"/>
                  <a:gd name="T54" fmla="*/ 597 w 1254"/>
                  <a:gd name="T55" fmla="*/ 695 h 876"/>
                  <a:gd name="T56" fmla="*/ 698 w 1254"/>
                  <a:gd name="T57" fmla="*/ 848 h 876"/>
                  <a:gd name="T58" fmla="*/ 217 w 1254"/>
                  <a:gd name="T59" fmla="*/ 490 h 876"/>
                  <a:gd name="T60" fmla="*/ 588 w 1254"/>
                  <a:gd name="T61" fmla="*/ 204 h 876"/>
                  <a:gd name="T62" fmla="*/ 591 w 1254"/>
                  <a:gd name="T63" fmla="*/ 281 h 876"/>
                  <a:gd name="T64" fmla="*/ 504 w 1254"/>
                  <a:gd name="T65" fmla="*/ 426 h 876"/>
                  <a:gd name="T66" fmla="*/ 575 w 1254"/>
                  <a:gd name="T67" fmla="*/ 484 h 876"/>
                  <a:gd name="T68" fmla="*/ 687 w 1254"/>
                  <a:gd name="T69" fmla="*/ 360 h 876"/>
                  <a:gd name="T70" fmla="*/ 916 w 1254"/>
                  <a:gd name="T71" fmla="*/ 612 h 876"/>
                  <a:gd name="T72" fmla="*/ 958 w 1254"/>
                  <a:gd name="T73" fmla="*/ 656 h 876"/>
                  <a:gd name="T74" fmla="*/ 926 w 1254"/>
                  <a:gd name="T75" fmla="*/ 586 h 876"/>
                  <a:gd name="T76" fmla="*/ 699 w 1254"/>
                  <a:gd name="T77" fmla="*/ 332 h 876"/>
                  <a:gd name="T78" fmla="*/ 689 w 1254"/>
                  <a:gd name="T79" fmla="*/ 326 h 876"/>
                  <a:gd name="T80" fmla="*/ 573 w 1254"/>
                  <a:gd name="T81" fmla="*/ 454 h 876"/>
                  <a:gd name="T82" fmla="*/ 612 w 1254"/>
                  <a:gd name="T83" fmla="*/ 295 h 876"/>
                  <a:gd name="T84" fmla="*/ 784 w 1254"/>
                  <a:gd name="T85" fmla="*/ 184 h 876"/>
                  <a:gd name="T86" fmla="*/ 926 w 1254"/>
                  <a:gd name="T87" fmla="*/ 586 h 876"/>
                  <a:gd name="T88" fmla="*/ 815 w 1254"/>
                  <a:gd name="T89" fmla="*/ 143 h 876"/>
                  <a:gd name="T90" fmla="*/ 1193 w 1254"/>
                  <a:gd name="T91" fmla="*/ 344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4" h="876">
                    <a:moveTo>
                      <a:pt x="1246" y="328"/>
                    </a:moveTo>
                    <a:cubicBezTo>
                      <a:pt x="981" y="11"/>
                      <a:pt x="981" y="11"/>
                      <a:pt x="981" y="11"/>
                    </a:cubicBezTo>
                    <a:cubicBezTo>
                      <a:pt x="973" y="2"/>
                      <a:pt x="959" y="0"/>
                      <a:pt x="948" y="6"/>
                    </a:cubicBezTo>
                    <a:cubicBezTo>
                      <a:pt x="764" y="114"/>
                      <a:pt x="764" y="114"/>
                      <a:pt x="764" y="114"/>
                    </a:cubicBezTo>
                    <a:cubicBezTo>
                      <a:pt x="757" y="118"/>
                      <a:pt x="753" y="124"/>
                      <a:pt x="752" y="131"/>
                    </a:cubicBezTo>
                    <a:cubicBezTo>
                      <a:pt x="750" y="139"/>
                      <a:pt x="752" y="146"/>
                      <a:pt x="757" y="152"/>
                    </a:cubicBezTo>
                    <a:cubicBezTo>
                      <a:pt x="765" y="161"/>
                      <a:pt x="765" y="161"/>
                      <a:pt x="765" y="161"/>
                    </a:cubicBezTo>
                    <a:cubicBezTo>
                      <a:pt x="660" y="180"/>
                      <a:pt x="660" y="180"/>
                      <a:pt x="660" y="180"/>
                    </a:cubicBezTo>
                    <a:cubicBezTo>
                      <a:pt x="657" y="180"/>
                      <a:pt x="653" y="182"/>
                      <a:pt x="651" y="185"/>
                    </a:cubicBezTo>
                    <a:cubicBezTo>
                      <a:pt x="629" y="221"/>
                      <a:pt x="629" y="221"/>
                      <a:pt x="629" y="221"/>
                    </a:cubicBezTo>
                    <a:cubicBezTo>
                      <a:pt x="606" y="185"/>
                      <a:pt x="606" y="185"/>
                      <a:pt x="606" y="185"/>
                    </a:cubicBezTo>
                    <a:cubicBezTo>
                      <a:pt x="604" y="182"/>
                      <a:pt x="601" y="180"/>
                      <a:pt x="598" y="180"/>
                    </a:cubicBezTo>
                    <a:cubicBezTo>
                      <a:pt x="493" y="161"/>
                      <a:pt x="493" y="161"/>
                      <a:pt x="493" y="161"/>
                    </a:cubicBezTo>
                    <a:cubicBezTo>
                      <a:pt x="497" y="157"/>
                      <a:pt x="497" y="157"/>
                      <a:pt x="497" y="157"/>
                    </a:cubicBezTo>
                    <a:cubicBezTo>
                      <a:pt x="501" y="151"/>
                      <a:pt x="503" y="144"/>
                      <a:pt x="502" y="136"/>
                    </a:cubicBezTo>
                    <a:cubicBezTo>
                      <a:pt x="501" y="129"/>
                      <a:pt x="496" y="122"/>
                      <a:pt x="490" y="119"/>
                    </a:cubicBezTo>
                    <a:cubicBezTo>
                      <a:pt x="305" y="10"/>
                      <a:pt x="305" y="10"/>
                      <a:pt x="305" y="10"/>
                    </a:cubicBezTo>
                    <a:cubicBezTo>
                      <a:pt x="295" y="4"/>
                      <a:pt x="281" y="7"/>
                      <a:pt x="273" y="16"/>
                    </a:cubicBezTo>
                    <a:cubicBezTo>
                      <a:pt x="8" y="333"/>
                      <a:pt x="8" y="333"/>
                      <a:pt x="8" y="333"/>
                    </a:cubicBezTo>
                    <a:cubicBezTo>
                      <a:pt x="0" y="342"/>
                      <a:pt x="0" y="356"/>
                      <a:pt x="8" y="366"/>
                    </a:cubicBezTo>
                    <a:cubicBezTo>
                      <a:pt x="150" y="525"/>
                      <a:pt x="150" y="525"/>
                      <a:pt x="150" y="525"/>
                    </a:cubicBezTo>
                    <a:cubicBezTo>
                      <a:pt x="155" y="531"/>
                      <a:pt x="162" y="534"/>
                      <a:pt x="169" y="534"/>
                    </a:cubicBezTo>
                    <a:cubicBezTo>
                      <a:pt x="169" y="534"/>
                      <a:pt x="169" y="534"/>
                      <a:pt x="169" y="534"/>
                    </a:cubicBezTo>
                    <a:cubicBezTo>
                      <a:pt x="177" y="534"/>
                      <a:pt x="184" y="530"/>
                      <a:pt x="188" y="525"/>
                    </a:cubicBezTo>
                    <a:cubicBezTo>
                      <a:pt x="201" y="510"/>
                      <a:pt x="201" y="510"/>
                      <a:pt x="201" y="510"/>
                    </a:cubicBezTo>
                    <a:cubicBezTo>
                      <a:pt x="451" y="719"/>
                      <a:pt x="451" y="719"/>
                      <a:pt x="451" y="719"/>
                    </a:cubicBezTo>
                    <a:cubicBezTo>
                      <a:pt x="691" y="874"/>
                      <a:pt x="691" y="874"/>
                      <a:pt x="691" y="874"/>
                    </a:cubicBezTo>
                    <a:cubicBezTo>
                      <a:pt x="693" y="875"/>
                      <a:pt x="696" y="876"/>
                      <a:pt x="698" y="876"/>
                    </a:cubicBezTo>
                    <a:cubicBezTo>
                      <a:pt x="701" y="876"/>
                      <a:pt x="703" y="875"/>
                      <a:pt x="706" y="873"/>
                    </a:cubicBezTo>
                    <a:cubicBezTo>
                      <a:pt x="984" y="668"/>
                      <a:pt x="984" y="668"/>
                      <a:pt x="984" y="668"/>
                    </a:cubicBezTo>
                    <a:cubicBezTo>
                      <a:pt x="987" y="666"/>
                      <a:pt x="989" y="662"/>
                      <a:pt x="990" y="659"/>
                    </a:cubicBezTo>
                    <a:cubicBezTo>
                      <a:pt x="990" y="655"/>
                      <a:pt x="989" y="652"/>
                      <a:pt x="986" y="649"/>
                    </a:cubicBezTo>
                    <a:cubicBezTo>
                      <a:pt x="944" y="605"/>
                      <a:pt x="944" y="605"/>
                      <a:pt x="944" y="605"/>
                    </a:cubicBezTo>
                    <a:cubicBezTo>
                      <a:pt x="1057" y="510"/>
                      <a:pt x="1057" y="510"/>
                      <a:pt x="1057" y="510"/>
                    </a:cubicBezTo>
                    <a:cubicBezTo>
                      <a:pt x="1065" y="520"/>
                      <a:pt x="1065" y="520"/>
                      <a:pt x="1065" y="520"/>
                    </a:cubicBezTo>
                    <a:cubicBezTo>
                      <a:pt x="1070" y="526"/>
                      <a:pt x="1077" y="529"/>
                      <a:pt x="1085" y="529"/>
                    </a:cubicBezTo>
                    <a:cubicBezTo>
                      <a:pt x="1085" y="529"/>
                      <a:pt x="1085" y="529"/>
                      <a:pt x="1085" y="529"/>
                    </a:cubicBezTo>
                    <a:cubicBezTo>
                      <a:pt x="1092" y="529"/>
                      <a:pt x="1099" y="526"/>
                      <a:pt x="1104" y="521"/>
                    </a:cubicBezTo>
                    <a:cubicBezTo>
                      <a:pt x="1245" y="361"/>
                      <a:pt x="1245" y="361"/>
                      <a:pt x="1245" y="361"/>
                    </a:cubicBezTo>
                    <a:cubicBezTo>
                      <a:pt x="1254" y="352"/>
                      <a:pt x="1254" y="338"/>
                      <a:pt x="1246" y="328"/>
                    </a:cubicBezTo>
                    <a:close/>
                    <a:moveTo>
                      <a:pt x="168" y="470"/>
                    </a:moveTo>
                    <a:cubicBezTo>
                      <a:pt x="61" y="348"/>
                      <a:pt x="61" y="348"/>
                      <a:pt x="61" y="348"/>
                    </a:cubicBezTo>
                    <a:cubicBezTo>
                      <a:pt x="298" y="65"/>
                      <a:pt x="298" y="65"/>
                      <a:pt x="298" y="65"/>
                    </a:cubicBezTo>
                    <a:cubicBezTo>
                      <a:pt x="438" y="147"/>
                      <a:pt x="438" y="147"/>
                      <a:pt x="438" y="147"/>
                    </a:cubicBezTo>
                    <a:lnTo>
                      <a:pt x="168" y="470"/>
                    </a:lnTo>
                    <a:close/>
                    <a:moveTo>
                      <a:pt x="915" y="688"/>
                    </a:moveTo>
                    <a:cubicBezTo>
                      <a:pt x="720" y="516"/>
                      <a:pt x="720" y="516"/>
                      <a:pt x="720" y="516"/>
                    </a:cubicBezTo>
                    <a:cubicBezTo>
                      <a:pt x="703" y="535"/>
                      <a:pt x="703" y="535"/>
                      <a:pt x="703" y="535"/>
                    </a:cubicBezTo>
                    <a:cubicBezTo>
                      <a:pt x="894" y="703"/>
                      <a:pt x="894" y="703"/>
                      <a:pt x="894" y="703"/>
                    </a:cubicBezTo>
                    <a:cubicBezTo>
                      <a:pt x="837" y="745"/>
                      <a:pt x="837" y="745"/>
                      <a:pt x="837" y="745"/>
                    </a:cubicBezTo>
                    <a:cubicBezTo>
                      <a:pt x="668" y="597"/>
                      <a:pt x="668" y="597"/>
                      <a:pt x="668" y="597"/>
                    </a:cubicBezTo>
                    <a:cubicBezTo>
                      <a:pt x="652" y="616"/>
                      <a:pt x="652" y="616"/>
                      <a:pt x="652" y="616"/>
                    </a:cubicBezTo>
                    <a:cubicBezTo>
                      <a:pt x="816" y="760"/>
                      <a:pt x="816" y="760"/>
                      <a:pt x="816" y="760"/>
                    </a:cubicBezTo>
                    <a:cubicBezTo>
                      <a:pt x="759" y="803"/>
                      <a:pt x="759" y="803"/>
                      <a:pt x="759" y="803"/>
                    </a:cubicBezTo>
                    <a:cubicBezTo>
                      <a:pt x="614" y="676"/>
                      <a:pt x="614" y="676"/>
                      <a:pt x="614" y="676"/>
                    </a:cubicBezTo>
                    <a:cubicBezTo>
                      <a:pt x="597" y="695"/>
                      <a:pt x="597" y="695"/>
                      <a:pt x="597" y="695"/>
                    </a:cubicBezTo>
                    <a:cubicBezTo>
                      <a:pt x="738" y="818"/>
                      <a:pt x="738" y="818"/>
                      <a:pt x="738" y="818"/>
                    </a:cubicBezTo>
                    <a:cubicBezTo>
                      <a:pt x="698" y="848"/>
                      <a:pt x="698" y="848"/>
                      <a:pt x="698" y="848"/>
                    </a:cubicBezTo>
                    <a:cubicBezTo>
                      <a:pt x="466" y="699"/>
                      <a:pt x="466" y="699"/>
                      <a:pt x="466" y="699"/>
                    </a:cubicBezTo>
                    <a:cubicBezTo>
                      <a:pt x="217" y="490"/>
                      <a:pt x="217" y="490"/>
                      <a:pt x="217" y="490"/>
                    </a:cubicBezTo>
                    <a:cubicBezTo>
                      <a:pt x="474" y="184"/>
                      <a:pt x="474" y="184"/>
                      <a:pt x="474" y="184"/>
                    </a:cubicBezTo>
                    <a:cubicBezTo>
                      <a:pt x="588" y="204"/>
                      <a:pt x="588" y="204"/>
                      <a:pt x="588" y="204"/>
                    </a:cubicBezTo>
                    <a:cubicBezTo>
                      <a:pt x="614" y="244"/>
                      <a:pt x="614" y="244"/>
                      <a:pt x="614" y="244"/>
                    </a:cubicBezTo>
                    <a:cubicBezTo>
                      <a:pt x="591" y="281"/>
                      <a:pt x="591" y="281"/>
                      <a:pt x="591" y="281"/>
                    </a:cubicBezTo>
                    <a:cubicBezTo>
                      <a:pt x="503" y="409"/>
                      <a:pt x="503" y="409"/>
                      <a:pt x="503" y="409"/>
                    </a:cubicBezTo>
                    <a:cubicBezTo>
                      <a:pt x="499" y="415"/>
                      <a:pt x="500" y="422"/>
                      <a:pt x="504" y="426"/>
                    </a:cubicBezTo>
                    <a:cubicBezTo>
                      <a:pt x="566" y="481"/>
                      <a:pt x="566" y="481"/>
                      <a:pt x="566" y="481"/>
                    </a:cubicBezTo>
                    <a:cubicBezTo>
                      <a:pt x="569" y="484"/>
                      <a:pt x="572" y="485"/>
                      <a:pt x="575" y="484"/>
                    </a:cubicBezTo>
                    <a:cubicBezTo>
                      <a:pt x="579" y="484"/>
                      <a:pt x="582" y="483"/>
                      <a:pt x="584" y="480"/>
                    </a:cubicBezTo>
                    <a:cubicBezTo>
                      <a:pt x="687" y="360"/>
                      <a:pt x="687" y="360"/>
                      <a:pt x="687" y="360"/>
                    </a:cubicBezTo>
                    <a:cubicBezTo>
                      <a:pt x="714" y="401"/>
                      <a:pt x="714" y="401"/>
                      <a:pt x="714" y="401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58" y="656"/>
                      <a:pt x="958" y="656"/>
                      <a:pt x="958" y="656"/>
                    </a:cubicBezTo>
                    <a:lnTo>
                      <a:pt x="915" y="688"/>
                    </a:lnTo>
                    <a:close/>
                    <a:moveTo>
                      <a:pt x="926" y="586"/>
                    </a:moveTo>
                    <a:cubicBezTo>
                      <a:pt x="734" y="385"/>
                      <a:pt x="734" y="385"/>
                      <a:pt x="734" y="385"/>
                    </a:cubicBezTo>
                    <a:cubicBezTo>
                      <a:pt x="699" y="332"/>
                      <a:pt x="699" y="332"/>
                      <a:pt x="699" y="332"/>
                    </a:cubicBezTo>
                    <a:cubicBezTo>
                      <a:pt x="697" y="328"/>
                      <a:pt x="694" y="326"/>
                      <a:pt x="690" y="326"/>
                    </a:cubicBezTo>
                    <a:cubicBezTo>
                      <a:pt x="689" y="326"/>
                      <a:pt x="689" y="326"/>
                      <a:pt x="689" y="326"/>
                    </a:cubicBezTo>
                    <a:cubicBezTo>
                      <a:pt x="685" y="326"/>
                      <a:pt x="681" y="327"/>
                      <a:pt x="679" y="330"/>
                    </a:cubicBezTo>
                    <a:cubicBezTo>
                      <a:pt x="573" y="454"/>
                      <a:pt x="573" y="454"/>
                      <a:pt x="573" y="454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612" y="295"/>
                      <a:pt x="612" y="295"/>
                      <a:pt x="612" y="295"/>
                    </a:cubicBezTo>
                    <a:cubicBezTo>
                      <a:pt x="670" y="204"/>
                      <a:pt x="670" y="204"/>
                      <a:pt x="670" y="204"/>
                    </a:cubicBezTo>
                    <a:cubicBezTo>
                      <a:pt x="784" y="184"/>
                      <a:pt x="784" y="184"/>
                      <a:pt x="784" y="184"/>
                    </a:cubicBezTo>
                    <a:cubicBezTo>
                      <a:pt x="1041" y="490"/>
                      <a:pt x="1041" y="490"/>
                      <a:pt x="1041" y="490"/>
                    </a:cubicBezTo>
                    <a:lnTo>
                      <a:pt x="926" y="586"/>
                    </a:lnTo>
                    <a:close/>
                    <a:moveTo>
                      <a:pt x="1085" y="465"/>
                    </a:moveTo>
                    <a:cubicBezTo>
                      <a:pt x="815" y="143"/>
                      <a:pt x="815" y="143"/>
                      <a:pt x="815" y="143"/>
                    </a:cubicBezTo>
                    <a:cubicBezTo>
                      <a:pt x="956" y="61"/>
                      <a:pt x="956" y="61"/>
                      <a:pt x="956" y="61"/>
                    </a:cubicBezTo>
                    <a:cubicBezTo>
                      <a:pt x="1193" y="344"/>
                      <a:pt x="1193" y="344"/>
                      <a:pt x="1193" y="344"/>
                    </a:cubicBezTo>
                    <a:lnTo>
                      <a:pt x="1085" y="465"/>
                    </a:ln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285" name="组合 47"/>
            <p:cNvGrpSpPr/>
            <p:nvPr/>
          </p:nvGrpSpPr>
          <p:grpSpPr bwMode="auto">
            <a:xfrm>
              <a:off x="0" y="842521"/>
              <a:ext cx="269890" cy="269890"/>
              <a:chOff x="0" y="0"/>
              <a:chExt cx="269890" cy="269890"/>
            </a:xfrm>
          </p:grpSpPr>
          <p:sp>
            <p:nvSpPr>
              <p:cNvPr id="10286" name="圆角矩形 57"/>
              <p:cNvSpPr>
                <a:spLocks noChangeArrowheads="1"/>
              </p:cNvSpPr>
              <p:nvPr/>
            </p:nvSpPr>
            <p:spPr bwMode="auto">
              <a:xfrm>
                <a:off x="0" y="119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287" name="组合 58"/>
              <p:cNvPicPr>
                <a:picLocks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5" y="57183"/>
                <a:ext cx="176794" cy="170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88" name="组合 129"/>
          <p:cNvGrpSpPr/>
          <p:nvPr/>
        </p:nvGrpSpPr>
        <p:grpSpPr bwMode="auto">
          <a:xfrm>
            <a:off x="2493169" y="4030849"/>
            <a:ext cx="1826419" cy="756047"/>
            <a:chOff x="0" y="0"/>
            <a:chExt cx="2435176" cy="1008678"/>
          </a:xfrm>
        </p:grpSpPr>
        <p:grpSp>
          <p:nvGrpSpPr>
            <p:cNvPr id="10289" name="组合 48"/>
            <p:cNvGrpSpPr/>
            <p:nvPr/>
          </p:nvGrpSpPr>
          <p:grpSpPr bwMode="auto">
            <a:xfrm>
              <a:off x="0" y="0"/>
              <a:ext cx="2435176" cy="168289"/>
              <a:chOff x="0" y="0"/>
              <a:chExt cx="2330450" cy="168289"/>
            </a:xfrm>
          </p:grpSpPr>
          <p:sp>
            <p:nvSpPr>
              <p:cNvPr id="10290" name="圆角矩形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0450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91" name="圆角矩形 5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9716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92" name="组合 49"/>
            <p:cNvGrpSpPr/>
            <p:nvPr/>
          </p:nvGrpSpPr>
          <p:grpSpPr bwMode="auto">
            <a:xfrm>
              <a:off x="0" y="420195"/>
              <a:ext cx="2435176" cy="168289"/>
              <a:chOff x="0" y="0"/>
              <a:chExt cx="2330450" cy="168289"/>
            </a:xfrm>
          </p:grpSpPr>
          <p:sp>
            <p:nvSpPr>
              <p:cNvPr id="10293" name="圆角矩形 53"/>
              <p:cNvSpPr>
                <a:spLocks noChangeArrowheads="1"/>
              </p:cNvSpPr>
              <p:nvPr/>
            </p:nvSpPr>
            <p:spPr bwMode="auto">
              <a:xfrm>
                <a:off x="0" y="749"/>
                <a:ext cx="2330450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94" name="圆角矩形 54"/>
              <p:cNvSpPr>
                <a:spLocks noChangeArrowheads="1"/>
              </p:cNvSpPr>
              <p:nvPr/>
            </p:nvSpPr>
            <p:spPr bwMode="auto">
              <a:xfrm>
                <a:off x="0" y="749"/>
                <a:ext cx="1929382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95" name="组合 50"/>
            <p:cNvGrpSpPr/>
            <p:nvPr/>
          </p:nvGrpSpPr>
          <p:grpSpPr bwMode="auto">
            <a:xfrm>
              <a:off x="0" y="840389"/>
              <a:ext cx="2435176" cy="168289"/>
              <a:chOff x="0" y="0"/>
              <a:chExt cx="2330450" cy="168289"/>
            </a:xfrm>
          </p:grpSpPr>
          <p:sp>
            <p:nvSpPr>
              <p:cNvPr id="10296" name="圆角矩形 51"/>
              <p:cNvSpPr>
                <a:spLocks noChangeArrowheads="1"/>
              </p:cNvSpPr>
              <p:nvPr/>
            </p:nvSpPr>
            <p:spPr bwMode="auto">
              <a:xfrm>
                <a:off x="0" y="-89"/>
                <a:ext cx="2330450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97" name="圆角矩形 52"/>
              <p:cNvSpPr>
                <a:spLocks noChangeArrowheads="1"/>
              </p:cNvSpPr>
              <p:nvPr/>
            </p:nvSpPr>
            <p:spPr bwMode="auto">
              <a:xfrm>
                <a:off x="0" y="-89"/>
                <a:ext cx="1516160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298" name="文本框 68"/>
          <p:cNvSpPr txBox="1">
            <a:spLocks noChangeArrowheads="1"/>
          </p:cNvSpPr>
          <p:nvPr/>
        </p:nvSpPr>
        <p:spPr bwMode="auto">
          <a:xfrm>
            <a:off x="6527006" y="898314"/>
            <a:ext cx="201096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软硬件开发阶段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9" name="任意多边形 69"/>
          <p:cNvSpPr/>
          <p:nvPr/>
        </p:nvSpPr>
        <p:spPr bwMode="auto">
          <a:xfrm>
            <a:off x="6603206" y="1236452"/>
            <a:ext cx="151210" cy="151210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0300" name="文本框 70"/>
          <p:cNvSpPr txBox="1">
            <a:spLocks noChangeArrowheads="1"/>
          </p:cNvSpPr>
          <p:nvPr/>
        </p:nvSpPr>
        <p:spPr bwMode="auto">
          <a:xfrm>
            <a:off x="6781800" y="1200733"/>
            <a:ext cx="199072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just" eaLnBrk="1" hangingPunct="1"/>
            <a:r>
              <a:rPr lang="en-US" sz="8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2019.04.01-2019.06.30</a:t>
            </a:r>
            <a:endParaRPr lang="en-US" sz="82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01" name="组合 124"/>
          <p:cNvGrpSpPr/>
          <p:nvPr/>
        </p:nvGrpSpPr>
        <p:grpSpPr bwMode="auto">
          <a:xfrm>
            <a:off x="6603206" y="1688889"/>
            <a:ext cx="202406" cy="834629"/>
            <a:chOff x="0" y="0"/>
            <a:chExt cx="269890" cy="1112411"/>
          </a:xfrm>
        </p:grpSpPr>
        <p:grpSp>
          <p:nvGrpSpPr>
            <p:cNvPr id="10302" name="组合 71"/>
            <p:cNvGrpSpPr/>
            <p:nvPr/>
          </p:nvGrpSpPr>
          <p:grpSpPr bwMode="auto">
            <a:xfrm>
              <a:off x="0" y="0"/>
              <a:ext cx="269890" cy="269890"/>
              <a:chOff x="0" y="0"/>
              <a:chExt cx="269890" cy="269890"/>
            </a:xfrm>
          </p:grpSpPr>
          <p:sp>
            <p:nvSpPr>
              <p:cNvPr id="10303" name="圆角矩形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4" name="Freeform 5"/>
              <p:cNvSpPr>
                <a:spLocks noEditPoints="1"/>
              </p:cNvSpPr>
              <p:nvPr/>
            </p:nvSpPr>
            <p:spPr bwMode="auto">
              <a:xfrm>
                <a:off x="43573" y="53501"/>
                <a:ext cx="182743" cy="162888"/>
              </a:xfrm>
              <a:custGeom>
                <a:avLst/>
                <a:gdLst>
                  <a:gd name="T0" fmla="*/ 830 w 957"/>
                  <a:gd name="T1" fmla="*/ 139 h 850"/>
                  <a:gd name="T2" fmla="*/ 650 w 957"/>
                  <a:gd name="T3" fmla="*/ 139 h 850"/>
                  <a:gd name="T4" fmla="*/ 650 w 957"/>
                  <a:gd name="T5" fmla="*/ 26 h 850"/>
                  <a:gd name="T6" fmla="*/ 625 w 957"/>
                  <a:gd name="T7" fmla="*/ 0 h 850"/>
                  <a:gd name="T8" fmla="*/ 332 w 957"/>
                  <a:gd name="T9" fmla="*/ 0 h 850"/>
                  <a:gd name="T10" fmla="*/ 307 w 957"/>
                  <a:gd name="T11" fmla="*/ 26 h 850"/>
                  <a:gd name="T12" fmla="*/ 307 w 957"/>
                  <a:gd name="T13" fmla="*/ 139 h 850"/>
                  <a:gd name="T14" fmla="*/ 127 w 957"/>
                  <a:gd name="T15" fmla="*/ 139 h 850"/>
                  <a:gd name="T16" fmla="*/ 0 w 957"/>
                  <a:gd name="T17" fmla="*/ 266 h 850"/>
                  <a:gd name="T18" fmla="*/ 0 w 957"/>
                  <a:gd name="T19" fmla="*/ 723 h 850"/>
                  <a:gd name="T20" fmla="*/ 127 w 957"/>
                  <a:gd name="T21" fmla="*/ 850 h 850"/>
                  <a:gd name="T22" fmla="*/ 830 w 957"/>
                  <a:gd name="T23" fmla="*/ 850 h 850"/>
                  <a:gd name="T24" fmla="*/ 957 w 957"/>
                  <a:gd name="T25" fmla="*/ 723 h 850"/>
                  <a:gd name="T26" fmla="*/ 957 w 957"/>
                  <a:gd name="T27" fmla="*/ 266 h 850"/>
                  <a:gd name="T28" fmla="*/ 830 w 957"/>
                  <a:gd name="T29" fmla="*/ 139 h 850"/>
                  <a:gd name="T30" fmla="*/ 521 w 957"/>
                  <a:gd name="T31" fmla="*/ 439 h 850"/>
                  <a:gd name="T32" fmla="*/ 436 w 957"/>
                  <a:gd name="T33" fmla="*/ 439 h 850"/>
                  <a:gd name="T34" fmla="*/ 423 w 957"/>
                  <a:gd name="T35" fmla="*/ 451 h 850"/>
                  <a:gd name="T36" fmla="*/ 423 w 957"/>
                  <a:gd name="T37" fmla="*/ 482 h 850"/>
                  <a:gd name="T38" fmla="*/ 127 w 957"/>
                  <a:gd name="T39" fmla="*/ 482 h 850"/>
                  <a:gd name="T40" fmla="*/ 38 w 957"/>
                  <a:gd name="T41" fmla="*/ 393 h 850"/>
                  <a:gd name="T42" fmla="*/ 38 w 957"/>
                  <a:gd name="T43" fmla="*/ 266 h 850"/>
                  <a:gd name="T44" fmla="*/ 127 w 957"/>
                  <a:gd name="T45" fmla="*/ 177 h 850"/>
                  <a:gd name="T46" fmla="*/ 830 w 957"/>
                  <a:gd name="T47" fmla="*/ 177 h 850"/>
                  <a:gd name="T48" fmla="*/ 919 w 957"/>
                  <a:gd name="T49" fmla="*/ 266 h 850"/>
                  <a:gd name="T50" fmla="*/ 919 w 957"/>
                  <a:gd name="T51" fmla="*/ 393 h 850"/>
                  <a:gd name="T52" fmla="*/ 830 w 957"/>
                  <a:gd name="T53" fmla="*/ 482 h 850"/>
                  <a:gd name="T54" fmla="*/ 534 w 957"/>
                  <a:gd name="T55" fmla="*/ 482 h 850"/>
                  <a:gd name="T56" fmla="*/ 534 w 957"/>
                  <a:gd name="T57" fmla="*/ 451 h 850"/>
                  <a:gd name="T58" fmla="*/ 521 w 957"/>
                  <a:gd name="T59" fmla="*/ 439 h 850"/>
                  <a:gd name="T60" fmla="*/ 509 w 957"/>
                  <a:gd name="T61" fmla="*/ 464 h 850"/>
                  <a:gd name="T62" fmla="*/ 509 w 957"/>
                  <a:gd name="T63" fmla="*/ 524 h 850"/>
                  <a:gd name="T64" fmla="*/ 448 w 957"/>
                  <a:gd name="T65" fmla="*/ 524 h 850"/>
                  <a:gd name="T66" fmla="*/ 448 w 957"/>
                  <a:gd name="T67" fmla="*/ 464 h 850"/>
                  <a:gd name="T68" fmla="*/ 509 w 957"/>
                  <a:gd name="T69" fmla="*/ 464 h 850"/>
                  <a:gd name="T70" fmla="*/ 357 w 957"/>
                  <a:gd name="T71" fmla="*/ 51 h 850"/>
                  <a:gd name="T72" fmla="*/ 600 w 957"/>
                  <a:gd name="T73" fmla="*/ 51 h 850"/>
                  <a:gd name="T74" fmla="*/ 600 w 957"/>
                  <a:gd name="T75" fmla="*/ 139 h 850"/>
                  <a:gd name="T76" fmla="*/ 357 w 957"/>
                  <a:gd name="T77" fmla="*/ 139 h 850"/>
                  <a:gd name="T78" fmla="*/ 357 w 957"/>
                  <a:gd name="T79" fmla="*/ 51 h 850"/>
                  <a:gd name="T80" fmla="*/ 830 w 957"/>
                  <a:gd name="T81" fmla="*/ 799 h 850"/>
                  <a:gd name="T82" fmla="*/ 127 w 957"/>
                  <a:gd name="T83" fmla="*/ 799 h 850"/>
                  <a:gd name="T84" fmla="*/ 51 w 957"/>
                  <a:gd name="T85" fmla="*/ 723 h 850"/>
                  <a:gd name="T86" fmla="*/ 51 w 957"/>
                  <a:gd name="T87" fmla="*/ 477 h 850"/>
                  <a:gd name="T88" fmla="*/ 127 w 957"/>
                  <a:gd name="T89" fmla="*/ 507 h 850"/>
                  <a:gd name="T90" fmla="*/ 423 w 957"/>
                  <a:gd name="T91" fmla="*/ 507 h 850"/>
                  <a:gd name="T92" fmla="*/ 423 w 957"/>
                  <a:gd name="T93" fmla="*/ 537 h 850"/>
                  <a:gd name="T94" fmla="*/ 436 w 957"/>
                  <a:gd name="T95" fmla="*/ 550 h 850"/>
                  <a:gd name="T96" fmla="*/ 521 w 957"/>
                  <a:gd name="T97" fmla="*/ 550 h 850"/>
                  <a:gd name="T98" fmla="*/ 534 w 957"/>
                  <a:gd name="T99" fmla="*/ 537 h 850"/>
                  <a:gd name="T100" fmla="*/ 534 w 957"/>
                  <a:gd name="T101" fmla="*/ 507 h 850"/>
                  <a:gd name="T102" fmla="*/ 830 w 957"/>
                  <a:gd name="T103" fmla="*/ 507 h 850"/>
                  <a:gd name="T104" fmla="*/ 906 w 957"/>
                  <a:gd name="T105" fmla="*/ 477 h 850"/>
                  <a:gd name="T106" fmla="*/ 906 w 957"/>
                  <a:gd name="T107" fmla="*/ 723 h 850"/>
                  <a:gd name="T108" fmla="*/ 830 w 957"/>
                  <a:gd name="T109" fmla="*/ 799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7" h="850">
                    <a:moveTo>
                      <a:pt x="830" y="139"/>
                    </a:moveTo>
                    <a:cubicBezTo>
                      <a:pt x="650" y="139"/>
                      <a:pt x="650" y="139"/>
                      <a:pt x="650" y="139"/>
                    </a:cubicBezTo>
                    <a:cubicBezTo>
                      <a:pt x="650" y="26"/>
                      <a:pt x="650" y="26"/>
                      <a:pt x="650" y="26"/>
                    </a:cubicBezTo>
                    <a:cubicBezTo>
                      <a:pt x="650" y="12"/>
                      <a:pt x="639" y="0"/>
                      <a:pt x="625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18" y="0"/>
                      <a:pt x="307" y="12"/>
                      <a:pt x="307" y="26"/>
                    </a:cubicBezTo>
                    <a:cubicBezTo>
                      <a:pt x="307" y="139"/>
                      <a:pt x="307" y="139"/>
                      <a:pt x="307" y="139"/>
                    </a:cubicBezTo>
                    <a:cubicBezTo>
                      <a:pt x="127" y="139"/>
                      <a:pt x="127" y="139"/>
                      <a:pt x="127" y="139"/>
                    </a:cubicBezTo>
                    <a:cubicBezTo>
                      <a:pt x="57" y="139"/>
                      <a:pt x="0" y="196"/>
                      <a:pt x="0" y="266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93"/>
                      <a:pt x="57" y="850"/>
                      <a:pt x="127" y="850"/>
                    </a:cubicBezTo>
                    <a:cubicBezTo>
                      <a:pt x="830" y="850"/>
                      <a:pt x="830" y="850"/>
                      <a:pt x="830" y="850"/>
                    </a:cubicBezTo>
                    <a:cubicBezTo>
                      <a:pt x="900" y="850"/>
                      <a:pt x="957" y="793"/>
                      <a:pt x="957" y="723"/>
                    </a:cubicBezTo>
                    <a:cubicBezTo>
                      <a:pt x="957" y="266"/>
                      <a:pt x="957" y="266"/>
                      <a:pt x="957" y="266"/>
                    </a:cubicBezTo>
                    <a:cubicBezTo>
                      <a:pt x="957" y="196"/>
                      <a:pt x="900" y="139"/>
                      <a:pt x="830" y="139"/>
                    </a:cubicBezTo>
                    <a:close/>
                    <a:moveTo>
                      <a:pt x="521" y="439"/>
                    </a:moveTo>
                    <a:cubicBezTo>
                      <a:pt x="436" y="439"/>
                      <a:pt x="436" y="439"/>
                      <a:pt x="436" y="439"/>
                    </a:cubicBezTo>
                    <a:cubicBezTo>
                      <a:pt x="429" y="439"/>
                      <a:pt x="423" y="445"/>
                      <a:pt x="423" y="451"/>
                    </a:cubicBezTo>
                    <a:cubicBezTo>
                      <a:pt x="423" y="482"/>
                      <a:pt x="423" y="482"/>
                      <a:pt x="423" y="482"/>
                    </a:cubicBezTo>
                    <a:cubicBezTo>
                      <a:pt x="127" y="482"/>
                      <a:pt x="127" y="482"/>
                      <a:pt x="127" y="482"/>
                    </a:cubicBezTo>
                    <a:cubicBezTo>
                      <a:pt x="78" y="482"/>
                      <a:pt x="38" y="442"/>
                      <a:pt x="38" y="393"/>
                    </a:cubicBezTo>
                    <a:cubicBezTo>
                      <a:pt x="38" y="266"/>
                      <a:pt x="38" y="266"/>
                      <a:pt x="38" y="266"/>
                    </a:cubicBezTo>
                    <a:cubicBezTo>
                      <a:pt x="38" y="217"/>
                      <a:pt x="78" y="177"/>
                      <a:pt x="127" y="177"/>
                    </a:cubicBezTo>
                    <a:cubicBezTo>
                      <a:pt x="830" y="177"/>
                      <a:pt x="830" y="177"/>
                      <a:pt x="830" y="177"/>
                    </a:cubicBezTo>
                    <a:cubicBezTo>
                      <a:pt x="879" y="177"/>
                      <a:pt x="919" y="217"/>
                      <a:pt x="919" y="266"/>
                    </a:cubicBezTo>
                    <a:cubicBezTo>
                      <a:pt x="919" y="393"/>
                      <a:pt x="919" y="393"/>
                      <a:pt x="919" y="393"/>
                    </a:cubicBezTo>
                    <a:cubicBezTo>
                      <a:pt x="919" y="442"/>
                      <a:pt x="879" y="482"/>
                      <a:pt x="830" y="482"/>
                    </a:cubicBezTo>
                    <a:cubicBezTo>
                      <a:pt x="534" y="482"/>
                      <a:pt x="534" y="482"/>
                      <a:pt x="534" y="482"/>
                    </a:cubicBezTo>
                    <a:cubicBezTo>
                      <a:pt x="534" y="451"/>
                      <a:pt x="534" y="451"/>
                      <a:pt x="534" y="451"/>
                    </a:cubicBezTo>
                    <a:cubicBezTo>
                      <a:pt x="534" y="445"/>
                      <a:pt x="528" y="439"/>
                      <a:pt x="521" y="439"/>
                    </a:cubicBezTo>
                    <a:close/>
                    <a:moveTo>
                      <a:pt x="509" y="464"/>
                    </a:moveTo>
                    <a:cubicBezTo>
                      <a:pt x="509" y="524"/>
                      <a:pt x="509" y="524"/>
                      <a:pt x="509" y="524"/>
                    </a:cubicBezTo>
                    <a:cubicBezTo>
                      <a:pt x="448" y="524"/>
                      <a:pt x="448" y="524"/>
                      <a:pt x="448" y="524"/>
                    </a:cubicBezTo>
                    <a:cubicBezTo>
                      <a:pt x="448" y="464"/>
                      <a:pt x="448" y="464"/>
                      <a:pt x="448" y="464"/>
                    </a:cubicBezTo>
                    <a:lnTo>
                      <a:pt x="509" y="464"/>
                    </a:lnTo>
                    <a:close/>
                    <a:moveTo>
                      <a:pt x="357" y="51"/>
                    </a:moveTo>
                    <a:cubicBezTo>
                      <a:pt x="600" y="51"/>
                      <a:pt x="600" y="51"/>
                      <a:pt x="600" y="51"/>
                    </a:cubicBezTo>
                    <a:cubicBezTo>
                      <a:pt x="600" y="139"/>
                      <a:pt x="600" y="139"/>
                      <a:pt x="600" y="139"/>
                    </a:cubicBezTo>
                    <a:cubicBezTo>
                      <a:pt x="357" y="139"/>
                      <a:pt x="357" y="139"/>
                      <a:pt x="357" y="139"/>
                    </a:cubicBezTo>
                    <a:lnTo>
                      <a:pt x="357" y="51"/>
                    </a:lnTo>
                    <a:close/>
                    <a:moveTo>
                      <a:pt x="830" y="799"/>
                    </a:moveTo>
                    <a:cubicBezTo>
                      <a:pt x="127" y="799"/>
                      <a:pt x="127" y="799"/>
                      <a:pt x="127" y="799"/>
                    </a:cubicBezTo>
                    <a:cubicBezTo>
                      <a:pt x="85" y="799"/>
                      <a:pt x="51" y="765"/>
                      <a:pt x="51" y="723"/>
                    </a:cubicBezTo>
                    <a:cubicBezTo>
                      <a:pt x="51" y="477"/>
                      <a:pt x="51" y="477"/>
                      <a:pt x="51" y="477"/>
                    </a:cubicBezTo>
                    <a:cubicBezTo>
                      <a:pt x="71" y="496"/>
                      <a:pt x="98" y="507"/>
                      <a:pt x="127" y="507"/>
                    </a:cubicBezTo>
                    <a:cubicBezTo>
                      <a:pt x="423" y="507"/>
                      <a:pt x="423" y="507"/>
                      <a:pt x="423" y="507"/>
                    </a:cubicBezTo>
                    <a:cubicBezTo>
                      <a:pt x="423" y="537"/>
                      <a:pt x="423" y="537"/>
                      <a:pt x="423" y="537"/>
                    </a:cubicBezTo>
                    <a:cubicBezTo>
                      <a:pt x="423" y="544"/>
                      <a:pt x="429" y="550"/>
                      <a:pt x="436" y="550"/>
                    </a:cubicBezTo>
                    <a:cubicBezTo>
                      <a:pt x="521" y="550"/>
                      <a:pt x="521" y="550"/>
                      <a:pt x="521" y="550"/>
                    </a:cubicBezTo>
                    <a:cubicBezTo>
                      <a:pt x="528" y="550"/>
                      <a:pt x="534" y="544"/>
                      <a:pt x="534" y="537"/>
                    </a:cubicBezTo>
                    <a:cubicBezTo>
                      <a:pt x="534" y="507"/>
                      <a:pt x="534" y="507"/>
                      <a:pt x="534" y="507"/>
                    </a:cubicBezTo>
                    <a:cubicBezTo>
                      <a:pt x="830" y="507"/>
                      <a:pt x="830" y="507"/>
                      <a:pt x="830" y="507"/>
                    </a:cubicBezTo>
                    <a:cubicBezTo>
                      <a:pt x="859" y="507"/>
                      <a:pt x="886" y="496"/>
                      <a:pt x="906" y="477"/>
                    </a:cubicBezTo>
                    <a:cubicBezTo>
                      <a:pt x="906" y="723"/>
                      <a:pt x="906" y="723"/>
                      <a:pt x="906" y="723"/>
                    </a:cubicBezTo>
                    <a:cubicBezTo>
                      <a:pt x="906" y="765"/>
                      <a:pt x="872" y="799"/>
                      <a:pt x="830" y="799"/>
                    </a:cubicBez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305" name="组合 72"/>
            <p:cNvGrpSpPr/>
            <p:nvPr/>
          </p:nvGrpSpPr>
          <p:grpSpPr bwMode="auto">
            <a:xfrm>
              <a:off x="0" y="421260"/>
              <a:ext cx="269890" cy="269890"/>
              <a:chOff x="0" y="0"/>
              <a:chExt cx="269890" cy="269890"/>
            </a:xfrm>
          </p:grpSpPr>
          <p:sp>
            <p:nvSpPr>
              <p:cNvPr id="10306" name="圆角矩形 89"/>
              <p:cNvSpPr>
                <a:spLocks noChangeArrowheads="1"/>
              </p:cNvSpPr>
              <p:nvPr/>
            </p:nvSpPr>
            <p:spPr bwMode="auto">
              <a:xfrm>
                <a:off x="0" y="-734"/>
                <a:ext cx="269890" cy="27135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7" name="Freeform 6"/>
              <p:cNvSpPr>
                <a:spLocks noEditPoints="1"/>
              </p:cNvSpPr>
              <p:nvPr/>
            </p:nvSpPr>
            <p:spPr bwMode="auto">
              <a:xfrm>
                <a:off x="15209" y="51069"/>
                <a:ext cx="239470" cy="167751"/>
              </a:xfrm>
              <a:custGeom>
                <a:avLst/>
                <a:gdLst>
                  <a:gd name="T0" fmla="*/ 981 w 1254"/>
                  <a:gd name="T1" fmla="*/ 11 h 876"/>
                  <a:gd name="T2" fmla="*/ 764 w 1254"/>
                  <a:gd name="T3" fmla="*/ 114 h 876"/>
                  <a:gd name="T4" fmla="*/ 757 w 1254"/>
                  <a:gd name="T5" fmla="*/ 152 h 876"/>
                  <a:gd name="T6" fmla="*/ 660 w 1254"/>
                  <a:gd name="T7" fmla="*/ 180 h 876"/>
                  <a:gd name="T8" fmla="*/ 629 w 1254"/>
                  <a:gd name="T9" fmla="*/ 221 h 876"/>
                  <a:gd name="T10" fmla="*/ 598 w 1254"/>
                  <a:gd name="T11" fmla="*/ 180 h 876"/>
                  <a:gd name="T12" fmla="*/ 497 w 1254"/>
                  <a:gd name="T13" fmla="*/ 157 h 876"/>
                  <a:gd name="T14" fmla="*/ 490 w 1254"/>
                  <a:gd name="T15" fmla="*/ 119 h 876"/>
                  <a:gd name="T16" fmla="*/ 273 w 1254"/>
                  <a:gd name="T17" fmla="*/ 16 h 876"/>
                  <a:gd name="T18" fmla="*/ 8 w 1254"/>
                  <a:gd name="T19" fmla="*/ 366 h 876"/>
                  <a:gd name="T20" fmla="*/ 169 w 1254"/>
                  <a:gd name="T21" fmla="*/ 534 h 876"/>
                  <a:gd name="T22" fmla="*/ 188 w 1254"/>
                  <a:gd name="T23" fmla="*/ 525 h 876"/>
                  <a:gd name="T24" fmla="*/ 451 w 1254"/>
                  <a:gd name="T25" fmla="*/ 719 h 876"/>
                  <a:gd name="T26" fmla="*/ 698 w 1254"/>
                  <a:gd name="T27" fmla="*/ 876 h 876"/>
                  <a:gd name="T28" fmla="*/ 984 w 1254"/>
                  <a:gd name="T29" fmla="*/ 668 h 876"/>
                  <a:gd name="T30" fmla="*/ 986 w 1254"/>
                  <a:gd name="T31" fmla="*/ 649 h 876"/>
                  <a:gd name="T32" fmla="*/ 1057 w 1254"/>
                  <a:gd name="T33" fmla="*/ 510 h 876"/>
                  <a:gd name="T34" fmla="*/ 1085 w 1254"/>
                  <a:gd name="T35" fmla="*/ 529 h 876"/>
                  <a:gd name="T36" fmla="*/ 1104 w 1254"/>
                  <a:gd name="T37" fmla="*/ 521 h 876"/>
                  <a:gd name="T38" fmla="*/ 1246 w 1254"/>
                  <a:gd name="T39" fmla="*/ 328 h 876"/>
                  <a:gd name="T40" fmla="*/ 61 w 1254"/>
                  <a:gd name="T41" fmla="*/ 348 h 876"/>
                  <a:gd name="T42" fmla="*/ 438 w 1254"/>
                  <a:gd name="T43" fmla="*/ 147 h 876"/>
                  <a:gd name="T44" fmla="*/ 915 w 1254"/>
                  <a:gd name="T45" fmla="*/ 688 h 876"/>
                  <a:gd name="T46" fmla="*/ 703 w 1254"/>
                  <a:gd name="T47" fmla="*/ 535 h 876"/>
                  <a:gd name="T48" fmla="*/ 837 w 1254"/>
                  <a:gd name="T49" fmla="*/ 745 h 876"/>
                  <a:gd name="T50" fmla="*/ 652 w 1254"/>
                  <a:gd name="T51" fmla="*/ 616 h 876"/>
                  <a:gd name="T52" fmla="*/ 759 w 1254"/>
                  <a:gd name="T53" fmla="*/ 803 h 876"/>
                  <a:gd name="T54" fmla="*/ 597 w 1254"/>
                  <a:gd name="T55" fmla="*/ 695 h 876"/>
                  <a:gd name="T56" fmla="*/ 698 w 1254"/>
                  <a:gd name="T57" fmla="*/ 848 h 876"/>
                  <a:gd name="T58" fmla="*/ 217 w 1254"/>
                  <a:gd name="T59" fmla="*/ 490 h 876"/>
                  <a:gd name="T60" fmla="*/ 588 w 1254"/>
                  <a:gd name="T61" fmla="*/ 204 h 876"/>
                  <a:gd name="T62" fmla="*/ 591 w 1254"/>
                  <a:gd name="T63" fmla="*/ 281 h 876"/>
                  <a:gd name="T64" fmla="*/ 504 w 1254"/>
                  <a:gd name="T65" fmla="*/ 426 h 876"/>
                  <a:gd name="T66" fmla="*/ 575 w 1254"/>
                  <a:gd name="T67" fmla="*/ 484 h 876"/>
                  <a:gd name="T68" fmla="*/ 687 w 1254"/>
                  <a:gd name="T69" fmla="*/ 360 h 876"/>
                  <a:gd name="T70" fmla="*/ 916 w 1254"/>
                  <a:gd name="T71" fmla="*/ 612 h 876"/>
                  <a:gd name="T72" fmla="*/ 958 w 1254"/>
                  <a:gd name="T73" fmla="*/ 656 h 876"/>
                  <a:gd name="T74" fmla="*/ 926 w 1254"/>
                  <a:gd name="T75" fmla="*/ 586 h 876"/>
                  <a:gd name="T76" fmla="*/ 699 w 1254"/>
                  <a:gd name="T77" fmla="*/ 332 h 876"/>
                  <a:gd name="T78" fmla="*/ 689 w 1254"/>
                  <a:gd name="T79" fmla="*/ 326 h 876"/>
                  <a:gd name="T80" fmla="*/ 573 w 1254"/>
                  <a:gd name="T81" fmla="*/ 454 h 876"/>
                  <a:gd name="T82" fmla="*/ 612 w 1254"/>
                  <a:gd name="T83" fmla="*/ 295 h 876"/>
                  <a:gd name="T84" fmla="*/ 784 w 1254"/>
                  <a:gd name="T85" fmla="*/ 184 h 876"/>
                  <a:gd name="T86" fmla="*/ 926 w 1254"/>
                  <a:gd name="T87" fmla="*/ 586 h 876"/>
                  <a:gd name="T88" fmla="*/ 815 w 1254"/>
                  <a:gd name="T89" fmla="*/ 143 h 876"/>
                  <a:gd name="T90" fmla="*/ 1193 w 1254"/>
                  <a:gd name="T91" fmla="*/ 344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4" h="876">
                    <a:moveTo>
                      <a:pt x="1246" y="328"/>
                    </a:moveTo>
                    <a:cubicBezTo>
                      <a:pt x="981" y="11"/>
                      <a:pt x="981" y="11"/>
                      <a:pt x="981" y="11"/>
                    </a:cubicBezTo>
                    <a:cubicBezTo>
                      <a:pt x="973" y="2"/>
                      <a:pt x="959" y="0"/>
                      <a:pt x="948" y="6"/>
                    </a:cubicBezTo>
                    <a:cubicBezTo>
                      <a:pt x="764" y="114"/>
                      <a:pt x="764" y="114"/>
                      <a:pt x="764" y="114"/>
                    </a:cubicBezTo>
                    <a:cubicBezTo>
                      <a:pt x="757" y="118"/>
                      <a:pt x="753" y="124"/>
                      <a:pt x="752" y="131"/>
                    </a:cubicBezTo>
                    <a:cubicBezTo>
                      <a:pt x="750" y="139"/>
                      <a:pt x="752" y="146"/>
                      <a:pt x="757" y="152"/>
                    </a:cubicBezTo>
                    <a:cubicBezTo>
                      <a:pt x="765" y="161"/>
                      <a:pt x="765" y="161"/>
                      <a:pt x="765" y="161"/>
                    </a:cubicBezTo>
                    <a:cubicBezTo>
                      <a:pt x="660" y="180"/>
                      <a:pt x="660" y="180"/>
                      <a:pt x="660" y="180"/>
                    </a:cubicBezTo>
                    <a:cubicBezTo>
                      <a:pt x="657" y="180"/>
                      <a:pt x="653" y="182"/>
                      <a:pt x="651" y="185"/>
                    </a:cubicBezTo>
                    <a:cubicBezTo>
                      <a:pt x="629" y="221"/>
                      <a:pt x="629" y="221"/>
                      <a:pt x="629" y="221"/>
                    </a:cubicBezTo>
                    <a:cubicBezTo>
                      <a:pt x="606" y="185"/>
                      <a:pt x="606" y="185"/>
                      <a:pt x="606" y="185"/>
                    </a:cubicBezTo>
                    <a:cubicBezTo>
                      <a:pt x="604" y="182"/>
                      <a:pt x="601" y="180"/>
                      <a:pt x="598" y="180"/>
                    </a:cubicBezTo>
                    <a:cubicBezTo>
                      <a:pt x="493" y="161"/>
                      <a:pt x="493" y="161"/>
                      <a:pt x="493" y="161"/>
                    </a:cubicBezTo>
                    <a:cubicBezTo>
                      <a:pt x="497" y="157"/>
                      <a:pt x="497" y="157"/>
                      <a:pt x="497" y="157"/>
                    </a:cubicBezTo>
                    <a:cubicBezTo>
                      <a:pt x="501" y="151"/>
                      <a:pt x="503" y="144"/>
                      <a:pt x="502" y="136"/>
                    </a:cubicBezTo>
                    <a:cubicBezTo>
                      <a:pt x="501" y="129"/>
                      <a:pt x="496" y="122"/>
                      <a:pt x="490" y="119"/>
                    </a:cubicBezTo>
                    <a:cubicBezTo>
                      <a:pt x="305" y="10"/>
                      <a:pt x="305" y="10"/>
                      <a:pt x="305" y="10"/>
                    </a:cubicBezTo>
                    <a:cubicBezTo>
                      <a:pt x="295" y="4"/>
                      <a:pt x="281" y="7"/>
                      <a:pt x="273" y="16"/>
                    </a:cubicBezTo>
                    <a:cubicBezTo>
                      <a:pt x="8" y="333"/>
                      <a:pt x="8" y="333"/>
                      <a:pt x="8" y="333"/>
                    </a:cubicBezTo>
                    <a:cubicBezTo>
                      <a:pt x="0" y="342"/>
                      <a:pt x="0" y="356"/>
                      <a:pt x="8" y="366"/>
                    </a:cubicBezTo>
                    <a:cubicBezTo>
                      <a:pt x="150" y="525"/>
                      <a:pt x="150" y="525"/>
                      <a:pt x="150" y="525"/>
                    </a:cubicBezTo>
                    <a:cubicBezTo>
                      <a:pt x="155" y="531"/>
                      <a:pt x="162" y="534"/>
                      <a:pt x="169" y="534"/>
                    </a:cubicBezTo>
                    <a:cubicBezTo>
                      <a:pt x="169" y="534"/>
                      <a:pt x="169" y="534"/>
                      <a:pt x="169" y="534"/>
                    </a:cubicBezTo>
                    <a:cubicBezTo>
                      <a:pt x="177" y="534"/>
                      <a:pt x="184" y="530"/>
                      <a:pt x="188" y="525"/>
                    </a:cubicBezTo>
                    <a:cubicBezTo>
                      <a:pt x="201" y="510"/>
                      <a:pt x="201" y="510"/>
                      <a:pt x="201" y="510"/>
                    </a:cubicBezTo>
                    <a:cubicBezTo>
                      <a:pt x="451" y="719"/>
                      <a:pt x="451" y="719"/>
                      <a:pt x="451" y="719"/>
                    </a:cubicBezTo>
                    <a:cubicBezTo>
                      <a:pt x="691" y="874"/>
                      <a:pt x="691" y="874"/>
                      <a:pt x="691" y="874"/>
                    </a:cubicBezTo>
                    <a:cubicBezTo>
                      <a:pt x="693" y="875"/>
                      <a:pt x="696" y="876"/>
                      <a:pt x="698" y="876"/>
                    </a:cubicBezTo>
                    <a:cubicBezTo>
                      <a:pt x="701" y="876"/>
                      <a:pt x="703" y="875"/>
                      <a:pt x="706" y="873"/>
                    </a:cubicBezTo>
                    <a:cubicBezTo>
                      <a:pt x="984" y="668"/>
                      <a:pt x="984" y="668"/>
                      <a:pt x="984" y="668"/>
                    </a:cubicBezTo>
                    <a:cubicBezTo>
                      <a:pt x="987" y="666"/>
                      <a:pt x="989" y="662"/>
                      <a:pt x="990" y="659"/>
                    </a:cubicBezTo>
                    <a:cubicBezTo>
                      <a:pt x="990" y="655"/>
                      <a:pt x="989" y="652"/>
                      <a:pt x="986" y="649"/>
                    </a:cubicBezTo>
                    <a:cubicBezTo>
                      <a:pt x="944" y="605"/>
                      <a:pt x="944" y="605"/>
                      <a:pt x="944" y="605"/>
                    </a:cubicBezTo>
                    <a:cubicBezTo>
                      <a:pt x="1057" y="510"/>
                      <a:pt x="1057" y="510"/>
                      <a:pt x="1057" y="510"/>
                    </a:cubicBezTo>
                    <a:cubicBezTo>
                      <a:pt x="1065" y="520"/>
                      <a:pt x="1065" y="520"/>
                      <a:pt x="1065" y="520"/>
                    </a:cubicBezTo>
                    <a:cubicBezTo>
                      <a:pt x="1070" y="526"/>
                      <a:pt x="1077" y="529"/>
                      <a:pt x="1085" y="529"/>
                    </a:cubicBezTo>
                    <a:cubicBezTo>
                      <a:pt x="1085" y="529"/>
                      <a:pt x="1085" y="529"/>
                      <a:pt x="1085" y="529"/>
                    </a:cubicBezTo>
                    <a:cubicBezTo>
                      <a:pt x="1092" y="529"/>
                      <a:pt x="1099" y="526"/>
                      <a:pt x="1104" y="521"/>
                    </a:cubicBezTo>
                    <a:cubicBezTo>
                      <a:pt x="1245" y="361"/>
                      <a:pt x="1245" y="361"/>
                      <a:pt x="1245" y="361"/>
                    </a:cubicBezTo>
                    <a:cubicBezTo>
                      <a:pt x="1254" y="352"/>
                      <a:pt x="1254" y="338"/>
                      <a:pt x="1246" y="328"/>
                    </a:cubicBezTo>
                    <a:close/>
                    <a:moveTo>
                      <a:pt x="168" y="470"/>
                    </a:moveTo>
                    <a:cubicBezTo>
                      <a:pt x="61" y="348"/>
                      <a:pt x="61" y="348"/>
                      <a:pt x="61" y="348"/>
                    </a:cubicBezTo>
                    <a:cubicBezTo>
                      <a:pt x="298" y="65"/>
                      <a:pt x="298" y="65"/>
                      <a:pt x="298" y="65"/>
                    </a:cubicBezTo>
                    <a:cubicBezTo>
                      <a:pt x="438" y="147"/>
                      <a:pt x="438" y="147"/>
                      <a:pt x="438" y="147"/>
                    </a:cubicBezTo>
                    <a:lnTo>
                      <a:pt x="168" y="470"/>
                    </a:lnTo>
                    <a:close/>
                    <a:moveTo>
                      <a:pt x="915" y="688"/>
                    </a:moveTo>
                    <a:cubicBezTo>
                      <a:pt x="720" y="516"/>
                      <a:pt x="720" y="516"/>
                      <a:pt x="720" y="516"/>
                    </a:cubicBezTo>
                    <a:cubicBezTo>
                      <a:pt x="703" y="535"/>
                      <a:pt x="703" y="535"/>
                      <a:pt x="703" y="535"/>
                    </a:cubicBezTo>
                    <a:cubicBezTo>
                      <a:pt x="894" y="703"/>
                      <a:pt x="894" y="703"/>
                      <a:pt x="894" y="703"/>
                    </a:cubicBezTo>
                    <a:cubicBezTo>
                      <a:pt x="837" y="745"/>
                      <a:pt x="837" y="745"/>
                      <a:pt x="837" y="745"/>
                    </a:cubicBezTo>
                    <a:cubicBezTo>
                      <a:pt x="668" y="597"/>
                      <a:pt x="668" y="597"/>
                      <a:pt x="668" y="597"/>
                    </a:cubicBezTo>
                    <a:cubicBezTo>
                      <a:pt x="652" y="616"/>
                      <a:pt x="652" y="616"/>
                      <a:pt x="652" y="616"/>
                    </a:cubicBezTo>
                    <a:cubicBezTo>
                      <a:pt x="816" y="760"/>
                      <a:pt x="816" y="760"/>
                      <a:pt x="816" y="760"/>
                    </a:cubicBezTo>
                    <a:cubicBezTo>
                      <a:pt x="759" y="803"/>
                      <a:pt x="759" y="803"/>
                      <a:pt x="759" y="803"/>
                    </a:cubicBezTo>
                    <a:cubicBezTo>
                      <a:pt x="614" y="676"/>
                      <a:pt x="614" y="676"/>
                      <a:pt x="614" y="676"/>
                    </a:cubicBezTo>
                    <a:cubicBezTo>
                      <a:pt x="597" y="695"/>
                      <a:pt x="597" y="695"/>
                      <a:pt x="597" y="695"/>
                    </a:cubicBezTo>
                    <a:cubicBezTo>
                      <a:pt x="738" y="818"/>
                      <a:pt x="738" y="818"/>
                      <a:pt x="738" y="818"/>
                    </a:cubicBezTo>
                    <a:cubicBezTo>
                      <a:pt x="698" y="848"/>
                      <a:pt x="698" y="848"/>
                      <a:pt x="698" y="848"/>
                    </a:cubicBezTo>
                    <a:cubicBezTo>
                      <a:pt x="466" y="699"/>
                      <a:pt x="466" y="699"/>
                      <a:pt x="466" y="699"/>
                    </a:cubicBezTo>
                    <a:cubicBezTo>
                      <a:pt x="217" y="490"/>
                      <a:pt x="217" y="490"/>
                      <a:pt x="217" y="490"/>
                    </a:cubicBezTo>
                    <a:cubicBezTo>
                      <a:pt x="474" y="184"/>
                      <a:pt x="474" y="184"/>
                      <a:pt x="474" y="184"/>
                    </a:cubicBezTo>
                    <a:cubicBezTo>
                      <a:pt x="588" y="204"/>
                      <a:pt x="588" y="204"/>
                      <a:pt x="588" y="204"/>
                    </a:cubicBezTo>
                    <a:cubicBezTo>
                      <a:pt x="614" y="244"/>
                      <a:pt x="614" y="244"/>
                      <a:pt x="614" y="244"/>
                    </a:cubicBezTo>
                    <a:cubicBezTo>
                      <a:pt x="591" y="281"/>
                      <a:pt x="591" y="281"/>
                      <a:pt x="591" y="281"/>
                    </a:cubicBezTo>
                    <a:cubicBezTo>
                      <a:pt x="503" y="409"/>
                      <a:pt x="503" y="409"/>
                      <a:pt x="503" y="409"/>
                    </a:cubicBezTo>
                    <a:cubicBezTo>
                      <a:pt x="499" y="415"/>
                      <a:pt x="500" y="422"/>
                      <a:pt x="504" y="426"/>
                    </a:cubicBezTo>
                    <a:cubicBezTo>
                      <a:pt x="566" y="481"/>
                      <a:pt x="566" y="481"/>
                      <a:pt x="566" y="481"/>
                    </a:cubicBezTo>
                    <a:cubicBezTo>
                      <a:pt x="569" y="484"/>
                      <a:pt x="572" y="485"/>
                      <a:pt x="575" y="484"/>
                    </a:cubicBezTo>
                    <a:cubicBezTo>
                      <a:pt x="579" y="484"/>
                      <a:pt x="582" y="483"/>
                      <a:pt x="584" y="480"/>
                    </a:cubicBezTo>
                    <a:cubicBezTo>
                      <a:pt x="687" y="360"/>
                      <a:pt x="687" y="360"/>
                      <a:pt x="687" y="360"/>
                    </a:cubicBezTo>
                    <a:cubicBezTo>
                      <a:pt x="714" y="401"/>
                      <a:pt x="714" y="401"/>
                      <a:pt x="714" y="401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58" y="656"/>
                      <a:pt x="958" y="656"/>
                      <a:pt x="958" y="656"/>
                    </a:cubicBezTo>
                    <a:lnTo>
                      <a:pt x="915" y="688"/>
                    </a:lnTo>
                    <a:close/>
                    <a:moveTo>
                      <a:pt x="926" y="586"/>
                    </a:moveTo>
                    <a:cubicBezTo>
                      <a:pt x="734" y="385"/>
                      <a:pt x="734" y="385"/>
                      <a:pt x="734" y="385"/>
                    </a:cubicBezTo>
                    <a:cubicBezTo>
                      <a:pt x="699" y="332"/>
                      <a:pt x="699" y="332"/>
                      <a:pt x="699" y="332"/>
                    </a:cubicBezTo>
                    <a:cubicBezTo>
                      <a:pt x="697" y="328"/>
                      <a:pt x="694" y="326"/>
                      <a:pt x="690" y="326"/>
                    </a:cubicBezTo>
                    <a:cubicBezTo>
                      <a:pt x="689" y="326"/>
                      <a:pt x="689" y="326"/>
                      <a:pt x="689" y="326"/>
                    </a:cubicBezTo>
                    <a:cubicBezTo>
                      <a:pt x="685" y="326"/>
                      <a:pt x="681" y="327"/>
                      <a:pt x="679" y="330"/>
                    </a:cubicBezTo>
                    <a:cubicBezTo>
                      <a:pt x="573" y="454"/>
                      <a:pt x="573" y="454"/>
                      <a:pt x="573" y="454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612" y="295"/>
                      <a:pt x="612" y="295"/>
                      <a:pt x="612" y="295"/>
                    </a:cubicBezTo>
                    <a:cubicBezTo>
                      <a:pt x="670" y="204"/>
                      <a:pt x="670" y="204"/>
                      <a:pt x="670" y="204"/>
                    </a:cubicBezTo>
                    <a:cubicBezTo>
                      <a:pt x="784" y="184"/>
                      <a:pt x="784" y="184"/>
                      <a:pt x="784" y="184"/>
                    </a:cubicBezTo>
                    <a:cubicBezTo>
                      <a:pt x="1041" y="490"/>
                      <a:pt x="1041" y="490"/>
                      <a:pt x="1041" y="490"/>
                    </a:cubicBezTo>
                    <a:lnTo>
                      <a:pt x="926" y="586"/>
                    </a:lnTo>
                    <a:close/>
                    <a:moveTo>
                      <a:pt x="1085" y="465"/>
                    </a:moveTo>
                    <a:cubicBezTo>
                      <a:pt x="815" y="143"/>
                      <a:pt x="815" y="143"/>
                      <a:pt x="815" y="143"/>
                    </a:cubicBezTo>
                    <a:cubicBezTo>
                      <a:pt x="956" y="61"/>
                      <a:pt x="956" y="61"/>
                      <a:pt x="956" y="61"/>
                    </a:cubicBezTo>
                    <a:cubicBezTo>
                      <a:pt x="1193" y="344"/>
                      <a:pt x="1193" y="344"/>
                      <a:pt x="1193" y="344"/>
                    </a:cubicBezTo>
                    <a:lnTo>
                      <a:pt x="1085" y="465"/>
                    </a:ln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308" name="组合 73"/>
            <p:cNvGrpSpPr/>
            <p:nvPr/>
          </p:nvGrpSpPr>
          <p:grpSpPr bwMode="auto">
            <a:xfrm>
              <a:off x="0" y="842521"/>
              <a:ext cx="269890" cy="269890"/>
              <a:chOff x="0" y="0"/>
              <a:chExt cx="269890" cy="269890"/>
            </a:xfrm>
          </p:grpSpPr>
          <p:sp>
            <p:nvSpPr>
              <p:cNvPr id="10309" name="圆角矩形 83"/>
              <p:cNvSpPr>
                <a:spLocks noChangeArrowheads="1"/>
              </p:cNvSpPr>
              <p:nvPr/>
            </p:nvSpPr>
            <p:spPr bwMode="auto">
              <a:xfrm>
                <a:off x="0" y="119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310" name="组合 84"/>
              <p:cNvPicPr>
                <a:picLocks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20" y="57691"/>
                <a:ext cx="176794" cy="164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311" name="组合 128"/>
          <p:cNvGrpSpPr/>
          <p:nvPr/>
        </p:nvGrpSpPr>
        <p:grpSpPr bwMode="auto">
          <a:xfrm>
            <a:off x="6881813" y="1735324"/>
            <a:ext cx="1826419" cy="756047"/>
            <a:chOff x="0" y="0"/>
            <a:chExt cx="2435179" cy="1008678"/>
          </a:xfrm>
        </p:grpSpPr>
        <p:grpSp>
          <p:nvGrpSpPr>
            <p:cNvPr id="10312" name="组合 74"/>
            <p:cNvGrpSpPr/>
            <p:nvPr/>
          </p:nvGrpSpPr>
          <p:grpSpPr bwMode="auto">
            <a:xfrm>
              <a:off x="3" y="0"/>
              <a:ext cx="2435176" cy="168289"/>
              <a:chOff x="0" y="0"/>
              <a:chExt cx="2330450" cy="168289"/>
            </a:xfrm>
          </p:grpSpPr>
          <p:sp>
            <p:nvSpPr>
              <p:cNvPr id="10313" name="圆角矩形 81"/>
              <p:cNvSpPr>
                <a:spLocks noChangeArrowheads="1"/>
              </p:cNvSpPr>
              <p:nvPr/>
            </p:nvSpPr>
            <p:spPr bwMode="auto">
              <a:xfrm>
                <a:off x="-3" y="0"/>
                <a:ext cx="2330453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14" name="圆角矩形 82"/>
              <p:cNvSpPr>
                <a:spLocks noChangeArrowheads="1"/>
              </p:cNvSpPr>
              <p:nvPr/>
            </p:nvSpPr>
            <p:spPr bwMode="auto">
              <a:xfrm>
                <a:off x="-3" y="0"/>
                <a:ext cx="1067998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315" name="组合 75"/>
            <p:cNvGrpSpPr/>
            <p:nvPr/>
          </p:nvGrpSpPr>
          <p:grpSpPr bwMode="auto">
            <a:xfrm>
              <a:off x="3" y="420195"/>
              <a:ext cx="2435176" cy="168289"/>
              <a:chOff x="0" y="0"/>
              <a:chExt cx="2330450" cy="168289"/>
            </a:xfrm>
          </p:grpSpPr>
          <p:sp>
            <p:nvSpPr>
              <p:cNvPr id="10316" name="圆角矩形 79"/>
              <p:cNvSpPr>
                <a:spLocks noChangeArrowheads="1"/>
              </p:cNvSpPr>
              <p:nvPr/>
            </p:nvSpPr>
            <p:spPr bwMode="auto">
              <a:xfrm>
                <a:off x="-3" y="749"/>
                <a:ext cx="2330453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17" name="圆角矩形 80"/>
              <p:cNvSpPr>
                <a:spLocks noChangeArrowheads="1"/>
              </p:cNvSpPr>
              <p:nvPr/>
            </p:nvSpPr>
            <p:spPr bwMode="auto">
              <a:xfrm>
                <a:off x="-3" y="749"/>
                <a:ext cx="1578449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318" name="组合 76"/>
            <p:cNvGrpSpPr/>
            <p:nvPr/>
          </p:nvGrpSpPr>
          <p:grpSpPr bwMode="auto">
            <a:xfrm>
              <a:off x="0" y="840389"/>
              <a:ext cx="2435179" cy="168289"/>
              <a:chOff x="0" y="0"/>
              <a:chExt cx="2330453" cy="168289"/>
            </a:xfrm>
          </p:grpSpPr>
          <p:sp>
            <p:nvSpPr>
              <p:cNvPr id="10319" name="圆角矩形 77"/>
              <p:cNvSpPr>
                <a:spLocks noChangeArrowheads="1"/>
              </p:cNvSpPr>
              <p:nvPr/>
            </p:nvSpPr>
            <p:spPr bwMode="auto">
              <a:xfrm>
                <a:off x="0" y="-89"/>
                <a:ext cx="2330453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20" name="圆角矩形 78"/>
              <p:cNvSpPr>
                <a:spLocks noChangeArrowheads="1"/>
              </p:cNvSpPr>
              <p:nvPr/>
            </p:nvSpPr>
            <p:spPr bwMode="auto">
              <a:xfrm>
                <a:off x="0" y="-89"/>
                <a:ext cx="1791137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321" name="文本框 94"/>
          <p:cNvSpPr txBox="1">
            <a:spLocks noChangeArrowheads="1"/>
          </p:cNvSpPr>
          <p:nvPr/>
        </p:nvSpPr>
        <p:spPr bwMode="auto">
          <a:xfrm>
            <a:off x="6527006" y="3193839"/>
            <a:ext cx="2010966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投产使用阶段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2" name="任意多边形 95"/>
          <p:cNvSpPr/>
          <p:nvPr/>
        </p:nvSpPr>
        <p:spPr bwMode="auto">
          <a:xfrm>
            <a:off x="6603206" y="3531977"/>
            <a:ext cx="151210" cy="151210"/>
          </a:xfrm>
          <a:custGeom>
            <a:avLst/>
            <a:gdLst>
              <a:gd name="T0" fmla="*/ 154927 w 406684"/>
              <a:gd name="T1" fmla="*/ 127389 h 406684"/>
              <a:gd name="T2" fmla="*/ 154927 w 406684"/>
              <a:gd name="T3" fmla="*/ 289314 h 406684"/>
              <a:gd name="T4" fmla="*/ 294518 w 406684"/>
              <a:gd name="T5" fmla="*/ 208352 h 406684"/>
              <a:gd name="T6" fmla="*/ 154927 w 406684"/>
              <a:gd name="T7" fmla="*/ 127389 h 406684"/>
              <a:gd name="T8" fmla="*/ 203342 w 406684"/>
              <a:gd name="T9" fmla="*/ 0 h 406684"/>
              <a:gd name="T10" fmla="*/ 406684 w 406684"/>
              <a:gd name="T11" fmla="*/ 203342 h 406684"/>
              <a:gd name="T12" fmla="*/ 203342 w 406684"/>
              <a:gd name="T13" fmla="*/ 406684 h 406684"/>
              <a:gd name="T14" fmla="*/ 0 w 406684"/>
              <a:gd name="T15" fmla="*/ 203342 h 406684"/>
              <a:gd name="T16" fmla="*/ 203342 w 406684"/>
              <a:gd name="T17" fmla="*/ 0 h 406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684" h="406684">
                <a:moveTo>
                  <a:pt x="154927" y="127389"/>
                </a:moveTo>
                <a:lnTo>
                  <a:pt x="154927" y="289314"/>
                </a:lnTo>
                <a:lnTo>
                  <a:pt x="294518" y="208352"/>
                </a:lnTo>
                <a:lnTo>
                  <a:pt x="154927" y="127389"/>
                </a:lnTo>
                <a:close/>
                <a:moveTo>
                  <a:pt x="203342" y="0"/>
                </a:moveTo>
                <a:cubicBezTo>
                  <a:pt x="315645" y="0"/>
                  <a:pt x="406684" y="91039"/>
                  <a:pt x="406684" y="203342"/>
                </a:cubicBezTo>
                <a:cubicBezTo>
                  <a:pt x="406684" y="315645"/>
                  <a:pt x="315645" y="406684"/>
                  <a:pt x="203342" y="406684"/>
                </a:cubicBezTo>
                <a:cubicBezTo>
                  <a:pt x="91039" y="406684"/>
                  <a:pt x="0" y="315645"/>
                  <a:pt x="0" y="203342"/>
                </a:cubicBezTo>
                <a:cubicBezTo>
                  <a:pt x="0" y="91039"/>
                  <a:pt x="91039" y="0"/>
                  <a:pt x="2033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0323" name="文本框 96"/>
          <p:cNvSpPr txBox="1">
            <a:spLocks noChangeArrowheads="1"/>
          </p:cNvSpPr>
          <p:nvPr/>
        </p:nvSpPr>
        <p:spPr bwMode="auto">
          <a:xfrm>
            <a:off x="6781800" y="3496258"/>
            <a:ext cx="199072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just" eaLnBrk="1" hangingPunct="1"/>
            <a:r>
              <a:rPr lang="en-US" sz="8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2019.09.01-</a:t>
            </a:r>
            <a:endParaRPr lang="en-US" sz="82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24" name="组合 126"/>
          <p:cNvGrpSpPr/>
          <p:nvPr/>
        </p:nvGrpSpPr>
        <p:grpSpPr bwMode="auto">
          <a:xfrm>
            <a:off x="6603206" y="3984414"/>
            <a:ext cx="202406" cy="834629"/>
            <a:chOff x="0" y="0"/>
            <a:chExt cx="269890" cy="1112411"/>
          </a:xfrm>
        </p:grpSpPr>
        <p:grpSp>
          <p:nvGrpSpPr>
            <p:cNvPr id="10325" name="组合 97"/>
            <p:cNvGrpSpPr/>
            <p:nvPr/>
          </p:nvGrpSpPr>
          <p:grpSpPr bwMode="auto">
            <a:xfrm>
              <a:off x="0" y="0"/>
              <a:ext cx="269890" cy="269890"/>
              <a:chOff x="0" y="0"/>
              <a:chExt cx="269890" cy="269890"/>
            </a:xfrm>
          </p:grpSpPr>
          <p:sp>
            <p:nvSpPr>
              <p:cNvPr id="10326" name="圆角矩形 1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27" name="Freeform 5"/>
              <p:cNvSpPr>
                <a:spLocks noEditPoints="1"/>
              </p:cNvSpPr>
              <p:nvPr/>
            </p:nvSpPr>
            <p:spPr bwMode="auto">
              <a:xfrm>
                <a:off x="43573" y="53501"/>
                <a:ext cx="182743" cy="162888"/>
              </a:xfrm>
              <a:custGeom>
                <a:avLst/>
                <a:gdLst>
                  <a:gd name="T0" fmla="*/ 830 w 957"/>
                  <a:gd name="T1" fmla="*/ 139 h 850"/>
                  <a:gd name="T2" fmla="*/ 650 w 957"/>
                  <a:gd name="T3" fmla="*/ 139 h 850"/>
                  <a:gd name="T4" fmla="*/ 650 w 957"/>
                  <a:gd name="T5" fmla="*/ 26 h 850"/>
                  <a:gd name="T6" fmla="*/ 625 w 957"/>
                  <a:gd name="T7" fmla="*/ 0 h 850"/>
                  <a:gd name="T8" fmla="*/ 332 w 957"/>
                  <a:gd name="T9" fmla="*/ 0 h 850"/>
                  <a:gd name="T10" fmla="*/ 307 w 957"/>
                  <a:gd name="T11" fmla="*/ 26 h 850"/>
                  <a:gd name="T12" fmla="*/ 307 w 957"/>
                  <a:gd name="T13" fmla="*/ 139 h 850"/>
                  <a:gd name="T14" fmla="*/ 127 w 957"/>
                  <a:gd name="T15" fmla="*/ 139 h 850"/>
                  <a:gd name="T16" fmla="*/ 0 w 957"/>
                  <a:gd name="T17" fmla="*/ 266 h 850"/>
                  <a:gd name="T18" fmla="*/ 0 w 957"/>
                  <a:gd name="T19" fmla="*/ 723 h 850"/>
                  <a:gd name="T20" fmla="*/ 127 w 957"/>
                  <a:gd name="T21" fmla="*/ 850 h 850"/>
                  <a:gd name="T22" fmla="*/ 830 w 957"/>
                  <a:gd name="T23" fmla="*/ 850 h 850"/>
                  <a:gd name="T24" fmla="*/ 957 w 957"/>
                  <a:gd name="T25" fmla="*/ 723 h 850"/>
                  <a:gd name="T26" fmla="*/ 957 w 957"/>
                  <a:gd name="T27" fmla="*/ 266 h 850"/>
                  <a:gd name="T28" fmla="*/ 830 w 957"/>
                  <a:gd name="T29" fmla="*/ 139 h 850"/>
                  <a:gd name="T30" fmla="*/ 521 w 957"/>
                  <a:gd name="T31" fmla="*/ 439 h 850"/>
                  <a:gd name="T32" fmla="*/ 436 w 957"/>
                  <a:gd name="T33" fmla="*/ 439 h 850"/>
                  <a:gd name="T34" fmla="*/ 423 w 957"/>
                  <a:gd name="T35" fmla="*/ 451 h 850"/>
                  <a:gd name="T36" fmla="*/ 423 w 957"/>
                  <a:gd name="T37" fmla="*/ 482 h 850"/>
                  <a:gd name="T38" fmla="*/ 127 w 957"/>
                  <a:gd name="T39" fmla="*/ 482 h 850"/>
                  <a:gd name="T40" fmla="*/ 38 w 957"/>
                  <a:gd name="T41" fmla="*/ 393 h 850"/>
                  <a:gd name="T42" fmla="*/ 38 w 957"/>
                  <a:gd name="T43" fmla="*/ 266 h 850"/>
                  <a:gd name="T44" fmla="*/ 127 w 957"/>
                  <a:gd name="T45" fmla="*/ 177 h 850"/>
                  <a:gd name="T46" fmla="*/ 830 w 957"/>
                  <a:gd name="T47" fmla="*/ 177 h 850"/>
                  <a:gd name="T48" fmla="*/ 919 w 957"/>
                  <a:gd name="T49" fmla="*/ 266 h 850"/>
                  <a:gd name="T50" fmla="*/ 919 w 957"/>
                  <a:gd name="T51" fmla="*/ 393 h 850"/>
                  <a:gd name="T52" fmla="*/ 830 w 957"/>
                  <a:gd name="T53" fmla="*/ 482 h 850"/>
                  <a:gd name="T54" fmla="*/ 534 w 957"/>
                  <a:gd name="T55" fmla="*/ 482 h 850"/>
                  <a:gd name="T56" fmla="*/ 534 w 957"/>
                  <a:gd name="T57" fmla="*/ 451 h 850"/>
                  <a:gd name="T58" fmla="*/ 521 w 957"/>
                  <a:gd name="T59" fmla="*/ 439 h 850"/>
                  <a:gd name="T60" fmla="*/ 509 w 957"/>
                  <a:gd name="T61" fmla="*/ 464 h 850"/>
                  <a:gd name="T62" fmla="*/ 509 w 957"/>
                  <a:gd name="T63" fmla="*/ 524 h 850"/>
                  <a:gd name="T64" fmla="*/ 448 w 957"/>
                  <a:gd name="T65" fmla="*/ 524 h 850"/>
                  <a:gd name="T66" fmla="*/ 448 w 957"/>
                  <a:gd name="T67" fmla="*/ 464 h 850"/>
                  <a:gd name="T68" fmla="*/ 509 w 957"/>
                  <a:gd name="T69" fmla="*/ 464 h 850"/>
                  <a:gd name="T70" fmla="*/ 357 w 957"/>
                  <a:gd name="T71" fmla="*/ 51 h 850"/>
                  <a:gd name="T72" fmla="*/ 600 w 957"/>
                  <a:gd name="T73" fmla="*/ 51 h 850"/>
                  <a:gd name="T74" fmla="*/ 600 w 957"/>
                  <a:gd name="T75" fmla="*/ 139 h 850"/>
                  <a:gd name="T76" fmla="*/ 357 w 957"/>
                  <a:gd name="T77" fmla="*/ 139 h 850"/>
                  <a:gd name="T78" fmla="*/ 357 w 957"/>
                  <a:gd name="T79" fmla="*/ 51 h 850"/>
                  <a:gd name="T80" fmla="*/ 830 w 957"/>
                  <a:gd name="T81" fmla="*/ 799 h 850"/>
                  <a:gd name="T82" fmla="*/ 127 w 957"/>
                  <a:gd name="T83" fmla="*/ 799 h 850"/>
                  <a:gd name="T84" fmla="*/ 51 w 957"/>
                  <a:gd name="T85" fmla="*/ 723 h 850"/>
                  <a:gd name="T86" fmla="*/ 51 w 957"/>
                  <a:gd name="T87" fmla="*/ 477 h 850"/>
                  <a:gd name="T88" fmla="*/ 127 w 957"/>
                  <a:gd name="T89" fmla="*/ 507 h 850"/>
                  <a:gd name="T90" fmla="*/ 423 w 957"/>
                  <a:gd name="T91" fmla="*/ 507 h 850"/>
                  <a:gd name="T92" fmla="*/ 423 w 957"/>
                  <a:gd name="T93" fmla="*/ 537 h 850"/>
                  <a:gd name="T94" fmla="*/ 436 w 957"/>
                  <a:gd name="T95" fmla="*/ 550 h 850"/>
                  <a:gd name="T96" fmla="*/ 521 w 957"/>
                  <a:gd name="T97" fmla="*/ 550 h 850"/>
                  <a:gd name="T98" fmla="*/ 534 w 957"/>
                  <a:gd name="T99" fmla="*/ 537 h 850"/>
                  <a:gd name="T100" fmla="*/ 534 w 957"/>
                  <a:gd name="T101" fmla="*/ 507 h 850"/>
                  <a:gd name="T102" fmla="*/ 830 w 957"/>
                  <a:gd name="T103" fmla="*/ 507 h 850"/>
                  <a:gd name="T104" fmla="*/ 906 w 957"/>
                  <a:gd name="T105" fmla="*/ 477 h 850"/>
                  <a:gd name="T106" fmla="*/ 906 w 957"/>
                  <a:gd name="T107" fmla="*/ 723 h 850"/>
                  <a:gd name="T108" fmla="*/ 830 w 957"/>
                  <a:gd name="T109" fmla="*/ 799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7" h="850">
                    <a:moveTo>
                      <a:pt x="830" y="139"/>
                    </a:moveTo>
                    <a:cubicBezTo>
                      <a:pt x="650" y="139"/>
                      <a:pt x="650" y="139"/>
                      <a:pt x="650" y="139"/>
                    </a:cubicBezTo>
                    <a:cubicBezTo>
                      <a:pt x="650" y="26"/>
                      <a:pt x="650" y="26"/>
                      <a:pt x="650" y="26"/>
                    </a:cubicBezTo>
                    <a:cubicBezTo>
                      <a:pt x="650" y="12"/>
                      <a:pt x="639" y="0"/>
                      <a:pt x="625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18" y="0"/>
                      <a:pt x="307" y="12"/>
                      <a:pt x="307" y="26"/>
                    </a:cubicBezTo>
                    <a:cubicBezTo>
                      <a:pt x="307" y="139"/>
                      <a:pt x="307" y="139"/>
                      <a:pt x="307" y="139"/>
                    </a:cubicBezTo>
                    <a:cubicBezTo>
                      <a:pt x="127" y="139"/>
                      <a:pt x="127" y="139"/>
                      <a:pt x="127" y="139"/>
                    </a:cubicBezTo>
                    <a:cubicBezTo>
                      <a:pt x="57" y="139"/>
                      <a:pt x="0" y="196"/>
                      <a:pt x="0" y="266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93"/>
                      <a:pt x="57" y="850"/>
                      <a:pt x="127" y="850"/>
                    </a:cubicBezTo>
                    <a:cubicBezTo>
                      <a:pt x="830" y="850"/>
                      <a:pt x="830" y="850"/>
                      <a:pt x="830" y="850"/>
                    </a:cubicBezTo>
                    <a:cubicBezTo>
                      <a:pt x="900" y="850"/>
                      <a:pt x="957" y="793"/>
                      <a:pt x="957" y="723"/>
                    </a:cubicBezTo>
                    <a:cubicBezTo>
                      <a:pt x="957" y="266"/>
                      <a:pt x="957" y="266"/>
                      <a:pt x="957" y="266"/>
                    </a:cubicBezTo>
                    <a:cubicBezTo>
                      <a:pt x="957" y="196"/>
                      <a:pt x="900" y="139"/>
                      <a:pt x="830" y="139"/>
                    </a:cubicBezTo>
                    <a:close/>
                    <a:moveTo>
                      <a:pt x="521" y="439"/>
                    </a:moveTo>
                    <a:cubicBezTo>
                      <a:pt x="436" y="439"/>
                      <a:pt x="436" y="439"/>
                      <a:pt x="436" y="439"/>
                    </a:cubicBezTo>
                    <a:cubicBezTo>
                      <a:pt x="429" y="439"/>
                      <a:pt x="423" y="445"/>
                      <a:pt x="423" y="451"/>
                    </a:cubicBezTo>
                    <a:cubicBezTo>
                      <a:pt x="423" y="482"/>
                      <a:pt x="423" y="482"/>
                      <a:pt x="423" y="482"/>
                    </a:cubicBezTo>
                    <a:cubicBezTo>
                      <a:pt x="127" y="482"/>
                      <a:pt x="127" y="482"/>
                      <a:pt x="127" y="482"/>
                    </a:cubicBezTo>
                    <a:cubicBezTo>
                      <a:pt x="78" y="482"/>
                      <a:pt x="38" y="442"/>
                      <a:pt x="38" y="393"/>
                    </a:cubicBezTo>
                    <a:cubicBezTo>
                      <a:pt x="38" y="266"/>
                      <a:pt x="38" y="266"/>
                      <a:pt x="38" y="266"/>
                    </a:cubicBezTo>
                    <a:cubicBezTo>
                      <a:pt x="38" y="217"/>
                      <a:pt x="78" y="177"/>
                      <a:pt x="127" y="177"/>
                    </a:cubicBezTo>
                    <a:cubicBezTo>
                      <a:pt x="830" y="177"/>
                      <a:pt x="830" y="177"/>
                      <a:pt x="830" y="177"/>
                    </a:cubicBezTo>
                    <a:cubicBezTo>
                      <a:pt x="879" y="177"/>
                      <a:pt x="919" y="217"/>
                      <a:pt x="919" y="266"/>
                    </a:cubicBezTo>
                    <a:cubicBezTo>
                      <a:pt x="919" y="393"/>
                      <a:pt x="919" y="393"/>
                      <a:pt x="919" y="393"/>
                    </a:cubicBezTo>
                    <a:cubicBezTo>
                      <a:pt x="919" y="442"/>
                      <a:pt x="879" y="482"/>
                      <a:pt x="830" y="482"/>
                    </a:cubicBezTo>
                    <a:cubicBezTo>
                      <a:pt x="534" y="482"/>
                      <a:pt x="534" y="482"/>
                      <a:pt x="534" y="482"/>
                    </a:cubicBezTo>
                    <a:cubicBezTo>
                      <a:pt x="534" y="451"/>
                      <a:pt x="534" y="451"/>
                      <a:pt x="534" y="451"/>
                    </a:cubicBezTo>
                    <a:cubicBezTo>
                      <a:pt x="534" y="445"/>
                      <a:pt x="528" y="439"/>
                      <a:pt x="521" y="439"/>
                    </a:cubicBezTo>
                    <a:close/>
                    <a:moveTo>
                      <a:pt x="509" y="464"/>
                    </a:moveTo>
                    <a:cubicBezTo>
                      <a:pt x="509" y="524"/>
                      <a:pt x="509" y="524"/>
                      <a:pt x="509" y="524"/>
                    </a:cubicBezTo>
                    <a:cubicBezTo>
                      <a:pt x="448" y="524"/>
                      <a:pt x="448" y="524"/>
                      <a:pt x="448" y="524"/>
                    </a:cubicBezTo>
                    <a:cubicBezTo>
                      <a:pt x="448" y="464"/>
                      <a:pt x="448" y="464"/>
                      <a:pt x="448" y="464"/>
                    </a:cubicBezTo>
                    <a:lnTo>
                      <a:pt x="509" y="464"/>
                    </a:lnTo>
                    <a:close/>
                    <a:moveTo>
                      <a:pt x="357" y="51"/>
                    </a:moveTo>
                    <a:cubicBezTo>
                      <a:pt x="600" y="51"/>
                      <a:pt x="600" y="51"/>
                      <a:pt x="600" y="51"/>
                    </a:cubicBezTo>
                    <a:cubicBezTo>
                      <a:pt x="600" y="139"/>
                      <a:pt x="600" y="139"/>
                      <a:pt x="600" y="139"/>
                    </a:cubicBezTo>
                    <a:cubicBezTo>
                      <a:pt x="357" y="139"/>
                      <a:pt x="357" y="139"/>
                      <a:pt x="357" y="139"/>
                    </a:cubicBezTo>
                    <a:lnTo>
                      <a:pt x="357" y="51"/>
                    </a:lnTo>
                    <a:close/>
                    <a:moveTo>
                      <a:pt x="830" y="799"/>
                    </a:moveTo>
                    <a:cubicBezTo>
                      <a:pt x="127" y="799"/>
                      <a:pt x="127" y="799"/>
                      <a:pt x="127" y="799"/>
                    </a:cubicBezTo>
                    <a:cubicBezTo>
                      <a:pt x="85" y="799"/>
                      <a:pt x="51" y="765"/>
                      <a:pt x="51" y="723"/>
                    </a:cubicBezTo>
                    <a:cubicBezTo>
                      <a:pt x="51" y="477"/>
                      <a:pt x="51" y="477"/>
                      <a:pt x="51" y="477"/>
                    </a:cubicBezTo>
                    <a:cubicBezTo>
                      <a:pt x="71" y="496"/>
                      <a:pt x="98" y="507"/>
                      <a:pt x="127" y="507"/>
                    </a:cubicBezTo>
                    <a:cubicBezTo>
                      <a:pt x="423" y="507"/>
                      <a:pt x="423" y="507"/>
                      <a:pt x="423" y="507"/>
                    </a:cubicBezTo>
                    <a:cubicBezTo>
                      <a:pt x="423" y="537"/>
                      <a:pt x="423" y="537"/>
                      <a:pt x="423" y="537"/>
                    </a:cubicBezTo>
                    <a:cubicBezTo>
                      <a:pt x="423" y="544"/>
                      <a:pt x="429" y="550"/>
                      <a:pt x="436" y="550"/>
                    </a:cubicBezTo>
                    <a:cubicBezTo>
                      <a:pt x="521" y="550"/>
                      <a:pt x="521" y="550"/>
                      <a:pt x="521" y="550"/>
                    </a:cubicBezTo>
                    <a:cubicBezTo>
                      <a:pt x="528" y="550"/>
                      <a:pt x="534" y="544"/>
                      <a:pt x="534" y="537"/>
                    </a:cubicBezTo>
                    <a:cubicBezTo>
                      <a:pt x="534" y="507"/>
                      <a:pt x="534" y="507"/>
                      <a:pt x="534" y="507"/>
                    </a:cubicBezTo>
                    <a:cubicBezTo>
                      <a:pt x="830" y="507"/>
                      <a:pt x="830" y="507"/>
                      <a:pt x="830" y="507"/>
                    </a:cubicBezTo>
                    <a:cubicBezTo>
                      <a:pt x="859" y="507"/>
                      <a:pt x="886" y="496"/>
                      <a:pt x="906" y="477"/>
                    </a:cubicBezTo>
                    <a:cubicBezTo>
                      <a:pt x="906" y="723"/>
                      <a:pt x="906" y="723"/>
                      <a:pt x="906" y="723"/>
                    </a:cubicBezTo>
                    <a:cubicBezTo>
                      <a:pt x="906" y="765"/>
                      <a:pt x="872" y="799"/>
                      <a:pt x="830" y="799"/>
                    </a:cubicBez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328" name="组合 98"/>
            <p:cNvGrpSpPr/>
            <p:nvPr/>
          </p:nvGrpSpPr>
          <p:grpSpPr bwMode="auto">
            <a:xfrm>
              <a:off x="0" y="421260"/>
              <a:ext cx="269890" cy="269890"/>
              <a:chOff x="0" y="0"/>
              <a:chExt cx="269890" cy="269890"/>
            </a:xfrm>
          </p:grpSpPr>
          <p:sp>
            <p:nvSpPr>
              <p:cNvPr id="10329" name="圆角矩形 115"/>
              <p:cNvSpPr>
                <a:spLocks noChangeArrowheads="1"/>
              </p:cNvSpPr>
              <p:nvPr/>
            </p:nvSpPr>
            <p:spPr bwMode="auto">
              <a:xfrm>
                <a:off x="0" y="-734"/>
                <a:ext cx="269890" cy="27135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0" name="Freeform 6"/>
              <p:cNvSpPr>
                <a:spLocks noEditPoints="1"/>
              </p:cNvSpPr>
              <p:nvPr/>
            </p:nvSpPr>
            <p:spPr bwMode="auto">
              <a:xfrm>
                <a:off x="15209" y="51069"/>
                <a:ext cx="239470" cy="167751"/>
              </a:xfrm>
              <a:custGeom>
                <a:avLst/>
                <a:gdLst>
                  <a:gd name="T0" fmla="*/ 981 w 1254"/>
                  <a:gd name="T1" fmla="*/ 11 h 876"/>
                  <a:gd name="T2" fmla="*/ 764 w 1254"/>
                  <a:gd name="T3" fmla="*/ 114 h 876"/>
                  <a:gd name="T4" fmla="*/ 757 w 1254"/>
                  <a:gd name="T5" fmla="*/ 152 h 876"/>
                  <a:gd name="T6" fmla="*/ 660 w 1254"/>
                  <a:gd name="T7" fmla="*/ 180 h 876"/>
                  <a:gd name="T8" fmla="*/ 629 w 1254"/>
                  <a:gd name="T9" fmla="*/ 221 h 876"/>
                  <a:gd name="T10" fmla="*/ 598 w 1254"/>
                  <a:gd name="T11" fmla="*/ 180 h 876"/>
                  <a:gd name="T12" fmla="*/ 497 w 1254"/>
                  <a:gd name="T13" fmla="*/ 157 h 876"/>
                  <a:gd name="T14" fmla="*/ 490 w 1254"/>
                  <a:gd name="T15" fmla="*/ 119 h 876"/>
                  <a:gd name="T16" fmla="*/ 273 w 1254"/>
                  <a:gd name="T17" fmla="*/ 16 h 876"/>
                  <a:gd name="T18" fmla="*/ 8 w 1254"/>
                  <a:gd name="T19" fmla="*/ 366 h 876"/>
                  <a:gd name="T20" fmla="*/ 169 w 1254"/>
                  <a:gd name="T21" fmla="*/ 534 h 876"/>
                  <a:gd name="T22" fmla="*/ 188 w 1254"/>
                  <a:gd name="T23" fmla="*/ 525 h 876"/>
                  <a:gd name="T24" fmla="*/ 451 w 1254"/>
                  <a:gd name="T25" fmla="*/ 719 h 876"/>
                  <a:gd name="T26" fmla="*/ 698 w 1254"/>
                  <a:gd name="T27" fmla="*/ 876 h 876"/>
                  <a:gd name="T28" fmla="*/ 984 w 1254"/>
                  <a:gd name="T29" fmla="*/ 668 h 876"/>
                  <a:gd name="T30" fmla="*/ 986 w 1254"/>
                  <a:gd name="T31" fmla="*/ 649 h 876"/>
                  <a:gd name="T32" fmla="*/ 1057 w 1254"/>
                  <a:gd name="T33" fmla="*/ 510 h 876"/>
                  <a:gd name="T34" fmla="*/ 1085 w 1254"/>
                  <a:gd name="T35" fmla="*/ 529 h 876"/>
                  <a:gd name="T36" fmla="*/ 1104 w 1254"/>
                  <a:gd name="T37" fmla="*/ 521 h 876"/>
                  <a:gd name="T38" fmla="*/ 1246 w 1254"/>
                  <a:gd name="T39" fmla="*/ 328 h 876"/>
                  <a:gd name="T40" fmla="*/ 61 w 1254"/>
                  <a:gd name="T41" fmla="*/ 348 h 876"/>
                  <a:gd name="T42" fmla="*/ 438 w 1254"/>
                  <a:gd name="T43" fmla="*/ 147 h 876"/>
                  <a:gd name="T44" fmla="*/ 915 w 1254"/>
                  <a:gd name="T45" fmla="*/ 688 h 876"/>
                  <a:gd name="T46" fmla="*/ 703 w 1254"/>
                  <a:gd name="T47" fmla="*/ 535 h 876"/>
                  <a:gd name="T48" fmla="*/ 837 w 1254"/>
                  <a:gd name="T49" fmla="*/ 745 h 876"/>
                  <a:gd name="T50" fmla="*/ 652 w 1254"/>
                  <a:gd name="T51" fmla="*/ 616 h 876"/>
                  <a:gd name="T52" fmla="*/ 759 w 1254"/>
                  <a:gd name="T53" fmla="*/ 803 h 876"/>
                  <a:gd name="T54" fmla="*/ 597 w 1254"/>
                  <a:gd name="T55" fmla="*/ 695 h 876"/>
                  <a:gd name="T56" fmla="*/ 698 w 1254"/>
                  <a:gd name="T57" fmla="*/ 848 h 876"/>
                  <a:gd name="T58" fmla="*/ 217 w 1254"/>
                  <a:gd name="T59" fmla="*/ 490 h 876"/>
                  <a:gd name="T60" fmla="*/ 588 w 1254"/>
                  <a:gd name="T61" fmla="*/ 204 h 876"/>
                  <a:gd name="T62" fmla="*/ 591 w 1254"/>
                  <a:gd name="T63" fmla="*/ 281 h 876"/>
                  <a:gd name="T64" fmla="*/ 504 w 1254"/>
                  <a:gd name="T65" fmla="*/ 426 h 876"/>
                  <a:gd name="T66" fmla="*/ 575 w 1254"/>
                  <a:gd name="T67" fmla="*/ 484 h 876"/>
                  <a:gd name="T68" fmla="*/ 687 w 1254"/>
                  <a:gd name="T69" fmla="*/ 360 h 876"/>
                  <a:gd name="T70" fmla="*/ 916 w 1254"/>
                  <a:gd name="T71" fmla="*/ 612 h 876"/>
                  <a:gd name="T72" fmla="*/ 958 w 1254"/>
                  <a:gd name="T73" fmla="*/ 656 h 876"/>
                  <a:gd name="T74" fmla="*/ 926 w 1254"/>
                  <a:gd name="T75" fmla="*/ 586 h 876"/>
                  <a:gd name="T76" fmla="*/ 699 w 1254"/>
                  <a:gd name="T77" fmla="*/ 332 h 876"/>
                  <a:gd name="T78" fmla="*/ 689 w 1254"/>
                  <a:gd name="T79" fmla="*/ 326 h 876"/>
                  <a:gd name="T80" fmla="*/ 573 w 1254"/>
                  <a:gd name="T81" fmla="*/ 454 h 876"/>
                  <a:gd name="T82" fmla="*/ 612 w 1254"/>
                  <a:gd name="T83" fmla="*/ 295 h 876"/>
                  <a:gd name="T84" fmla="*/ 784 w 1254"/>
                  <a:gd name="T85" fmla="*/ 184 h 876"/>
                  <a:gd name="T86" fmla="*/ 926 w 1254"/>
                  <a:gd name="T87" fmla="*/ 586 h 876"/>
                  <a:gd name="T88" fmla="*/ 815 w 1254"/>
                  <a:gd name="T89" fmla="*/ 143 h 876"/>
                  <a:gd name="T90" fmla="*/ 1193 w 1254"/>
                  <a:gd name="T91" fmla="*/ 344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4" h="876">
                    <a:moveTo>
                      <a:pt x="1246" y="328"/>
                    </a:moveTo>
                    <a:cubicBezTo>
                      <a:pt x="981" y="11"/>
                      <a:pt x="981" y="11"/>
                      <a:pt x="981" y="11"/>
                    </a:cubicBezTo>
                    <a:cubicBezTo>
                      <a:pt x="973" y="2"/>
                      <a:pt x="959" y="0"/>
                      <a:pt x="948" y="6"/>
                    </a:cubicBezTo>
                    <a:cubicBezTo>
                      <a:pt x="764" y="114"/>
                      <a:pt x="764" y="114"/>
                      <a:pt x="764" y="114"/>
                    </a:cubicBezTo>
                    <a:cubicBezTo>
                      <a:pt x="757" y="118"/>
                      <a:pt x="753" y="124"/>
                      <a:pt x="752" y="131"/>
                    </a:cubicBezTo>
                    <a:cubicBezTo>
                      <a:pt x="750" y="139"/>
                      <a:pt x="752" y="146"/>
                      <a:pt x="757" y="152"/>
                    </a:cubicBezTo>
                    <a:cubicBezTo>
                      <a:pt x="765" y="161"/>
                      <a:pt x="765" y="161"/>
                      <a:pt x="765" y="161"/>
                    </a:cubicBezTo>
                    <a:cubicBezTo>
                      <a:pt x="660" y="180"/>
                      <a:pt x="660" y="180"/>
                      <a:pt x="660" y="180"/>
                    </a:cubicBezTo>
                    <a:cubicBezTo>
                      <a:pt x="657" y="180"/>
                      <a:pt x="653" y="182"/>
                      <a:pt x="651" y="185"/>
                    </a:cubicBezTo>
                    <a:cubicBezTo>
                      <a:pt x="629" y="221"/>
                      <a:pt x="629" y="221"/>
                      <a:pt x="629" y="221"/>
                    </a:cubicBezTo>
                    <a:cubicBezTo>
                      <a:pt x="606" y="185"/>
                      <a:pt x="606" y="185"/>
                      <a:pt x="606" y="185"/>
                    </a:cubicBezTo>
                    <a:cubicBezTo>
                      <a:pt x="604" y="182"/>
                      <a:pt x="601" y="180"/>
                      <a:pt x="598" y="180"/>
                    </a:cubicBezTo>
                    <a:cubicBezTo>
                      <a:pt x="493" y="161"/>
                      <a:pt x="493" y="161"/>
                      <a:pt x="493" y="161"/>
                    </a:cubicBezTo>
                    <a:cubicBezTo>
                      <a:pt x="497" y="157"/>
                      <a:pt x="497" y="157"/>
                      <a:pt x="497" y="157"/>
                    </a:cubicBezTo>
                    <a:cubicBezTo>
                      <a:pt x="501" y="151"/>
                      <a:pt x="503" y="144"/>
                      <a:pt x="502" y="136"/>
                    </a:cubicBezTo>
                    <a:cubicBezTo>
                      <a:pt x="501" y="129"/>
                      <a:pt x="496" y="122"/>
                      <a:pt x="490" y="119"/>
                    </a:cubicBezTo>
                    <a:cubicBezTo>
                      <a:pt x="305" y="10"/>
                      <a:pt x="305" y="10"/>
                      <a:pt x="305" y="10"/>
                    </a:cubicBezTo>
                    <a:cubicBezTo>
                      <a:pt x="295" y="4"/>
                      <a:pt x="281" y="7"/>
                      <a:pt x="273" y="16"/>
                    </a:cubicBezTo>
                    <a:cubicBezTo>
                      <a:pt x="8" y="333"/>
                      <a:pt x="8" y="333"/>
                      <a:pt x="8" y="333"/>
                    </a:cubicBezTo>
                    <a:cubicBezTo>
                      <a:pt x="0" y="342"/>
                      <a:pt x="0" y="356"/>
                      <a:pt x="8" y="366"/>
                    </a:cubicBezTo>
                    <a:cubicBezTo>
                      <a:pt x="150" y="525"/>
                      <a:pt x="150" y="525"/>
                      <a:pt x="150" y="525"/>
                    </a:cubicBezTo>
                    <a:cubicBezTo>
                      <a:pt x="155" y="531"/>
                      <a:pt x="162" y="534"/>
                      <a:pt x="169" y="534"/>
                    </a:cubicBezTo>
                    <a:cubicBezTo>
                      <a:pt x="169" y="534"/>
                      <a:pt x="169" y="534"/>
                      <a:pt x="169" y="534"/>
                    </a:cubicBezTo>
                    <a:cubicBezTo>
                      <a:pt x="177" y="534"/>
                      <a:pt x="184" y="530"/>
                      <a:pt x="188" y="525"/>
                    </a:cubicBezTo>
                    <a:cubicBezTo>
                      <a:pt x="201" y="510"/>
                      <a:pt x="201" y="510"/>
                      <a:pt x="201" y="510"/>
                    </a:cubicBezTo>
                    <a:cubicBezTo>
                      <a:pt x="451" y="719"/>
                      <a:pt x="451" y="719"/>
                      <a:pt x="451" y="719"/>
                    </a:cubicBezTo>
                    <a:cubicBezTo>
                      <a:pt x="691" y="874"/>
                      <a:pt x="691" y="874"/>
                      <a:pt x="691" y="874"/>
                    </a:cubicBezTo>
                    <a:cubicBezTo>
                      <a:pt x="693" y="875"/>
                      <a:pt x="696" y="876"/>
                      <a:pt x="698" y="876"/>
                    </a:cubicBezTo>
                    <a:cubicBezTo>
                      <a:pt x="701" y="876"/>
                      <a:pt x="703" y="875"/>
                      <a:pt x="706" y="873"/>
                    </a:cubicBezTo>
                    <a:cubicBezTo>
                      <a:pt x="984" y="668"/>
                      <a:pt x="984" y="668"/>
                      <a:pt x="984" y="668"/>
                    </a:cubicBezTo>
                    <a:cubicBezTo>
                      <a:pt x="987" y="666"/>
                      <a:pt x="989" y="662"/>
                      <a:pt x="990" y="659"/>
                    </a:cubicBezTo>
                    <a:cubicBezTo>
                      <a:pt x="990" y="655"/>
                      <a:pt x="989" y="652"/>
                      <a:pt x="986" y="649"/>
                    </a:cubicBezTo>
                    <a:cubicBezTo>
                      <a:pt x="944" y="605"/>
                      <a:pt x="944" y="605"/>
                      <a:pt x="944" y="605"/>
                    </a:cubicBezTo>
                    <a:cubicBezTo>
                      <a:pt x="1057" y="510"/>
                      <a:pt x="1057" y="510"/>
                      <a:pt x="1057" y="510"/>
                    </a:cubicBezTo>
                    <a:cubicBezTo>
                      <a:pt x="1065" y="520"/>
                      <a:pt x="1065" y="520"/>
                      <a:pt x="1065" y="520"/>
                    </a:cubicBezTo>
                    <a:cubicBezTo>
                      <a:pt x="1070" y="526"/>
                      <a:pt x="1077" y="529"/>
                      <a:pt x="1085" y="529"/>
                    </a:cubicBezTo>
                    <a:cubicBezTo>
                      <a:pt x="1085" y="529"/>
                      <a:pt x="1085" y="529"/>
                      <a:pt x="1085" y="529"/>
                    </a:cubicBezTo>
                    <a:cubicBezTo>
                      <a:pt x="1092" y="529"/>
                      <a:pt x="1099" y="526"/>
                      <a:pt x="1104" y="521"/>
                    </a:cubicBezTo>
                    <a:cubicBezTo>
                      <a:pt x="1245" y="361"/>
                      <a:pt x="1245" y="361"/>
                      <a:pt x="1245" y="361"/>
                    </a:cubicBezTo>
                    <a:cubicBezTo>
                      <a:pt x="1254" y="352"/>
                      <a:pt x="1254" y="338"/>
                      <a:pt x="1246" y="328"/>
                    </a:cubicBezTo>
                    <a:close/>
                    <a:moveTo>
                      <a:pt x="168" y="470"/>
                    </a:moveTo>
                    <a:cubicBezTo>
                      <a:pt x="61" y="348"/>
                      <a:pt x="61" y="348"/>
                      <a:pt x="61" y="348"/>
                    </a:cubicBezTo>
                    <a:cubicBezTo>
                      <a:pt x="298" y="65"/>
                      <a:pt x="298" y="65"/>
                      <a:pt x="298" y="65"/>
                    </a:cubicBezTo>
                    <a:cubicBezTo>
                      <a:pt x="438" y="147"/>
                      <a:pt x="438" y="147"/>
                      <a:pt x="438" y="147"/>
                    </a:cubicBezTo>
                    <a:lnTo>
                      <a:pt x="168" y="470"/>
                    </a:lnTo>
                    <a:close/>
                    <a:moveTo>
                      <a:pt x="915" y="688"/>
                    </a:moveTo>
                    <a:cubicBezTo>
                      <a:pt x="720" y="516"/>
                      <a:pt x="720" y="516"/>
                      <a:pt x="720" y="516"/>
                    </a:cubicBezTo>
                    <a:cubicBezTo>
                      <a:pt x="703" y="535"/>
                      <a:pt x="703" y="535"/>
                      <a:pt x="703" y="535"/>
                    </a:cubicBezTo>
                    <a:cubicBezTo>
                      <a:pt x="894" y="703"/>
                      <a:pt x="894" y="703"/>
                      <a:pt x="894" y="703"/>
                    </a:cubicBezTo>
                    <a:cubicBezTo>
                      <a:pt x="837" y="745"/>
                      <a:pt x="837" y="745"/>
                      <a:pt x="837" y="745"/>
                    </a:cubicBezTo>
                    <a:cubicBezTo>
                      <a:pt x="668" y="597"/>
                      <a:pt x="668" y="597"/>
                      <a:pt x="668" y="597"/>
                    </a:cubicBezTo>
                    <a:cubicBezTo>
                      <a:pt x="652" y="616"/>
                      <a:pt x="652" y="616"/>
                      <a:pt x="652" y="616"/>
                    </a:cubicBezTo>
                    <a:cubicBezTo>
                      <a:pt x="816" y="760"/>
                      <a:pt x="816" y="760"/>
                      <a:pt x="816" y="760"/>
                    </a:cubicBezTo>
                    <a:cubicBezTo>
                      <a:pt x="759" y="803"/>
                      <a:pt x="759" y="803"/>
                      <a:pt x="759" y="803"/>
                    </a:cubicBezTo>
                    <a:cubicBezTo>
                      <a:pt x="614" y="676"/>
                      <a:pt x="614" y="676"/>
                      <a:pt x="614" y="676"/>
                    </a:cubicBezTo>
                    <a:cubicBezTo>
                      <a:pt x="597" y="695"/>
                      <a:pt x="597" y="695"/>
                      <a:pt x="597" y="695"/>
                    </a:cubicBezTo>
                    <a:cubicBezTo>
                      <a:pt x="738" y="818"/>
                      <a:pt x="738" y="818"/>
                      <a:pt x="738" y="818"/>
                    </a:cubicBezTo>
                    <a:cubicBezTo>
                      <a:pt x="698" y="848"/>
                      <a:pt x="698" y="848"/>
                      <a:pt x="698" y="848"/>
                    </a:cubicBezTo>
                    <a:cubicBezTo>
                      <a:pt x="466" y="699"/>
                      <a:pt x="466" y="699"/>
                      <a:pt x="466" y="699"/>
                    </a:cubicBezTo>
                    <a:cubicBezTo>
                      <a:pt x="217" y="490"/>
                      <a:pt x="217" y="490"/>
                      <a:pt x="217" y="490"/>
                    </a:cubicBezTo>
                    <a:cubicBezTo>
                      <a:pt x="474" y="184"/>
                      <a:pt x="474" y="184"/>
                      <a:pt x="474" y="184"/>
                    </a:cubicBezTo>
                    <a:cubicBezTo>
                      <a:pt x="588" y="204"/>
                      <a:pt x="588" y="204"/>
                      <a:pt x="588" y="204"/>
                    </a:cubicBezTo>
                    <a:cubicBezTo>
                      <a:pt x="614" y="244"/>
                      <a:pt x="614" y="244"/>
                      <a:pt x="614" y="244"/>
                    </a:cubicBezTo>
                    <a:cubicBezTo>
                      <a:pt x="591" y="281"/>
                      <a:pt x="591" y="281"/>
                      <a:pt x="591" y="281"/>
                    </a:cubicBezTo>
                    <a:cubicBezTo>
                      <a:pt x="503" y="409"/>
                      <a:pt x="503" y="409"/>
                      <a:pt x="503" y="409"/>
                    </a:cubicBezTo>
                    <a:cubicBezTo>
                      <a:pt x="499" y="415"/>
                      <a:pt x="500" y="422"/>
                      <a:pt x="504" y="426"/>
                    </a:cubicBezTo>
                    <a:cubicBezTo>
                      <a:pt x="566" y="481"/>
                      <a:pt x="566" y="481"/>
                      <a:pt x="566" y="481"/>
                    </a:cubicBezTo>
                    <a:cubicBezTo>
                      <a:pt x="569" y="484"/>
                      <a:pt x="572" y="485"/>
                      <a:pt x="575" y="484"/>
                    </a:cubicBezTo>
                    <a:cubicBezTo>
                      <a:pt x="579" y="484"/>
                      <a:pt x="582" y="483"/>
                      <a:pt x="584" y="480"/>
                    </a:cubicBezTo>
                    <a:cubicBezTo>
                      <a:pt x="687" y="360"/>
                      <a:pt x="687" y="360"/>
                      <a:pt x="687" y="360"/>
                    </a:cubicBezTo>
                    <a:cubicBezTo>
                      <a:pt x="714" y="401"/>
                      <a:pt x="714" y="401"/>
                      <a:pt x="714" y="401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16" y="612"/>
                      <a:pt x="916" y="612"/>
                      <a:pt x="916" y="612"/>
                    </a:cubicBezTo>
                    <a:cubicBezTo>
                      <a:pt x="958" y="656"/>
                      <a:pt x="958" y="656"/>
                      <a:pt x="958" y="656"/>
                    </a:cubicBezTo>
                    <a:lnTo>
                      <a:pt x="915" y="688"/>
                    </a:lnTo>
                    <a:close/>
                    <a:moveTo>
                      <a:pt x="926" y="586"/>
                    </a:moveTo>
                    <a:cubicBezTo>
                      <a:pt x="734" y="385"/>
                      <a:pt x="734" y="385"/>
                      <a:pt x="734" y="385"/>
                    </a:cubicBezTo>
                    <a:cubicBezTo>
                      <a:pt x="699" y="332"/>
                      <a:pt x="699" y="332"/>
                      <a:pt x="699" y="332"/>
                    </a:cubicBezTo>
                    <a:cubicBezTo>
                      <a:pt x="697" y="328"/>
                      <a:pt x="694" y="326"/>
                      <a:pt x="690" y="326"/>
                    </a:cubicBezTo>
                    <a:cubicBezTo>
                      <a:pt x="689" y="326"/>
                      <a:pt x="689" y="326"/>
                      <a:pt x="689" y="326"/>
                    </a:cubicBezTo>
                    <a:cubicBezTo>
                      <a:pt x="685" y="326"/>
                      <a:pt x="681" y="327"/>
                      <a:pt x="679" y="330"/>
                    </a:cubicBezTo>
                    <a:cubicBezTo>
                      <a:pt x="573" y="454"/>
                      <a:pt x="573" y="454"/>
                      <a:pt x="573" y="454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612" y="295"/>
                      <a:pt x="612" y="295"/>
                      <a:pt x="612" y="295"/>
                    </a:cubicBezTo>
                    <a:cubicBezTo>
                      <a:pt x="670" y="204"/>
                      <a:pt x="670" y="204"/>
                      <a:pt x="670" y="204"/>
                    </a:cubicBezTo>
                    <a:cubicBezTo>
                      <a:pt x="784" y="184"/>
                      <a:pt x="784" y="184"/>
                      <a:pt x="784" y="184"/>
                    </a:cubicBezTo>
                    <a:cubicBezTo>
                      <a:pt x="1041" y="490"/>
                      <a:pt x="1041" y="490"/>
                      <a:pt x="1041" y="490"/>
                    </a:cubicBezTo>
                    <a:lnTo>
                      <a:pt x="926" y="586"/>
                    </a:lnTo>
                    <a:close/>
                    <a:moveTo>
                      <a:pt x="1085" y="465"/>
                    </a:moveTo>
                    <a:cubicBezTo>
                      <a:pt x="815" y="143"/>
                      <a:pt x="815" y="143"/>
                      <a:pt x="815" y="143"/>
                    </a:cubicBezTo>
                    <a:cubicBezTo>
                      <a:pt x="956" y="61"/>
                      <a:pt x="956" y="61"/>
                      <a:pt x="956" y="61"/>
                    </a:cubicBezTo>
                    <a:cubicBezTo>
                      <a:pt x="1193" y="344"/>
                      <a:pt x="1193" y="344"/>
                      <a:pt x="1193" y="344"/>
                    </a:cubicBezTo>
                    <a:lnTo>
                      <a:pt x="1085" y="465"/>
                    </a:lnTo>
                    <a:close/>
                  </a:path>
                </a:pathLst>
              </a:custGeom>
              <a:solidFill>
                <a:srgbClr val="183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0331" name="组合 99"/>
            <p:cNvGrpSpPr/>
            <p:nvPr/>
          </p:nvGrpSpPr>
          <p:grpSpPr bwMode="auto">
            <a:xfrm>
              <a:off x="0" y="842521"/>
              <a:ext cx="269890" cy="269890"/>
              <a:chOff x="0" y="0"/>
              <a:chExt cx="269890" cy="269890"/>
            </a:xfrm>
          </p:grpSpPr>
          <p:sp>
            <p:nvSpPr>
              <p:cNvPr id="10332" name="圆角矩形 109"/>
              <p:cNvSpPr>
                <a:spLocks noChangeArrowheads="1"/>
              </p:cNvSpPr>
              <p:nvPr/>
            </p:nvSpPr>
            <p:spPr bwMode="auto">
              <a:xfrm>
                <a:off x="0" y="119"/>
                <a:ext cx="269890" cy="269771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333" name="组合 110"/>
              <p:cNvPicPr>
                <a:picLocks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20" y="57183"/>
                <a:ext cx="176794" cy="170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334" name="组合 130"/>
          <p:cNvGrpSpPr/>
          <p:nvPr/>
        </p:nvGrpSpPr>
        <p:grpSpPr bwMode="auto">
          <a:xfrm>
            <a:off x="6881813" y="4030849"/>
            <a:ext cx="1826419" cy="756047"/>
            <a:chOff x="0" y="0"/>
            <a:chExt cx="2435179" cy="1008678"/>
          </a:xfrm>
        </p:grpSpPr>
        <p:grpSp>
          <p:nvGrpSpPr>
            <p:cNvPr id="10335" name="组合 100"/>
            <p:cNvGrpSpPr/>
            <p:nvPr/>
          </p:nvGrpSpPr>
          <p:grpSpPr bwMode="auto">
            <a:xfrm>
              <a:off x="3" y="0"/>
              <a:ext cx="2435176" cy="168289"/>
              <a:chOff x="0" y="0"/>
              <a:chExt cx="2330450" cy="168289"/>
            </a:xfrm>
          </p:grpSpPr>
          <p:sp>
            <p:nvSpPr>
              <p:cNvPr id="10336" name="圆角矩形 107"/>
              <p:cNvSpPr>
                <a:spLocks noChangeArrowheads="1"/>
              </p:cNvSpPr>
              <p:nvPr/>
            </p:nvSpPr>
            <p:spPr bwMode="auto">
              <a:xfrm>
                <a:off x="-3" y="0"/>
                <a:ext cx="2330453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7" name="圆角矩形 108"/>
              <p:cNvSpPr>
                <a:spLocks noChangeArrowheads="1"/>
              </p:cNvSpPr>
              <p:nvPr/>
            </p:nvSpPr>
            <p:spPr bwMode="auto">
              <a:xfrm>
                <a:off x="-3" y="0"/>
                <a:ext cx="1578449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338" name="组合 101"/>
            <p:cNvGrpSpPr/>
            <p:nvPr/>
          </p:nvGrpSpPr>
          <p:grpSpPr bwMode="auto">
            <a:xfrm>
              <a:off x="0" y="420195"/>
              <a:ext cx="2435179" cy="168289"/>
              <a:chOff x="0" y="0"/>
              <a:chExt cx="2330453" cy="168289"/>
            </a:xfrm>
          </p:grpSpPr>
          <p:sp>
            <p:nvSpPr>
              <p:cNvPr id="10339" name="圆角矩形 105"/>
              <p:cNvSpPr>
                <a:spLocks noChangeArrowheads="1"/>
              </p:cNvSpPr>
              <p:nvPr/>
            </p:nvSpPr>
            <p:spPr bwMode="auto">
              <a:xfrm>
                <a:off x="0" y="749"/>
                <a:ext cx="2330453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40" name="圆角矩形 106"/>
              <p:cNvSpPr>
                <a:spLocks noChangeArrowheads="1"/>
              </p:cNvSpPr>
              <p:nvPr/>
            </p:nvSpPr>
            <p:spPr bwMode="auto">
              <a:xfrm>
                <a:off x="0" y="749"/>
                <a:ext cx="1894443" cy="166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341" name="组合 102"/>
            <p:cNvGrpSpPr/>
            <p:nvPr/>
          </p:nvGrpSpPr>
          <p:grpSpPr bwMode="auto">
            <a:xfrm>
              <a:off x="3" y="840389"/>
              <a:ext cx="2435176" cy="168289"/>
              <a:chOff x="0" y="0"/>
              <a:chExt cx="2330450" cy="168289"/>
            </a:xfrm>
          </p:grpSpPr>
          <p:sp>
            <p:nvSpPr>
              <p:cNvPr id="10342" name="圆角矩形 103"/>
              <p:cNvSpPr>
                <a:spLocks noChangeArrowheads="1"/>
              </p:cNvSpPr>
              <p:nvPr/>
            </p:nvSpPr>
            <p:spPr bwMode="auto">
              <a:xfrm>
                <a:off x="-3" y="-89"/>
                <a:ext cx="2330453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43" name="圆角矩形 104"/>
              <p:cNvSpPr>
                <a:spLocks noChangeArrowheads="1"/>
              </p:cNvSpPr>
              <p:nvPr/>
            </p:nvSpPr>
            <p:spPr bwMode="auto">
              <a:xfrm>
                <a:off x="-3" y="-89"/>
                <a:ext cx="1239667" cy="1683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计划进度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 autoUpdateAnimBg="0"/>
      <p:bldP spid="10249" grpId="0" bldLvl="0" animBg="1" autoUpdateAnimBg="0"/>
      <p:bldP spid="10250" grpId="0" bldLvl="0" animBg="1" autoUpdateAnimBg="0"/>
      <p:bldP spid="10251" grpId="0" bldLvl="0" animBg="1" autoUpdateAnimBg="0"/>
      <p:bldP spid="10252" grpId="0" autoUpdateAnimBg="0"/>
      <p:bldP spid="10253" grpId="0" bldLvl="0" animBg="1"/>
      <p:bldP spid="10254" grpId="0" autoUpdateAnimBg="0"/>
      <p:bldP spid="10275" grpId="0" autoUpdateAnimBg="0"/>
      <p:bldP spid="10276" grpId="0" bldLvl="0" animBg="1"/>
      <p:bldP spid="10277" grpId="0" autoUpdateAnimBg="0"/>
      <p:bldP spid="10298" grpId="0" autoUpdateAnimBg="0"/>
      <p:bldP spid="10299" grpId="0" bldLvl="0" animBg="1"/>
      <p:bldP spid="10300" grpId="0" autoUpdateAnimBg="0"/>
      <p:bldP spid="10321" grpId="0" autoUpdateAnimBg="0"/>
      <p:bldP spid="10322" grpId="0" bldLvl="0" animBg="1"/>
      <p:bldP spid="103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1126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11270" name="图片 3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1275" name="矩形 21"/>
          <p:cNvSpPr>
            <a:spLocks noChangeArrowheads="1"/>
          </p:cNvSpPr>
          <p:nvPr/>
        </p:nvSpPr>
        <p:spPr bwMode="auto">
          <a:xfrm>
            <a:off x="0" y="1550777"/>
            <a:ext cx="9144000" cy="2212181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11276" name="文本框 2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2" y="467308"/>
            <a:ext cx="133469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文本框 23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91" y="1111436"/>
            <a:ext cx="1344215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8" name="直接连接符 25"/>
          <p:cNvCxnSpPr>
            <a:cxnSpLocks noChangeShapeType="1"/>
          </p:cNvCxnSpPr>
          <p:nvPr/>
        </p:nvCxnSpPr>
        <p:spPr bwMode="auto">
          <a:xfrm>
            <a:off x="305991" y="1115008"/>
            <a:ext cx="11049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直接连接符 30"/>
          <p:cNvCxnSpPr>
            <a:cxnSpLocks noChangeShapeType="1"/>
          </p:cNvCxnSpPr>
          <p:nvPr/>
        </p:nvCxnSpPr>
        <p:spPr bwMode="auto">
          <a:xfrm>
            <a:off x="0" y="1550777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直接连接符 31"/>
          <p:cNvCxnSpPr>
            <a:cxnSpLocks noChangeShapeType="1"/>
          </p:cNvCxnSpPr>
          <p:nvPr/>
        </p:nvCxnSpPr>
        <p:spPr bwMode="auto">
          <a:xfrm>
            <a:off x="0" y="3762958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2" name="组合 5"/>
          <p:cNvGrpSpPr/>
          <p:nvPr/>
        </p:nvGrpSpPr>
        <p:grpSpPr bwMode="auto">
          <a:xfrm>
            <a:off x="0" y="1811524"/>
            <a:ext cx="9144000" cy="1109663"/>
            <a:chOff x="0" y="0"/>
            <a:chExt cx="12192000" cy="1480457"/>
          </a:xfrm>
        </p:grpSpPr>
        <p:sp>
          <p:nvSpPr>
            <p:cNvPr id="11283" name="弧形 44"/>
            <p:cNvSpPr/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00"/>
            </a:p>
          </p:txBody>
        </p:sp>
        <p:cxnSp>
          <p:nvCxnSpPr>
            <p:cNvPr id="1128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86" name="组合 74"/>
          <p:cNvGrpSpPr/>
          <p:nvPr/>
        </p:nvGrpSpPr>
        <p:grpSpPr bwMode="auto">
          <a:xfrm>
            <a:off x="4106466" y="1893677"/>
            <a:ext cx="935831" cy="937022"/>
            <a:chOff x="0" y="0"/>
            <a:chExt cx="1248318" cy="1248318"/>
          </a:xfrm>
        </p:grpSpPr>
        <p:sp>
          <p:nvSpPr>
            <p:cNvPr id="1128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8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9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360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02</a:t>
              </a:r>
              <a:endParaRPr lang="zh-CN" altLang="en-US" sz="3600">
                <a:solidFill>
                  <a:srgbClr val="1E699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1289" name="组合 4"/>
          <p:cNvGrpSpPr/>
          <p:nvPr/>
        </p:nvGrpSpPr>
        <p:grpSpPr bwMode="auto">
          <a:xfrm>
            <a:off x="3732610" y="2884277"/>
            <a:ext cx="1695450" cy="455944"/>
            <a:chOff x="0" y="0"/>
            <a:chExt cx="2261776" cy="608134"/>
          </a:xfrm>
        </p:grpSpPr>
        <p:sp>
          <p:nvSpPr>
            <p:cNvPr id="1129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6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人员安排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9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274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75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9"/>
          <p:cNvSpPr/>
          <p:nvPr/>
        </p:nvSpPr>
        <p:spPr>
          <a:xfrm>
            <a:off x="1044179" y="1318472"/>
            <a:ext cx="1996678" cy="2903934"/>
          </a:xfrm>
          <a:prstGeom prst="rect">
            <a:avLst/>
          </a:prstGeom>
          <a:solidFill>
            <a:srgbClr val="007BC6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80"/>
          <p:cNvSpPr/>
          <p:nvPr/>
        </p:nvSpPr>
        <p:spPr>
          <a:xfrm>
            <a:off x="3664744" y="1318472"/>
            <a:ext cx="1996679" cy="2903934"/>
          </a:xfrm>
          <a:prstGeom prst="rect">
            <a:avLst/>
          </a:prstGeom>
          <a:solidFill>
            <a:srgbClr val="2C344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81"/>
          <p:cNvSpPr/>
          <p:nvPr/>
        </p:nvSpPr>
        <p:spPr>
          <a:xfrm>
            <a:off x="6286500" y="1318472"/>
            <a:ext cx="1996679" cy="2903934"/>
          </a:xfrm>
          <a:prstGeom prst="rect">
            <a:avLst/>
          </a:prstGeom>
          <a:solidFill>
            <a:srgbClr val="007BC6"/>
          </a:solidFill>
          <a:ln w="9525">
            <a:noFill/>
          </a:ln>
        </p:spPr>
        <p:txBody>
          <a:bodyPr anchor="ctr"/>
          <a:lstStyle/>
          <a:p>
            <a:pPr marL="285750" lvl="0" indent="-285750" algn="ctr" eaLnBrk="1" hangingPunct="1">
              <a:buChar char="•"/>
            </a:pPr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13"/>
          <p:cNvSpPr/>
          <p:nvPr/>
        </p:nvSpPr>
        <p:spPr>
          <a:xfrm>
            <a:off x="1044178" y="2719838"/>
            <a:ext cx="1996678" cy="80906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向指导老师汇报完成进度及项目情况。</a:t>
            </a:r>
          </a:p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推动项目的进行，规划各个小组的设计任务，把握项目的整体走向。对所有元器件进行选型及采购。</a:t>
            </a:r>
          </a:p>
        </p:txBody>
      </p:sp>
      <p:pic>
        <p:nvPicPr>
          <p:cNvPr id="6" name="图片 8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988" y="1318471"/>
            <a:ext cx="1996678" cy="1331119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7" name="图片 87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0" y="1318472"/>
            <a:ext cx="1996679" cy="13311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13"/>
          <p:cNvSpPr/>
          <p:nvPr/>
        </p:nvSpPr>
        <p:spPr>
          <a:xfrm>
            <a:off x="6286500" y="2769844"/>
            <a:ext cx="1996679" cy="117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向小组长汇报完成进度及项目情况。</a:t>
            </a:r>
          </a:p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软件组：负责中级、初级例程代码的编写</a:t>
            </a:r>
          </a:p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硬件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组：负责单个模块的原理图和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PCB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</a:p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组：负责测试单个模块的性能指标</a:t>
            </a:r>
          </a:p>
        </p:txBody>
      </p:sp>
      <p:pic>
        <p:nvPicPr>
          <p:cNvPr id="9" name="图片 89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4744" y="1318472"/>
            <a:ext cx="1996679" cy="1331119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矩形 13"/>
          <p:cNvSpPr/>
          <p:nvPr/>
        </p:nvSpPr>
        <p:spPr>
          <a:xfrm>
            <a:off x="3664744" y="2769844"/>
            <a:ext cx="1996679" cy="13630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向总负责人汇报完成进度及项目情况。</a:t>
            </a:r>
          </a:p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组：负责高级例程、底层驱动代码的编写</a:t>
            </a:r>
          </a:p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硬件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组：负责整机的原理图和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PCB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设计，汇总组员的设计结果。</a:t>
            </a:r>
          </a:p>
          <a:p>
            <a:pPr lvl="0" defTabSz="684530" eaLnBrk="1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组：负责压力测试和极限测试，汇总组员的测试结果。</a:t>
            </a:r>
          </a:p>
        </p:txBody>
      </p:sp>
      <p:sp>
        <p:nvSpPr>
          <p:cNvPr id="12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3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298847" y="186320"/>
            <a:ext cx="442913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01</a:t>
            </a:r>
            <a:endParaRPr lang="zh-CN" altLang="en-US" sz="1800" b="1">
              <a:solidFill>
                <a:srgbClr val="132F55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分组安排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8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4179" y="1887517"/>
            <a:ext cx="199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dirty="0">
                <a:solidFill>
                  <a:schemeClr val="bg1"/>
                </a:solidFill>
              </a:rPr>
              <a:t>大三（总负责人）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64743" y="1887517"/>
            <a:ext cx="1996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大</a:t>
            </a:r>
            <a:r>
              <a:rPr lang="zh-CN" alt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二（小组长）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62763" y="1887517"/>
            <a:ext cx="202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大</a:t>
            </a:r>
            <a:r>
              <a:rPr lang="zh-CN" alt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一（组员）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3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298847" y="186320"/>
            <a:ext cx="442913" cy="3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01</a:t>
            </a:r>
            <a:endParaRPr lang="zh-CN" altLang="en-US" sz="1800" b="1">
              <a:solidFill>
                <a:srgbClr val="132F55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22"/>
          <p:cNvSpPr txBox="1">
            <a:spLocks noChangeArrowheads="1"/>
          </p:cNvSpPr>
          <p:nvPr/>
        </p:nvSpPr>
        <p:spPr bwMode="auto">
          <a:xfrm>
            <a:off x="923847" y="3702135"/>
            <a:ext cx="510565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1050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说明</a:t>
            </a:r>
            <a:r>
              <a:rPr lang="zh-CN" altLang="en-US" sz="1050" dirty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：测试组人员由暑假留校人员组成</a:t>
            </a:r>
            <a:endParaRPr lang="en-US" sz="1050" dirty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8" name="文本框 22"/>
          <p:cNvSpPr txBox="1">
            <a:spLocks noChangeArrowheads="1"/>
          </p:cNvSpPr>
          <p:nvPr/>
        </p:nvSpPr>
        <p:spPr bwMode="auto">
          <a:xfrm>
            <a:off x="8267065" y="299720"/>
            <a:ext cx="72580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LOGO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00702"/>
              </p:ext>
            </p:extLst>
          </p:nvPr>
        </p:nvGraphicFramePr>
        <p:xfrm>
          <a:off x="812046" y="1472031"/>
          <a:ext cx="7571105" cy="2165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1427438730"/>
                    </a:ext>
                  </a:extLst>
                </a:gridCol>
                <a:gridCol w="3290570">
                  <a:extLst>
                    <a:ext uri="{9D8B030D-6E8A-4147-A177-3AD203B41FA5}">
                      <a16:colId xmlns:a16="http://schemas.microsoft.com/office/drawing/2014/main" val="3749509330"/>
                    </a:ext>
                  </a:extLst>
                </a:gridCol>
                <a:gridCol w="3290570">
                  <a:extLst>
                    <a:ext uri="{9D8B030D-6E8A-4147-A177-3AD203B41FA5}">
                      <a16:colId xmlns:a16="http://schemas.microsoft.com/office/drawing/2014/main" val="50942792"/>
                    </a:ext>
                  </a:extLst>
                </a:gridCol>
              </a:tblGrid>
              <a:tr h="268640"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职位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人员信息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869184"/>
                  </a:ext>
                </a:extLst>
              </a:tr>
              <a:tr h="268640">
                <a:tc rowSpan="3"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组长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张大鹏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848358"/>
                  </a:ext>
                </a:extLst>
              </a:tr>
              <a:tr h="2727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副组长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詹锌铠 黄彦钊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665195"/>
                  </a:ext>
                </a:extLst>
              </a:tr>
              <a:tr h="2727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曾思茹 吴彦婷 黄剑桥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095851"/>
                  </a:ext>
                </a:extLst>
              </a:tr>
              <a:tr h="268640">
                <a:tc rowSpan="3"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硬件组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组长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林彦妤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173733"/>
                  </a:ext>
                </a:extLst>
              </a:tr>
              <a:tr h="2727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副组长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彭星天 郑泽鹏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793139"/>
                  </a:ext>
                </a:extLst>
              </a:tr>
              <a:tr h="2727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李诗琪 陈建洲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392777"/>
                  </a:ext>
                </a:extLst>
              </a:tr>
              <a:tr h="268640"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60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暂无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175175"/>
                  </a:ext>
                </a:extLst>
              </a:tr>
            </a:tbl>
          </a:graphicData>
        </a:graphic>
      </p:graphicFrame>
      <p:sp>
        <p:nvSpPr>
          <p:cNvPr id="22" name="文本框 22"/>
          <p:cNvSpPr txBox="1">
            <a:spLocks noChangeArrowheads="1"/>
          </p:cNvSpPr>
          <p:nvPr/>
        </p:nvSpPr>
        <p:spPr bwMode="auto">
          <a:xfrm>
            <a:off x="847725" y="234950"/>
            <a:ext cx="20904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人员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安排</a:t>
            </a:r>
            <a:endParaRPr lang="en-US" sz="1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2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890</Words>
  <Application>Microsoft Office PowerPoint</Application>
  <PresentationFormat>全屏显示(16:9)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华文细黑</vt:lpstr>
      <vt:lpstr>宋体</vt:lpstr>
      <vt:lpstr>微软雅黑</vt:lpstr>
      <vt:lpstr>Agency FB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蓝色通用商务</dc:title>
  <dc:creator>第一PPT</dc:creator>
  <cp:keywords>www.1ppt.com</cp:keywords>
  <cp:lastModifiedBy>梁 敬彦</cp:lastModifiedBy>
  <cp:revision>249</cp:revision>
  <dcterms:created xsi:type="dcterms:W3CDTF">2015-05-08T01:08:00Z</dcterms:created>
  <dcterms:modified xsi:type="dcterms:W3CDTF">2019-03-27T10:37:48Z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